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74fd1c6907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82" name="Google Shape;782;g74fd1c6907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wentieth Centur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 name="Google Shape;76;p11"/>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5350074" y="1467447"/>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349575" y="-447078"/>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12"/>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85" name="Shape 85"/>
        <p:cNvGrpSpPr/>
        <p:nvPr/>
      </p:nvGrpSpPr>
      <p:grpSpPr>
        <a:xfrm>
          <a:off x="0" y="0"/>
          <a:ext cx="0" cy="0"/>
          <a:chOff x="0" y="0"/>
          <a:chExt cx="0" cy="0"/>
        </a:xfrm>
      </p:grpSpPr>
      <p:sp>
        <p:nvSpPr>
          <p:cNvPr id="86" name="Google Shape;86;p13"/>
          <p:cNvSpPr txBox="1"/>
          <p:nvPr>
            <p:ph idx="10" type="dt"/>
          </p:nvPr>
        </p:nvSpPr>
        <p:spPr>
          <a:xfrm>
            <a:off x="457201" y="4767265"/>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chemeClr val="dk1"/>
              </a:buClr>
              <a:buSzPts val="11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1" type="ftr"/>
          </p:nvPr>
        </p:nvSpPr>
        <p:spPr>
          <a:xfrm>
            <a:off x="3124200" y="4767265"/>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chemeClr val="dk1"/>
              </a:buClr>
              <a:buSzPts val="11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2" type="sldNum"/>
          </p:nvPr>
        </p:nvSpPr>
        <p:spPr>
          <a:xfrm>
            <a:off x="6553200" y="4767265"/>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3"/>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282305"/>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wentieth Centur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3888" y="3442099"/>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4"/>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6"/>
          <p:cNvSpPr txBox="1"/>
          <p:nvPr>
            <p:ph idx="3" type="body"/>
          </p:nvPr>
        </p:nvSpPr>
        <p:spPr>
          <a:xfrm>
            <a:off x="4629152"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6"/>
          <p:cNvSpPr txBox="1"/>
          <p:nvPr>
            <p:ph idx="4" type="body"/>
          </p:nvPr>
        </p:nvSpPr>
        <p:spPr>
          <a:xfrm>
            <a:off x="4629152"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6"/>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49" name="Google Shape;49;p6"/>
          <p:cNvSpPr/>
          <p:nvPr/>
        </p:nvSpPr>
        <p:spPr>
          <a:xfrm>
            <a:off x="6731206" y="4803122"/>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教案下载：www.1ppt.com/jiaoan/        </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字体下载：www.1ppt.com/ziti/</a:t>
            </a:r>
            <a:endParaRPr/>
          </a:p>
          <a:p>
            <a:pPr indent="0" lvl="0" marL="0" marR="0" rtl="0" algn="l">
              <a:lnSpc>
                <a:spcPct val="100000"/>
              </a:lnSpc>
              <a:spcBef>
                <a:spcPts val="0"/>
              </a:spcBef>
              <a:spcAft>
                <a:spcPts val="0"/>
              </a:spcAft>
              <a:buClr>
                <a:srgbClr val="FFFFFF"/>
              </a:buClr>
              <a:buSzPts val="100"/>
              <a:buFont typeface="Rockwell"/>
              <a:buNone/>
            </a:pPr>
            <a:r>
              <a:rPr b="0" i="0" lang="tr-TR" sz="100" u="none" cap="none" strike="noStrike">
                <a:solidFill>
                  <a:srgbClr val="FFFFFF"/>
                </a:solidFill>
                <a:latin typeface="Rockwell"/>
                <a:ea typeface="Rockwell"/>
                <a:cs typeface="Rockwell"/>
                <a:sym typeface="Rockwell"/>
              </a:rPr>
              <a:t> </a:t>
            </a:r>
            <a:endParaRPr b="0" i="0" sz="1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887391" y="740570"/>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2" name="Google Shape;62;p9"/>
          <p:cNvSpPr txBox="1"/>
          <p:nvPr>
            <p:ph idx="2" type="body"/>
          </p:nvPr>
        </p:nvSpPr>
        <p:spPr>
          <a:xfrm>
            <a:off x="629841" y="1543051"/>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3" name="Google Shape;63;p9"/>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3887391" y="740570"/>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Rockwell"/>
                <a:ea typeface="Rockwell"/>
                <a:cs typeface="Rockwell"/>
                <a:sym typeface="Rockwell"/>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Rockwell"/>
                <a:ea typeface="Rockwell"/>
                <a:cs typeface="Rockwell"/>
                <a:sym typeface="Rockwell"/>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9pPr>
          </a:lstStyle>
          <a:p/>
        </p:txBody>
      </p:sp>
      <p:sp>
        <p:nvSpPr>
          <p:cNvPr id="69" name="Google Shape;69;p10"/>
          <p:cNvSpPr txBox="1"/>
          <p:nvPr>
            <p:ph idx="1" type="body"/>
          </p:nvPr>
        </p:nvSpPr>
        <p:spPr>
          <a:xfrm>
            <a:off x="629841" y="1543051"/>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10"/>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wentieth Century"/>
              <a:buNone/>
              <a:defRPr b="0" i="0" sz="33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35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Rockwell"/>
                <a:ea typeface="Rockwell"/>
                <a:cs typeface="Rockwell"/>
                <a:sym typeface="Rockwell"/>
              </a:defRPr>
            </a:lvl1pPr>
            <a:lvl2pPr indent="0" lvl="1" marL="0" marR="0" rtl="0" algn="r">
              <a:spcBef>
                <a:spcPts val="0"/>
              </a:spcBef>
              <a:buNone/>
              <a:defRPr b="0" i="0" sz="900" u="none" cap="none" strike="noStrike">
                <a:solidFill>
                  <a:srgbClr val="888888"/>
                </a:solidFill>
                <a:latin typeface="Rockwell"/>
                <a:ea typeface="Rockwell"/>
                <a:cs typeface="Rockwell"/>
                <a:sym typeface="Rockwell"/>
              </a:defRPr>
            </a:lvl2pPr>
            <a:lvl3pPr indent="0" lvl="2" marL="0" marR="0" rtl="0" algn="r">
              <a:spcBef>
                <a:spcPts val="0"/>
              </a:spcBef>
              <a:buNone/>
              <a:defRPr b="0" i="0" sz="900" u="none" cap="none" strike="noStrike">
                <a:solidFill>
                  <a:srgbClr val="888888"/>
                </a:solidFill>
                <a:latin typeface="Rockwell"/>
                <a:ea typeface="Rockwell"/>
                <a:cs typeface="Rockwell"/>
                <a:sym typeface="Rockwell"/>
              </a:defRPr>
            </a:lvl3pPr>
            <a:lvl4pPr indent="0" lvl="3" marL="0" marR="0" rtl="0" algn="r">
              <a:spcBef>
                <a:spcPts val="0"/>
              </a:spcBef>
              <a:buNone/>
              <a:defRPr b="0" i="0" sz="900" u="none" cap="none" strike="noStrike">
                <a:solidFill>
                  <a:srgbClr val="888888"/>
                </a:solidFill>
                <a:latin typeface="Rockwell"/>
                <a:ea typeface="Rockwell"/>
                <a:cs typeface="Rockwell"/>
                <a:sym typeface="Rockwell"/>
              </a:defRPr>
            </a:lvl4pPr>
            <a:lvl5pPr indent="0" lvl="4" marL="0" marR="0" rtl="0" algn="r">
              <a:spcBef>
                <a:spcPts val="0"/>
              </a:spcBef>
              <a:buNone/>
              <a:defRPr b="0" i="0" sz="900" u="none" cap="none" strike="noStrike">
                <a:solidFill>
                  <a:srgbClr val="888888"/>
                </a:solidFill>
                <a:latin typeface="Rockwell"/>
                <a:ea typeface="Rockwell"/>
                <a:cs typeface="Rockwell"/>
                <a:sym typeface="Rockwell"/>
              </a:defRPr>
            </a:lvl5pPr>
            <a:lvl6pPr indent="0" lvl="5" marL="0" marR="0" rtl="0" algn="r">
              <a:spcBef>
                <a:spcPts val="0"/>
              </a:spcBef>
              <a:buNone/>
              <a:defRPr b="0" i="0" sz="900" u="none" cap="none" strike="noStrike">
                <a:solidFill>
                  <a:srgbClr val="888888"/>
                </a:solidFill>
                <a:latin typeface="Rockwell"/>
                <a:ea typeface="Rockwell"/>
                <a:cs typeface="Rockwell"/>
                <a:sym typeface="Rockwell"/>
              </a:defRPr>
            </a:lvl6pPr>
            <a:lvl7pPr indent="0" lvl="6" marL="0" marR="0" rtl="0" algn="r">
              <a:spcBef>
                <a:spcPts val="0"/>
              </a:spcBef>
              <a:buNone/>
              <a:defRPr b="0" i="0" sz="900" u="none" cap="none" strike="noStrike">
                <a:solidFill>
                  <a:srgbClr val="888888"/>
                </a:solidFill>
                <a:latin typeface="Rockwell"/>
                <a:ea typeface="Rockwell"/>
                <a:cs typeface="Rockwell"/>
                <a:sym typeface="Rockwell"/>
              </a:defRPr>
            </a:lvl7pPr>
            <a:lvl8pPr indent="0" lvl="7" marL="0" marR="0" rtl="0" algn="r">
              <a:spcBef>
                <a:spcPts val="0"/>
              </a:spcBef>
              <a:buNone/>
              <a:defRPr b="0" i="0" sz="900" u="none" cap="none" strike="noStrike">
                <a:solidFill>
                  <a:srgbClr val="888888"/>
                </a:solidFill>
                <a:latin typeface="Rockwell"/>
                <a:ea typeface="Rockwell"/>
                <a:cs typeface="Rockwell"/>
                <a:sym typeface="Rockwell"/>
              </a:defRPr>
            </a:lvl8pPr>
            <a:lvl9pPr indent="0" lvl="8" marL="0" marR="0" rtl="0" algn="r">
              <a:spcBef>
                <a:spcPts val="0"/>
              </a:spcBef>
              <a:buNone/>
              <a:defRPr b="0" i="0" sz="9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2.jpg"/><Relationship Id="rId5"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17.jpg"/><Relationship Id="rId5"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5" Type="http://schemas.openxmlformats.org/officeDocument/2006/relationships/hyperlink" Target="https://googleslides.org/free-templates/animal-wildlife-presentation-template" TargetMode="External"/><Relationship Id="rId19" Type="http://schemas.openxmlformats.org/officeDocument/2006/relationships/hyperlink" Target="https://googleslides.org/free-templates/transportation-google-slides" TargetMode="External"/><Relationship Id="rId6" Type="http://schemas.openxmlformats.org/officeDocument/2006/relationships/hyperlink" Target="https://googleslides.org/free-templates/biology-presentation-slides" TargetMode="External"/><Relationship Id="rId18" Type="http://schemas.openxmlformats.org/officeDocument/2006/relationships/hyperlink" Target="https://googleslides.org/free-templates/technology-powerpoint-templat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0" l="0" r="0" t="0"/>
          <a:stretch/>
        </p:blipFill>
        <p:spPr>
          <a:xfrm>
            <a:off x="6688996" y="-668609"/>
            <a:ext cx="2454410" cy="5829225"/>
          </a:xfrm>
          <a:prstGeom prst="rect">
            <a:avLst/>
          </a:prstGeom>
          <a:noFill/>
          <a:ln>
            <a:noFill/>
          </a:ln>
        </p:spPr>
      </p:pic>
      <p:pic>
        <p:nvPicPr>
          <p:cNvPr id="94" name="Google Shape;94;p14"/>
          <p:cNvPicPr preferRelativeResize="0"/>
          <p:nvPr/>
        </p:nvPicPr>
        <p:blipFill rotWithShape="1">
          <a:blip r:embed="rId4">
            <a:alphaModFix/>
          </a:blip>
          <a:srcRect b="0" l="0" r="0" t="0"/>
          <a:stretch/>
        </p:blipFill>
        <p:spPr>
          <a:xfrm>
            <a:off x="-119153" y="-13855"/>
            <a:ext cx="2580338" cy="3324315"/>
          </a:xfrm>
          <a:prstGeom prst="rect">
            <a:avLst/>
          </a:prstGeom>
          <a:noFill/>
          <a:ln>
            <a:noFill/>
          </a:ln>
        </p:spPr>
      </p:pic>
      <p:sp>
        <p:nvSpPr>
          <p:cNvPr id="95" name="Google Shape;95;p14"/>
          <p:cNvSpPr txBox="1"/>
          <p:nvPr/>
        </p:nvSpPr>
        <p:spPr>
          <a:xfrm>
            <a:off x="3811466" y="3265326"/>
            <a:ext cx="227043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600" u="none" cap="none" strike="noStrike">
                <a:solidFill>
                  <a:srgbClr val="3F3F3F"/>
                </a:solidFill>
                <a:latin typeface="Rockwell"/>
                <a:ea typeface="Rockwell"/>
                <a:cs typeface="Rockwell"/>
                <a:sym typeface="Rockwell"/>
              </a:rPr>
              <a:t>Presentation Template</a:t>
            </a:r>
            <a:endParaRPr sz="1600">
              <a:solidFill>
                <a:srgbClr val="3F3F3F"/>
              </a:solidFill>
              <a:latin typeface="Rockwell"/>
              <a:ea typeface="Rockwell"/>
              <a:cs typeface="Rockwell"/>
              <a:sym typeface="Rockwell"/>
            </a:endParaRPr>
          </a:p>
        </p:txBody>
      </p:sp>
      <p:sp>
        <p:nvSpPr>
          <p:cNvPr id="96" name="Google Shape;96;p14"/>
          <p:cNvSpPr txBox="1"/>
          <p:nvPr/>
        </p:nvSpPr>
        <p:spPr>
          <a:xfrm>
            <a:off x="2897771" y="3628795"/>
            <a:ext cx="373371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000">
                <a:solidFill>
                  <a:srgbClr val="7F7F7F"/>
                </a:solidFill>
                <a:latin typeface="Rockwell"/>
                <a:ea typeface="Rockwell"/>
                <a:cs typeface="Rockwell"/>
                <a:sym typeface="Rockwell"/>
              </a:rPr>
              <a:t>20XX year-end summary work summarizes the boutique PPT</a:t>
            </a:r>
            <a:endParaRPr/>
          </a:p>
          <a:p>
            <a:pPr indent="0" lvl="0" marL="0" marR="0" rtl="0" algn="ctr">
              <a:spcBef>
                <a:spcPts val="0"/>
              </a:spcBef>
              <a:spcAft>
                <a:spcPts val="0"/>
              </a:spcAft>
              <a:buNone/>
            </a:pPr>
            <a:r>
              <a:rPr lang="tr-TR" sz="1000">
                <a:solidFill>
                  <a:srgbClr val="7F7F7F"/>
                </a:solidFill>
                <a:latin typeface="Rockwell"/>
                <a:ea typeface="Rockwell"/>
                <a:cs typeface="Rockwell"/>
                <a:sym typeface="Rockwell"/>
              </a:rPr>
              <a:t>About the summary text input or copy here</a:t>
            </a:r>
            <a:endParaRPr/>
          </a:p>
        </p:txBody>
      </p:sp>
      <p:sp>
        <p:nvSpPr>
          <p:cNvPr id="97" name="Google Shape;97;p14"/>
          <p:cNvSpPr/>
          <p:nvPr/>
        </p:nvSpPr>
        <p:spPr>
          <a:xfrm>
            <a:off x="2063882" y="2660754"/>
            <a:ext cx="5439775" cy="504056"/>
          </a:xfrm>
          <a:prstGeom prst="roundRect">
            <a:avLst>
              <a:gd fmla="val 4227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98" name="Google Shape;98;p14"/>
          <p:cNvSpPr txBox="1"/>
          <p:nvPr/>
        </p:nvSpPr>
        <p:spPr>
          <a:xfrm>
            <a:off x="3320969" y="2561396"/>
            <a:ext cx="3445789"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600">
                <a:solidFill>
                  <a:schemeClr val="lt1"/>
                </a:solidFill>
                <a:latin typeface="Rockwell"/>
                <a:ea typeface="Rockwell"/>
                <a:cs typeface="Rockwell"/>
                <a:sym typeface="Rockwell"/>
              </a:rPr>
              <a:t>3D Animation</a:t>
            </a:r>
            <a:endParaRPr sz="3600">
              <a:solidFill>
                <a:schemeClr val="lt1"/>
              </a:solidFill>
              <a:latin typeface="Rockwell"/>
              <a:ea typeface="Rockwell"/>
              <a:cs typeface="Rockwell"/>
              <a:sym typeface="Rockwell"/>
            </a:endParaRPr>
          </a:p>
        </p:txBody>
      </p:sp>
      <p:grpSp>
        <p:nvGrpSpPr>
          <p:cNvPr id="99" name="Google Shape;99;p14"/>
          <p:cNvGrpSpPr/>
          <p:nvPr/>
        </p:nvGrpSpPr>
        <p:grpSpPr>
          <a:xfrm>
            <a:off x="1903449" y="2632245"/>
            <a:ext cx="720079" cy="574619"/>
            <a:chOff x="899592" y="2377261"/>
            <a:chExt cx="720079" cy="574619"/>
          </a:xfrm>
        </p:grpSpPr>
        <p:sp>
          <p:nvSpPr>
            <p:cNvPr id="100" name="Google Shape;100;p14"/>
            <p:cNvSpPr/>
            <p:nvPr/>
          </p:nvSpPr>
          <p:spPr>
            <a:xfrm>
              <a:off x="899592" y="2377261"/>
              <a:ext cx="720079" cy="574619"/>
            </a:xfrm>
            <a:prstGeom prst="roundRect">
              <a:avLst>
                <a:gd fmla="val 42270" name="adj"/>
              </a:avLst>
            </a:prstGeom>
            <a:gradFill>
              <a:gsLst>
                <a:gs pos="0">
                  <a:schemeClr val="lt1"/>
                </a:gs>
                <a:gs pos="55000">
                  <a:srgbClr val="F2F2F2"/>
                </a:gs>
                <a:gs pos="100000">
                  <a:srgbClr val="A5A5A5"/>
                </a:gs>
              </a:gsLst>
              <a:lin ang="81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C00000"/>
                </a:solidFill>
                <a:latin typeface="Rockwell"/>
                <a:ea typeface="Rockwell"/>
                <a:cs typeface="Rockwell"/>
                <a:sym typeface="Rockwell"/>
              </a:endParaRPr>
            </a:p>
          </p:txBody>
        </p:sp>
        <p:sp>
          <p:nvSpPr>
            <p:cNvPr id="101" name="Google Shape;101;p14"/>
            <p:cNvSpPr/>
            <p:nvPr/>
          </p:nvSpPr>
          <p:spPr>
            <a:xfrm>
              <a:off x="920241" y="2397813"/>
              <a:ext cx="681258" cy="533516"/>
            </a:xfrm>
            <a:prstGeom prst="roundRect">
              <a:avLst>
                <a:gd fmla="val 42270" name="adj"/>
              </a:avLst>
            </a:prstGeom>
            <a:gradFill>
              <a:gsLst>
                <a:gs pos="0">
                  <a:schemeClr val="lt1"/>
                </a:gs>
                <a:gs pos="51000">
                  <a:srgbClr val="F2F2F2"/>
                </a:gs>
                <a:gs pos="100000">
                  <a:srgbClr val="BFBFBF"/>
                </a:gs>
              </a:gsLst>
              <a:lin ang="189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C00000"/>
                </a:solidFill>
                <a:latin typeface="Rockwell"/>
                <a:ea typeface="Rockwell"/>
                <a:cs typeface="Rockwell"/>
                <a:sym typeface="Rockwell"/>
              </a:endParaRPr>
            </a:p>
          </p:txBody>
        </p:sp>
      </p:grpSp>
      <p:pic>
        <p:nvPicPr>
          <p:cNvPr descr="C:\Users\Administrator\Desktop\手.png" id="102" name="Google Shape;102;p14"/>
          <p:cNvPicPr preferRelativeResize="0"/>
          <p:nvPr/>
        </p:nvPicPr>
        <p:blipFill rotWithShape="1">
          <a:blip r:embed="rId5">
            <a:alphaModFix/>
          </a:blip>
          <a:srcRect b="0" l="0" r="0" t="0"/>
          <a:stretch/>
        </p:blipFill>
        <p:spPr>
          <a:xfrm flipH="1">
            <a:off x="1784296" y="2732761"/>
            <a:ext cx="2959860" cy="2876318"/>
          </a:xfrm>
          <a:prstGeom prst="rect">
            <a:avLst/>
          </a:prstGeom>
          <a:noFill/>
          <a:ln>
            <a:noFill/>
          </a:ln>
        </p:spPr>
      </p:pic>
      <p:sp>
        <p:nvSpPr>
          <p:cNvPr id="103" name="Google Shape;103;p14"/>
          <p:cNvSpPr/>
          <p:nvPr/>
        </p:nvSpPr>
        <p:spPr>
          <a:xfrm>
            <a:off x="2886306" y="1420526"/>
            <a:ext cx="873177" cy="873177"/>
          </a:xfrm>
          <a:prstGeom prst="ellipse">
            <a:avLst/>
          </a:prstGeom>
          <a:solidFill>
            <a:srgbClr val="0070C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04" name="Google Shape;104;p14"/>
          <p:cNvSpPr/>
          <p:nvPr/>
        </p:nvSpPr>
        <p:spPr>
          <a:xfrm>
            <a:off x="3878344" y="1420526"/>
            <a:ext cx="873177" cy="873177"/>
          </a:xfrm>
          <a:prstGeom prst="ellipse">
            <a:avLst/>
          </a:prstGeom>
          <a:solidFill>
            <a:srgbClr val="0070C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05" name="Google Shape;105;p14"/>
          <p:cNvSpPr/>
          <p:nvPr/>
        </p:nvSpPr>
        <p:spPr>
          <a:xfrm>
            <a:off x="4887635" y="1420526"/>
            <a:ext cx="873177" cy="873177"/>
          </a:xfrm>
          <a:prstGeom prst="ellipse">
            <a:avLst/>
          </a:prstGeom>
          <a:solidFill>
            <a:srgbClr val="0070C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06" name="Google Shape;106;p14"/>
          <p:cNvSpPr/>
          <p:nvPr/>
        </p:nvSpPr>
        <p:spPr>
          <a:xfrm>
            <a:off x="5879673" y="1420526"/>
            <a:ext cx="873177" cy="873177"/>
          </a:xfrm>
          <a:prstGeom prst="ellipse">
            <a:avLst/>
          </a:prstGeom>
          <a:solidFill>
            <a:srgbClr val="0070C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07" name="Google Shape;107;p14"/>
          <p:cNvSpPr txBox="1"/>
          <p:nvPr/>
        </p:nvSpPr>
        <p:spPr>
          <a:xfrm>
            <a:off x="3031482" y="1354646"/>
            <a:ext cx="601447" cy="1004939"/>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6000">
                <a:solidFill>
                  <a:schemeClr val="lt1"/>
                </a:solidFill>
                <a:latin typeface="Rockwell"/>
                <a:ea typeface="Rockwell"/>
                <a:cs typeface="Rockwell"/>
                <a:sym typeface="Rockwell"/>
              </a:rPr>
              <a:t>2</a:t>
            </a:r>
            <a:endParaRPr sz="6000">
              <a:solidFill>
                <a:schemeClr val="lt1"/>
              </a:solidFill>
              <a:latin typeface="Rockwell"/>
              <a:ea typeface="Rockwell"/>
              <a:cs typeface="Rockwell"/>
              <a:sym typeface="Rockwell"/>
            </a:endParaRPr>
          </a:p>
        </p:txBody>
      </p:sp>
      <p:sp>
        <p:nvSpPr>
          <p:cNvPr id="108" name="Google Shape;108;p14"/>
          <p:cNvSpPr txBox="1"/>
          <p:nvPr/>
        </p:nvSpPr>
        <p:spPr>
          <a:xfrm>
            <a:off x="3999460" y="1354646"/>
            <a:ext cx="601447" cy="1004939"/>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6000">
                <a:solidFill>
                  <a:schemeClr val="lt1"/>
                </a:solidFill>
                <a:latin typeface="Rockwell"/>
                <a:ea typeface="Rockwell"/>
                <a:cs typeface="Rockwell"/>
                <a:sym typeface="Rockwell"/>
              </a:rPr>
              <a:t>0</a:t>
            </a:r>
            <a:endParaRPr sz="6000">
              <a:solidFill>
                <a:schemeClr val="lt1"/>
              </a:solidFill>
              <a:latin typeface="Rockwell"/>
              <a:ea typeface="Rockwell"/>
              <a:cs typeface="Rockwell"/>
              <a:sym typeface="Rockwell"/>
            </a:endParaRPr>
          </a:p>
        </p:txBody>
      </p:sp>
      <p:sp>
        <p:nvSpPr>
          <p:cNvPr id="109" name="Google Shape;109;p14"/>
          <p:cNvSpPr txBox="1"/>
          <p:nvPr/>
        </p:nvSpPr>
        <p:spPr>
          <a:xfrm>
            <a:off x="5016187" y="1354646"/>
            <a:ext cx="601447" cy="1004939"/>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6000">
                <a:solidFill>
                  <a:schemeClr val="lt1"/>
                </a:solidFill>
                <a:latin typeface="Rockwell"/>
                <a:ea typeface="Rockwell"/>
                <a:cs typeface="Rockwell"/>
                <a:sym typeface="Rockwell"/>
              </a:rPr>
              <a:t>2</a:t>
            </a:r>
            <a:endParaRPr sz="6000">
              <a:solidFill>
                <a:schemeClr val="lt1"/>
              </a:solidFill>
              <a:latin typeface="Rockwell"/>
              <a:ea typeface="Rockwell"/>
              <a:cs typeface="Rockwell"/>
              <a:sym typeface="Rockwell"/>
            </a:endParaRPr>
          </a:p>
        </p:txBody>
      </p:sp>
      <p:sp>
        <p:nvSpPr>
          <p:cNvPr id="110" name="Google Shape;110;p14"/>
          <p:cNvSpPr txBox="1"/>
          <p:nvPr/>
        </p:nvSpPr>
        <p:spPr>
          <a:xfrm>
            <a:off x="6040930" y="1354646"/>
            <a:ext cx="585417" cy="1004939"/>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6000">
                <a:solidFill>
                  <a:schemeClr val="lt1"/>
                </a:solidFill>
                <a:latin typeface="Rockwell"/>
                <a:ea typeface="Rockwell"/>
                <a:cs typeface="Rockwell"/>
                <a:sym typeface="Rockwell"/>
              </a:rPr>
              <a:t>*</a:t>
            </a:r>
            <a:endParaRPr sz="6000">
              <a:solidFill>
                <a:schemeClr val="lt1"/>
              </a:solidFill>
              <a:latin typeface="Rockwell"/>
              <a:ea typeface="Rockwell"/>
              <a:cs typeface="Rockwell"/>
              <a:sym typeface="Rockwell"/>
            </a:endParaRPr>
          </a:p>
        </p:txBody>
      </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ppt_w</p:attrName>
                                        </p:attrNameLst>
                                      </p:cBhvr>
                                      <p:tavLst>
                                        <p:tav fmla="" tm="0">
                                          <p:val>
                                            <p:strVal val="0"/>
                                          </p:val>
                                        </p:tav>
                                        <p:tav fmla="" tm="100000">
                                          <p:val>
                                            <p:strVal val="#ppt_w"/>
                                          </p:val>
                                        </p:tav>
                                      </p:tavLst>
                                    </p:anim>
                                    <p:anim calcmode="lin" valueType="num">
                                      <p:cBhvr additive="base">
                                        <p:cTn dur="500"/>
                                        <p:tgtEl>
                                          <p:spTgt spid="10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ppt_w</p:attrName>
                                        </p:attrNameLst>
                                      </p:cBhvr>
                                      <p:tavLst>
                                        <p:tav fmla="" tm="0">
                                          <p:val>
                                            <p:strVal val="0"/>
                                          </p:val>
                                        </p:tav>
                                        <p:tav fmla="" tm="100000">
                                          <p:val>
                                            <p:strVal val="#ppt_w"/>
                                          </p:val>
                                        </p:tav>
                                      </p:tavLst>
                                    </p:anim>
                                    <p:anim calcmode="lin" valueType="num">
                                      <p:cBhvr additive="base">
                                        <p:cTn dur="500"/>
                                        <p:tgtEl>
                                          <p:spTgt spid="10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ppt_w</p:attrName>
                                        </p:attrNameLst>
                                      </p:cBhvr>
                                      <p:tavLst>
                                        <p:tav fmla="" tm="0">
                                          <p:val>
                                            <p:strVal val="0"/>
                                          </p:val>
                                        </p:tav>
                                        <p:tav fmla="" tm="100000">
                                          <p:val>
                                            <p:strVal val="#ppt_w"/>
                                          </p:val>
                                        </p:tav>
                                      </p:tavLst>
                                    </p:anim>
                                    <p:anim calcmode="lin" valueType="num">
                                      <p:cBhvr additive="base">
                                        <p:cTn dur="500"/>
                                        <p:tgtEl>
                                          <p:spTgt spid="11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4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40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0" presetSubtype="0">
                                  <p:stCondLst>
                                    <p:cond delay="250"/>
                                  </p:stCondLst>
                                  <p:childTnLst>
                                    <p:set>
                                      <p:cBhvr>
                                        <p:cTn dur="1" fill="hold">
                                          <p:stCondLst>
                                            <p:cond delay="0"/>
                                          </p:stCondLst>
                                        </p:cTn>
                                        <p:tgtEl>
                                          <p:spTgt spid="98"/>
                                        </p:tgtEl>
                                        <p:attrNameLst>
                                          <p:attrName>style.visibility</p:attrName>
                                        </p:attrNameLst>
                                      </p:cBhvr>
                                      <p:to>
                                        <p:strVal val="visible"/>
                                      </p:to>
                                    </p:set>
                                    <p:animEffect filter="fade" transition="in">
                                      <p:cBhvr>
                                        <p:cTn dur="1750"/>
                                        <p:tgtEl>
                                          <p:spTgt spid="98"/>
                                        </p:tgtEl>
                                      </p:cBhvr>
                                    </p:animEffec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0" presetSubtype="0">
                                  <p:stCondLst>
                                    <p:cond delay="0"/>
                                  </p:stCondLst>
                                  <p:childTnLst>
                                    <p:animEffect filter="fade" transition="out">
                                      <p:cBhvr>
                                        <p:cTn dur="1000"/>
                                        <p:tgtEl>
                                          <p:spTgt spid="102"/>
                                        </p:tgtEl>
                                      </p:cBhvr>
                                    </p:animEffect>
                                    <p:set>
                                      <p:cBhvr>
                                        <p:cTn dur="1" fill="hold">
                                          <p:stCondLst>
                                            <p:cond delay="1000"/>
                                          </p:stCondLst>
                                        </p:cTn>
                                        <p:tgtEl>
                                          <p:spTgt spid="102"/>
                                        </p:tgtEl>
                                        <p:attrNameLst>
                                          <p:attrName>style.visibility</p:attrName>
                                        </p:attrNameLst>
                                      </p:cBhvr>
                                      <p:to>
                                        <p:strVal val="hidden"/>
                                      </p:to>
                                    </p:set>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23"/>
          <p:cNvPicPr preferRelativeResize="0"/>
          <p:nvPr/>
        </p:nvPicPr>
        <p:blipFill rotWithShape="1">
          <a:blip r:embed="rId3">
            <a:alphaModFix/>
          </a:blip>
          <a:srcRect b="0" l="0" r="0" t="0"/>
          <a:stretch/>
        </p:blipFill>
        <p:spPr>
          <a:xfrm>
            <a:off x="6688996" y="-668609"/>
            <a:ext cx="2454410" cy="5829225"/>
          </a:xfrm>
          <a:prstGeom prst="rect">
            <a:avLst/>
          </a:prstGeom>
          <a:noFill/>
          <a:ln>
            <a:noFill/>
          </a:ln>
        </p:spPr>
      </p:pic>
      <p:pic>
        <p:nvPicPr>
          <p:cNvPr id="325" name="Google Shape;325;p23"/>
          <p:cNvPicPr preferRelativeResize="0"/>
          <p:nvPr/>
        </p:nvPicPr>
        <p:blipFill rotWithShape="1">
          <a:blip r:embed="rId4">
            <a:alphaModFix/>
          </a:blip>
          <a:srcRect b="0" l="0" r="0" t="0"/>
          <a:stretch/>
        </p:blipFill>
        <p:spPr>
          <a:xfrm>
            <a:off x="-126522" y="-1815800"/>
            <a:ext cx="2580338" cy="6946095"/>
          </a:xfrm>
          <a:prstGeom prst="rect">
            <a:avLst/>
          </a:prstGeom>
          <a:noFill/>
          <a:ln>
            <a:noFill/>
          </a:ln>
        </p:spPr>
      </p:pic>
      <p:sp>
        <p:nvSpPr>
          <p:cNvPr id="326" name="Google Shape;326;p23"/>
          <p:cNvSpPr txBox="1"/>
          <p:nvPr/>
        </p:nvSpPr>
        <p:spPr>
          <a:xfrm>
            <a:off x="2904568" y="1585659"/>
            <a:ext cx="933269" cy="1697436"/>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10500">
                <a:solidFill>
                  <a:srgbClr val="0070C0"/>
                </a:solidFill>
                <a:latin typeface="Rockwell"/>
                <a:ea typeface="Rockwell"/>
                <a:cs typeface="Rockwell"/>
                <a:sym typeface="Rockwell"/>
              </a:rPr>
              <a:t>2</a:t>
            </a:r>
            <a:endParaRPr sz="10500">
              <a:solidFill>
                <a:srgbClr val="0070C0"/>
              </a:solidFill>
              <a:latin typeface="Rockwell"/>
              <a:ea typeface="Rockwell"/>
              <a:cs typeface="Rockwell"/>
              <a:sym typeface="Rockwell"/>
            </a:endParaRPr>
          </a:p>
        </p:txBody>
      </p:sp>
      <p:sp>
        <p:nvSpPr>
          <p:cNvPr id="327" name="Google Shape;327;p23"/>
          <p:cNvSpPr/>
          <p:nvPr/>
        </p:nvSpPr>
        <p:spPr>
          <a:xfrm>
            <a:off x="267885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328" name="Google Shape;328;p23"/>
          <p:cNvSpPr/>
          <p:nvPr/>
        </p:nvSpPr>
        <p:spPr>
          <a:xfrm flipH="1">
            <a:off x="375897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329" name="Google Shape;329;p23"/>
          <p:cNvSpPr txBox="1"/>
          <p:nvPr/>
        </p:nvSpPr>
        <p:spPr>
          <a:xfrm>
            <a:off x="3976608" y="1635646"/>
            <a:ext cx="3597139"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000">
                <a:solidFill>
                  <a:srgbClr val="A5A5A5"/>
                </a:solidFill>
                <a:latin typeface="Rockwell"/>
                <a:ea typeface="Rockwell"/>
                <a:cs typeface="Rockwell"/>
                <a:sym typeface="Rockwell"/>
              </a:rPr>
              <a:t>S</a:t>
            </a:r>
            <a:r>
              <a:rPr lang="tr-TR" sz="2000">
                <a:solidFill>
                  <a:srgbClr val="A5A5A5"/>
                </a:solidFill>
                <a:latin typeface="Rockwell"/>
                <a:ea typeface="Rockwell"/>
                <a:cs typeface="Rockwell"/>
                <a:sym typeface="Rockwell"/>
              </a:rPr>
              <a:t>UCCESSFUL PROJECTS</a:t>
            </a:r>
            <a:endParaRPr/>
          </a:p>
          <a:p>
            <a:pPr indent="0" lvl="0" marL="0" marR="0" rtl="0" algn="just">
              <a:spcBef>
                <a:spcPts val="0"/>
              </a:spcBef>
              <a:spcAft>
                <a:spcPts val="0"/>
              </a:spcAft>
              <a:buNone/>
            </a:pPr>
            <a:r>
              <a:t/>
            </a:r>
            <a:endParaRPr sz="2000">
              <a:solidFill>
                <a:srgbClr val="A5A5A5"/>
              </a:solidFill>
              <a:latin typeface="Rockwell"/>
              <a:ea typeface="Rockwell"/>
              <a:cs typeface="Rockwell"/>
              <a:sym typeface="Rockwell"/>
            </a:endParaRPr>
          </a:p>
        </p:txBody>
      </p:sp>
      <p:sp>
        <p:nvSpPr>
          <p:cNvPr id="330" name="Google Shape;330;p23"/>
          <p:cNvSpPr txBox="1"/>
          <p:nvPr/>
        </p:nvSpPr>
        <p:spPr>
          <a:xfrm>
            <a:off x="4733821" y="2067694"/>
            <a:ext cx="1966692" cy="630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3500">
                <a:solidFill>
                  <a:srgbClr val="0070C0"/>
                </a:solidFill>
                <a:latin typeface="Rockwell"/>
                <a:ea typeface="Rockwell"/>
                <a:cs typeface="Rockwell"/>
                <a:sym typeface="Rockwell"/>
              </a:rPr>
              <a:t>Personal</a:t>
            </a:r>
            <a:endParaRPr sz="3500">
              <a:solidFill>
                <a:srgbClr val="0070C0"/>
              </a:solidFill>
              <a:latin typeface="Rockwell"/>
              <a:ea typeface="Rockwell"/>
              <a:cs typeface="Rockwell"/>
              <a:sym typeface="Rockwell"/>
            </a:endParaRPr>
          </a:p>
        </p:txBody>
      </p:sp>
      <p:sp>
        <p:nvSpPr>
          <p:cNvPr id="331" name="Google Shape;331;p23"/>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4"/>
          <p:cNvSpPr txBox="1"/>
          <p:nvPr/>
        </p:nvSpPr>
        <p:spPr>
          <a:xfrm>
            <a:off x="800482" y="352084"/>
            <a:ext cx="1249061"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Personal</a:t>
            </a:r>
            <a:endParaRPr sz="2100">
              <a:solidFill>
                <a:srgbClr val="0070C0"/>
              </a:solidFill>
              <a:latin typeface="Rockwell"/>
              <a:ea typeface="Rockwell"/>
              <a:cs typeface="Rockwell"/>
              <a:sym typeface="Rockwell"/>
            </a:endParaRPr>
          </a:p>
        </p:txBody>
      </p:sp>
      <p:sp>
        <p:nvSpPr>
          <p:cNvPr id="337" name="Google Shape;337;p24"/>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2</a:t>
            </a:r>
            <a:endParaRPr sz="3300">
              <a:solidFill>
                <a:srgbClr val="0070C0"/>
              </a:solidFill>
              <a:latin typeface="Rockwell"/>
              <a:ea typeface="Rockwell"/>
              <a:cs typeface="Rockwell"/>
              <a:sym typeface="Rockwell"/>
            </a:endParaRPr>
          </a:p>
        </p:txBody>
      </p:sp>
      <p:sp>
        <p:nvSpPr>
          <p:cNvPr id="338" name="Google Shape;338;p24"/>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39" name="Google Shape;339;p24"/>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40" name="Google Shape;340;p24"/>
          <p:cNvSpPr/>
          <p:nvPr/>
        </p:nvSpPr>
        <p:spPr>
          <a:xfrm>
            <a:off x="884940" y="1625517"/>
            <a:ext cx="1242138" cy="1242138"/>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Forum</a:t>
            </a:r>
            <a:endParaRPr sz="1500">
              <a:solidFill>
                <a:schemeClr val="lt1"/>
              </a:solidFill>
              <a:latin typeface="Rockwell"/>
              <a:ea typeface="Rockwell"/>
              <a:cs typeface="Rockwell"/>
              <a:sym typeface="Rockwell"/>
            </a:endParaRPr>
          </a:p>
        </p:txBody>
      </p:sp>
      <p:sp>
        <p:nvSpPr>
          <p:cNvPr id="341" name="Google Shape;341;p24"/>
          <p:cNvSpPr/>
          <p:nvPr/>
        </p:nvSpPr>
        <p:spPr>
          <a:xfrm>
            <a:off x="2799507" y="2629163"/>
            <a:ext cx="1242138" cy="1242138"/>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Future</a:t>
            </a:r>
            <a:endParaRPr sz="1500">
              <a:solidFill>
                <a:schemeClr val="lt1"/>
              </a:solidFill>
              <a:latin typeface="Rockwell"/>
              <a:ea typeface="Rockwell"/>
              <a:cs typeface="Rockwell"/>
              <a:sym typeface="Rockwell"/>
            </a:endParaRPr>
          </a:p>
        </p:txBody>
      </p:sp>
      <p:sp>
        <p:nvSpPr>
          <p:cNvPr id="342" name="Google Shape;342;p24"/>
          <p:cNvSpPr/>
          <p:nvPr/>
        </p:nvSpPr>
        <p:spPr>
          <a:xfrm>
            <a:off x="4959747" y="1491630"/>
            <a:ext cx="1242138" cy="1242138"/>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Pricing</a:t>
            </a:r>
            <a:endParaRPr sz="1500">
              <a:solidFill>
                <a:schemeClr val="lt1"/>
              </a:solidFill>
              <a:latin typeface="Rockwell"/>
              <a:ea typeface="Rockwell"/>
              <a:cs typeface="Rockwell"/>
              <a:sym typeface="Rockwell"/>
            </a:endParaRPr>
          </a:p>
        </p:txBody>
      </p:sp>
      <p:sp>
        <p:nvSpPr>
          <p:cNvPr id="343" name="Google Shape;343;p24"/>
          <p:cNvSpPr/>
          <p:nvPr/>
        </p:nvSpPr>
        <p:spPr>
          <a:xfrm>
            <a:off x="7119714" y="1876563"/>
            <a:ext cx="1296417" cy="1242138"/>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Check</a:t>
            </a:r>
            <a:endParaRPr sz="1500">
              <a:solidFill>
                <a:schemeClr val="lt1"/>
              </a:solidFill>
              <a:latin typeface="Rockwell"/>
              <a:ea typeface="Rockwell"/>
              <a:cs typeface="Rockwell"/>
              <a:sym typeface="Rockwell"/>
            </a:endParaRPr>
          </a:p>
        </p:txBody>
      </p:sp>
      <p:cxnSp>
        <p:nvCxnSpPr>
          <p:cNvPr id="344" name="Google Shape;344;p24"/>
          <p:cNvCxnSpPr>
            <a:stCxn id="340" idx="6"/>
            <a:endCxn id="341" idx="2"/>
          </p:cNvCxnSpPr>
          <p:nvPr/>
        </p:nvCxnSpPr>
        <p:spPr>
          <a:xfrm>
            <a:off x="2127078" y="2246586"/>
            <a:ext cx="672300" cy="1003500"/>
          </a:xfrm>
          <a:prstGeom prst="straightConnector1">
            <a:avLst/>
          </a:prstGeom>
          <a:noFill/>
          <a:ln cap="flat" cmpd="sng" w="9525">
            <a:solidFill>
              <a:srgbClr val="A5A5A5"/>
            </a:solidFill>
            <a:prstDash val="solid"/>
            <a:miter lim="800000"/>
            <a:headEnd len="sm" w="sm" type="none"/>
            <a:tailEnd len="med" w="med" type="stealth"/>
          </a:ln>
        </p:spPr>
      </p:cxnSp>
      <p:cxnSp>
        <p:nvCxnSpPr>
          <p:cNvPr id="345" name="Google Shape;345;p24"/>
          <p:cNvCxnSpPr>
            <a:stCxn id="341" idx="6"/>
            <a:endCxn id="342" idx="2"/>
          </p:cNvCxnSpPr>
          <p:nvPr/>
        </p:nvCxnSpPr>
        <p:spPr>
          <a:xfrm flipH="1" rot="10800000">
            <a:off x="4041645" y="2112632"/>
            <a:ext cx="918000" cy="1137600"/>
          </a:xfrm>
          <a:prstGeom prst="straightConnector1">
            <a:avLst/>
          </a:prstGeom>
          <a:noFill/>
          <a:ln cap="flat" cmpd="sng" w="9525">
            <a:solidFill>
              <a:srgbClr val="A5A5A5"/>
            </a:solidFill>
            <a:prstDash val="solid"/>
            <a:miter lim="800000"/>
            <a:headEnd len="sm" w="sm" type="none"/>
            <a:tailEnd len="med" w="med" type="stealth"/>
          </a:ln>
        </p:spPr>
      </p:cxnSp>
      <p:cxnSp>
        <p:nvCxnSpPr>
          <p:cNvPr id="346" name="Google Shape;346;p24"/>
          <p:cNvCxnSpPr>
            <a:stCxn id="342" idx="6"/>
            <a:endCxn id="343" idx="2"/>
          </p:cNvCxnSpPr>
          <p:nvPr/>
        </p:nvCxnSpPr>
        <p:spPr>
          <a:xfrm>
            <a:off x="6201885" y="2112699"/>
            <a:ext cx="917700" cy="384900"/>
          </a:xfrm>
          <a:prstGeom prst="straightConnector1">
            <a:avLst/>
          </a:prstGeom>
          <a:noFill/>
          <a:ln cap="flat" cmpd="sng" w="9525">
            <a:solidFill>
              <a:srgbClr val="A5A5A5"/>
            </a:solidFill>
            <a:prstDash val="solid"/>
            <a:miter lim="800000"/>
            <a:headEnd len="sm" w="sm" type="none"/>
            <a:tailEnd len="med" w="med" type="stealth"/>
          </a:ln>
        </p:spPr>
      </p:cxnSp>
      <p:sp>
        <p:nvSpPr>
          <p:cNvPr id="347" name="Google Shape;347;p24"/>
          <p:cNvSpPr/>
          <p:nvPr/>
        </p:nvSpPr>
        <p:spPr>
          <a:xfrm>
            <a:off x="791580" y="2984946"/>
            <a:ext cx="1227142" cy="298543"/>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tr-TR" sz="1013">
                <a:solidFill>
                  <a:srgbClr val="0070C0"/>
                </a:solidFill>
                <a:latin typeface="Rockwell"/>
                <a:ea typeface="Rockwell"/>
                <a:cs typeface="Rockwell"/>
                <a:sym typeface="Rockwell"/>
              </a:rPr>
              <a:t>Evaluation</a:t>
            </a:r>
            <a:endParaRPr sz="1013">
              <a:solidFill>
                <a:srgbClr val="0070C0"/>
              </a:solidFill>
              <a:latin typeface="Rockwell"/>
              <a:ea typeface="Rockwell"/>
              <a:cs typeface="Rockwell"/>
              <a:sym typeface="Rockwell"/>
            </a:endParaRPr>
          </a:p>
        </p:txBody>
      </p:sp>
      <p:sp>
        <p:nvSpPr>
          <p:cNvPr id="348" name="Google Shape;348;p24"/>
          <p:cNvSpPr/>
          <p:nvPr/>
        </p:nvSpPr>
        <p:spPr>
          <a:xfrm>
            <a:off x="404950" y="3321822"/>
            <a:ext cx="1800493"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Get a modern PowerPoint Presentation that is beautifully designed.</a:t>
            </a:r>
            <a:endParaRPr sz="900">
              <a:solidFill>
                <a:srgbClr val="262626"/>
              </a:solidFill>
              <a:latin typeface="Rockwell"/>
              <a:ea typeface="Rockwell"/>
              <a:cs typeface="Rockwell"/>
              <a:sym typeface="Rockwell"/>
            </a:endParaRPr>
          </a:p>
        </p:txBody>
      </p:sp>
      <p:sp>
        <p:nvSpPr>
          <p:cNvPr id="349" name="Google Shape;349;p24"/>
          <p:cNvSpPr/>
          <p:nvPr/>
        </p:nvSpPr>
        <p:spPr>
          <a:xfrm>
            <a:off x="2706147" y="1727292"/>
            <a:ext cx="1227142" cy="298543"/>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tr-TR" sz="1013">
                <a:solidFill>
                  <a:srgbClr val="0070C0"/>
                </a:solidFill>
                <a:latin typeface="Rockwell"/>
                <a:ea typeface="Rockwell"/>
                <a:cs typeface="Rockwell"/>
                <a:sym typeface="Rockwell"/>
              </a:rPr>
              <a:t>Briefing</a:t>
            </a:r>
            <a:endParaRPr sz="1013">
              <a:solidFill>
                <a:srgbClr val="0070C0"/>
              </a:solidFill>
              <a:latin typeface="Rockwell"/>
              <a:ea typeface="Rockwell"/>
              <a:cs typeface="Rockwell"/>
              <a:sym typeface="Rockwell"/>
            </a:endParaRPr>
          </a:p>
        </p:txBody>
      </p:sp>
      <p:sp>
        <p:nvSpPr>
          <p:cNvPr id="350" name="Google Shape;350;p24"/>
          <p:cNvSpPr/>
          <p:nvPr/>
        </p:nvSpPr>
        <p:spPr>
          <a:xfrm>
            <a:off x="2706149" y="2064169"/>
            <a:ext cx="141386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Easy to change colors, photos and Text.</a:t>
            </a:r>
            <a:endParaRPr sz="900">
              <a:solidFill>
                <a:srgbClr val="262626"/>
              </a:solidFill>
              <a:latin typeface="Rockwell"/>
              <a:ea typeface="Rockwell"/>
              <a:cs typeface="Rockwell"/>
              <a:sym typeface="Rockwell"/>
            </a:endParaRPr>
          </a:p>
        </p:txBody>
      </p:sp>
      <p:sp>
        <p:nvSpPr>
          <p:cNvPr id="351" name="Google Shape;351;p24"/>
          <p:cNvSpPr/>
          <p:nvPr/>
        </p:nvSpPr>
        <p:spPr>
          <a:xfrm>
            <a:off x="4866114" y="2858587"/>
            <a:ext cx="1227142" cy="298543"/>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tr-TR" sz="1013">
                <a:solidFill>
                  <a:srgbClr val="0070C0"/>
                </a:solidFill>
                <a:latin typeface="Rockwell"/>
                <a:ea typeface="Rockwell"/>
                <a:cs typeface="Rockwell"/>
                <a:sym typeface="Rockwell"/>
              </a:rPr>
              <a:t>Workshops</a:t>
            </a:r>
            <a:endParaRPr sz="1013">
              <a:solidFill>
                <a:srgbClr val="0070C0"/>
              </a:solidFill>
              <a:latin typeface="Rockwell"/>
              <a:ea typeface="Rockwell"/>
              <a:cs typeface="Rockwell"/>
              <a:sym typeface="Rockwell"/>
            </a:endParaRPr>
          </a:p>
        </p:txBody>
      </p:sp>
      <p:sp>
        <p:nvSpPr>
          <p:cNvPr id="352" name="Google Shape;352;p24"/>
          <p:cNvSpPr/>
          <p:nvPr/>
        </p:nvSpPr>
        <p:spPr>
          <a:xfrm>
            <a:off x="4866116" y="3195464"/>
            <a:ext cx="141386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Defined, focused user acquisition strategy.</a:t>
            </a:r>
            <a:endParaRPr sz="900">
              <a:solidFill>
                <a:srgbClr val="262626"/>
              </a:solidFill>
              <a:latin typeface="Rockwell"/>
              <a:ea typeface="Rockwell"/>
              <a:cs typeface="Rockwell"/>
              <a:sym typeface="Rockwell"/>
            </a:endParaRPr>
          </a:p>
        </p:txBody>
      </p:sp>
      <p:sp>
        <p:nvSpPr>
          <p:cNvPr id="353" name="Google Shape;353;p24"/>
          <p:cNvSpPr/>
          <p:nvPr/>
        </p:nvSpPr>
        <p:spPr>
          <a:xfrm>
            <a:off x="7095630" y="3178698"/>
            <a:ext cx="1227142" cy="298543"/>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tr-TR" sz="1013">
                <a:solidFill>
                  <a:srgbClr val="0070C0"/>
                </a:solidFill>
                <a:latin typeface="Rockwell"/>
                <a:ea typeface="Rockwell"/>
                <a:cs typeface="Rockwell"/>
                <a:sym typeface="Rockwell"/>
              </a:rPr>
              <a:t>Design</a:t>
            </a:r>
            <a:endParaRPr sz="1013">
              <a:solidFill>
                <a:srgbClr val="0070C0"/>
              </a:solidFill>
              <a:latin typeface="Rockwell"/>
              <a:ea typeface="Rockwell"/>
              <a:cs typeface="Rockwell"/>
              <a:sym typeface="Rockwell"/>
            </a:endParaRPr>
          </a:p>
        </p:txBody>
      </p:sp>
      <p:sp>
        <p:nvSpPr>
          <p:cNvPr id="354" name="Google Shape;354;p24"/>
          <p:cNvSpPr/>
          <p:nvPr/>
        </p:nvSpPr>
        <p:spPr>
          <a:xfrm>
            <a:off x="6651057" y="3515575"/>
            <a:ext cx="1858435"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Free Google Slides Themes and PowerPoint Templates for Presentations.</a:t>
            </a:r>
            <a:endParaRPr sz="900">
              <a:solidFill>
                <a:srgbClr val="262626"/>
              </a:solidFill>
              <a:latin typeface="Rockwell"/>
              <a:ea typeface="Rockwell"/>
              <a:cs typeface="Rockwell"/>
              <a:sym typeface="Rockwell"/>
            </a:endParaRPr>
          </a:p>
        </p:txBody>
      </p:sp>
      <p:sp>
        <p:nvSpPr>
          <p:cNvPr id="355" name="Google Shape;355;p24"/>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200"/>
                                        <p:tgtEl>
                                          <p:spTgt spid="336"/>
                                        </p:tgtEl>
                                      </p:cBhvr>
                                    </p:animEffect>
                                  </p:childTnLst>
                                </p:cTn>
                              </p:par>
                            </p:childTnLst>
                          </p:cTn>
                        </p:par>
                        <p:par>
                          <p:cTn fill="hold">
                            <p:stCondLst>
                              <p:cond delay="1700"/>
                            </p:stCondLst>
                            <p:childTnLst>
                              <p:par>
                                <p:cTn fill="hold" nodeType="after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3200"/>
                            </p:stCondLst>
                            <p:childTnLst>
                              <p:par>
                                <p:cTn fill="hold" nodeType="after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4700"/>
                            </p:stCondLst>
                            <p:childTnLst>
                              <p:par>
                                <p:cTn fill="hold" nodeType="after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6200"/>
                            </p:stCondLst>
                            <p:childTnLst>
                              <p:par>
                                <p:cTn fill="hold" nodeType="afterEffect" presetClass="entr" presetID="23" presetSubtype="16">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childTnLst>
                          </p:cTn>
                        </p:par>
                        <p:par>
                          <p:cTn fill="hold">
                            <p:stCondLst>
                              <p:cond delay="67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2</a:t>
            </a:r>
            <a:endParaRPr sz="3300">
              <a:solidFill>
                <a:srgbClr val="0070C0"/>
              </a:solidFill>
              <a:latin typeface="Rockwell"/>
              <a:ea typeface="Rockwell"/>
              <a:cs typeface="Rockwell"/>
              <a:sym typeface="Rockwell"/>
            </a:endParaRPr>
          </a:p>
        </p:txBody>
      </p:sp>
      <p:sp>
        <p:nvSpPr>
          <p:cNvPr id="361" name="Google Shape;361;p25"/>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62" name="Google Shape;362;p25"/>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pic>
        <p:nvPicPr>
          <p:cNvPr id="363" name="Google Shape;363;p25"/>
          <p:cNvPicPr preferRelativeResize="0"/>
          <p:nvPr/>
        </p:nvPicPr>
        <p:blipFill rotWithShape="1">
          <a:blip r:embed="rId3">
            <a:alphaModFix/>
          </a:blip>
          <a:srcRect b="0" l="0" r="0" t="0"/>
          <a:stretch/>
        </p:blipFill>
        <p:spPr>
          <a:xfrm>
            <a:off x="1444148" y="819289"/>
            <a:ext cx="1744200" cy="1954800"/>
          </a:xfrm>
          <a:custGeom>
            <a:rect b="b" l="l" r="r" t="t"/>
            <a:pathLst>
              <a:path extrusionOk="0" h="2118476" w="1891000">
                <a:moveTo>
                  <a:pt x="945500" y="0"/>
                </a:moveTo>
                <a:cubicBezTo>
                  <a:pt x="980432"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noFill/>
          <a:ln>
            <a:noFill/>
          </a:ln>
          <a:effectLst>
            <a:outerShdw blurRad="127000" rotWithShape="0" algn="tl" dir="2700000" dist="101600">
              <a:srgbClr val="000000">
                <a:alpha val="49803"/>
              </a:srgbClr>
            </a:outerShdw>
          </a:effectLst>
        </p:spPr>
      </p:pic>
      <p:pic>
        <p:nvPicPr>
          <p:cNvPr id="364" name="Google Shape;364;p25"/>
          <p:cNvPicPr preferRelativeResize="0"/>
          <p:nvPr/>
        </p:nvPicPr>
        <p:blipFill rotWithShape="1">
          <a:blip r:embed="rId4">
            <a:alphaModFix/>
          </a:blip>
          <a:srcRect b="0" l="0" r="0" t="0"/>
          <a:stretch/>
        </p:blipFill>
        <p:spPr>
          <a:xfrm>
            <a:off x="531191" y="2401698"/>
            <a:ext cx="1743692" cy="1954800"/>
          </a:xfrm>
          <a:custGeom>
            <a:rect b="b" l="l" r="r" t="t"/>
            <a:pathLst>
              <a:path extrusionOk="0" h="2118476" w="1891000">
                <a:moveTo>
                  <a:pt x="945500" y="0"/>
                </a:moveTo>
                <a:cubicBezTo>
                  <a:pt x="980432"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noFill/>
          <a:ln>
            <a:noFill/>
          </a:ln>
          <a:effectLst>
            <a:outerShdw blurRad="127000" rotWithShape="0" algn="tl" dir="2700000" dist="101600">
              <a:srgbClr val="000000">
                <a:alpha val="49803"/>
              </a:srgbClr>
            </a:outerShdw>
          </a:effectLst>
        </p:spPr>
      </p:pic>
      <p:pic>
        <p:nvPicPr>
          <p:cNvPr id="365" name="Google Shape;365;p25"/>
          <p:cNvPicPr preferRelativeResize="0"/>
          <p:nvPr/>
        </p:nvPicPr>
        <p:blipFill rotWithShape="1">
          <a:blip r:embed="rId5">
            <a:alphaModFix/>
          </a:blip>
          <a:srcRect b="0" l="0" r="0" t="0"/>
          <a:stretch/>
        </p:blipFill>
        <p:spPr>
          <a:xfrm>
            <a:off x="2419752" y="2401698"/>
            <a:ext cx="1744200" cy="1954800"/>
          </a:xfrm>
          <a:custGeom>
            <a:rect b="b" l="l" r="r" t="t"/>
            <a:pathLst>
              <a:path extrusionOk="0" h="2118476" w="1891000">
                <a:moveTo>
                  <a:pt x="945500" y="0"/>
                </a:moveTo>
                <a:cubicBezTo>
                  <a:pt x="980432"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noFill/>
          <a:ln>
            <a:noFill/>
          </a:ln>
          <a:effectLst>
            <a:outerShdw blurRad="127000" rotWithShape="0" algn="tl" dir="2700000" dist="101600">
              <a:srgbClr val="000000">
                <a:alpha val="49803"/>
              </a:srgbClr>
            </a:outerShdw>
          </a:effectLst>
        </p:spPr>
      </p:pic>
      <p:sp>
        <p:nvSpPr>
          <p:cNvPr id="366" name="Google Shape;366;p25"/>
          <p:cNvSpPr/>
          <p:nvPr/>
        </p:nvSpPr>
        <p:spPr>
          <a:xfrm>
            <a:off x="1444148" y="1842721"/>
            <a:ext cx="1743692" cy="403181"/>
          </a:xfrm>
          <a:prstGeom prst="rect">
            <a:avLst/>
          </a:prstGeom>
          <a:solidFill>
            <a:srgbClr val="0070C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Rockwell"/>
                <a:ea typeface="Rockwell"/>
                <a:cs typeface="Rockwell"/>
                <a:sym typeface="Rockwell"/>
              </a:rPr>
              <a:t>Finance</a:t>
            </a:r>
            <a:endParaRPr b="1" sz="1800">
              <a:solidFill>
                <a:schemeClr val="lt1"/>
              </a:solidFill>
              <a:latin typeface="Rockwell"/>
              <a:ea typeface="Rockwell"/>
              <a:cs typeface="Rockwell"/>
              <a:sym typeface="Rockwell"/>
            </a:endParaRPr>
          </a:p>
        </p:txBody>
      </p:sp>
      <p:sp>
        <p:nvSpPr>
          <p:cNvPr id="367" name="Google Shape;367;p25"/>
          <p:cNvSpPr/>
          <p:nvPr/>
        </p:nvSpPr>
        <p:spPr>
          <a:xfrm>
            <a:off x="2419752" y="3481832"/>
            <a:ext cx="1744200" cy="403181"/>
          </a:xfrm>
          <a:prstGeom prst="rect">
            <a:avLst/>
          </a:prstGeom>
          <a:solidFill>
            <a:srgbClr val="0070C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Rockwell"/>
                <a:ea typeface="Rockwell"/>
                <a:cs typeface="Rockwell"/>
                <a:sym typeface="Rockwell"/>
              </a:rPr>
              <a:t>Education</a:t>
            </a:r>
            <a:endParaRPr b="1" sz="1800">
              <a:solidFill>
                <a:schemeClr val="lt1"/>
              </a:solidFill>
              <a:latin typeface="Rockwell"/>
              <a:ea typeface="Rockwell"/>
              <a:cs typeface="Rockwell"/>
              <a:sym typeface="Rockwell"/>
            </a:endParaRPr>
          </a:p>
        </p:txBody>
      </p:sp>
      <p:sp>
        <p:nvSpPr>
          <p:cNvPr id="368" name="Google Shape;368;p25"/>
          <p:cNvSpPr/>
          <p:nvPr/>
        </p:nvSpPr>
        <p:spPr>
          <a:xfrm>
            <a:off x="531191" y="3460420"/>
            <a:ext cx="1744200" cy="403181"/>
          </a:xfrm>
          <a:prstGeom prst="rect">
            <a:avLst/>
          </a:prstGeom>
          <a:solidFill>
            <a:srgbClr val="0070C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Rockwell"/>
                <a:ea typeface="Rockwell"/>
                <a:cs typeface="Rockwell"/>
                <a:sym typeface="Rockwell"/>
              </a:rPr>
              <a:t>Energy</a:t>
            </a:r>
            <a:endParaRPr b="1" sz="1800">
              <a:solidFill>
                <a:schemeClr val="lt1"/>
              </a:solidFill>
              <a:latin typeface="Rockwell"/>
              <a:ea typeface="Rockwell"/>
              <a:cs typeface="Rockwell"/>
              <a:sym typeface="Rockwell"/>
            </a:endParaRPr>
          </a:p>
        </p:txBody>
      </p:sp>
      <p:grpSp>
        <p:nvGrpSpPr>
          <p:cNvPr id="369" name="Google Shape;369;p25"/>
          <p:cNvGrpSpPr/>
          <p:nvPr/>
        </p:nvGrpSpPr>
        <p:grpSpPr>
          <a:xfrm>
            <a:off x="5165941" y="1842719"/>
            <a:ext cx="2204855" cy="710022"/>
            <a:chOff x="6880127" y="2004055"/>
            <a:chExt cx="2939807" cy="946697"/>
          </a:xfrm>
        </p:grpSpPr>
        <p:grpSp>
          <p:nvGrpSpPr>
            <p:cNvPr id="370" name="Google Shape;370;p25"/>
            <p:cNvGrpSpPr/>
            <p:nvPr/>
          </p:nvGrpSpPr>
          <p:grpSpPr>
            <a:xfrm>
              <a:off x="7003063" y="2004055"/>
              <a:ext cx="2816871" cy="946697"/>
              <a:chOff x="1992449" y="2251039"/>
              <a:chExt cx="2210922" cy="712610"/>
            </a:xfrm>
          </p:grpSpPr>
          <p:grpSp>
            <p:nvGrpSpPr>
              <p:cNvPr id="371" name="Google Shape;371;p25"/>
              <p:cNvGrpSpPr/>
              <p:nvPr/>
            </p:nvGrpSpPr>
            <p:grpSpPr>
              <a:xfrm>
                <a:off x="1994501" y="2251039"/>
                <a:ext cx="2208870" cy="712610"/>
                <a:chOff x="-3729752" y="2394135"/>
                <a:chExt cx="8752092" cy="2823536"/>
              </a:xfrm>
            </p:grpSpPr>
            <p:sp>
              <p:nvSpPr>
                <p:cNvPr id="372" name="Google Shape;372;p25"/>
                <p:cNvSpPr/>
                <p:nvPr/>
              </p:nvSpPr>
              <p:spPr>
                <a:xfrm rot="-5400000">
                  <a:off x="3205317" y="3438387"/>
                  <a:ext cx="2823536" cy="735033"/>
                </a:xfrm>
                <a:prstGeom prst="parallelogram">
                  <a:avLst>
                    <a:gd fmla="val 72798" name="adj"/>
                  </a:avLst>
                </a:prstGeom>
                <a:gradFill>
                  <a:gsLst>
                    <a:gs pos="0">
                      <a:srgbClr val="000000">
                        <a:alpha val="40000"/>
                      </a:srgbClr>
                    </a:gs>
                    <a:gs pos="60000">
                      <a:srgbClr val="6D6D6D">
                        <a:alpha val="20000"/>
                      </a:srgbClr>
                    </a:gs>
                    <a:gs pos="100000">
                      <a:srgbClr val="D8D8D8">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373" name="Google Shape;373;p25"/>
                <p:cNvSpPr/>
                <p:nvPr/>
              </p:nvSpPr>
              <p:spPr>
                <a:xfrm flipH="1">
                  <a:off x="-3729752" y="4595402"/>
                  <a:ext cx="8752092" cy="537027"/>
                </a:xfrm>
                <a:prstGeom prst="parallelogram">
                  <a:avLst>
                    <a:gd fmla="val 106824" name="adj"/>
                  </a:avLst>
                </a:prstGeom>
                <a:gradFill>
                  <a:gsLst>
                    <a:gs pos="0">
                      <a:srgbClr val="000000">
                        <a:alpha val="40000"/>
                      </a:srgbClr>
                    </a:gs>
                    <a:gs pos="51000">
                      <a:srgbClr val="6D6D6D">
                        <a:alpha val="20000"/>
                      </a:srgbClr>
                    </a:gs>
                    <a:gs pos="100000">
                      <a:srgbClr val="D8D8D8">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grpSp>
          <p:sp>
            <p:nvSpPr>
              <p:cNvPr id="374" name="Google Shape;374;p25"/>
              <p:cNvSpPr/>
              <p:nvPr/>
            </p:nvSpPr>
            <p:spPr>
              <a:xfrm>
                <a:off x="2013089" y="2306633"/>
                <a:ext cx="2092960" cy="533400"/>
              </a:xfrm>
              <a:prstGeom prst="roundRect">
                <a:avLst>
                  <a:gd fmla="val 16667" name="adj"/>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375" name="Google Shape;375;p25"/>
              <p:cNvSpPr/>
              <p:nvPr/>
            </p:nvSpPr>
            <p:spPr>
              <a:xfrm>
                <a:off x="1992449" y="2278847"/>
                <a:ext cx="2092960" cy="5334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grpSp>
        <p:sp>
          <p:nvSpPr>
            <p:cNvPr id="376" name="Google Shape;376;p25"/>
            <p:cNvSpPr txBox="1"/>
            <p:nvPr/>
          </p:nvSpPr>
          <p:spPr>
            <a:xfrm>
              <a:off x="6880127" y="2163791"/>
              <a:ext cx="2814256" cy="49244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800">
                  <a:solidFill>
                    <a:schemeClr val="lt1"/>
                  </a:solidFill>
                  <a:latin typeface="Rockwell"/>
                  <a:ea typeface="Rockwell"/>
                  <a:cs typeface="Rockwell"/>
                  <a:sym typeface="Rockwell"/>
                </a:rPr>
                <a:t>Implementation</a:t>
              </a:r>
              <a:endParaRPr b="1" sz="1800">
                <a:solidFill>
                  <a:schemeClr val="lt1"/>
                </a:solidFill>
                <a:latin typeface="Rockwell"/>
                <a:ea typeface="Rockwell"/>
                <a:cs typeface="Rockwell"/>
                <a:sym typeface="Rockwell"/>
              </a:endParaRPr>
            </a:p>
          </p:txBody>
        </p:sp>
      </p:grpSp>
      <p:sp>
        <p:nvSpPr>
          <p:cNvPr id="377" name="Google Shape;377;p25"/>
          <p:cNvSpPr txBox="1"/>
          <p:nvPr/>
        </p:nvSpPr>
        <p:spPr>
          <a:xfrm>
            <a:off x="4596322" y="2488529"/>
            <a:ext cx="3436295" cy="8983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595959"/>
              </a:buClr>
              <a:buSzPts val="900"/>
              <a:buFont typeface="Rockwell"/>
              <a:buNone/>
            </a:pPr>
            <a:r>
              <a:rPr lang="tr-TR" sz="900">
                <a:solidFill>
                  <a:srgbClr val="595959"/>
                </a:solidFill>
                <a:latin typeface="Rockwell"/>
                <a:ea typeface="Rockwell"/>
                <a:cs typeface="Rockwell"/>
                <a:sym typeface="Rockwell"/>
              </a:rPr>
              <a:t>We use well-known development methodologies to create a customized approach for each of the projects. This allows us to achieve high quality outcomes and full transparency towards.</a:t>
            </a:r>
            <a:endParaRPr sz="900">
              <a:solidFill>
                <a:srgbClr val="595959"/>
              </a:solidFill>
              <a:latin typeface="Rockwell"/>
              <a:ea typeface="Rockwell"/>
              <a:cs typeface="Rockwell"/>
              <a:sym typeface="Rockwell"/>
            </a:endParaRPr>
          </a:p>
        </p:txBody>
      </p:sp>
      <p:sp>
        <p:nvSpPr>
          <p:cNvPr id="378" name="Google Shape;378;p25"/>
          <p:cNvSpPr txBox="1"/>
          <p:nvPr/>
        </p:nvSpPr>
        <p:spPr>
          <a:xfrm>
            <a:off x="800482" y="352084"/>
            <a:ext cx="1249061"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Personal</a:t>
            </a:r>
            <a:endParaRPr sz="2100">
              <a:solidFill>
                <a:srgbClr val="0070C0"/>
              </a:solidFill>
              <a:latin typeface="Rockwell"/>
              <a:ea typeface="Rockwell"/>
              <a:cs typeface="Rockwell"/>
              <a:sym typeface="Rockwell"/>
            </a:endParaRPr>
          </a:p>
        </p:txBody>
      </p:sp>
      <p:sp>
        <p:nvSpPr>
          <p:cNvPr id="379" name="Google Shape;379;p25"/>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2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20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par>
                                <p:cTn fill="hold" nodeType="withEffect" presetClass="entr" presetID="10" presetSubtype="0">
                                  <p:stCondLst>
                                    <p:cond delay="40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2</a:t>
            </a:r>
            <a:endParaRPr sz="3300">
              <a:solidFill>
                <a:srgbClr val="0070C0"/>
              </a:solidFill>
              <a:latin typeface="Rockwell"/>
              <a:ea typeface="Rockwell"/>
              <a:cs typeface="Rockwell"/>
              <a:sym typeface="Rockwell"/>
            </a:endParaRPr>
          </a:p>
        </p:txBody>
      </p:sp>
      <p:sp>
        <p:nvSpPr>
          <p:cNvPr id="385" name="Google Shape;385;p26"/>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86" name="Google Shape;386;p26"/>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87" name="Google Shape;387;p26"/>
          <p:cNvSpPr/>
          <p:nvPr/>
        </p:nvSpPr>
        <p:spPr>
          <a:xfrm>
            <a:off x="1063312" y="1567669"/>
            <a:ext cx="1059718" cy="1060472"/>
          </a:xfrm>
          <a:prstGeom prst="ellipse">
            <a:avLst/>
          </a:pr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88" name="Google Shape;388;p26"/>
          <p:cNvSpPr/>
          <p:nvPr/>
        </p:nvSpPr>
        <p:spPr>
          <a:xfrm>
            <a:off x="2817187" y="1832505"/>
            <a:ext cx="530425" cy="530048"/>
          </a:xfrm>
          <a:prstGeom prst="ellipse">
            <a:avLst/>
          </a:prstGeom>
          <a:solidFill>
            <a:srgbClr val="00B0F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89" name="Google Shape;389;p26"/>
          <p:cNvSpPr/>
          <p:nvPr/>
        </p:nvSpPr>
        <p:spPr>
          <a:xfrm>
            <a:off x="4041765" y="1567669"/>
            <a:ext cx="1059341" cy="1060472"/>
          </a:xfrm>
          <a:prstGeom prst="ellipse">
            <a:avLst/>
          </a:pr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90" name="Google Shape;390;p26"/>
          <p:cNvSpPr/>
          <p:nvPr/>
        </p:nvSpPr>
        <p:spPr>
          <a:xfrm>
            <a:off x="5796393" y="1832505"/>
            <a:ext cx="529293" cy="530048"/>
          </a:xfrm>
          <a:prstGeom prst="ellipse">
            <a:avLst/>
          </a:prstGeom>
          <a:solidFill>
            <a:srgbClr val="00B0F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91" name="Google Shape;391;p26"/>
          <p:cNvSpPr/>
          <p:nvPr/>
        </p:nvSpPr>
        <p:spPr>
          <a:xfrm>
            <a:off x="7020971" y="1567669"/>
            <a:ext cx="1059718" cy="1060472"/>
          </a:xfrm>
          <a:prstGeom prst="ellipse">
            <a:avLst/>
          </a:pr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92" name="Google Shape;392;p26"/>
          <p:cNvSpPr/>
          <p:nvPr/>
        </p:nvSpPr>
        <p:spPr>
          <a:xfrm>
            <a:off x="2418800" y="2046034"/>
            <a:ext cx="102614" cy="103369"/>
          </a:xfrm>
          <a:prstGeom prst="ellipse">
            <a:avLst/>
          </a:prstGeom>
          <a:solidFill>
            <a:srgbClr val="0070C0">
              <a:alpha val="4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93" name="Google Shape;393;p26"/>
          <p:cNvSpPr/>
          <p:nvPr/>
        </p:nvSpPr>
        <p:spPr>
          <a:xfrm>
            <a:off x="3643381" y="2046034"/>
            <a:ext cx="102237" cy="103369"/>
          </a:xfrm>
          <a:prstGeom prst="ellipse">
            <a:avLst/>
          </a:prstGeom>
          <a:solidFill>
            <a:srgbClr val="0070C0">
              <a:alpha val="4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94" name="Google Shape;394;p26"/>
          <p:cNvSpPr/>
          <p:nvPr/>
        </p:nvSpPr>
        <p:spPr>
          <a:xfrm>
            <a:off x="5397254" y="2046034"/>
            <a:ext cx="103369" cy="103369"/>
          </a:xfrm>
          <a:prstGeom prst="ellipse">
            <a:avLst/>
          </a:prstGeom>
          <a:solidFill>
            <a:srgbClr val="0070C0">
              <a:alpha val="4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95" name="Google Shape;395;p26"/>
          <p:cNvSpPr/>
          <p:nvPr/>
        </p:nvSpPr>
        <p:spPr>
          <a:xfrm>
            <a:off x="6621455" y="2046034"/>
            <a:ext cx="103746" cy="103369"/>
          </a:xfrm>
          <a:prstGeom prst="ellipse">
            <a:avLst/>
          </a:prstGeom>
          <a:solidFill>
            <a:srgbClr val="0070C0">
              <a:alpha val="4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cxnSp>
        <p:nvCxnSpPr>
          <p:cNvPr id="396" name="Google Shape;396;p26"/>
          <p:cNvCxnSpPr/>
          <p:nvPr/>
        </p:nvCxnSpPr>
        <p:spPr>
          <a:xfrm>
            <a:off x="1592605" y="2702839"/>
            <a:ext cx="0" cy="374618"/>
          </a:xfrm>
          <a:prstGeom prst="straightConnector1">
            <a:avLst/>
          </a:prstGeom>
          <a:noFill/>
          <a:ln>
            <a:noFill/>
          </a:ln>
        </p:spPr>
      </p:cxnSp>
      <p:cxnSp>
        <p:nvCxnSpPr>
          <p:cNvPr id="397" name="Google Shape;397;p26"/>
          <p:cNvCxnSpPr/>
          <p:nvPr/>
        </p:nvCxnSpPr>
        <p:spPr>
          <a:xfrm>
            <a:off x="3082774" y="2422160"/>
            <a:ext cx="0" cy="228995"/>
          </a:xfrm>
          <a:prstGeom prst="straightConnector1">
            <a:avLst/>
          </a:prstGeom>
          <a:noFill/>
          <a:ln>
            <a:noFill/>
          </a:ln>
        </p:spPr>
      </p:cxnSp>
      <p:cxnSp>
        <p:nvCxnSpPr>
          <p:cNvPr id="398" name="Google Shape;398;p26"/>
          <p:cNvCxnSpPr/>
          <p:nvPr/>
        </p:nvCxnSpPr>
        <p:spPr>
          <a:xfrm>
            <a:off x="4571811" y="2702839"/>
            <a:ext cx="0" cy="374618"/>
          </a:xfrm>
          <a:prstGeom prst="straightConnector1">
            <a:avLst/>
          </a:prstGeom>
          <a:noFill/>
          <a:ln>
            <a:noFill/>
          </a:ln>
        </p:spPr>
      </p:cxnSp>
      <p:cxnSp>
        <p:nvCxnSpPr>
          <p:cNvPr id="399" name="Google Shape;399;p26"/>
          <p:cNvCxnSpPr/>
          <p:nvPr/>
        </p:nvCxnSpPr>
        <p:spPr>
          <a:xfrm>
            <a:off x="6061226" y="2422160"/>
            <a:ext cx="0" cy="228995"/>
          </a:xfrm>
          <a:prstGeom prst="straightConnector1">
            <a:avLst/>
          </a:prstGeom>
          <a:noFill/>
          <a:ln>
            <a:noFill/>
          </a:ln>
        </p:spPr>
      </p:cxnSp>
      <p:cxnSp>
        <p:nvCxnSpPr>
          <p:cNvPr id="400" name="Google Shape;400;p26"/>
          <p:cNvCxnSpPr/>
          <p:nvPr/>
        </p:nvCxnSpPr>
        <p:spPr>
          <a:xfrm>
            <a:off x="7550264" y="2702839"/>
            <a:ext cx="0" cy="374618"/>
          </a:xfrm>
          <a:prstGeom prst="straightConnector1">
            <a:avLst/>
          </a:prstGeom>
          <a:noFill/>
          <a:ln>
            <a:noFill/>
          </a:ln>
        </p:spPr>
      </p:cxnSp>
      <p:sp>
        <p:nvSpPr>
          <p:cNvPr id="401" name="Google Shape;401;p26"/>
          <p:cNvSpPr/>
          <p:nvPr/>
        </p:nvSpPr>
        <p:spPr>
          <a:xfrm>
            <a:off x="2936785" y="1951916"/>
            <a:ext cx="291227" cy="291227"/>
          </a:xfrm>
          <a:custGeom>
            <a:rect b="b" l="l" r="r" t="t"/>
            <a:pathLst>
              <a:path extrusionOk="0" h="1838" w="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02" name="Google Shape;402;p26"/>
          <p:cNvSpPr/>
          <p:nvPr/>
        </p:nvSpPr>
        <p:spPr>
          <a:xfrm>
            <a:off x="1423162" y="1791326"/>
            <a:ext cx="340018" cy="613161"/>
          </a:xfrm>
          <a:custGeom>
            <a:rect b="b" l="l" r="r" t="t"/>
            <a:pathLst>
              <a:path extrusionOk="0" h="1149" w="637">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03" name="Google Shape;403;p26"/>
          <p:cNvSpPr/>
          <p:nvPr/>
        </p:nvSpPr>
        <p:spPr>
          <a:xfrm>
            <a:off x="4287621" y="1822565"/>
            <a:ext cx="567626" cy="550680"/>
          </a:xfrm>
          <a:custGeom>
            <a:rect b="b" l="l" r="r" t="t"/>
            <a:pathLst>
              <a:path extrusionOk="0" h="1637" w="168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04" name="Google Shape;404;p26"/>
          <p:cNvSpPr/>
          <p:nvPr/>
        </p:nvSpPr>
        <p:spPr>
          <a:xfrm>
            <a:off x="5919755" y="1956244"/>
            <a:ext cx="282571" cy="282571"/>
          </a:xfrm>
          <a:custGeom>
            <a:rect b="b" l="l" r="r" t="t"/>
            <a:pathLst>
              <a:path extrusionOk="0" h="1838" w="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05" name="Google Shape;405;p26"/>
          <p:cNvSpPr/>
          <p:nvPr/>
        </p:nvSpPr>
        <p:spPr>
          <a:xfrm>
            <a:off x="7352934" y="1780952"/>
            <a:ext cx="395790" cy="633906"/>
          </a:xfrm>
          <a:custGeom>
            <a:rect b="b" l="l" r="r" t="t"/>
            <a:pathLst>
              <a:path extrusionOk="0" h="1838" w="114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06" name="Google Shape;406;p26"/>
          <p:cNvSpPr/>
          <p:nvPr/>
        </p:nvSpPr>
        <p:spPr>
          <a:xfrm>
            <a:off x="979599" y="3208287"/>
            <a:ext cx="1227142" cy="298543"/>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013">
                <a:solidFill>
                  <a:srgbClr val="0070C0"/>
                </a:solidFill>
                <a:latin typeface="Rockwell"/>
                <a:ea typeface="Rockwell"/>
                <a:cs typeface="Rockwell"/>
                <a:sym typeface="Rockwell"/>
              </a:rPr>
              <a:t>Finance</a:t>
            </a:r>
            <a:endParaRPr sz="1013">
              <a:solidFill>
                <a:srgbClr val="0070C0"/>
              </a:solidFill>
              <a:latin typeface="Rockwell"/>
              <a:ea typeface="Rockwell"/>
              <a:cs typeface="Rockwell"/>
              <a:sym typeface="Rockwell"/>
            </a:endParaRPr>
          </a:p>
        </p:txBody>
      </p:sp>
      <p:sp>
        <p:nvSpPr>
          <p:cNvPr id="407" name="Google Shape;407;p26"/>
          <p:cNvSpPr/>
          <p:nvPr/>
        </p:nvSpPr>
        <p:spPr>
          <a:xfrm>
            <a:off x="950764" y="3545165"/>
            <a:ext cx="1395052"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Free Google Slides Themes and PowerPoint Templates for Presentations.</a:t>
            </a:r>
            <a:endParaRPr sz="900">
              <a:solidFill>
                <a:srgbClr val="262626"/>
              </a:solidFill>
              <a:latin typeface="Rockwell"/>
              <a:ea typeface="Rockwell"/>
              <a:cs typeface="Rockwell"/>
              <a:sym typeface="Rockwell"/>
            </a:endParaRPr>
          </a:p>
        </p:txBody>
      </p:sp>
      <p:sp>
        <p:nvSpPr>
          <p:cNvPr id="408" name="Google Shape;408;p26"/>
          <p:cNvSpPr/>
          <p:nvPr/>
        </p:nvSpPr>
        <p:spPr>
          <a:xfrm>
            <a:off x="2467356" y="2736209"/>
            <a:ext cx="1227142" cy="298543"/>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013">
                <a:solidFill>
                  <a:srgbClr val="0070C0"/>
                </a:solidFill>
                <a:latin typeface="Rockwell"/>
                <a:ea typeface="Rockwell"/>
                <a:cs typeface="Rockwell"/>
                <a:sym typeface="Rockwell"/>
              </a:rPr>
              <a:t>Time</a:t>
            </a:r>
            <a:endParaRPr sz="1013">
              <a:solidFill>
                <a:srgbClr val="0070C0"/>
              </a:solidFill>
              <a:latin typeface="Rockwell"/>
              <a:ea typeface="Rockwell"/>
              <a:cs typeface="Rockwell"/>
              <a:sym typeface="Rockwell"/>
            </a:endParaRPr>
          </a:p>
        </p:txBody>
      </p:sp>
      <p:sp>
        <p:nvSpPr>
          <p:cNvPr id="409" name="Google Shape;409;p26"/>
          <p:cNvSpPr/>
          <p:nvPr/>
        </p:nvSpPr>
        <p:spPr>
          <a:xfrm>
            <a:off x="2467357" y="3073087"/>
            <a:ext cx="136934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It is a very sad thing that nowadays there is so little useless information.</a:t>
            </a:r>
            <a:endParaRPr sz="900">
              <a:solidFill>
                <a:srgbClr val="262626"/>
              </a:solidFill>
              <a:latin typeface="Rockwell"/>
              <a:ea typeface="Rockwell"/>
              <a:cs typeface="Rockwell"/>
              <a:sym typeface="Rockwell"/>
            </a:endParaRPr>
          </a:p>
        </p:txBody>
      </p:sp>
      <p:sp>
        <p:nvSpPr>
          <p:cNvPr id="410" name="Google Shape;410;p26"/>
          <p:cNvSpPr/>
          <p:nvPr/>
        </p:nvSpPr>
        <p:spPr>
          <a:xfrm>
            <a:off x="3958240" y="3208287"/>
            <a:ext cx="1227142" cy="298543"/>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013">
                <a:solidFill>
                  <a:srgbClr val="0070C0"/>
                </a:solidFill>
                <a:latin typeface="Rockwell"/>
                <a:ea typeface="Rockwell"/>
                <a:cs typeface="Rockwell"/>
                <a:sym typeface="Rockwell"/>
              </a:rPr>
              <a:t>Devices</a:t>
            </a:r>
            <a:endParaRPr sz="1013">
              <a:solidFill>
                <a:srgbClr val="0070C0"/>
              </a:solidFill>
              <a:latin typeface="Rockwell"/>
              <a:ea typeface="Rockwell"/>
              <a:cs typeface="Rockwell"/>
              <a:sym typeface="Rockwell"/>
            </a:endParaRPr>
          </a:p>
        </p:txBody>
      </p:sp>
      <p:sp>
        <p:nvSpPr>
          <p:cNvPr id="411" name="Google Shape;411;p26"/>
          <p:cNvSpPr/>
          <p:nvPr/>
        </p:nvSpPr>
        <p:spPr>
          <a:xfrm>
            <a:off x="3958241" y="3545165"/>
            <a:ext cx="1227143"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Defined, focused user acquisition strategy.</a:t>
            </a:r>
            <a:endParaRPr sz="900">
              <a:solidFill>
                <a:srgbClr val="262626"/>
              </a:solidFill>
              <a:latin typeface="Rockwell"/>
              <a:ea typeface="Rockwell"/>
              <a:cs typeface="Rockwell"/>
              <a:sym typeface="Rockwell"/>
            </a:endParaRPr>
          </a:p>
        </p:txBody>
      </p:sp>
      <p:sp>
        <p:nvSpPr>
          <p:cNvPr id="412" name="Google Shape;412;p26"/>
          <p:cNvSpPr/>
          <p:nvPr/>
        </p:nvSpPr>
        <p:spPr>
          <a:xfrm>
            <a:off x="5446186" y="2736209"/>
            <a:ext cx="1227142" cy="298543"/>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013">
                <a:solidFill>
                  <a:srgbClr val="0070C0"/>
                </a:solidFill>
                <a:latin typeface="Rockwell"/>
                <a:ea typeface="Rockwell"/>
                <a:cs typeface="Rockwell"/>
                <a:sym typeface="Rockwell"/>
              </a:rPr>
              <a:t>Education</a:t>
            </a:r>
            <a:endParaRPr sz="1013">
              <a:solidFill>
                <a:srgbClr val="0070C0"/>
              </a:solidFill>
              <a:latin typeface="Rockwell"/>
              <a:ea typeface="Rockwell"/>
              <a:cs typeface="Rockwell"/>
              <a:sym typeface="Rockwell"/>
            </a:endParaRPr>
          </a:p>
        </p:txBody>
      </p:sp>
      <p:sp>
        <p:nvSpPr>
          <p:cNvPr id="413" name="Google Shape;413;p26"/>
          <p:cNvSpPr/>
          <p:nvPr/>
        </p:nvSpPr>
        <p:spPr>
          <a:xfrm>
            <a:off x="5446187" y="3073087"/>
            <a:ext cx="1227143"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Easy to change colors, photos and Text.</a:t>
            </a:r>
            <a:endParaRPr sz="900">
              <a:solidFill>
                <a:srgbClr val="262626"/>
              </a:solidFill>
              <a:latin typeface="Rockwell"/>
              <a:ea typeface="Rockwell"/>
              <a:cs typeface="Rockwell"/>
              <a:sym typeface="Rockwell"/>
            </a:endParaRPr>
          </a:p>
        </p:txBody>
      </p:sp>
      <p:sp>
        <p:nvSpPr>
          <p:cNvPr id="414" name="Google Shape;414;p26"/>
          <p:cNvSpPr/>
          <p:nvPr/>
        </p:nvSpPr>
        <p:spPr>
          <a:xfrm>
            <a:off x="6966093" y="3208287"/>
            <a:ext cx="1227142" cy="298543"/>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013">
                <a:solidFill>
                  <a:srgbClr val="0070C0"/>
                </a:solidFill>
                <a:latin typeface="Rockwell"/>
                <a:ea typeface="Rockwell"/>
                <a:cs typeface="Rockwell"/>
                <a:sym typeface="Rockwell"/>
              </a:rPr>
              <a:t>Idea</a:t>
            </a:r>
            <a:endParaRPr sz="1013">
              <a:solidFill>
                <a:srgbClr val="0070C0"/>
              </a:solidFill>
              <a:latin typeface="Rockwell"/>
              <a:ea typeface="Rockwell"/>
              <a:cs typeface="Rockwell"/>
              <a:sym typeface="Rockwell"/>
            </a:endParaRPr>
          </a:p>
        </p:txBody>
      </p:sp>
      <p:sp>
        <p:nvSpPr>
          <p:cNvPr id="415" name="Google Shape;415;p26"/>
          <p:cNvSpPr/>
          <p:nvPr/>
        </p:nvSpPr>
        <p:spPr>
          <a:xfrm>
            <a:off x="6966093" y="3545165"/>
            <a:ext cx="1395052"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262626"/>
                </a:solidFill>
                <a:latin typeface="Rockwell"/>
                <a:ea typeface="Rockwell"/>
                <a:cs typeface="Rockwell"/>
                <a:sym typeface="Rockwell"/>
              </a:rPr>
              <a:t>Get a modern PowerPoint Presentation that is beautifully designed.</a:t>
            </a:r>
            <a:endParaRPr sz="900">
              <a:solidFill>
                <a:srgbClr val="262626"/>
              </a:solidFill>
              <a:latin typeface="Rockwell"/>
              <a:ea typeface="Rockwell"/>
              <a:cs typeface="Rockwell"/>
              <a:sym typeface="Rockwell"/>
            </a:endParaRPr>
          </a:p>
        </p:txBody>
      </p:sp>
      <p:sp>
        <p:nvSpPr>
          <p:cNvPr id="416" name="Google Shape;416;p26"/>
          <p:cNvSpPr txBox="1"/>
          <p:nvPr/>
        </p:nvSpPr>
        <p:spPr>
          <a:xfrm>
            <a:off x="800482" y="352084"/>
            <a:ext cx="1249061"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Personal</a:t>
            </a:r>
            <a:endParaRPr sz="2100">
              <a:solidFill>
                <a:srgbClr val="0070C0"/>
              </a:solidFill>
              <a:latin typeface="Rockwell"/>
              <a:ea typeface="Rockwell"/>
              <a:cs typeface="Rockwell"/>
              <a:sym typeface="Rockwell"/>
            </a:endParaRPr>
          </a:p>
        </p:txBody>
      </p:sp>
      <p:sp>
        <p:nvSpPr>
          <p:cNvPr id="417" name="Google Shape;417;p26"/>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ppt_w</p:attrName>
                                        </p:attrNameLst>
                                      </p:cBhvr>
                                      <p:tavLst>
                                        <p:tav fmla="" tm="0">
                                          <p:val>
                                            <p:strVal val="0"/>
                                          </p:val>
                                        </p:tav>
                                        <p:tav fmla="" tm="100000">
                                          <p:val>
                                            <p:strVal val="#ppt_w"/>
                                          </p:val>
                                        </p:tav>
                                      </p:tavLst>
                                    </p:anim>
                                    <p:anim calcmode="lin" valueType="num">
                                      <p:cBhvr additive="base">
                                        <p:cTn dur="500"/>
                                        <p:tgtEl>
                                          <p:spTgt spid="3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
                                        <p:tgtEl>
                                          <p:spTgt spid="416"/>
                                        </p:tgtEl>
                                      </p:cBhvr>
                                    </p:animEffect>
                                  </p:childTnLst>
                                </p:cTn>
                              </p:par>
                            </p:childTnLst>
                          </p:cTn>
                        </p:par>
                        <p:par>
                          <p:cTn fill="hold">
                            <p:stCondLst>
                              <p:cond delay="200"/>
                            </p:stCondLst>
                            <p:childTnLst>
                              <p:par>
                                <p:cTn fill="hold" nodeType="after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500"/>
                                        <p:tgtEl>
                                          <p:spTgt spid="388"/>
                                        </p:tgtEl>
                                        <p:attrNameLst>
                                          <p:attrName>ppt_w</p:attrName>
                                        </p:attrNameLst>
                                      </p:cBhvr>
                                      <p:tavLst>
                                        <p:tav fmla="" tm="0">
                                          <p:val>
                                            <p:strVal val="0"/>
                                          </p:val>
                                        </p:tav>
                                        <p:tav fmla="" tm="100000">
                                          <p:val>
                                            <p:strVal val="#ppt_w"/>
                                          </p:val>
                                        </p:tav>
                                      </p:tavLst>
                                    </p:anim>
                                    <p:anim calcmode="lin" valueType="num">
                                      <p:cBhvr additive="base">
                                        <p:cTn dur="500"/>
                                        <p:tgtEl>
                                          <p:spTgt spid="3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ppt_w</p:attrName>
                                        </p:attrNameLst>
                                      </p:cBhvr>
                                      <p:tavLst>
                                        <p:tav fmla="" tm="0">
                                          <p:val>
                                            <p:strVal val="0"/>
                                          </p:val>
                                        </p:tav>
                                        <p:tav fmla="" tm="100000">
                                          <p:val>
                                            <p:strVal val="#ppt_w"/>
                                          </p:val>
                                        </p:tav>
                                      </p:tavLst>
                                    </p:anim>
                                    <p:anim calcmode="lin" valueType="num">
                                      <p:cBhvr additive="base">
                                        <p:cTn dur="500"/>
                                        <p:tgtEl>
                                          <p:spTgt spid="3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ppt_w</p:attrName>
                                        </p:attrNameLst>
                                      </p:cBhvr>
                                      <p:tavLst>
                                        <p:tav fmla="" tm="0">
                                          <p:val>
                                            <p:strVal val="0"/>
                                          </p:val>
                                        </p:tav>
                                        <p:tav fmla="" tm="100000">
                                          <p:val>
                                            <p:strVal val="#ppt_w"/>
                                          </p:val>
                                        </p:tav>
                                      </p:tavLst>
                                    </p:anim>
                                    <p:anim calcmode="lin" valueType="num">
                                      <p:cBhvr additive="base">
                                        <p:cTn dur="500"/>
                                        <p:tgtEl>
                                          <p:spTgt spid="3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ppt_w</p:attrName>
                                        </p:attrNameLst>
                                      </p:cBhvr>
                                      <p:tavLst>
                                        <p:tav fmla="" tm="0">
                                          <p:val>
                                            <p:strVal val="0"/>
                                          </p:val>
                                        </p:tav>
                                        <p:tav fmla="" tm="100000">
                                          <p:val>
                                            <p:strVal val="#ppt_w"/>
                                          </p:val>
                                        </p:tav>
                                      </p:tavLst>
                                    </p:anim>
                                    <p:anim calcmode="lin" valueType="num">
                                      <p:cBhvr additive="base">
                                        <p:cTn dur="500"/>
                                        <p:tgtEl>
                                          <p:spTgt spid="3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500"/>
                                        <p:tgtEl>
                                          <p:spTgt spid="392"/>
                                        </p:tgtEl>
                                        <p:attrNameLst>
                                          <p:attrName>ppt_w</p:attrName>
                                        </p:attrNameLst>
                                      </p:cBhvr>
                                      <p:tavLst>
                                        <p:tav fmla="" tm="0">
                                          <p:val>
                                            <p:strVal val="0"/>
                                          </p:val>
                                        </p:tav>
                                        <p:tav fmla="" tm="100000">
                                          <p:val>
                                            <p:strVal val="#ppt_w"/>
                                          </p:val>
                                        </p:tav>
                                      </p:tavLst>
                                    </p:anim>
                                    <p:anim calcmode="lin" valueType="num">
                                      <p:cBhvr additive="base">
                                        <p:cTn dur="500"/>
                                        <p:tgtEl>
                                          <p:spTgt spid="3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childTnLst>
                          </p:cTn>
                        </p:par>
                        <p:par>
                          <p:cTn fill="hold">
                            <p:stCondLst>
                              <p:cond delay="7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7"/>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2</a:t>
            </a:r>
            <a:endParaRPr sz="3300">
              <a:solidFill>
                <a:srgbClr val="0070C0"/>
              </a:solidFill>
              <a:latin typeface="Rockwell"/>
              <a:ea typeface="Rockwell"/>
              <a:cs typeface="Rockwell"/>
              <a:sym typeface="Rockwell"/>
            </a:endParaRPr>
          </a:p>
        </p:txBody>
      </p:sp>
      <p:sp>
        <p:nvSpPr>
          <p:cNvPr id="423" name="Google Shape;423;p27"/>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24" name="Google Shape;424;p27"/>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25" name="Google Shape;425;p27"/>
          <p:cNvSpPr/>
          <p:nvPr/>
        </p:nvSpPr>
        <p:spPr>
          <a:xfrm>
            <a:off x="6480572" y="2176463"/>
            <a:ext cx="2259267"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595959"/>
                </a:solidFill>
                <a:latin typeface="Rockwell"/>
                <a:ea typeface="Rockwell"/>
                <a:cs typeface="Rockwell"/>
                <a:sym typeface="Rockwell"/>
              </a:rPr>
              <a:t>Free Google Slides Themes and PowerPoint Templates for Presentations.</a:t>
            </a:r>
            <a:endParaRPr sz="900">
              <a:solidFill>
                <a:srgbClr val="595959"/>
              </a:solidFill>
              <a:latin typeface="Rockwell"/>
              <a:ea typeface="Rockwell"/>
              <a:cs typeface="Rockwell"/>
              <a:sym typeface="Rockwell"/>
            </a:endParaRPr>
          </a:p>
        </p:txBody>
      </p:sp>
      <p:sp>
        <p:nvSpPr>
          <p:cNvPr id="426" name="Google Shape;426;p27"/>
          <p:cNvSpPr/>
          <p:nvPr/>
        </p:nvSpPr>
        <p:spPr>
          <a:xfrm>
            <a:off x="6375551" y="1767620"/>
            <a:ext cx="2189559" cy="41793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600">
                <a:solidFill>
                  <a:srgbClr val="0070C0"/>
                </a:solidFill>
                <a:latin typeface="Rockwell"/>
                <a:ea typeface="Rockwell"/>
                <a:cs typeface="Rockwell"/>
                <a:sym typeface="Rockwell"/>
              </a:rPr>
              <a:t>Moldova</a:t>
            </a:r>
            <a:endParaRPr/>
          </a:p>
        </p:txBody>
      </p:sp>
      <p:sp>
        <p:nvSpPr>
          <p:cNvPr id="427" name="Google Shape;427;p27"/>
          <p:cNvSpPr/>
          <p:nvPr/>
        </p:nvSpPr>
        <p:spPr>
          <a:xfrm>
            <a:off x="5719762" y="3019426"/>
            <a:ext cx="82154" cy="73819"/>
          </a:xfrm>
          <a:custGeom>
            <a:rect b="b" l="l" r="r" t="t"/>
            <a:pathLst>
              <a:path extrusionOk="0" h="80" w="88">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nvGrpSpPr>
          <p:cNvPr id="428" name="Google Shape;428;p27"/>
          <p:cNvGrpSpPr/>
          <p:nvPr/>
        </p:nvGrpSpPr>
        <p:grpSpPr>
          <a:xfrm>
            <a:off x="2219410" y="1039085"/>
            <a:ext cx="4068763" cy="3286125"/>
            <a:chOff x="2904618" y="1262619"/>
            <a:chExt cx="5425017" cy="4381500"/>
          </a:xfrm>
        </p:grpSpPr>
        <p:grpSp>
          <p:nvGrpSpPr>
            <p:cNvPr id="429" name="Google Shape;429;p27"/>
            <p:cNvGrpSpPr/>
            <p:nvPr/>
          </p:nvGrpSpPr>
          <p:grpSpPr>
            <a:xfrm>
              <a:off x="2904618" y="1791181"/>
              <a:ext cx="3516555" cy="3515137"/>
              <a:chOff x="3050410" y="1927350"/>
              <a:chExt cx="3516555" cy="3515137"/>
            </a:xfrm>
          </p:grpSpPr>
          <p:sp>
            <p:nvSpPr>
              <p:cNvPr id="430" name="Google Shape;430;p27"/>
              <p:cNvSpPr/>
              <p:nvPr/>
            </p:nvSpPr>
            <p:spPr>
              <a:xfrm>
                <a:off x="4871009" y="2793714"/>
                <a:ext cx="1518187" cy="1253845"/>
              </a:xfrm>
              <a:custGeom>
                <a:rect b="b" l="l" r="r" t="t"/>
                <a:pathLst>
                  <a:path extrusionOk="0" h="1018" w="1203">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1" name="Google Shape;431;p27"/>
              <p:cNvSpPr/>
              <p:nvPr/>
            </p:nvSpPr>
            <p:spPr>
              <a:xfrm>
                <a:off x="5947839" y="3228885"/>
                <a:ext cx="306499" cy="494782"/>
              </a:xfrm>
              <a:custGeom>
                <a:rect b="b" l="l" r="r" t="t"/>
                <a:pathLst>
                  <a:path extrusionOk="0" h="402" w="24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2" name="Google Shape;432;p27"/>
              <p:cNvSpPr/>
              <p:nvPr/>
            </p:nvSpPr>
            <p:spPr>
              <a:xfrm>
                <a:off x="3050410" y="1927350"/>
                <a:ext cx="2170007" cy="1603569"/>
              </a:xfrm>
              <a:custGeom>
                <a:rect b="b" l="l" r="r" t="t"/>
                <a:pathLst>
                  <a:path extrusionOk="0" h="1302" w="1721">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3" name="Google Shape;433;p27"/>
              <p:cNvSpPr/>
              <p:nvPr/>
            </p:nvSpPr>
            <p:spPr>
              <a:xfrm>
                <a:off x="4456214" y="3187155"/>
                <a:ext cx="1352679" cy="945848"/>
              </a:xfrm>
              <a:custGeom>
                <a:rect b="b" l="l" r="r" t="t"/>
                <a:pathLst>
                  <a:path extrusionOk="0" h="769" w="1071">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4" name="Google Shape;434;p27"/>
              <p:cNvSpPr/>
              <p:nvPr/>
            </p:nvSpPr>
            <p:spPr>
              <a:xfrm>
                <a:off x="5232677" y="3850838"/>
                <a:ext cx="1170823" cy="1001485"/>
              </a:xfrm>
              <a:custGeom>
                <a:rect b="b" l="l" r="r" t="t"/>
                <a:pathLst>
                  <a:path extrusionOk="0" h="814" w="928">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5" name="Google Shape;435;p27"/>
              <p:cNvSpPr/>
              <p:nvPr/>
            </p:nvSpPr>
            <p:spPr>
              <a:xfrm>
                <a:off x="3289479" y="3445475"/>
                <a:ext cx="2094403" cy="1239935"/>
              </a:xfrm>
              <a:custGeom>
                <a:rect b="b" l="l" r="r" t="t"/>
                <a:pathLst>
                  <a:path extrusionOk="0" h="1007" w="1661">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6" name="Google Shape;436;p27"/>
              <p:cNvSpPr/>
              <p:nvPr/>
            </p:nvSpPr>
            <p:spPr>
              <a:xfrm>
                <a:off x="5197941" y="4476768"/>
                <a:ext cx="944014" cy="965719"/>
              </a:xfrm>
              <a:custGeom>
                <a:rect b="b" l="l" r="r" t="t"/>
                <a:pathLst>
                  <a:path extrusionOk="0" h="782" w="749">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7" name="Google Shape;437;p27"/>
              <p:cNvSpPr/>
              <p:nvPr/>
            </p:nvSpPr>
            <p:spPr>
              <a:xfrm>
                <a:off x="5874279" y="4462857"/>
                <a:ext cx="637516" cy="540484"/>
              </a:xfrm>
              <a:custGeom>
                <a:rect b="b" l="l" r="r" t="t"/>
                <a:pathLst>
                  <a:path extrusionOk="0" h="438" w="506">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38" name="Google Shape;438;p27"/>
              <p:cNvSpPr/>
              <p:nvPr/>
            </p:nvSpPr>
            <p:spPr>
              <a:xfrm>
                <a:off x="6094957" y="4111145"/>
                <a:ext cx="472008" cy="470935"/>
              </a:xfrm>
              <a:custGeom>
                <a:rect b="b" l="l" r="r" t="t"/>
                <a:pathLst>
                  <a:path extrusionOk="0" h="381" w="374">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grpSp>
          <p:nvGrpSpPr>
            <p:cNvPr id="439" name="Google Shape;439;p27"/>
            <p:cNvGrpSpPr/>
            <p:nvPr/>
          </p:nvGrpSpPr>
          <p:grpSpPr>
            <a:xfrm>
              <a:off x="5180877" y="1316271"/>
              <a:ext cx="2374339" cy="4327848"/>
              <a:chOff x="5326669" y="1452440"/>
              <a:chExt cx="2374339" cy="4327848"/>
            </a:xfrm>
          </p:grpSpPr>
          <p:sp>
            <p:nvSpPr>
              <p:cNvPr id="440" name="Google Shape;440;p27"/>
              <p:cNvSpPr/>
              <p:nvPr/>
            </p:nvSpPr>
            <p:spPr>
              <a:xfrm>
                <a:off x="5326669" y="1452440"/>
                <a:ext cx="2374339" cy="1981113"/>
              </a:xfrm>
              <a:custGeom>
                <a:rect b="b" l="l" r="r" t="t"/>
                <a:pathLst>
                  <a:path extrusionOk="0" h="1607" w="1883">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1" name="Google Shape;441;p27"/>
              <p:cNvSpPr/>
              <p:nvPr/>
            </p:nvSpPr>
            <p:spPr>
              <a:xfrm>
                <a:off x="5978489" y="4794699"/>
                <a:ext cx="833675" cy="623941"/>
              </a:xfrm>
              <a:custGeom>
                <a:rect b="b" l="l" r="r" t="t"/>
                <a:pathLst>
                  <a:path extrusionOk="0" h="506" w="662">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2" name="Google Shape;442;p27"/>
              <p:cNvSpPr/>
              <p:nvPr/>
            </p:nvSpPr>
            <p:spPr>
              <a:xfrm>
                <a:off x="6094957" y="3201066"/>
                <a:ext cx="537393" cy="939885"/>
              </a:xfrm>
              <a:custGeom>
                <a:rect b="b" l="l" r="r" t="t"/>
                <a:pathLst>
                  <a:path extrusionOk="0" h="763" w="425">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3" name="Google Shape;443;p27"/>
              <p:cNvSpPr/>
              <p:nvPr/>
            </p:nvSpPr>
            <p:spPr>
              <a:xfrm>
                <a:off x="6560835" y="3030178"/>
                <a:ext cx="361668" cy="768997"/>
              </a:xfrm>
              <a:custGeom>
                <a:rect b="b" l="l" r="r" t="t"/>
                <a:pathLst>
                  <a:path extrusionOk="0" h="625" w="286">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4" name="Google Shape;444;p27"/>
              <p:cNvSpPr/>
              <p:nvPr/>
            </p:nvSpPr>
            <p:spPr>
              <a:xfrm>
                <a:off x="6468887" y="4339658"/>
                <a:ext cx="576216" cy="651761"/>
              </a:xfrm>
              <a:custGeom>
                <a:rect b="b" l="l" r="r" t="t"/>
                <a:pathLst>
                  <a:path extrusionOk="0" h="529" w="457">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5" name="Google Shape;445;p27"/>
              <p:cNvSpPr/>
              <p:nvPr/>
            </p:nvSpPr>
            <p:spPr>
              <a:xfrm>
                <a:off x="6401456" y="3968075"/>
                <a:ext cx="813241" cy="494782"/>
              </a:xfrm>
              <a:custGeom>
                <a:rect b="b" l="l" r="r" t="t"/>
                <a:pathLst>
                  <a:path extrusionOk="0" h="402" w="645">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6" name="Google Shape;446;p27"/>
              <p:cNvSpPr/>
              <p:nvPr/>
            </p:nvSpPr>
            <p:spPr>
              <a:xfrm>
                <a:off x="6979716" y="4315814"/>
                <a:ext cx="508787" cy="671631"/>
              </a:xfrm>
              <a:custGeom>
                <a:rect b="b" l="l" r="r" t="t"/>
                <a:pathLst>
                  <a:path extrusionOk="0" h="545" w="403">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7" name="Google Shape;447;p27"/>
              <p:cNvSpPr/>
              <p:nvPr/>
            </p:nvSpPr>
            <p:spPr>
              <a:xfrm>
                <a:off x="7059405" y="3745525"/>
                <a:ext cx="510831" cy="608044"/>
              </a:xfrm>
              <a:custGeom>
                <a:rect b="b" l="l" r="r" t="t"/>
                <a:pathLst>
                  <a:path extrusionOk="0" h="494" w="403">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8" name="Google Shape;448;p27"/>
              <p:cNvSpPr/>
              <p:nvPr/>
            </p:nvSpPr>
            <p:spPr>
              <a:xfrm>
                <a:off x="6587399" y="3544828"/>
                <a:ext cx="621169" cy="594136"/>
              </a:xfrm>
              <a:custGeom>
                <a:rect b="b" l="l" r="r" t="t"/>
                <a:pathLst>
                  <a:path extrusionOk="0" h="483" w="491">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49" name="Google Shape;449;p27"/>
              <p:cNvSpPr/>
              <p:nvPr/>
            </p:nvSpPr>
            <p:spPr>
              <a:xfrm>
                <a:off x="6448453" y="5553762"/>
                <a:ext cx="271761" cy="226526"/>
              </a:xfrm>
              <a:custGeom>
                <a:rect b="b" l="l" r="r" t="t"/>
                <a:pathLst>
                  <a:path extrusionOk="0" h="184" w="216">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grpSp>
          <p:nvGrpSpPr>
            <p:cNvPr id="450" name="Google Shape;450;p27"/>
            <p:cNvGrpSpPr/>
            <p:nvPr/>
          </p:nvGrpSpPr>
          <p:grpSpPr>
            <a:xfrm>
              <a:off x="6435476" y="1262619"/>
              <a:ext cx="1894159" cy="4137091"/>
              <a:chOff x="6581268" y="1398788"/>
              <a:chExt cx="1894159" cy="4137091"/>
            </a:xfrm>
          </p:grpSpPr>
          <p:sp>
            <p:nvSpPr>
              <p:cNvPr id="451" name="Google Shape;451;p27"/>
              <p:cNvSpPr/>
              <p:nvPr/>
            </p:nvSpPr>
            <p:spPr>
              <a:xfrm>
                <a:off x="6581268" y="4880144"/>
                <a:ext cx="843892" cy="655735"/>
              </a:xfrm>
              <a:custGeom>
                <a:rect b="b" l="l" r="r" t="t"/>
                <a:pathLst>
                  <a:path extrusionOk="0" h="532" w="669">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2" name="Google Shape;452;p27"/>
              <p:cNvSpPr/>
              <p:nvPr/>
            </p:nvSpPr>
            <p:spPr>
              <a:xfrm>
                <a:off x="7243304" y="4492664"/>
                <a:ext cx="467921" cy="560355"/>
              </a:xfrm>
              <a:custGeom>
                <a:rect b="b" l="l" r="r" t="t"/>
                <a:pathLst>
                  <a:path extrusionOk="0" h="456" w="371">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3" name="Google Shape;453;p27"/>
              <p:cNvSpPr/>
              <p:nvPr/>
            </p:nvSpPr>
            <p:spPr>
              <a:xfrm>
                <a:off x="7447636" y="4136976"/>
                <a:ext cx="406621" cy="459014"/>
              </a:xfrm>
              <a:custGeom>
                <a:rect b="b" l="l" r="r" t="t"/>
                <a:pathLst>
                  <a:path extrusionOk="0" h="372" w="32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4" name="Google Shape;454;p27"/>
              <p:cNvSpPr/>
              <p:nvPr/>
            </p:nvSpPr>
            <p:spPr>
              <a:xfrm>
                <a:off x="7157484" y="3044086"/>
                <a:ext cx="134859" cy="188772"/>
              </a:xfrm>
              <a:custGeom>
                <a:rect b="b" l="l" r="r" t="t"/>
                <a:pathLst>
                  <a:path extrusionOk="0" h="154" w="107">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5" name="Google Shape;455;p27"/>
              <p:cNvSpPr/>
              <p:nvPr/>
            </p:nvSpPr>
            <p:spPr>
              <a:xfrm>
                <a:off x="7026712" y="2958642"/>
                <a:ext cx="177769" cy="186784"/>
              </a:xfrm>
              <a:custGeom>
                <a:rect b="b" l="l" r="r" t="t"/>
                <a:pathLst>
                  <a:path extrusionOk="0" h="152" w="141">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6" name="Google Shape;456;p27"/>
              <p:cNvSpPr/>
              <p:nvPr/>
            </p:nvSpPr>
            <p:spPr>
              <a:xfrm>
                <a:off x="7325037" y="2591032"/>
                <a:ext cx="625256" cy="582213"/>
              </a:xfrm>
              <a:custGeom>
                <a:rect b="b" l="l" r="r" t="t"/>
                <a:pathLst>
                  <a:path extrusionOk="0" h="473" w="496">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7" name="Google Shape;457;p27"/>
              <p:cNvSpPr/>
              <p:nvPr/>
            </p:nvSpPr>
            <p:spPr>
              <a:xfrm>
                <a:off x="7468069" y="2241307"/>
                <a:ext cx="890888" cy="594136"/>
              </a:xfrm>
              <a:custGeom>
                <a:rect b="b" l="l" r="r" t="t"/>
                <a:pathLst>
                  <a:path extrusionOk="0" h="481" w="707">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8" name="Google Shape;458;p27"/>
              <p:cNvSpPr/>
              <p:nvPr/>
            </p:nvSpPr>
            <p:spPr>
              <a:xfrm>
                <a:off x="7038972" y="3306380"/>
                <a:ext cx="723336" cy="443118"/>
              </a:xfrm>
              <a:custGeom>
                <a:rect b="b" l="l" r="r" t="t"/>
                <a:pathLst>
                  <a:path extrusionOk="0" h="361" w="573">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59" name="Google Shape;459;p27"/>
              <p:cNvSpPr/>
              <p:nvPr/>
            </p:nvSpPr>
            <p:spPr>
              <a:xfrm>
                <a:off x="7186091" y="3668027"/>
                <a:ext cx="629343" cy="474911"/>
              </a:xfrm>
              <a:custGeom>
                <a:rect b="b" l="l" r="r" t="t"/>
                <a:pathLst>
                  <a:path extrusionOk="0" h="385" w="498">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60" name="Google Shape;460;p27"/>
              <p:cNvSpPr/>
              <p:nvPr/>
            </p:nvSpPr>
            <p:spPr>
              <a:xfrm>
                <a:off x="6857117" y="2759936"/>
                <a:ext cx="584389" cy="816688"/>
              </a:xfrm>
              <a:custGeom>
                <a:rect b="b" l="l" r="r" t="t"/>
                <a:pathLst>
                  <a:path extrusionOk="0" h="662" w="463">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61" name="Google Shape;461;p27"/>
              <p:cNvSpPr/>
              <p:nvPr/>
            </p:nvSpPr>
            <p:spPr>
              <a:xfrm>
                <a:off x="7748004" y="4816556"/>
                <a:ext cx="177768" cy="415300"/>
              </a:xfrm>
              <a:custGeom>
                <a:rect b="b" l="l" r="r" t="t"/>
                <a:pathLst>
                  <a:path extrusionOk="0" h="338" w="139">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462" name="Google Shape;462;p27"/>
              <p:cNvSpPr/>
              <p:nvPr/>
            </p:nvSpPr>
            <p:spPr>
              <a:xfrm>
                <a:off x="7275997" y="1398788"/>
                <a:ext cx="1199430" cy="1067061"/>
              </a:xfrm>
              <a:custGeom>
                <a:rect b="b" l="l" r="r" t="t"/>
                <a:pathLst>
                  <a:path extrusionOk="0" h="866" w="950">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005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grpSp>
      <p:sp>
        <p:nvSpPr>
          <p:cNvPr id="463" name="Google Shape;463;p27"/>
          <p:cNvSpPr txBox="1"/>
          <p:nvPr/>
        </p:nvSpPr>
        <p:spPr>
          <a:xfrm>
            <a:off x="7080650" y="1413274"/>
            <a:ext cx="80248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Rockwell"/>
                <a:ea typeface="Rockwell"/>
                <a:cs typeface="Rockwell"/>
                <a:sym typeface="Rockwell"/>
              </a:rPr>
              <a:t>39</a:t>
            </a:r>
            <a:r>
              <a:rPr lang="tr-TR" sz="1350">
                <a:solidFill>
                  <a:schemeClr val="dk1"/>
                </a:solidFill>
                <a:latin typeface="Rockwell"/>
                <a:ea typeface="Rockwell"/>
                <a:cs typeface="Rockwell"/>
                <a:sym typeface="Rockwell"/>
              </a:rPr>
              <a:t>%</a:t>
            </a:r>
            <a:endParaRPr sz="1350">
              <a:solidFill>
                <a:schemeClr val="dk1"/>
              </a:solidFill>
              <a:latin typeface="Rockwell"/>
              <a:ea typeface="Rockwell"/>
              <a:cs typeface="Rockwell"/>
              <a:sym typeface="Rockwell"/>
            </a:endParaRPr>
          </a:p>
        </p:txBody>
      </p:sp>
      <p:cxnSp>
        <p:nvCxnSpPr>
          <p:cNvPr id="464" name="Google Shape;464;p27"/>
          <p:cNvCxnSpPr/>
          <p:nvPr/>
        </p:nvCxnSpPr>
        <p:spPr>
          <a:xfrm>
            <a:off x="6480575" y="2176463"/>
            <a:ext cx="1796653" cy="0"/>
          </a:xfrm>
          <a:prstGeom prst="straightConnector1">
            <a:avLst/>
          </a:prstGeom>
          <a:noFill/>
          <a:ln cap="flat" cmpd="sng" w="9525">
            <a:solidFill>
              <a:srgbClr val="262626"/>
            </a:solidFill>
            <a:prstDash val="solid"/>
            <a:miter lim="800000"/>
            <a:headEnd len="sm" w="sm" type="none"/>
            <a:tailEnd len="sm" w="sm" type="none"/>
          </a:ln>
        </p:spPr>
      </p:cxnSp>
      <p:cxnSp>
        <p:nvCxnSpPr>
          <p:cNvPr id="465" name="Google Shape;465;p27"/>
          <p:cNvCxnSpPr/>
          <p:nvPr/>
        </p:nvCxnSpPr>
        <p:spPr>
          <a:xfrm>
            <a:off x="6057901" y="1927623"/>
            <a:ext cx="422672" cy="242888"/>
          </a:xfrm>
          <a:prstGeom prst="straightConnector1">
            <a:avLst/>
          </a:prstGeom>
          <a:noFill/>
          <a:ln cap="flat" cmpd="sng" w="9525">
            <a:solidFill>
              <a:srgbClr val="262626"/>
            </a:solidFill>
            <a:prstDash val="solid"/>
            <a:miter lim="800000"/>
            <a:headEnd len="sm" w="sm" type="none"/>
            <a:tailEnd len="sm" w="sm" type="none"/>
          </a:ln>
        </p:spPr>
      </p:cxnSp>
      <p:sp>
        <p:nvSpPr>
          <p:cNvPr id="466" name="Google Shape;466;p27"/>
          <p:cNvSpPr/>
          <p:nvPr/>
        </p:nvSpPr>
        <p:spPr>
          <a:xfrm>
            <a:off x="5807871" y="4074319"/>
            <a:ext cx="2189558"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595959"/>
                </a:solidFill>
                <a:latin typeface="Rockwell"/>
                <a:ea typeface="Rockwell"/>
                <a:cs typeface="Rockwell"/>
                <a:sym typeface="Rockwell"/>
              </a:rPr>
              <a:t>Customer Acquisition</a:t>
            </a:r>
            <a:endParaRPr sz="900">
              <a:solidFill>
                <a:srgbClr val="595959"/>
              </a:solidFill>
              <a:latin typeface="Rockwell"/>
              <a:ea typeface="Rockwell"/>
              <a:cs typeface="Rockwell"/>
              <a:sym typeface="Rockwell"/>
            </a:endParaRPr>
          </a:p>
          <a:p>
            <a:pPr indent="0" lvl="0" marL="0" marR="0" rtl="0" algn="ctr">
              <a:spcBef>
                <a:spcPts val="0"/>
              </a:spcBef>
              <a:spcAft>
                <a:spcPts val="0"/>
              </a:spcAft>
              <a:buNone/>
            </a:pPr>
            <a:r>
              <a:rPr lang="tr-TR" sz="900">
                <a:solidFill>
                  <a:srgbClr val="595959"/>
                </a:solidFill>
                <a:latin typeface="Rockwell"/>
                <a:ea typeface="Rockwell"/>
                <a:cs typeface="Rockwell"/>
                <a:sym typeface="Rockwell"/>
              </a:rPr>
              <a:t>Defined, focused user acquisition strategy.</a:t>
            </a:r>
            <a:endParaRPr sz="900">
              <a:solidFill>
                <a:srgbClr val="595959"/>
              </a:solidFill>
              <a:latin typeface="Rockwell"/>
              <a:ea typeface="Rockwell"/>
              <a:cs typeface="Rockwell"/>
              <a:sym typeface="Rockwell"/>
            </a:endParaRPr>
          </a:p>
        </p:txBody>
      </p:sp>
      <p:sp>
        <p:nvSpPr>
          <p:cNvPr id="467" name="Google Shape;467;p27"/>
          <p:cNvSpPr/>
          <p:nvPr/>
        </p:nvSpPr>
        <p:spPr>
          <a:xfrm>
            <a:off x="5702846" y="3666667"/>
            <a:ext cx="2189560" cy="45871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800">
                <a:solidFill>
                  <a:srgbClr val="0070C0"/>
                </a:solidFill>
                <a:latin typeface="Rockwell"/>
                <a:ea typeface="Rockwell"/>
                <a:cs typeface="Rockwell"/>
                <a:sym typeface="Rockwell"/>
              </a:rPr>
              <a:t>     France	</a:t>
            </a:r>
            <a:endParaRPr sz="1800">
              <a:solidFill>
                <a:srgbClr val="0070C0"/>
              </a:solidFill>
              <a:latin typeface="Rockwell"/>
              <a:ea typeface="Rockwell"/>
              <a:cs typeface="Rockwell"/>
              <a:sym typeface="Rockwell"/>
            </a:endParaRPr>
          </a:p>
        </p:txBody>
      </p:sp>
      <p:sp>
        <p:nvSpPr>
          <p:cNvPr id="468" name="Google Shape;468;p27"/>
          <p:cNvSpPr txBox="1"/>
          <p:nvPr/>
        </p:nvSpPr>
        <p:spPr>
          <a:xfrm>
            <a:off x="6407946" y="3312320"/>
            <a:ext cx="80248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Rockwell"/>
                <a:ea typeface="Rockwell"/>
                <a:cs typeface="Rockwell"/>
                <a:sym typeface="Rockwell"/>
              </a:rPr>
              <a:t>39</a:t>
            </a:r>
            <a:r>
              <a:rPr lang="tr-TR" sz="1350">
                <a:solidFill>
                  <a:schemeClr val="dk1"/>
                </a:solidFill>
                <a:latin typeface="Rockwell"/>
                <a:ea typeface="Rockwell"/>
                <a:cs typeface="Rockwell"/>
                <a:sym typeface="Rockwell"/>
              </a:rPr>
              <a:t>%</a:t>
            </a:r>
            <a:endParaRPr sz="1350">
              <a:solidFill>
                <a:schemeClr val="dk1"/>
              </a:solidFill>
              <a:latin typeface="Rockwell"/>
              <a:ea typeface="Rockwell"/>
              <a:cs typeface="Rockwell"/>
              <a:sym typeface="Rockwell"/>
            </a:endParaRPr>
          </a:p>
        </p:txBody>
      </p:sp>
      <p:cxnSp>
        <p:nvCxnSpPr>
          <p:cNvPr id="469" name="Google Shape;469;p27"/>
          <p:cNvCxnSpPr/>
          <p:nvPr/>
        </p:nvCxnSpPr>
        <p:spPr>
          <a:xfrm>
            <a:off x="5807869" y="4074319"/>
            <a:ext cx="1796654" cy="0"/>
          </a:xfrm>
          <a:prstGeom prst="straightConnector1">
            <a:avLst/>
          </a:prstGeom>
          <a:noFill/>
          <a:ln cap="flat" cmpd="sng" w="9525">
            <a:solidFill>
              <a:srgbClr val="262626"/>
            </a:solidFill>
            <a:prstDash val="solid"/>
            <a:miter lim="800000"/>
            <a:headEnd len="sm" w="sm" type="none"/>
            <a:tailEnd len="sm" w="sm" type="none"/>
          </a:ln>
        </p:spPr>
      </p:cxnSp>
      <p:cxnSp>
        <p:nvCxnSpPr>
          <p:cNvPr id="470" name="Google Shape;470;p27"/>
          <p:cNvCxnSpPr/>
          <p:nvPr/>
        </p:nvCxnSpPr>
        <p:spPr>
          <a:xfrm>
            <a:off x="5092306" y="3664745"/>
            <a:ext cx="715565" cy="404813"/>
          </a:xfrm>
          <a:prstGeom prst="straightConnector1">
            <a:avLst/>
          </a:prstGeom>
          <a:noFill/>
          <a:ln cap="flat" cmpd="sng" w="9525">
            <a:solidFill>
              <a:srgbClr val="262626"/>
            </a:solidFill>
            <a:prstDash val="solid"/>
            <a:miter lim="800000"/>
            <a:headEnd len="sm" w="sm" type="none"/>
            <a:tailEnd len="sm" w="sm" type="none"/>
          </a:ln>
        </p:spPr>
      </p:cxnSp>
      <p:sp>
        <p:nvSpPr>
          <p:cNvPr id="471" name="Google Shape;471;p27"/>
          <p:cNvSpPr/>
          <p:nvPr/>
        </p:nvSpPr>
        <p:spPr>
          <a:xfrm>
            <a:off x="646510" y="3438526"/>
            <a:ext cx="2189558"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rgbClr val="595959"/>
                </a:solidFill>
                <a:latin typeface="Rockwell"/>
                <a:ea typeface="Rockwell"/>
                <a:cs typeface="Rockwell"/>
                <a:sym typeface="Rockwell"/>
              </a:rPr>
              <a:t>Show and explain your  web, app or software  projects using these  gadget templates</a:t>
            </a:r>
            <a:endParaRPr sz="900">
              <a:solidFill>
                <a:srgbClr val="595959"/>
              </a:solidFill>
              <a:latin typeface="Rockwell"/>
              <a:ea typeface="Rockwell"/>
              <a:cs typeface="Rockwell"/>
              <a:sym typeface="Rockwell"/>
            </a:endParaRPr>
          </a:p>
        </p:txBody>
      </p:sp>
      <p:sp>
        <p:nvSpPr>
          <p:cNvPr id="472" name="Google Shape;472;p27"/>
          <p:cNvSpPr/>
          <p:nvPr/>
        </p:nvSpPr>
        <p:spPr>
          <a:xfrm>
            <a:off x="479429" y="3039077"/>
            <a:ext cx="2189559" cy="41793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600">
                <a:solidFill>
                  <a:srgbClr val="0070C0"/>
                </a:solidFill>
                <a:latin typeface="Rockwell"/>
                <a:ea typeface="Rockwell"/>
                <a:cs typeface="Rockwell"/>
                <a:sym typeface="Rockwell"/>
              </a:rPr>
              <a:t>China</a:t>
            </a:r>
            <a:endParaRPr sz="1600">
              <a:solidFill>
                <a:srgbClr val="0070C0"/>
              </a:solidFill>
              <a:latin typeface="Rockwell"/>
              <a:ea typeface="Rockwell"/>
              <a:cs typeface="Rockwell"/>
              <a:sym typeface="Rockwell"/>
            </a:endParaRPr>
          </a:p>
        </p:txBody>
      </p:sp>
      <p:sp>
        <p:nvSpPr>
          <p:cNvPr id="473" name="Google Shape;473;p27"/>
          <p:cNvSpPr txBox="1"/>
          <p:nvPr/>
        </p:nvSpPr>
        <p:spPr>
          <a:xfrm>
            <a:off x="1235871" y="2644380"/>
            <a:ext cx="80248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Rockwell"/>
                <a:ea typeface="Rockwell"/>
                <a:cs typeface="Rockwell"/>
                <a:sym typeface="Rockwell"/>
              </a:rPr>
              <a:t>39</a:t>
            </a:r>
            <a:r>
              <a:rPr lang="tr-TR" sz="1350">
                <a:solidFill>
                  <a:schemeClr val="dk1"/>
                </a:solidFill>
                <a:latin typeface="Rockwell"/>
                <a:ea typeface="Rockwell"/>
                <a:cs typeface="Rockwell"/>
                <a:sym typeface="Rockwell"/>
              </a:rPr>
              <a:t>%</a:t>
            </a:r>
            <a:endParaRPr sz="1350">
              <a:solidFill>
                <a:schemeClr val="dk1"/>
              </a:solidFill>
              <a:latin typeface="Rockwell"/>
              <a:ea typeface="Rockwell"/>
              <a:cs typeface="Rockwell"/>
              <a:sym typeface="Rockwell"/>
            </a:endParaRPr>
          </a:p>
        </p:txBody>
      </p:sp>
      <p:cxnSp>
        <p:nvCxnSpPr>
          <p:cNvPr id="474" name="Google Shape;474;p27"/>
          <p:cNvCxnSpPr/>
          <p:nvPr/>
        </p:nvCxnSpPr>
        <p:spPr>
          <a:xfrm>
            <a:off x="646512" y="3438525"/>
            <a:ext cx="1796653" cy="0"/>
          </a:xfrm>
          <a:prstGeom prst="straightConnector1">
            <a:avLst/>
          </a:prstGeom>
          <a:noFill/>
          <a:ln cap="flat" cmpd="sng" w="9525">
            <a:solidFill>
              <a:srgbClr val="262626"/>
            </a:solidFill>
            <a:prstDash val="solid"/>
            <a:miter lim="800000"/>
            <a:headEnd len="sm" w="sm" type="none"/>
            <a:tailEnd len="sm" w="sm" type="none"/>
          </a:ln>
        </p:spPr>
      </p:cxnSp>
      <p:cxnSp>
        <p:nvCxnSpPr>
          <p:cNvPr id="475" name="Google Shape;475;p27"/>
          <p:cNvCxnSpPr/>
          <p:nvPr/>
        </p:nvCxnSpPr>
        <p:spPr>
          <a:xfrm flipH="1" rot="10800000">
            <a:off x="2450308" y="3226595"/>
            <a:ext cx="458391" cy="216694"/>
          </a:xfrm>
          <a:prstGeom prst="straightConnector1">
            <a:avLst/>
          </a:prstGeom>
          <a:noFill/>
          <a:ln cap="flat" cmpd="sng" w="9525">
            <a:solidFill>
              <a:srgbClr val="262626"/>
            </a:solidFill>
            <a:prstDash val="solid"/>
            <a:miter lim="800000"/>
            <a:headEnd len="sm" w="sm" type="none"/>
            <a:tailEnd len="sm" w="sm" type="none"/>
          </a:ln>
        </p:spPr>
      </p:cxnSp>
      <p:sp>
        <p:nvSpPr>
          <p:cNvPr id="476" name="Google Shape;476;p27"/>
          <p:cNvSpPr txBox="1"/>
          <p:nvPr/>
        </p:nvSpPr>
        <p:spPr>
          <a:xfrm>
            <a:off x="800482" y="352084"/>
            <a:ext cx="1249061"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Personal</a:t>
            </a:r>
            <a:endParaRPr sz="2100">
              <a:solidFill>
                <a:srgbClr val="0070C0"/>
              </a:solidFill>
              <a:latin typeface="Rockwell"/>
              <a:ea typeface="Rockwell"/>
              <a:cs typeface="Rockwell"/>
              <a:sym typeface="Rockwell"/>
            </a:endParaRPr>
          </a:p>
        </p:txBody>
      </p:sp>
      <p:sp>
        <p:nvSpPr>
          <p:cNvPr id="477" name="Google Shape;477;p27"/>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ppt_w</p:attrName>
                                        </p:attrNameLst>
                                      </p:cBhvr>
                                      <p:tavLst>
                                        <p:tav fmla="" tm="0">
                                          <p:val>
                                            <p:strVal val="0"/>
                                          </p:val>
                                        </p:tav>
                                        <p:tav fmla="" tm="100000">
                                          <p:val>
                                            <p:strVal val="#ppt_w"/>
                                          </p:val>
                                        </p:tav>
                                      </p:tavLst>
                                    </p:anim>
                                    <p:anim calcmode="lin" valueType="num">
                                      <p:cBhvr additive="base">
                                        <p:cTn dur="500"/>
                                        <p:tgtEl>
                                          <p:spTgt spid="4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2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8"/>
          <p:cNvSpPr txBox="1"/>
          <p:nvPr/>
        </p:nvSpPr>
        <p:spPr>
          <a:xfrm>
            <a:off x="800481" y="352084"/>
            <a:ext cx="1249061"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Personal</a:t>
            </a:r>
            <a:endParaRPr sz="2100">
              <a:solidFill>
                <a:srgbClr val="0070C0"/>
              </a:solidFill>
              <a:latin typeface="Rockwell"/>
              <a:ea typeface="Rockwell"/>
              <a:cs typeface="Rockwell"/>
              <a:sym typeface="Rockwell"/>
            </a:endParaRPr>
          </a:p>
        </p:txBody>
      </p:sp>
      <p:sp>
        <p:nvSpPr>
          <p:cNvPr id="483" name="Google Shape;483;p28"/>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2</a:t>
            </a:r>
            <a:endParaRPr sz="3300">
              <a:solidFill>
                <a:srgbClr val="0070C0"/>
              </a:solidFill>
              <a:latin typeface="Rockwell"/>
              <a:ea typeface="Rockwell"/>
              <a:cs typeface="Rockwell"/>
              <a:sym typeface="Rockwell"/>
            </a:endParaRPr>
          </a:p>
        </p:txBody>
      </p:sp>
      <p:sp>
        <p:nvSpPr>
          <p:cNvPr id="484" name="Google Shape;484;p28"/>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85" name="Google Shape;485;p28"/>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486" name="Google Shape;486;p28"/>
          <p:cNvSpPr/>
          <p:nvPr/>
        </p:nvSpPr>
        <p:spPr>
          <a:xfrm>
            <a:off x="838405" y="2151859"/>
            <a:ext cx="1572040" cy="1523916"/>
          </a:xfrm>
          <a:prstGeom prst="chevron">
            <a:avLst>
              <a:gd fmla="val 3375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487" name="Google Shape;487;p28"/>
          <p:cNvSpPr/>
          <p:nvPr/>
        </p:nvSpPr>
        <p:spPr>
          <a:xfrm>
            <a:off x="2017435" y="2151859"/>
            <a:ext cx="1572040" cy="1523916"/>
          </a:xfrm>
          <a:prstGeom prst="chevron">
            <a:avLst>
              <a:gd fmla="val 3375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488" name="Google Shape;488;p28"/>
          <p:cNvSpPr/>
          <p:nvPr/>
        </p:nvSpPr>
        <p:spPr>
          <a:xfrm>
            <a:off x="3196465" y="2151859"/>
            <a:ext cx="1572040" cy="1523916"/>
          </a:xfrm>
          <a:prstGeom prst="chevron">
            <a:avLst>
              <a:gd fmla="val 3375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489" name="Google Shape;489;p28"/>
          <p:cNvSpPr/>
          <p:nvPr/>
        </p:nvSpPr>
        <p:spPr>
          <a:xfrm>
            <a:off x="4375495" y="2151859"/>
            <a:ext cx="1572040" cy="1523916"/>
          </a:xfrm>
          <a:prstGeom prst="chevron">
            <a:avLst>
              <a:gd fmla="val 3375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490" name="Google Shape;490;p28"/>
          <p:cNvSpPr/>
          <p:nvPr/>
        </p:nvSpPr>
        <p:spPr>
          <a:xfrm>
            <a:off x="5554525" y="2151859"/>
            <a:ext cx="1572040" cy="1523916"/>
          </a:xfrm>
          <a:prstGeom prst="chevron">
            <a:avLst>
              <a:gd fmla="val 3375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491" name="Google Shape;491;p28"/>
          <p:cNvSpPr/>
          <p:nvPr/>
        </p:nvSpPr>
        <p:spPr>
          <a:xfrm>
            <a:off x="6733555" y="2151859"/>
            <a:ext cx="1572040" cy="1523916"/>
          </a:xfrm>
          <a:prstGeom prst="chevron">
            <a:avLst>
              <a:gd fmla="val 3375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492" name="Google Shape;492;p28"/>
          <p:cNvSpPr txBox="1"/>
          <p:nvPr/>
        </p:nvSpPr>
        <p:spPr>
          <a:xfrm>
            <a:off x="686015" y="3789951"/>
            <a:ext cx="1816553" cy="598625"/>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Show and explain your  web, app or software  projects using these  gadget templates</a:t>
            </a:r>
            <a:endParaRPr sz="900">
              <a:solidFill>
                <a:srgbClr val="262626"/>
              </a:solidFill>
              <a:latin typeface="Rockwell"/>
              <a:ea typeface="Rockwell"/>
              <a:cs typeface="Rockwell"/>
              <a:sym typeface="Rockwell"/>
            </a:endParaRPr>
          </a:p>
        </p:txBody>
      </p:sp>
      <p:sp>
        <p:nvSpPr>
          <p:cNvPr id="493" name="Google Shape;493;p28"/>
          <p:cNvSpPr txBox="1"/>
          <p:nvPr/>
        </p:nvSpPr>
        <p:spPr>
          <a:xfrm>
            <a:off x="1811892" y="1237511"/>
            <a:ext cx="1941961" cy="80599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Is the color of gold, butter and ripe lemons. In the spectrum of visible light, yellow is found between green and orange.</a:t>
            </a:r>
            <a:endParaRPr sz="900">
              <a:solidFill>
                <a:srgbClr val="262626"/>
              </a:solidFill>
              <a:latin typeface="Rockwell"/>
              <a:ea typeface="Rockwell"/>
              <a:cs typeface="Rockwell"/>
              <a:sym typeface="Rockwell"/>
            </a:endParaRPr>
          </a:p>
        </p:txBody>
      </p:sp>
      <p:sp>
        <p:nvSpPr>
          <p:cNvPr id="494" name="Google Shape;494;p28"/>
          <p:cNvSpPr txBox="1"/>
          <p:nvPr/>
        </p:nvSpPr>
        <p:spPr>
          <a:xfrm>
            <a:off x="2937768" y="3789951"/>
            <a:ext cx="1816553" cy="598625"/>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I hope and I believe that this Template will your Time, Money and Reputation.</a:t>
            </a:r>
            <a:endParaRPr sz="900">
              <a:solidFill>
                <a:srgbClr val="262626"/>
              </a:solidFill>
              <a:latin typeface="Rockwell"/>
              <a:ea typeface="Rockwell"/>
              <a:cs typeface="Rockwell"/>
              <a:sym typeface="Rockwell"/>
            </a:endParaRPr>
          </a:p>
        </p:txBody>
      </p:sp>
      <p:sp>
        <p:nvSpPr>
          <p:cNvPr id="495" name="Google Shape;495;p28"/>
          <p:cNvSpPr txBox="1"/>
          <p:nvPr/>
        </p:nvSpPr>
        <p:spPr>
          <a:xfrm>
            <a:off x="4063645" y="1237511"/>
            <a:ext cx="1798140" cy="598625"/>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Get a modern PowerPoint Presentation that is beautifully designed.</a:t>
            </a:r>
            <a:endParaRPr sz="900">
              <a:solidFill>
                <a:srgbClr val="262626"/>
              </a:solidFill>
              <a:latin typeface="Rockwell"/>
              <a:ea typeface="Rockwell"/>
              <a:cs typeface="Rockwell"/>
              <a:sym typeface="Rockwell"/>
            </a:endParaRPr>
          </a:p>
        </p:txBody>
      </p:sp>
      <p:sp>
        <p:nvSpPr>
          <p:cNvPr id="496" name="Google Shape;496;p28"/>
          <p:cNvSpPr txBox="1"/>
          <p:nvPr/>
        </p:nvSpPr>
        <p:spPr>
          <a:xfrm>
            <a:off x="5189520" y="3789951"/>
            <a:ext cx="2315253" cy="598241"/>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Is the color of gold, butter and ripe lemons. In the spectrum of visible light, yellow is found between green and orange.</a:t>
            </a:r>
            <a:endParaRPr sz="900">
              <a:solidFill>
                <a:srgbClr val="262626"/>
              </a:solidFill>
              <a:latin typeface="Rockwell"/>
              <a:ea typeface="Rockwell"/>
              <a:cs typeface="Rockwell"/>
              <a:sym typeface="Rockwell"/>
            </a:endParaRPr>
          </a:p>
        </p:txBody>
      </p:sp>
      <p:sp>
        <p:nvSpPr>
          <p:cNvPr id="497" name="Google Shape;497;p28"/>
          <p:cNvSpPr txBox="1"/>
          <p:nvPr/>
        </p:nvSpPr>
        <p:spPr>
          <a:xfrm>
            <a:off x="6315398" y="1237511"/>
            <a:ext cx="1798140" cy="625941"/>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Customer Acquisition</a:t>
            </a:r>
            <a:endParaRPr sz="900">
              <a:solidFill>
                <a:srgbClr val="262626"/>
              </a:solidFill>
              <a:latin typeface="Rockwell"/>
              <a:ea typeface="Rockwell"/>
              <a:cs typeface="Rockwell"/>
              <a:sym typeface="Rockwell"/>
            </a:endParaRPr>
          </a:p>
          <a:p>
            <a:pPr indent="0" lvl="0" marL="0" marR="0" rtl="0" algn="ctr">
              <a:lnSpc>
                <a:spcPct val="150000"/>
              </a:lnSpc>
              <a:spcBef>
                <a:spcPts val="180"/>
              </a:spcBef>
              <a:spcAft>
                <a:spcPts val="0"/>
              </a:spcAft>
              <a:buClr>
                <a:srgbClr val="262626"/>
              </a:buClr>
              <a:buSzPts val="900"/>
              <a:buFont typeface="Rockwell"/>
              <a:buNone/>
            </a:pPr>
            <a:r>
              <a:rPr lang="tr-TR" sz="900">
                <a:solidFill>
                  <a:srgbClr val="262626"/>
                </a:solidFill>
                <a:latin typeface="Rockwell"/>
                <a:ea typeface="Rockwell"/>
                <a:cs typeface="Rockwell"/>
                <a:sym typeface="Rockwell"/>
              </a:rPr>
              <a:t>Defined, focused user acquisition strategy.</a:t>
            </a:r>
            <a:endParaRPr sz="1200">
              <a:solidFill>
                <a:srgbClr val="262626"/>
              </a:solidFill>
              <a:latin typeface="Rockwell"/>
              <a:ea typeface="Rockwell"/>
              <a:cs typeface="Rockwell"/>
              <a:sym typeface="Rockwell"/>
            </a:endParaRPr>
          </a:p>
        </p:txBody>
      </p:sp>
      <p:grpSp>
        <p:nvGrpSpPr>
          <p:cNvPr id="498" name="Google Shape;498;p28"/>
          <p:cNvGrpSpPr/>
          <p:nvPr/>
        </p:nvGrpSpPr>
        <p:grpSpPr>
          <a:xfrm>
            <a:off x="1533022" y="2676431"/>
            <a:ext cx="425428" cy="424215"/>
            <a:chOff x="1573213" y="346076"/>
            <a:chExt cx="557213" cy="555625"/>
          </a:xfrm>
        </p:grpSpPr>
        <p:sp>
          <p:nvSpPr>
            <p:cNvPr id="499" name="Google Shape;499;p28"/>
            <p:cNvSpPr/>
            <p:nvPr/>
          </p:nvSpPr>
          <p:spPr>
            <a:xfrm>
              <a:off x="1663700" y="592138"/>
              <a:ext cx="76200" cy="80963"/>
            </a:xfrm>
            <a:custGeom>
              <a:rect b="b" l="l" r="r" t="t"/>
              <a:pathLst>
                <a:path extrusionOk="0" h="31" w="29">
                  <a:moveTo>
                    <a:pt x="26" y="31"/>
                  </a:moveTo>
                  <a:cubicBezTo>
                    <a:pt x="27" y="30"/>
                    <a:pt x="28" y="29"/>
                    <a:pt x="29" y="29"/>
                  </a:cubicBezTo>
                  <a:cubicBezTo>
                    <a:pt x="27" y="20"/>
                    <a:pt x="24" y="12"/>
                    <a:pt x="23" y="4"/>
                  </a:cubicBezTo>
                  <a:cubicBezTo>
                    <a:pt x="22" y="4"/>
                    <a:pt x="20" y="3"/>
                    <a:pt x="19" y="3"/>
                  </a:cubicBezTo>
                  <a:cubicBezTo>
                    <a:pt x="17" y="3"/>
                    <a:pt x="14" y="1"/>
                    <a:pt x="13" y="0"/>
                  </a:cubicBezTo>
                  <a:cubicBezTo>
                    <a:pt x="8" y="5"/>
                    <a:pt x="4" y="10"/>
                    <a:pt x="0" y="16"/>
                  </a:cubicBezTo>
                  <a:cubicBezTo>
                    <a:pt x="1" y="18"/>
                    <a:pt x="2" y="20"/>
                    <a:pt x="2" y="22"/>
                  </a:cubicBezTo>
                  <a:cubicBezTo>
                    <a:pt x="9" y="26"/>
                    <a:pt x="18" y="29"/>
                    <a:pt x="26" y="3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0" name="Google Shape;500;p28"/>
            <p:cNvSpPr/>
            <p:nvPr/>
          </p:nvSpPr>
          <p:spPr>
            <a:xfrm>
              <a:off x="1762125" y="690563"/>
              <a:ext cx="142875" cy="127000"/>
            </a:xfrm>
            <a:custGeom>
              <a:rect b="b" l="l" r="r" t="t"/>
              <a:pathLst>
                <a:path extrusionOk="0" h="49" w="55">
                  <a:moveTo>
                    <a:pt x="24" y="2"/>
                  </a:moveTo>
                  <a:cubicBezTo>
                    <a:pt x="16" y="2"/>
                    <a:pt x="8" y="1"/>
                    <a:pt x="1" y="0"/>
                  </a:cubicBezTo>
                  <a:cubicBezTo>
                    <a:pt x="0" y="0"/>
                    <a:pt x="0" y="1"/>
                    <a:pt x="0" y="1"/>
                  </a:cubicBezTo>
                  <a:cubicBezTo>
                    <a:pt x="0" y="3"/>
                    <a:pt x="1" y="5"/>
                    <a:pt x="2" y="7"/>
                  </a:cubicBezTo>
                  <a:cubicBezTo>
                    <a:pt x="9" y="23"/>
                    <a:pt x="17" y="37"/>
                    <a:pt x="27" y="49"/>
                  </a:cubicBezTo>
                  <a:cubicBezTo>
                    <a:pt x="29" y="47"/>
                    <a:pt x="33" y="46"/>
                    <a:pt x="36" y="47"/>
                  </a:cubicBezTo>
                  <a:cubicBezTo>
                    <a:pt x="37" y="47"/>
                    <a:pt x="38" y="47"/>
                    <a:pt x="39" y="48"/>
                  </a:cubicBezTo>
                  <a:cubicBezTo>
                    <a:pt x="46" y="37"/>
                    <a:pt x="51" y="25"/>
                    <a:pt x="55" y="12"/>
                  </a:cubicBezTo>
                  <a:cubicBezTo>
                    <a:pt x="51" y="10"/>
                    <a:pt x="47" y="5"/>
                    <a:pt x="46" y="1"/>
                  </a:cubicBezTo>
                  <a:cubicBezTo>
                    <a:pt x="39" y="2"/>
                    <a:pt x="31" y="2"/>
                    <a:pt x="24"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1" name="Google Shape;501;p28"/>
            <p:cNvSpPr/>
            <p:nvPr/>
          </p:nvSpPr>
          <p:spPr>
            <a:xfrm>
              <a:off x="1733550" y="460376"/>
              <a:ext cx="196850" cy="225425"/>
            </a:xfrm>
            <a:custGeom>
              <a:rect b="b" l="l" r="r" t="t"/>
              <a:pathLst>
                <a:path extrusionOk="0" h="87" w="76">
                  <a:moveTo>
                    <a:pt x="76" y="41"/>
                  </a:moveTo>
                  <a:cubicBezTo>
                    <a:pt x="76" y="29"/>
                    <a:pt x="75" y="17"/>
                    <a:pt x="74" y="6"/>
                  </a:cubicBezTo>
                  <a:cubicBezTo>
                    <a:pt x="73" y="6"/>
                    <a:pt x="72" y="6"/>
                    <a:pt x="70" y="6"/>
                  </a:cubicBezTo>
                  <a:cubicBezTo>
                    <a:pt x="67" y="5"/>
                    <a:pt x="65" y="3"/>
                    <a:pt x="63" y="0"/>
                  </a:cubicBezTo>
                  <a:cubicBezTo>
                    <a:pt x="45" y="7"/>
                    <a:pt x="27" y="16"/>
                    <a:pt x="11" y="28"/>
                  </a:cubicBezTo>
                  <a:cubicBezTo>
                    <a:pt x="10" y="28"/>
                    <a:pt x="9" y="29"/>
                    <a:pt x="9" y="29"/>
                  </a:cubicBezTo>
                  <a:cubicBezTo>
                    <a:pt x="11" y="33"/>
                    <a:pt x="12" y="38"/>
                    <a:pt x="11" y="42"/>
                  </a:cubicBezTo>
                  <a:cubicBezTo>
                    <a:pt x="10" y="48"/>
                    <a:pt x="5" y="53"/>
                    <a:pt x="0" y="54"/>
                  </a:cubicBezTo>
                  <a:cubicBezTo>
                    <a:pt x="2" y="63"/>
                    <a:pt x="4" y="71"/>
                    <a:pt x="7" y="79"/>
                  </a:cubicBezTo>
                  <a:cubicBezTo>
                    <a:pt x="7" y="79"/>
                    <a:pt x="7" y="79"/>
                    <a:pt x="7" y="79"/>
                  </a:cubicBezTo>
                  <a:cubicBezTo>
                    <a:pt x="10" y="80"/>
                    <a:pt x="12" y="82"/>
                    <a:pt x="12" y="85"/>
                  </a:cubicBezTo>
                  <a:cubicBezTo>
                    <a:pt x="20" y="86"/>
                    <a:pt x="27" y="86"/>
                    <a:pt x="35" y="86"/>
                  </a:cubicBezTo>
                  <a:cubicBezTo>
                    <a:pt x="42" y="87"/>
                    <a:pt x="49" y="86"/>
                    <a:pt x="57" y="85"/>
                  </a:cubicBezTo>
                  <a:cubicBezTo>
                    <a:pt x="57" y="84"/>
                    <a:pt x="57" y="83"/>
                    <a:pt x="57" y="81"/>
                  </a:cubicBezTo>
                  <a:cubicBezTo>
                    <a:pt x="59" y="74"/>
                    <a:pt x="66" y="68"/>
                    <a:pt x="74" y="68"/>
                  </a:cubicBezTo>
                  <a:cubicBezTo>
                    <a:pt x="75" y="59"/>
                    <a:pt x="76" y="50"/>
                    <a:pt x="76" y="4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2" name="Google Shape;502;p28"/>
            <p:cNvSpPr/>
            <p:nvPr/>
          </p:nvSpPr>
          <p:spPr>
            <a:xfrm>
              <a:off x="1573213" y="590551"/>
              <a:ext cx="65088" cy="155575"/>
            </a:xfrm>
            <a:custGeom>
              <a:rect b="b" l="l" r="r" t="t"/>
              <a:pathLst>
                <a:path extrusionOk="0" h="60" w="25">
                  <a:moveTo>
                    <a:pt x="24" y="20"/>
                  </a:moveTo>
                  <a:cubicBezTo>
                    <a:pt x="16" y="15"/>
                    <a:pt x="8" y="8"/>
                    <a:pt x="3" y="0"/>
                  </a:cubicBezTo>
                  <a:cubicBezTo>
                    <a:pt x="0" y="21"/>
                    <a:pt x="4" y="42"/>
                    <a:pt x="13" y="60"/>
                  </a:cubicBezTo>
                  <a:cubicBezTo>
                    <a:pt x="15" y="48"/>
                    <a:pt x="19" y="36"/>
                    <a:pt x="25" y="25"/>
                  </a:cubicBezTo>
                  <a:cubicBezTo>
                    <a:pt x="24" y="24"/>
                    <a:pt x="24" y="22"/>
                    <a:pt x="24" y="2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3" name="Google Shape;503;p28"/>
            <p:cNvSpPr/>
            <p:nvPr/>
          </p:nvSpPr>
          <p:spPr>
            <a:xfrm>
              <a:off x="1614488" y="657226"/>
              <a:ext cx="207963" cy="228600"/>
            </a:xfrm>
            <a:custGeom>
              <a:rect b="b" l="l" r="r" t="t"/>
              <a:pathLst>
                <a:path extrusionOk="0" h="88" w="80">
                  <a:moveTo>
                    <a:pt x="79" y="68"/>
                  </a:moveTo>
                  <a:cubicBezTo>
                    <a:pt x="79" y="67"/>
                    <a:pt x="80" y="66"/>
                    <a:pt x="80" y="65"/>
                  </a:cubicBezTo>
                  <a:cubicBezTo>
                    <a:pt x="70" y="53"/>
                    <a:pt x="62" y="38"/>
                    <a:pt x="55" y="21"/>
                  </a:cubicBezTo>
                  <a:cubicBezTo>
                    <a:pt x="54" y="20"/>
                    <a:pt x="54" y="18"/>
                    <a:pt x="53" y="17"/>
                  </a:cubicBezTo>
                  <a:cubicBezTo>
                    <a:pt x="52" y="17"/>
                    <a:pt x="51" y="17"/>
                    <a:pt x="50" y="17"/>
                  </a:cubicBezTo>
                  <a:cubicBezTo>
                    <a:pt x="47" y="16"/>
                    <a:pt x="44" y="13"/>
                    <a:pt x="44" y="10"/>
                  </a:cubicBezTo>
                  <a:cubicBezTo>
                    <a:pt x="35" y="8"/>
                    <a:pt x="26" y="5"/>
                    <a:pt x="18" y="0"/>
                  </a:cubicBezTo>
                  <a:cubicBezTo>
                    <a:pt x="17" y="2"/>
                    <a:pt x="15" y="2"/>
                    <a:pt x="13" y="2"/>
                  </a:cubicBezTo>
                  <a:cubicBezTo>
                    <a:pt x="7" y="14"/>
                    <a:pt x="2" y="27"/>
                    <a:pt x="0" y="41"/>
                  </a:cubicBezTo>
                  <a:cubicBezTo>
                    <a:pt x="13" y="62"/>
                    <a:pt x="33" y="79"/>
                    <a:pt x="58" y="88"/>
                  </a:cubicBezTo>
                  <a:cubicBezTo>
                    <a:pt x="66" y="86"/>
                    <a:pt x="74" y="83"/>
                    <a:pt x="80" y="77"/>
                  </a:cubicBezTo>
                  <a:cubicBezTo>
                    <a:pt x="79" y="75"/>
                    <a:pt x="78" y="72"/>
                    <a:pt x="79"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4" name="Google Shape;504;p28"/>
            <p:cNvSpPr/>
            <p:nvPr/>
          </p:nvSpPr>
          <p:spPr>
            <a:xfrm>
              <a:off x="1785938" y="866776"/>
              <a:ext cx="127000" cy="34925"/>
            </a:xfrm>
            <a:custGeom>
              <a:rect b="b" l="l" r="r" t="t"/>
              <a:pathLst>
                <a:path extrusionOk="0" h="13" w="49">
                  <a:moveTo>
                    <a:pt x="31" y="0"/>
                  </a:moveTo>
                  <a:cubicBezTo>
                    <a:pt x="29" y="2"/>
                    <a:pt x="25" y="3"/>
                    <a:pt x="22" y="2"/>
                  </a:cubicBezTo>
                  <a:cubicBezTo>
                    <a:pt x="20" y="1"/>
                    <a:pt x="19" y="1"/>
                    <a:pt x="17" y="0"/>
                  </a:cubicBezTo>
                  <a:cubicBezTo>
                    <a:pt x="12" y="4"/>
                    <a:pt x="6" y="7"/>
                    <a:pt x="0" y="9"/>
                  </a:cubicBezTo>
                  <a:cubicBezTo>
                    <a:pt x="1" y="9"/>
                    <a:pt x="1" y="9"/>
                    <a:pt x="2" y="10"/>
                  </a:cubicBezTo>
                  <a:cubicBezTo>
                    <a:pt x="18" y="13"/>
                    <a:pt x="34" y="13"/>
                    <a:pt x="49" y="10"/>
                  </a:cubicBezTo>
                  <a:cubicBezTo>
                    <a:pt x="46" y="9"/>
                    <a:pt x="43" y="7"/>
                    <a:pt x="41" y="6"/>
                  </a:cubicBezTo>
                  <a:cubicBezTo>
                    <a:pt x="37" y="4"/>
                    <a:pt x="34" y="2"/>
                    <a:pt x="3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5" name="Google Shape;505;p28"/>
            <p:cNvSpPr/>
            <p:nvPr/>
          </p:nvSpPr>
          <p:spPr>
            <a:xfrm>
              <a:off x="1871663" y="582613"/>
              <a:ext cx="258763" cy="304800"/>
            </a:xfrm>
            <a:custGeom>
              <a:rect b="b" l="l" r="r" t="t"/>
              <a:pathLst>
                <a:path extrusionOk="0" h="118" w="100">
                  <a:moveTo>
                    <a:pt x="98" y="0"/>
                  </a:moveTo>
                  <a:cubicBezTo>
                    <a:pt x="86" y="11"/>
                    <a:pt x="72" y="21"/>
                    <a:pt x="57" y="28"/>
                  </a:cubicBezTo>
                  <a:cubicBezTo>
                    <a:pt x="50" y="31"/>
                    <a:pt x="44" y="33"/>
                    <a:pt x="37" y="35"/>
                  </a:cubicBezTo>
                  <a:cubicBezTo>
                    <a:pt x="38" y="38"/>
                    <a:pt x="38" y="40"/>
                    <a:pt x="37" y="42"/>
                  </a:cubicBezTo>
                  <a:cubicBezTo>
                    <a:pt x="35" y="51"/>
                    <a:pt x="26" y="57"/>
                    <a:pt x="18" y="55"/>
                  </a:cubicBezTo>
                  <a:cubicBezTo>
                    <a:pt x="13" y="69"/>
                    <a:pt x="7" y="82"/>
                    <a:pt x="0" y="92"/>
                  </a:cubicBezTo>
                  <a:cubicBezTo>
                    <a:pt x="3" y="95"/>
                    <a:pt x="4" y="99"/>
                    <a:pt x="3" y="103"/>
                  </a:cubicBezTo>
                  <a:cubicBezTo>
                    <a:pt x="3" y="104"/>
                    <a:pt x="2" y="106"/>
                    <a:pt x="1" y="107"/>
                  </a:cubicBezTo>
                  <a:cubicBezTo>
                    <a:pt x="4" y="109"/>
                    <a:pt x="7" y="110"/>
                    <a:pt x="10" y="112"/>
                  </a:cubicBezTo>
                  <a:cubicBezTo>
                    <a:pt x="14" y="114"/>
                    <a:pt x="19" y="116"/>
                    <a:pt x="25" y="118"/>
                  </a:cubicBezTo>
                  <a:cubicBezTo>
                    <a:pt x="59" y="107"/>
                    <a:pt x="87" y="79"/>
                    <a:pt x="96" y="41"/>
                  </a:cubicBezTo>
                  <a:cubicBezTo>
                    <a:pt x="100" y="27"/>
                    <a:pt x="100" y="13"/>
                    <a:pt x="9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6" name="Google Shape;506;p28"/>
            <p:cNvSpPr/>
            <p:nvPr/>
          </p:nvSpPr>
          <p:spPr>
            <a:xfrm>
              <a:off x="1936750" y="431801"/>
              <a:ext cx="185738" cy="230188"/>
            </a:xfrm>
            <a:custGeom>
              <a:rect b="b" l="l" r="r" t="t"/>
              <a:pathLst>
                <a:path extrusionOk="0" h="89" w="72">
                  <a:moveTo>
                    <a:pt x="5" y="9"/>
                  </a:moveTo>
                  <a:cubicBezTo>
                    <a:pt x="5" y="12"/>
                    <a:pt x="3" y="14"/>
                    <a:pt x="0" y="16"/>
                  </a:cubicBezTo>
                  <a:cubicBezTo>
                    <a:pt x="2" y="27"/>
                    <a:pt x="3" y="39"/>
                    <a:pt x="2" y="52"/>
                  </a:cubicBezTo>
                  <a:cubicBezTo>
                    <a:pt x="2" y="61"/>
                    <a:pt x="1" y="71"/>
                    <a:pt x="0" y="80"/>
                  </a:cubicBezTo>
                  <a:cubicBezTo>
                    <a:pt x="5" y="81"/>
                    <a:pt x="9" y="85"/>
                    <a:pt x="11" y="89"/>
                  </a:cubicBezTo>
                  <a:cubicBezTo>
                    <a:pt x="17" y="87"/>
                    <a:pt x="24" y="85"/>
                    <a:pt x="30" y="82"/>
                  </a:cubicBezTo>
                  <a:cubicBezTo>
                    <a:pt x="45" y="75"/>
                    <a:pt x="59" y="65"/>
                    <a:pt x="72" y="52"/>
                  </a:cubicBezTo>
                  <a:cubicBezTo>
                    <a:pt x="68" y="33"/>
                    <a:pt x="58" y="15"/>
                    <a:pt x="44" y="0"/>
                  </a:cubicBezTo>
                  <a:cubicBezTo>
                    <a:pt x="31" y="1"/>
                    <a:pt x="18" y="2"/>
                    <a:pt x="6" y="5"/>
                  </a:cubicBezTo>
                  <a:cubicBezTo>
                    <a:pt x="6" y="6"/>
                    <a:pt x="6" y="8"/>
                    <a:pt x="5" y="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7" name="Google Shape;507;p28"/>
            <p:cNvSpPr/>
            <p:nvPr/>
          </p:nvSpPr>
          <p:spPr>
            <a:xfrm>
              <a:off x="1892300" y="350838"/>
              <a:ext cx="147638" cy="84138"/>
            </a:xfrm>
            <a:custGeom>
              <a:rect b="b" l="l" r="r" t="t"/>
              <a:pathLst>
                <a:path extrusionOk="0" h="32" w="57">
                  <a:moveTo>
                    <a:pt x="14" y="27"/>
                  </a:moveTo>
                  <a:cubicBezTo>
                    <a:pt x="18" y="27"/>
                    <a:pt x="20" y="29"/>
                    <a:pt x="22" y="32"/>
                  </a:cubicBezTo>
                  <a:cubicBezTo>
                    <a:pt x="33" y="29"/>
                    <a:pt x="45" y="28"/>
                    <a:pt x="57" y="27"/>
                  </a:cubicBezTo>
                  <a:cubicBezTo>
                    <a:pt x="44" y="15"/>
                    <a:pt x="28" y="6"/>
                    <a:pt x="9" y="2"/>
                  </a:cubicBezTo>
                  <a:cubicBezTo>
                    <a:pt x="6" y="1"/>
                    <a:pt x="3" y="1"/>
                    <a:pt x="0" y="0"/>
                  </a:cubicBezTo>
                  <a:cubicBezTo>
                    <a:pt x="5" y="8"/>
                    <a:pt x="9" y="16"/>
                    <a:pt x="12" y="26"/>
                  </a:cubicBezTo>
                  <a:cubicBezTo>
                    <a:pt x="13" y="26"/>
                    <a:pt x="14" y="26"/>
                    <a:pt x="14" y="2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8" name="Google Shape;508;p28"/>
            <p:cNvSpPr/>
            <p:nvPr/>
          </p:nvSpPr>
          <p:spPr>
            <a:xfrm>
              <a:off x="1720850" y="346076"/>
              <a:ext cx="192088" cy="180975"/>
            </a:xfrm>
            <a:custGeom>
              <a:rect b="b" l="l" r="r" t="t"/>
              <a:pathLst>
                <a:path extrusionOk="0" h="70" w="74">
                  <a:moveTo>
                    <a:pt x="5" y="68"/>
                  </a:moveTo>
                  <a:cubicBezTo>
                    <a:pt x="7" y="68"/>
                    <a:pt x="9" y="69"/>
                    <a:pt x="10" y="70"/>
                  </a:cubicBezTo>
                  <a:cubicBezTo>
                    <a:pt x="11" y="70"/>
                    <a:pt x="12" y="69"/>
                    <a:pt x="13" y="68"/>
                  </a:cubicBezTo>
                  <a:cubicBezTo>
                    <a:pt x="29" y="56"/>
                    <a:pt x="48" y="47"/>
                    <a:pt x="67" y="40"/>
                  </a:cubicBezTo>
                  <a:cubicBezTo>
                    <a:pt x="67" y="39"/>
                    <a:pt x="67" y="38"/>
                    <a:pt x="67" y="37"/>
                  </a:cubicBezTo>
                  <a:cubicBezTo>
                    <a:pt x="68" y="33"/>
                    <a:pt x="71" y="30"/>
                    <a:pt x="74" y="29"/>
                  </a:cubicBezTo>
                  <a:cubicBezTo>
                    <a:pt x="70" y="18"/>
                    <a:pt x="66" y="9"/>
                    <a:pt x="60" y="2"/>
                  </a:cubicBezTo>
                  <a:cubicBezTo>
                    <a:pt x="41" y="0"/>
                    <a:pt x="22" y="4"/>
                    <a:pt x="5" y="12"/>
                  </a:cubicBezTo>
                  <a:cubicBezTo>
                    <a:pt x="2" y="23"/>
                    <a:pt x="1" y="34"/>
                    <a:pt x="0" y="47"/>
                  </a:cubicBezTo>
                  <a:cubicBezTo>
                    <a:pt x="0" y="53"/>
                    <a:pt x="0" y="60"/>
                    <a:pt x="1" y="67"/>
                  </a:cubicBezTo>
                  <a:cubicBezTo>
                    <a:pt x="2" y="67"/>
                    <a:pt x="3" y="67"/>
                    <a:pt x="5"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09" name="Google Shape;509;p28"/>
            <p:cNvSpPr/>
            <p:nvPr/>
          </p:nvSpPr>
          <p:spPr>
            <a:xfrm>
              <a:off x="1584325" y="382588"/>
              <a:ext cx="136525" cy="249238"/>
            </a:xfrm>
            <a:custGeom>
              <a:rect b="b" l="l" r="r" t="t"/>
              <a:pathLst>
                <a:path extrusionOk="0" h="96" w="53">
                  <a:moveTo>
                    <a:pt x="22" y="96"/>
                  </a:moveTo>
                  <a:cubicBezTo>
                    <a:pt x="23" y="95"/>
                    <a:pt x="25" y="95"/>
                    <a:pt x="27" y="95"/>
                  </a:cubicBezTo>
                  <a:cubicBezTo>
                    <a:pt x="31" y="89"/>
                    <a:pt x="36" y="83"/>
                    <a:pt x="41" y="77"/>
                  </a:cubicBezTo>
                  <a:cubicBezTo>
                    <a:pt x="38" y="74"/>
                    <a:pt x="38" y="70"/>
                    <a:pt x="39" y="65"/>
                  </a:cubicBezTo>
                  <a:cubicBezTo>
                    <a:pt x="40" y="60"/>
                    <a:pt x="44" y="55"/>
                    <a:pt x="49" y="54"/>
                  </a:cubicBezTo>
                  <a:cubicBezTo>
                    <a:pt x="49" y="47"/>
                    <a:pt x="49" y="39"/>
                    <a:pt x="49" y="32"/>
                  </a:cubicBezTo>
                  <a:cubicBezTo>
                    <a:pt x="49" y="21"/>
                    <a:pt x="51" y="11"/>
                    <a:pt x="53" y="0"/>
                  </a:cubicBezTo>
                  <a:cubicBezTo>
                    <a:pt x="28" y="14"/>
                    <a:pt x="8" y="39"/>
                    <a:pt x="1" y="69"/>
                  </a:cubicBezTo>
                  <a:cubicBezTo>
                    <a:pt x="1" y="70"/>
                    <a:pt x="0" y="72"/>
                    <a:pt x="0" y="73"/>
                  </a:cubicBezTo>
                  <a:cubicBezTo>
                    <a:pt x="5" y="82"/>
                    <a:pt x="13" y="90"/>
                    <a:pt x="22" y="9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sp>
        <p:nvSpPr>
          <p:cNvPr id="510" name="Google Shape;510;p28"/>
          <p:cNvSpPr/>
          <p:nvPr/>
        </p:nvSpPr>
        <p:spPr>
          <a:xfrm>
            <a:off x="2740508" y="2603581"/>
            <a:ext cx="395265" cy="569918"/>
          </a:xfrm>
          <a:custGeom>
            <a:rect b="b" l="l" r="r" t="t"/>
            <a:pathLst>
              <a:path extrusionOk="0" h="172" w="119">
                <a:moveTo>
                  <a:pt x="69" y="131"/>
                </a:moveTo>
                <a:cubicBezTo>
                  <a:pt x="69" y="134"/>
                  <a:pt x="69" y="138"/>
                  <a:pt x="69" y="138"/>
                </a:cubicBezTo>
                <a:cubicBezTo>
                  <a:pt x="69" y="144"/>
                  <a:pt x="64" y="148"/>
                  <a:pt x="59" y="148"/>
                </a:cubicBezTo>
                <a:cubicBezTo>
                  <a:pt x="54" y="148"/>
                  <a:pt x="50" y="144"/>
                  <a:pt x="50" y="138"/>
                </a:cubicBezTo>
                <a:cubicBezTo>
                  <a:pt x="50" y="138"/>
                  <a:pt x="50" y="134"/>
                  <a:pt x="50" y="131"/>
                </a:cubicBezTo>
                <a:cubicBezTo>
                  <a:pt x="50" y="126"/>
                  <a:pt x="40" y="127"/>
                  <a:pt x="40" y="115"/>
                </a:cubicBezTo>
                <a:cubicBezTo>
                  <a:pt x="40" y="105"/>
                  <a:pt x="49" y="96"/>
                  <a:pt x="59" y="96"/>
                </a:cubicBezTo>
                <a:cubicBezTo>
                  <a:pt x="70" y="96"/>
                  <a:pt x="78" y="105"/>
                  <a:pt x="78" y="115"/>
                </a:cubicBezTo>
                <a:cubicBezTo>
                  <a:pt x="78" y="127"/>
                  <a:pt x="69" y="126"/>
                  <a:pt x="69" y="131"/>
                </a:cubicBezTo>
                <a:moveTo>
                  <a:pt x="21" y="53"/>
                </a:moveTo>
                <a:cubicBezTo>
                  <a:pt x="21" y="31"/>
                  <a:pt x="38" y="14"/>
                  <a:pt x="59" y="14"/>
                </a:cubicBezTo>
                <a:cubicBezTo>
                  <a:pt x="80" y="14"/>
                  <a:pt x="98" y="31"/>
                  <a:pt x="98" y="53"/>
                </a:cubicBezTo>
                <a:cubicBezTo>
                  <a:pt x="98" y="70"/>
                  <a:pt x="98" y="70"/>
                  <a:pt x="98" y="70"/>
                </a:cubicBezTo>
                <a:cubicBezTo>
                  <a:pt x="98" y="70"/>
                  <a:pt x="98" y="72"/>
                  <a:pt x="96" y="72"/>
                </a:cubicBezTo>
                <a:cubicBezTo>
                  <a:pt x="23" y="72"/>
                  <a:pt x="23" y="72"/>
                  <a:pt x="23" y="72"/>
                </a:cubicBezTo>
                <a:cubicBezTo>
                  <a:pt x="21" y="72"/>
                  <a:pt x="21" y="69"/>
                  <a:pt x="21" y="69"/>
                </a:cubicBezTo>
                <a:cubicBezTo>
                  <a:pt x="21" y="53"/>
                  <a:pt x="21" y="53"/>
                  <a:pt x="21" y="53"/>
                </a:cubicBezTo>
                <a:close/>
                <a:moveTo>
                  <a:pt x="101" y="158"/>
                </a:moveTo>
                <a:cubicBezTo>
                  <a:pt x="97" y="158"/>
                  <a:pt x="94" y="155"/>
                  <a:pt x="94" y="151"/>
                </a:cubicBezTo>
                <a:cubicBezTo>
                  <a:pt x="94" y="148"/>
                  <a:pt x="97" y="145"/>
                  <a:pt x="101" y="145"/>
                </a:cubicBezTo>
                <a:cubicBezTo>
                  <a:pt x="116" y="145"/>
                  <a:pt x="116" y="145"/>
                  <a:pt x="116" y="145"/>
                </a:cubicBezTo>
                <a:cubicBezTo>
                  <a:pt x="116" y="145"/>
                  <a:pt x="119" y="145"/>
                  <a:pt x="119" y="143"/>
                </a:cubicBezTo>
                <a:cubicBezTo>
                  <a:pt x="119" y="134"/>
                  <a:pt x="119" y="134"/>
                  <a:pt x="119" y="134"/>
                </a:cubicBezTo>
                <a:cubicBezTo>
                  <a:pt x="119" y="132"/>
                  <a:pt x="116" y="132"/>
                  <a:pt x="116" y="132"/>
                </a:cubicBezTo>
                <a:cubicBezTo>
                  <a:pt x="101" y="132"/>
                  <a:pt x="101" y="132"/>
                  <a:pt x="101" y="132"/>
                </a:cubicBezTo>
                <a:cubicBezTo>
                  <a:pt x="97" y="132"/>
                  <a:pt x="94" y="129"/>
                  <a:pt x="94" y="125"/>
                </a:cubicBezTo>
                <a:cubicBezTo>
                  <a:pt x="94" y="122"/>
                  <a:pt x="97" y="119"/>
                  <a:pt x="101" y="119"/>
                </a:cubicBezTo>
                <a:cubicBezTo>
                  <a:pt x="116" y="119"/>
                  <a:pt x="116" y="119"/>
                  <a:pt x="116" y="119"/>
                </a:cubicBezTo>
                <a:cubicBezTo>
                  <a:pt x="116" y="119"/>
                  <a:pt x="119" y="119"/>
                  <a:pt x="119" y="117"/>
                </a:cubicBezTo>
                <a:cubicBezTo>
                  <a:pt x="119" y="108"/>
                  <a:pt x="119" y="108"/>
                  <a:pt x="119" y="108"/>
                </a:cubicBezTo>
                <a:cubicBezTo>
                  <a:pt x="119" y="106"/>
                  <a:pt x="117" y="106"/>
                  <a:pt x="117" y="106"/>
                </a:cubicBezTo>
                <a:cubicBezTo>
                  <a:pt x="101" y="106"/>
                  <a:pt x="101" y="106"/>
                  <a:pt x="101" y="106"/>
                </a:cubicBezTo>
                <a:cubicBezTo>
                  <a:pt x="97" y="106"/>
                  <a:pt x="94" y="103"/>
                  <a:pt x="94" y="100"/>
                </a:cubicBezTo>
                <a:cubicBezTo>
                  <a:pt x="94" y="96"/>
                  <a:pt x="97" y="93"/>
                  <a:pt x="101" y="93"/>
                </a:cubicBezTo>
                <a:cubicBezTo>
                  <a:pt x="117" y="93"/>
                  <a:pt x="117" y="93"/>
                  <a:pt x="117" y="93"/>
                </a:cubicBezTo>
                <a:cubicBezTo>
                  <a:pt x="117" y="93"/>
                  <a:pt x="119" y="93"/>
                  <a:pt x="119" y="91"/>
                </a:cubicBezTo>
                <a:cubicBezTo>
                  <a:pt x="119" y="76"/>
                  <a:pt x="119" y="76"/>
                  <a:pt x="119" y="76"/>
                </a:cubicBezTo>
                <a:cubicBezTo>
                  <a:pt x="119" y="74"/>
                  <a:pt x="117" y="72"/>
                  <a:pt x="115" y="72"/>
                </a:cubicBezTo>
                <a:cubicBezTo>
                  <a:pt x="114" y="72"/>
                  <a:pt x="114" y="72"/>
                  <a:pt x="114" y="72"/>
                </a:cubicBezTo>
                <a:cubicBezTo>
                  <a:pt x="112" y="72"/>
                  <a:pt x="112" y="70"/>
                  <a:pt x="112" y="70"/>
                </a:cubicBezTo>
                <a:cubicBezTo>
                  <a:pt x="112" y="53"/>
                  <a:pt x="112" y="53"/>
                  <a:pt x="112" y="53"/>
                </a:cubicBezTo>
                <a:cubicBezTo>
                  <a:pt x="112" y="24"/>
                  <a:pt x="88" y="0"/>
                  <a:pt x="59" y="0"/>
                </a:cubicBezTo>
                <a:cubicBezTo>
                  <a:pt x="30" y="0"/>
                  <a:pt x="7" y="24"/>
                  <a:pt x="7" y="53"/>
                </a:cubicBezTo>
                <a:cubicBezTo>
                  <a:pt x="7" y="70"/>
                  <a:pt x="7" y="70"/>
                  <a:pt x="7" y="70"/>
                </a:cubicBezTo>
                <a:cubicBezTo>
                  <a:pt x="7" y="70"/>
                  <a:pt x="7" y="72"/>
                  <a:pt x="4" y="72"/>
                </a:cubicBezTo>
                <a:cubicBezTo>
                  <a:pt x="4" y="72"/>
                  <a:pt x="4" y="72"/>
                  <a:pt x="4" y="72"/>
                </a:cubicBezTo>
                <a:cubicBezTo>
                  <a:pt x="2" y="72"/>
                  <a:pt x="0" y="74"/>
                  <a:pt x="0" y="76"/>
                </a:cubicBezTo>
                <a:cubicBezTo>
                  <a:pt x="0" y="168"/>
                  <a:pt x="0" y="168"/>
                  <a:pt x="0" y="168"/>
                </a:cubicBezTo>
                <a:cubicBezTo>
                  <a:pt x="0" y="170"/>
                  <a:pt x="2" y="172"/>
                  <a:pt x="4" y="172"/>
                </a:cubicBezTo>
                <a:cubicBezTo>
                  <a:pt x="115" y="172"/>
                  <a:pt x="115" y="172"/>
                  <a:pt x="115" y="172"/>
                </a:cubicBezTo>
                <a:cubicBezTo>
                  <a:pt x="117" y="172"/>
                  <a:pt x="119" y="170"/>
                  <a:pt x="119" y="168"/>
                </a:cubicBezTo>
                <a:cubicBezTo>
                  <a:pt x="119" y="160"/>
                  <a:pt x="119" y="160"/>
                  <a:pt x="119" y="160"/>
                </a:cubicBezTo>
                <a:cubicBezTo>
                  <a:pt x="119" y="158"/>
                  <a:pt x="117" y="158"/>
                  <a:pt x="117" y="158"/>
                </a:cubicBezTo>
                <a:lnTo>
                  <a:pt x="101" y="15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nvGrpSpPr>
          <p:cNvPr id="511" name="Google Shape;511;p28"/>
          <p:cNvGrpSpPr/>
          <p:nvPr/>
        </p:nvGrpSpPr>
        <p:grpSpPr>
          <a:xfrm>
            <a:off x="3917828" y="2661891"/>
            <a:ext cx="407964" cy="453295"/>
            <a:chOff x="3125788" y="2924174"/>
            <a:chExt cx="271462" cy="301625"/>
          </a:xfrm>
        </p:grpSpPr>
        <p:sp>
          <p:nvSpPr>
            <p:cNvPr id="512" name="Google Shape;512;p28"/>
            <p:cNvSpPr/>
            <p:nvPr/>
          </p:nvSpPr>
          <p:spPr>
            <a:xfrm>
              <a:off x="3260725" y="2998787"/>
              <a:ext cx="92075" cy="85725"/>
            </a:xfrm>
            <a:custGeom>
              <a:rect b="b" l="l" r="r" t="t"/>
              <a:pathLst>
                <a:path extrusionOk="0" h="37" w="40">
                  <a:moveTo>
                    <a:pt x="38" y="37"/>
                  </a:moveTo>
                  <a:cubicBezTo>
                    <a:pt x="40" y="37"/>
                    <a:pt x="40" y="36"/>
                    <a:pt x="40" y="35"/>
                  </a:cubicBezTo>
                  <a:cubicBezTo>
                    <a:pt x="38" y="16"/>
                    <a:pt x="22" y="1"/>
                    <a:pt x="3" y="0"/>
                  </a:cubicBezTo>
                  <a:cubicBezTo>
                    <a:pt x="2" y="0"/>
                    <a:pt x="0" y="0"/>
                    <a:pt x="0" y="2"/>
                  </a:cubicBezTo>
                  <a:cubicBezTo>
                    <a:pt x="0" y="35"/>
                    <a:pt x="0" y="35"/>
                    <a:pt x="0" y="35"/>
                  </a:cubicBezTo>
                  <a:cubicBezTo>
                    <a:pt x="0" y="35"/>
                    <a:pt x="0" y="37"/>
                    <a:pt x="3" y="37"/>
                  </a:cubicBezTo>
                  <a:lnTo>
                    <a:pt x="38" y="3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13" name="Google Shape;513;p28"/>
            <p:cNvSpPr/>
            <p:nvPr/>
          </p:nvSpPr>
          <p:spPr>
            <a:xfrm>
              <a:off x="3125788" y="2924174"/>
              <a:ext cx="271462" cy="301625"/>
            </a:xfrm>
            <a:custGeom>
              <a:rect b="b" l="l" r="r" t="t"/>
              <a:pathLst>
                <a:path extrusionOk="0" h="132" w="119">
                  <a:moveTo>
                    <a:pt x="107" y="78"/>
                  </a:moveTo>
                  <a:cubicBezTo>
                    <a:pt x="105" y="102"/>
                    <a:pt x="84" y="121"/>
                    <a:pt x="59" y="121"/>
                  </a:cubicBezTo>
                  <a:cubicBezTo>
                    <a:pt x="33" y="121"/>
                    <a:pt x="11" y="100"/>
                    <a:pt x="11" y="73"/>
                  </a:cubicBezTo>
                  <a:cubicBezTo>
                    <a:pt x="11" y="61"/>
                    <a:pt x="16" y="50"/>
                    <a:pt x="24" y="41"/>
                  </a:cubicBezTo>
                  <a:cubicBezTo>
                    <a:pt x="32" y="31"/>
                    <a:pt x="45" y="25"/>
                    <a:pt x="59" y="25"/>
                  </a:cubicBezTo>
                  <a:cubicBezTo>
                    <a:pt x="86" y="25"/>
                    <a:pt x="107" y="47"/>
                    <a:pt x="107" y="73"/>
                  </a:cubicBezTo>
                  <a:cubicBezTo>
                    <a:pt x="107" y="75"/>
                    <a:pt x="107" y="76"/>
                    <a:pt x="107" y="78"/>
                  </a:cubicBezTo>
                  <a:moveTo>
                    <a:pt x="106" y="36"/>
                  </a:moveTo>
                  <a:cubicBezTo>
                    <a:pt x="109" y="33"/>
                    <a:pt x="109" y="33"/>
                    <a:pt x="109" y="33"/>
                  </a:cubicBezTo>
                  <a:cubicBezTo>
                    <a:pt x="109" y="33"/>
                    <a:pt x="109" y="33"/>
                    <a:pt x="109" y="33"/>
                  </a:cubicBezTo>
                  <a:cubicBezTo>
                    <a:pt x="110" y="33"/>
                    <a:pt x="111" y="33"/>
                    <a:pt x="112" y="33"/>
                  </a:cubicBezTo>
                  <a:cubicBezTo>
                    <a:pt x="116" y="32"/>
                    <a:pt x="114" y="28"/>
                    <a:pt x="110" y="24"/>
                  </a:cubicBezTo>
                  <a:cubicBezTo>
                    <a:pt x="106" y="20"/>
                    <a:pt x="102" y="18"/>
                    <a:pt x="101" y="22"/>
                  </a:cubicBezTo>
                  <a:cubicBezTo>
                    <a:pt x="101" y="23"/>
                    <a:pt x="101" y="24"/>
                    <a:pt x="101" y="25"/>
                  </a:cubicBezTo>
                  <a:cubicBezTo>
                    <a:pt x="101" y="25"/>
                    <a:pt x="101" y="25"/>
                    <a:pt x="101" y="25"/>
                  </a:cubicBezTo>
                  <a:cubicBezTo>
                    <a:pt x="98" y="28"/>
                    <a:pt x="98" y="28"/>
                    <a:pt x="98" y="28"/>
                  </a:cubicBezTo>
                  <a:cubicBezTo>
                    <a:pt x="98" y="28"/>
                    <a:pt x="97" y="28"/>
                    <a:pt x="97" y="28"/>
                  </a:cubicBezTo>
                  <a:cubicBezTo>
                    <a:pt x="89" y="21"/>
                    <a:pt x="79" y="16"/>
                    <a:pt x="69" y="15"/>
                  </a:cubicBezTo>
                  <a:cubicBezTo>
                    <a:pt x="68" y="15"/>
                    <a:pt x="68" y="15"/>
                    <a:pt x="68" y="14"/>
                  </a:cubicBezTo>
                  <a:cubicBezTo>
                    <a:pt x="68" y="12"/>
                    <a:pt x="68" y="12"/>
                    <a:pt x="68" y="12"/>
                  </a:cubicBezTo>
                  <a:cubicBezTo>
                    <a:pt x="68" y="12"/>
                    <a:pt x="68" y="12"/>
                    <a:pt x="68" y="12"/>
                  </a:cubicBezTo>
                  <a:cubicBezTo>
                    <a:pt x="71" y="11"/>
                    <a:pt x="72" y="9"/>
                    <a:pt x="74" y="7"/>
                  </a:cubicBezTo>
                  <a:cubicBezTo>
                    <a:pt x="78" y="3"/>
                    <a:pt x="68" y="0"/>
                    <a:pt x="59" y="0"/>
                  </a:cubicBezTo>
                  <a:cubicBezTo>
                    <a:pt x="51" y="0"/>
                    <a:pt x="41" y="3"/>
                    <a:pt x="45" y="7"/>
                  </a:cubicBezTo>
                  <a:cubicBezTo>
                    <a:pt x="46" y="9"/>
                    <a:pt x="48" y="11"/>
                    <a:pt x="50" y="12"/>
                  </a:cubicBezTo>
                  <a:cubicBezTo>
                    <a:pt x="51" y="12"/>
                    <a:pt x="51" y="12"/>
                    <a:pt x="51" y="13"/>
                  </a:cubicBezTo>
                  <a:cubicBezTo>
                    <a:pt x="51" y="14"/>
                    <a:pt x="51" y="14"/>
                    <a:pt x="51" y="14"/>
                  </a:cubicBezTo>
                  <a:cubicBezTo>
                    <a:pt x="51" y="15"/>
                    <a:pt x="51" y="15"/>
                    <a:pt x="50" y="15"/>
                  </a:cubicBezTo>
                  <a:cubicBezTo>
                    <a:pt x="36" y="17"/>
                    <a:pt x="24" y="24"/>
                    <a:pt x="15" y="34"/>
                  </a:cubicBezTo>
                  <a:cubicBezTo>
                    <a:pt x="6" y="44"/>
                    <a:pt x="0" y="58"/>
                    <a:pt x="0" y="73"/>
                  </a:cubicBezTo>
                  <a:cubicBezTo>
                    <a:pt x="0" y="106"/>
                    <a:pt x="27" y="132"/>
                    <a:pt x="59" y="132"/>
                  </a:cubicBezTo>
                  <a:cubicBezTo>
                    <a:pt x="90" y="132"/>
                    <a:pt x="116" y="108"/>
                    <a:pt x="118" y="78"/>
                  </a:cubicBezTo>
                  <a:cubicBezTo>
                    <a:pt x="118" y="76"/>
                    <a:pt x="119" y="75"/>
                    <a:pt x="119" y="73"/>
                  </a:cubicBezTo>
                  <a:cubicBezTo>
                    <a:pt x="119" y="60"/>
                    <a:pt x="114" y="47"/>
                    <a:pt x="106" y="37"/>
                  </a:cubicBezTo>
                  <a:cubicBezTo>
                    <a:pt x="106" y="37"/>
                    <a:pt x="106" y="36"/>
                    <a:pt x="106" y="3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grpSp>
        <p:nvGrpSpPr>
          <p:cNvPr id="514" name="Google Shape;514;p28"/>
          <p:cNvGrpSpPr/>
          <p:nvPr/>
        </p:nvGrpSpPr>
        <p:grpSpPr>
          <a:xfrm>
            <a:off x="7471666" y="2656777"/>
            <a:ext cx="466071" cy="463526"/>
            <a:chOff x="7605713" y="2366962"/>
            <a:chExt cx="290512" cy="288925"/>
          </a:xfrm>
        </p:grpSpPr>
        <p:sp>
          <p:nvSpPr>
            <p:cNvPr id="515" name="Google Shape;515;p28"/>
            <p:cNvSpPr/>
            <p:nvPr/>
          </p:nvSpPr>
          <p:spPr>
            <a:xfrm>
              <a:off x="7626350" y="2549524"/>
              <a:ext cx="87312" cy="85725"/>
            </a:xfrm>
            <a:custGeom>
              <a:rect b="b" l="l" r="r" t="t"/>
              <a:pathLst>
                <a:path extrusionOk="0" h="37" w="38">
                  <a:moveTo>
                    <a:pt x="23" y="2"/>
                  </a:moveTo>
                  <a:cubicBezTo>
                    <a:pt x="21" y="0"/>
                    <a:pt x="20" y="1"/>
                    <a:pt x="20" y="2"/>
                  </a:cubicBezTo>
                  <a:cubicBezTo>
                    <a:pt x="10" y="12"/>
                    <a:pt x="0" y="37"/>
                    <a:pt x="5" y="35"/>
                  </a:cubicBezTo>
                  <a:cubicBezTo>
                    <a:pt x="23" y="26"/>
                    <a:pt x="26" y="29"/>
                    <a:pt x="36" y="18"/>
                  </a:cubicBezTo>
                  <a:cubicBezTo>
                    <a:pt x="37" y="18"/>
                    <a:pt x="38" y="17"/>
                    <a:pt x="36" y="15"/>
                  </a:cubicBezTo>
                  <a:lnTo>
                    <a:pt x="23" y="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16" name="Google Shape;516;p28"/>
            <p:cNvSpPr/>
            <p:nvPr/>
          </p:nvSpPr>
          <p:spPr>
            <a:xfrm>
              <a:off x="7605713" y="2366962"/>
              <a:ext cx="290512" cy="288925"/>
            </a:xfrm>
            <a:custGeom>
              <a:rect b="b" l="l" r="r" t="t"/>
              <a:pathLst>
                <a:path extrusionOk="0" h="126" w="127">
                  <a:moveTo>
                    <a:pt x="82" y="45"/>
                  </a:moveTo>
                  <a:cubicBezTo>
                    <a:pt x="77" y="40"/>
                    <a:pt x="77" y="33"/>
                    <a:pt x="82" y="28"/>
                  </a:cubicBezTo>
                  <a:cubicBezTo>
                    <a:pt x="87" y="23"/>
                    <a:pt x="95" y="23"/>
                    <a:pt x="99" y="28"/>
                  </a:cubicBezTo>
                  <a:cubicBezTo>
                    <a:pt x="104" y="33"/>
                    <a:pt x="104" y="40"/>
                    <a:pt x="99" y="45"/>
                  </a:cubicBezTo>
                  <a:cubicBezTo>
                    <a:pt x="95" y="50"/>
                    <a:pt x="87" y="50"/>
                    <a:pt x="82" y="45"/>
                  </a:cubicBezTo>
                  <a:moveTo>
                    <a:pt x="88" y="82"/>
                  </a:moveTo>
                  <a:cubicBezTo>
                    <a:pt x="88" y="81"/>
                    <a:pt x="89" y="80"/>
                    <a:pt x="89" y="79"/>
                  </a:cubicBezTo>
                  <a:cubicBezTo>
                    <a:pt x="112" y="54"/>
                    <a:pt x="127" y="21"/>
                    <a:pt x="116" y="10"/>
                  </a:cubicBezTo>
                  <a:cubicBezTo>
                    <a:pt x="105" y="0"/>
                    <a:pt x="73" y="15"/>
                    <a:pt x="48" y="38"/>
                  </a:cubicBezTo>
                  <a:cubicBezTo>
                    <a:pt x="48" y="38"/>
                    <a:pt x="47" y="39"/>
                    <a:pt x="45" y="39"/>
                  </a:cubicBezTo>
                  <a:cubicBezTo>
                    <a:pt x="37" y="37"/>
                    <a:pt x="37" y="37"/>
                    <a:pt x="37" y="37"/>
                  </a:cubicBezTo>
                  <a:cubicBezTo>
                    <a:pt x="35" y="36"/>
                    <a:pt x="32" y="37"/>
                    <a:pt x="30" y="39"/>
                  </a:cubicBezTo>
                  <a:cubicBezTo>
                    <a:pt x="2" y="67"/>
                    <a:pt x="2" y="67"/>
                    <a:pt x="2" y="67"/>
                  </a:cubicBezTo>
                  <a:cubicBezTo>
                    <a:pt x="0" y="69"/>
                    <a:pt x="1" y="70"/>
                    <a:pt x="3" y="71"/>
                  </a:cubicBezTo>
                  <a:cubicBezTo>
                    <a:pt x="24" y="74"/>
                    <a:pt x="24" y="74"/>
                    <a:pt x="24" y="74"/>
                  </a:cubicBezTo>
                  <a:cubicBezTo>
                    <a:pt x="26" y="74"/>
                    <a:pt x="29" y="73"/>
                    <a:pt x="31" y="72"/>
                  </a:cubicBezTo>
                  <a:cubicBezTo>
                    <a:pt x="31" y="72"/>
                    <a:pt x="32" y="70"/>
                    <a:pt x="33" y="72"/>
                  </a:cubicBezTo>
                  <a:cubicBezTo>
                    <a:pt x="39" y="77"/>
                    <a:pt x="50" y="88"/>
                    <a:pt x="55" y="94"/>
                  </a:cubicBezTo>
                  <a:cubicBezTo>
                    <a:pt x="56" y="95"/>
                    <a:pt x="55" y="96"/>
                    <a:pt x="55" y="96"/>
                  </a:cubicBezTo>
                  <a:cubicBezTo>
                    <a:pt x="54" y="98"/>
                    <a:pt x="53" y="101"/>
                    <a:pt x="53" y="103"/>
                  </a:cubicBezTo>
                  <a:cubicBezTo>
                    <a:pt x="56" y="124"/>
                    <a:pt x="56" y="124"/>
                    <a:pt x="56" y="124"/>
                  </a:cubicBezTo>
                  <a:cubicBezTo>
                    <a:pt x="57" y="126"/>
                    <a:pt x="58" y="126"/>
                    <a:pt x="60" y="125"/>
                  </a:cubicBezTo>
                  <a:cubicBezTo>
                    <a:pt x="88" y="96"/>
                    <a:pt x="88" y="96"/>
                    <a:pt x="88" y="96"/>
                  </a:cubicBezTo>
                  <a:cubicBezTo>
                    <a:pt x="90" y="95"/>
                    <a:pt x="91" y="92"/>
                    <a:pt x="90" y="89"/>
                  </a:cubicBezTo>
                  <a:lnTo>
                    <a:pt x="88" y="8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grpSp>
      <p:sp>
        <p:nvSpPr>
          <p:cNvPr id="517" name="Google Shape;517;p28"/>
          <p:cNvSpPr/>
          <p:nvPr/>
        </p:nvSpPr>
        <p:spPr>
          <a:xfrm>
            <a:off x="5107849" y="2630585"/>
            <a:ext cx="339352" cy="515909"/>
          </a:xfrm>
          <a:custGeom>
            <a:rect b="b" l="l" r="r" t="t"/>
            <a:pathLst>
              <a:path extrusionOk="0" h="377" w="249">
                <a:moveTo>
                  <a:pt x="222" y="199"/>
                </a:moveTo>
                <a:cubicBezTo>
                  <a:pt x="126" y="377"/>
                  <a:pt x="124" y="377"/>
                  <a:pt x="124" y="377"/>
                </a:cubicBezTo>
                <a:cubicBezTo>
                  <a:pt x="124" y="377"/>
                  <a:pt x="124" y="376"/>
                  <a:pt x="27" y="199"/>
                </a:cubicBezTo>
                <a:cubicBezTo>
                  <a:pt x="10" y="178"/>
                  <a:pt x="0" y="152"/>
                  <a:pt x="0" y="123"/>
                </a:cubicBezTo>
                <a:cubicBezTo>
                  <a:pt x="0" y="55"/>
                  <a:pt x="56" y="0"/>
                  <a:pt x="124" y="0"/>
                </a:cubicBezTo>
                <a:cubicBezTo>
                  <a:pt x="193" y="0"/>
                  <a:pt x="249" y="55"/>
                  <a:pt x="249" y="123"/>
                </a:cubicBezTo>
                <a:cubicBezTo>
                  <a:pt x="249" y="152"/>
                  <a:pt x="239" y="178"/>
                  <a:pt x="222" y="199"/>
                </a:cubicBezTo>
                <a:close/>
                <a:moveTo>
                  <a:pt x="125" y="36"/>
                </a:moveTo>
                <a:cubicBezTo>
                  <a:pt x="77" y="36"/>
                  <a:pt x="38" y="75"/>
                  <a:pt x="38" y="123"/>
                </a:cubicBezTo>
                <a:cubicBezTo>
                  <a:pt x="38" y="170"/>
                  <a:pt x="77" y="209"/>
                  <a:pt x="125" y="209"/>
                </a:cubicBezTo>
                <a:cubicBezTo>
                  <a:pt x="173" y="209"/>
                  <a:pt x="212" y="170"/>
                  <a:pt x="212" y="123"/>
                </a:cubicBezTo>
                <a:cubicBezTo>
                  <a:pt x="212" y="75"/>
                  <a:pt x="173" y="36"/>
                  <a:pt x="125" y="3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18" name="Google Shape;518;p28"/>
          <p:cNvSpPr/>
          <p:nvPr/>
        </p:nvSpPr>
        <p:spPr>
          <a:xfrm>
            <a:off x="6229258" y="2658363"/>
            <a:ext cx="460351" cy="460351"/>
          </a:xfrm>
          <a:custGeom>
            <a:rect b="b" l="l" r="r" t="t"/>
            <a:pathLst>
              <a:path extrusionOk="0" h="408" w="408">
                <a:moveTo>
                  <a:pt x="256" y="305"/>
                </a:moveTo>
                <a:cubicBezTo>
                  <a:pt x="171" y="305"/>
                  <a:pt x="103" y="237"/>
                  <a:pt x="103" y="152"/>
                </a:cubicBezTo>
                <a:cubicBezTo>
                  <a:pt x="103" y="68"/>
                  <a:pt x="171" y="0"/>
                  <a:pt x="256" y="0"/>
                </a:cubicBezTo>
                <a:cubicBezTo>
                  <a:pt x="340" y="0"/>
                  <a:pt x="408" y="68"/>
                  <a:pt x="408" y="152"/>
                </a:cubicBezTo>
                <a:cubicBezTo>
                  <a:pt x="408" y="237"/>
                  <a:pt x="340" y="305"/>
                  <a:pt x="256" y="305"/>
                </a:cubicBezTo>
                <a:close/>
                <a:moveTo>
                  <a:pt x="256" y="51"/>
                </a:moveTo>
                <a:cubicBezTo>
                  <a:pt x="200" y="51"/>
                  <a:pt x="154" y="96"/>
                  <a:pt x="154" y="152"/>
                </a:cubicBezTo>
                <a:cubicBezTo>
                  <a:pt x="154" y="209"/>
                  <a:pt x="200" y="254"/>
                  <a:pt x="256" y="254"/>
                </a:cubicBezTo>
                <a:cubicBezTo>
                  <a:pt x="312" y="254"/>
                  <a:pt x="357" y="209"/>
                  <a:pt x="357" y="152"/>
                </a:cubicBezTo>
                <a:cubicBezTo>
                  <a:pt x="357" y="96"/>
                  <a:pt x="312" y="51"/>
                  <a:pt x="256" y="51"/>
                </a:cubicBezTo>
                <a:close/>
                <a:moveTo>
                  <a:pt x="52" y="408"/>
                </a:moveTo>
                <a:cubicBezTo>
                  <a:pt x="0" y="356"/>
                  <a:pt x="0" y="356"/>
                  <a:pt x="0" y="356"/>
                </a:cubicBezTo>
                <a:cubicBezTo>
                  <a:pt x="101" y="256"/>
                  <a:pt x="101" y="256"/>
                  <a:pt x="101" y="256"/>
                </a:cubicBezTo>
                <a:cubicBezTo>
                  <a:pt x="111" y="269"/>
                  <a:pt x="139" y="297"/>
                  <a:pt x="152" y="307"/>
                </a:cubicBezTo>
                <a:cubicBezTo>
                  <a:pt x="52" y="408"/>
                  <a:pt x="52" y="408"/>
                  <a:pt x="52" y="40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519" name="Google Shape;519;p28"/>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ppt_w</p:attrName>
                                        </p:attrNameLst>
                                      </p:cBhvr>
                                      <p:tavLst>
                                        <p:tav fmla="" tm="0">
                                          <p:val>
                                            <p:strVal val="0"/>
                                          </p:val>
                                        </p:tav>
                                        <p:tav fmla="" tm="100000">
                                          <p:val>
                                            <p:strVal val="#ppt_w"/>
                                          </p:val>
                                        </p:tav>
                                      </p:tavLst>
                                    </p:anim>
                                    <p:anim calcmode="lin" valueType="num">
                                      <p:cBhvr additive="base">
                                        <p:cTn dur="500"/>
                                        <p:tgtEl>
                                          <p:spTgt spid="48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200"/>
                                        <p:tgtEl>
                                          <p:spTgt spid="482"/>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par>
                          <p:cTn fill="hold">
                            <p:stCondLst>
                              <p:cond delay="2200"/>
                            </p:stCondLst>
                            <p:childTnLst>
                              <p:par>
                                <p:cTn fill="hold" nodeType="afterEffect" presetClass="entr" presetID="23" presetSubtype="16">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500"/>
                                        <p:tgtEl>
                                          <p:spTgt spid="498"/>
                                        </p:tgtEl>
                                        <p:attrNameLst>
                                          <p:attrName>ppt_w</p:attrName>
                                        </p:attrNameLst>
                                      </p:cBhvr>
                                      <p:tavLst>
                                        <p:tav fmla="" tm="0">
                                          <p:val>
                                            <p:strVal val="0"/>
                                          </p:val>
                                        </p:tav>
                                        <p:tav fmla="" tm="100000">
                                          <p:val>
                                            <p:strVal val="#ppt_w"/>
                                          </p:val>
                                        </p:tav>
                                      </p:tavLst>
                                    </p:anim>
                                    <p:anim calcmode="lin" valueType="num">
                                      <p:cBhvr additive="base">
                                        <p:cTn dur="500"/>
                                        <p:tgtEl>
                                          <p:spTgt spid="498"/>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par>
                          <p:cTn fill="hold">
                            <p:stCondLst>
                              <p:cond delay="3700"/>
                            </p:stCondLst>
                            <p:childTnLst>
                              <p:par>
                                <p:cTn fill="hold" nodeType="afterEffect" presetClass="entr" presetID="23" presetSubtype="16">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ppt_w</p:attrName>
                                        </p:attrNameLst>
                                      </p:cBhvr>
                                      <p:tavLst>
                                        <p:tav fmla="" tm="0">
                                          <p:val>
                                            <p:strVal val="0"/>
                                          </p:val>
                                        </p:tav>
                                        <p:tav fmla="" tm="100000">
                                          <p:val>
                                            <p:strVal val="#ppt_w"/>
                                          </p:val>
                                        </p:tav>
                                      </p:tavLst>
                                    </p:anim>
                                    <p:anim calcmode="lin" valueType="num">
                                      <p:cBhvr additive="base">
                                        <p:cTn dur="500"/>
                                        <p:tgtEl>
                                          <p:spTgt spid="510"/>
                                        </p:tgtEl>
                                        <p:attrNameLst>
                                          <p:attrName>ppt_h</p:attrName>
                                        </p:attrNameLst>
                                      </p:cBhvr>
                                      <p:tavLst>
                                        <p:tav fmla="" tm="0">
                                          <p:val>
                                            <p:strVal val="0"/>
                                          </p:val>
                                        </p:tav>
                                        <p:tav fmla="" tm="100000">
                                          <p:val>
                                            <p:strVal val="#ppt_h"/>
                                          </p:val>
                                        </p:tav>
                                      </p:tavLst>
                                    </p:anim>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par>
                          <p:cTn fill="hold">
                            <p:stCondLst>
                              <p:cond delay="5200"/>
                            </p:stCondLst>
                            <p:childTnLst>
                              <p:par>
                                <p:cTn fill="hold" nodeType="afterEffect" presetClass="entr" presetID="23" presetSubtype="16">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500"/>
                                        <p:tgtEl>
                                          <p:spTgt spid="511"/>
                                        </p:tgtEl>
                                        <p:attrNameLst>
                                          <p:attrName>ppt_w</p:attrName>
                                        </p:attrNameLst>
                                      </p:cBhvr>
                                      <p:tavLst>
                                        <p:tav fmla="" tm="0">
                                          <p:val>
                                            <p:strVal val="0"/>
                                          </p:val>
                                        </p:tav>
                                        <p:tav fmla="" tm="100000">
                                          <p:val>
                                            <p:strVal val="#ppt_w"/>
                                          </p:val>
                                        </p:tav>
                                      </p:tavLst>
                                    </p:anim>
                                    <p:anim calcmode="lin" valueType="num">
                                      <p:cBhvr additive="base">
                                        <p:cTn dur="500"/>
                                        <p:tgtEl>
                                          <p:spTgt spid="511"/>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par>
                          <p:cTn fill="hold">
                            <p:stCondLst>
                              <p:cond delay="6700"/>
                            </p:stCondLst>
                            <p:childTnLst>
                              <p:par>
                                <p:cTn fill="hold" nodeType="afterEffect" presetClass="entr" presetID="23" presetSubtype="16">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ppt_w</p:attrName>
                                        </p:attrNameLst>
                                      </p:cBhvr>
                                      <p:tavLst>
                                        <p:tav fmla="" tm="0">
                                          <p:val>
                                            <p:strVal val="0"/>
                                          </p:val>
                                        </p:tav>
                                        <p:tav fmla="" tm="100000">
                                          <p:val>
                                            <p:strVal val="#ppt_w"/>
                                          </p:val>
                                        </p:tav>
                                      </p:tavLst>
                                    </p:anim>
                                    <p:anim calcmode="lin" valueType="num">
                                      <p:cBhvr additive="base">
                                        <p:cTn dur="500"/>
                                        <p:tgtEl>
                                          <p:spTgt spid="517"/>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par>
                          <p:cTn fill="hold">
                            <p:stCondLst>
                              <p:cond delay="770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par>
                          <p:cTn fill="hold">
                            <p:stCondLst>
                              <p:cond delay="8200"/>
                            </p:stCondLst>
                            <p:childTnLst>
                              <p:par>
                                <p:cTn fill="hold" nodeType="afterEffect" presetClass="entr" presetID="23" presetSubtype="16">
                                  <p:stCondLst>
                                    <p:cond delay="0"/>
                                  </p:stCondLst>
                                  <p:childTnLst>
                                    <p:set>
                                      <p:cBhvr>
                                        <p:cTn dur="1" fill="hold">
                                          <p:stCondLst>
                                            <p:cond delay="0"/>
                                          </p:stCondLst>
                                        </p:cTn>
                                        <p:tgtEl>
                                          <p:spTgt spid="518"/>
                                        </p:tgtEl>
                                        <p:attrNameLst>
                                          <p:attrName>style.visibility</p:attrName>
                                        </p:attrNameLst>
                                      </p:cBhvr>
                                      <p:to>
                                        <p:strVal val="visible"/>
                                      </p:to>
                                    </p:set>
                                    <p:anim calcmode="lin" valueType="num">
                                      <p:cBhvr additive="base">
                                        <p:cTn dur="500"/>
                                        <p:tgtEl>
                                          <p:spTgt spid="518"/>
                                        </p:tgtEl>
                                        <p:attrNameLst>
                                          <p:attrName>ppt_w</p:attrName>
                                        </p:attrNameLst>
                                      </p:cBhvr>
                                      <p:tavLst>
                                        <p:tav fmla="" tm="0">
                                          <p:val>
                                            <p:strVal val="0"/>
                                          </p:val>
                                        </p:tav>
                                        <p:tav fmla="" tm="100000">
                                          <p:val>
                                            <p:strVal val="#ppt_w"/>
                                          </p:val>
                                        </p:tav>
                                      </p:tavLst>
                                    </p:anim>
                                    <p:anim calcmode="lin" valueType="num">
                                      <p:cBhvr additive="base">
                                        <p:cTn dur="500"/>
                                        <p:tgtEl>
                                          <p:spTgt spid="518"/>
                                        </p:tgtEl>
                                        <p:attrNameLst>
                                          <p:attrName>ppt_h</p:attrName>
                                        </p:attrNameLst>
                                      </p:cBhvr>
                                      <p:tavLst>
                                        <p:tav fmla="" tm="0">
                                          <p:val>
                                            <p:strVal val="0"/>
                                          </p:val>
                                        </p:tav>
                                        <p:tav fmla="" tm="100000">
                                          <p:val>
                                            <p:strVal val="#ppt_h"/>
                                          </p:val>
                                        </p:tav>
                                      </p:tavLst>
                                    </p:anim>
                                  </p:childTnLst>
                                </p:cTn>
                              </p:par>
                            </p:childTnLst>
                          </p:cTn>
                        </p:par>
                        <p:par>
                          <p:cTn fill="hold">
                            <p:stCondLst>
                              <p:cond delay="8700"/>
                            </p:stCondLst>
                            <p:childTnLst>
                              <p:par>
                                <p:cTn fill="hold" nodeType="after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par>
                          <p:cTn fill="hold">
                            <p:stCondLst>
                              <p:cond delay="9200"/>
                            </p:stCondLst>
                            <p:childTnLst>
                              <p:par>
                                <p:cTn fill="hold" nodeType="after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par>
                          <p:cTn fill="hold">
                            <p:stCondLst>
                              <p:cond delay="9700"/>
                            </p:stCondLst>
                            <p:childTnLst>
                              <p:par>
                                <p:cTn fill="hold" nodeType="afterEffect" presetClass="entr" presetID="23" presetSubtype="16">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ppt_w</p:attrName>
                                        </p:attrNameLst>
                                      </p:cBhvr>
                                      <p:tavLst>
                                        <p:tav fmla="" tm="0">
                                          <p:val>
                                            <p:strVal val="0"/>
                                          </p:val>
                                        </p:tav>
                                        <p:tav fmla="" tm="100000">
                                          <p:val>
                                            <p:strVal val="#ppt_w"/>
                                          </p:val>
                                        </p:tav>
                                      </p:tavLst>
                                    </p:anim>
                                    <p:anim calcmode="lin" valueType="num">
                                      <p:cBhvr additive="base">
                                        <p:cTn dur="500"/>
                                        <p:tgtEl>
                                          <p:spTgt spid="514"/>
                                        </p:tgtEl>
                                        <p:attrNameLst>
                                          <p:attrName>ppt_h</p:attrName>
                                        </p:attrNameLst>
                                      </p:cBhvr>
                                      <p:tavLst>
                                        <p:tav fmla="" tm="0">
                                          <p:val>
                                            <p:strVal val="0"/>
                                          </p:val>
                                        </p:tav>
                                        <p:tav fmla="" tm="100000">
                                          <p:val>
                                            <p:strVal val="#ppt_h"/>
                                          </p:val>
                                        </p:tav>
                                      </p:tavLst>
                                    </p:anim>
                                  </p:childTnLst>
                                </p:cTn>
                              </p:par>
                            </p:childTnLst>
                          </p:cTn>
                        </p:par>
                        <p:par>
                          <p:cTn fill="hold">
                            <p:stCondLst>
                              <p:cond delay="1020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29"/>
          <p:cNvPicPr preferRelativeResize="0"/>
          <p:nvPr/>
        </p:nvPicPr>
        <p:blipFill rotWithShape="1">
          <a:blip r:embed="rId3">
            <a:alphaModFix/>
          </a:blip>
          <a:srcRect b="0" l="0" r="0" t="0"/>
          <a:stretch/>
        </p:blipFill>
        <p:spPr>
          <a:xfrm>
            <a:off x="6688996" y="-668609"/>
            <a:ext cx="2454410" cy="5829225"/>
          </a:xfrm>
          <a:prstGeom prst="rect">
            <a:avLst/>
          </a:prstGeom>
          <a:noFill/>
          <a:ln>
            <a:noFill/>
          </a:ln>
        </p:spPr>
      </p:pic>
      <p:pic>
        <p:nvPicPr>
          <p:cNvPr id="525" name="Google Shape;525;p29"/>
          <p:cNvPicPr preferRelativeResize="0"/>
          <p:nvPr/>
        </p:nvPicPr>
        <p:blipFill rotWithShape="1">
          <a:blip r:embed="rId4">
            <a:alphaModFix/>
          </a:blip>
          <a:srcRect b="0" l="0" r="0" t="0"/>
          <a:stretch/>
        </p:blipFill>
        <p:spPr>
          <a:xfrm>
            <a:off x="-126522" y="-1815800"/>
            <a:ext cx="2580338" cy="6946095"/>
          </a:xfrm>
          <a:prstGeom prst="rect">
            <a:avLst/>
          </a:prstGeom>
          <a:noFill/>
          <a:ln>
            <a:noFill/>
          </a:ln>
        </p:spPr>
      </p:pic>
      <p:sp>
        <p:nvSpPr>
          <p:cNvPr id="526" name="Google Shape;526;p29"/>
          <p:cNvSpPr txBox="1"/>
          <p:nvPr/>
        </p:nvSpPr>
        <p:spPr>
          <a:xfrm>
            <a:off x="2904568" y="1585659"/>
            <a:ext cx="933269" cy="1697436"/>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10500">
                <a:solidFill>
                  <a:srgbClr val="0070C0"/>
                </a:solidFill>
                <a:latin typeface="Rockwell"/>
                <a:ea typeface="Rockwell"/>
                <a:cs typeface="Rockwell"/>
                <a:sym typeface="Rockwell"/>
              </a:rPr>
              <a:t>3</a:t>
            </a:r>
            <a:endParaRPr sz="10500">
              <a:solidFill>
                <a:srgbClr val="0070C0"/>
              </a:solidFill>
              <a:latin typeface="Rockwell"/>
              <a:ea typeface="Rockwell"/>
              <a:cs typeface="Rockwell"/>
              <a:sym typeface="Rockwell"/>
            </a:endParaRPr>
          </a:p>
        </p:txBody>
      </p:sp>
      <p:sp>
        <p:nvSpPr>
          <p:cNvPr id="527" name="Google Shape;527;p29"/>
          <p:cNvSpPr/>
          <p:nvPr/>
        </p:nvSpPr>
        <p:spPr>
          <a:xfrm>
            <a:off x="267885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528" name="Google Shape;528;p29"/>
          <p:cNvSpPr/>
          <p:nvPr/>
        </p:nvSpPr>
        <p:spPr>
          <a:xfrm flipH="1">
            <a:off x="375897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529" name="Google Shape;529;p29"/>
          <p:cNvSpPr txBox="1"/>
          <p:nvPr/>
        </p:nvSpPr>
        <p:spPr>
          <a:xfrm>
            <a:off x="4027068" y="1635647"/>
            <a:ext cx="2602059" cy="22467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000">
                <a:solidFill>
                  <a:srgbClr val="A5A5A5"/>
                </a:solidFill>
                <a:latin typeface="Rockwell"/>
                <a:ea typeface="Rockwell"/>
                <a:cs typeface="Rockwell"/>
                <a:sym typeface="Rockwell"/>
              </a:rPr>
              <a:t>L</a:t>
            </a:r>
            <a:r>
              <a:rPr lang="tr-TR" sz="2000">
                <a:solidFill>
                  <a:srgbClr val="A5A5A5"/>
                </a:solidFill>
                <a:latin typeface="Rockwell"/>
                <a:ea typeface="Rockwell"/>
                <a:cs typeface="Rockwell"/>
                <a:sym typeface="Rockwell"/>
              </a:rPr>
              <a:t>ACK OF WORK</a:t>
            </a:r>
            <a:endParaRPr/>
          </a:p>
          <a:p>
            <a:pPr indent="0" lvl="0" marL="0" marR="0" rtl="0" algn="just">
              <a:spcBef>
                <a:spcPts val="0"/>
              </a:spcBef>
              <a:spcAft>
                <a:spcPts val="0"/>
              </a:spcAft>
              <a:buNone/>
            </a:pPr>
            <a:r>
              <a:t/>
            </a:r>
            <a:endParaRPr sz="2000">
              <a:solidFill>
                <a:srgbClr val="A5A5A5"/>
              </a:solidFill>
              <a:latin typeface="Rockwell"/>
              <a:ea typeface="Rockwell"/>
              <a:cs typeface="Rockwell"/>
              <a:sym typeface="Rockwell"/>
            </a:endParaRPr>
          </a:p>
          <a:p>
            <a:pPr indent="0" lvl="0" marL="0" marR="0" rtl="0" algn="just">
              <a:spcBef>
                <a:spcPts val="0"/>
              </a:spcBef>
              <a:spcAft>
                <a:spcPts val="0"/>
              </a:spcAft>
              <a:buNone/>
            </a:pPr>
            <a:r>
              <a:t/>
            </a:r>
            <a:endParaRPr sz="2000">
              <a:solidFill>
                <a:srgbClr val="A5A5A5"/>
              </a:solidFill>
              <a:latin typeface="Rockwell"/>
              <a:ea typeface="Rockwell"/>
              <a:cs typeface="Rockwell"/>
              <a:sym typeface="Rockwell"/>
            </a:endParaRPr>
          </a:p>
        </p:txBody>
      </p:sp>
      <p:sp>
        <p:nvSpPr>
          <p:cNvPr id="530" name="Google Shape;530;p29"/>
          <p:cNvSpPr txBox="1"/>
          <p:nvPr/>
        </p:nvSpPr>
        <p:spPr>
          <a:xfrm>
            <a:off x="4646647" y="2067694"/>
            <a:ext cx="1913344" cy="630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3500">
                <a:solidFill>
                  <a:srgbClr val="0070C0"/>
                </a:solidFill>
                <a:latin typeface="Rockwell"/>
                <a:ea typeface="Rockwell"/>
                <a:cs typeface="Rockwell"/>
                <a:sym typeface="Rockwell"/>
              </a:rPr>
              <a:t>Analysis</a:t>
            </a:r>
            <a:endParaRPr sz="3500">
              <a:solidFill>
                <a:srgbClr val="0070C0"/>
              </a:solidFill>
              <a:latin typeface="Rockwell"/>
              <a:ea typeface="Rockwell"/>
              <a:cs typeface="Rockwell"/>
              <a:sym typeface="Rockwell"/>
            </a:endParaRPr>
          </a:p>
        </p:txBody>
      </p:sp>
      <p:sp>
        <p:nvSpPr>
          <p:cNvPr id="531" name="Google Shape;531;p29"/>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ppt_w</p:attrName>
                                        </p:attrNameLst>
                                      </p:cBhvr>
                                      <p:tavLst>
                                        <p:tav fmla="" tm="0">
                                          <p:val>
                                            <p:strVal val="0"/>
                                          </p:val>
                                        </p:tav>
                                        <p:tav fmla="" tm="100000">
                                          <p:val>
                                            <p:strVal val="#ppt_w"/>
                                          </p:val>
                                        </p:tav>
                                      </p:tavLst>
                                    </p:anim>
                                    <p:anim calcmode="lin" valueType="num">
                                      <p:cBhvr additive="base">
                                        <p:cTn dur="500"/>
                                        <p:tgtEl>
                                          <p:spTgt spid="52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0"/>
          <p:cNvSpPr txBox="1"/>
          <p:nvPr/>
        </p:nvSpPr>
        <p:spPr>
          <a:xfrm>
            <a:off x="805570" y="352084"/>
            <a:ext cx="1219629"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Analysis</a:t>
            </a:r>
            <a:endParaRPr sz="2100">
              <a:solidFill>
                <a:srgbClr val="0070C0"/>
              </a:solidFill>
              <a:latin typeface="Rockwell"/>
              <a:ea typeface="Rockwell"/>
              <a:cs typeface="Rockwell"/>
              <a:sym typeface="Rockwell"/>
            </a:endParaRPr>
          </a:p>
        </p:txBody>
      </p:sp>
      <p:sp>
        <p:nvSpPr>
          <p:cNvPr id="538" name="Google Shape;538;p30"/>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3</a:t>
            </a:r>
            <a:endParaRPr sz="3300">
              <a:solidFill>
                <a:srgbClr val="0070C0"/>
              </a:solidFill>
              <a:latin typeface="Rockwell"/>
              <a:ea typeface="Rockwell"/>
              <a:cs typeface="Rockwell"/>
              <a:sym typeface="Rockwell"/>
            </a:endParaRPr>
          </a:p>
        </p:txBody>
      </p:sp>
      <p:sp>
        <p:nvSpPr>
          <p:cNvPr id="539" name="Google Shape;539;p30"/>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540" name="Google Shape;540;p30"/>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grpSp>
        <p:nvGrpSpPr>
          <p:cNvPr id="541" name="Google Shape;541;p30"/>
          <p:cNvGrpSpPr/>
          <p:nvPr/>
        </p:nvGrpSpPr>
        <p:grpSpPr>
          <a:xfrm>
            <a:off x="2282892" y="2512015"/>
            <a:ext cx="1657762" cy="1221509"/>
            <a:chOff x="2282892" y="2767021"/>
            <a:chExt cx="1657762" cy="1221509"/>
          </a:xfrm>
        </p:grpSpPr>
        <p:sp>
          <p:nvSpPr>
            <p:cNvPr id="542" name="Google Shape;542;p30"/>
            <p:cNvSpPr/>
            <p:nvPr/>
          </p:nvSpPr>
          <p:spPr>
            <a:xfrm flipH="1" rot="5400000">
              <a:off x="2501018" y="2548895"/>
              <a:ext cx="1221509" cy="1657762"/>
            </a:xfrm>
            <a:prstGeom prst="homePlat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543" name="Google Shape;543;p30"/>
            <p:cNvSpPr/>
            <p:nvPr/>
          </p:nvSpPr>
          <p:spPr>
            <a:xfrm>
              <a:off x="2354595" y="3395950"/>
              <a:ext cx="1453732" cy="461665"/>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350">
                  <a:solidFill>
                    <a:srgbClr val="FFFFFF"/>
                  </a:solidFill>
                  <a:latin typeface="Rockwell"/>
                  <a:ea typeface="Rockwell"/>
                  <a:cs typeface="Rockwell"/>
                  <a:sym typeface="Rockwell"/>
                </a:rPr>
                <a:t>Partnerships</a:t>
              </a:r>
              <a:endParaRPr b="1" sz="1350">
                <a:solidFill>
                  <a:srgbClr val="FFFFFF"/>
                </a:solidFill>
                <a:latin typeface="Rockwell"/>
                <a:ea typeface="Rockwell"/>
                <a:cs typeface="Rockwell"/>
                <a:sym typeface="Rockwell"/>
              </a:endParaRPr>
            </a:p>
          </p:txBody>
        </p:sp>
      </p:grpSp>
      <p:grpSp>
        <p:nvGrpSpPr>
          <p:cNvPr id="544" name="Google Shape;544;p30"/>
          <p:cNvGrpSpPr/>
          <p:nvPr/>
        </p:nvGrpSpPr>
        <p:grpSpPr>
          <a:xfrm>
            <a:off x="4231488" y="2512015"/>
            <a:ext cx="1657762" cy="1221509"/>
            <a:chOff x="4231488" y="2767021"/>
            <a:chExt cx="1657762" cy="1221509"/>
          </a:xfrm>
        </p:grpSpPr>
        <p:sp>
          <p:nvSpPr>
            <p:cNvPr id="545" name="Google Shape;545;p30"/>
            <p:cNvSpPr/>
            <p:nvPr/>
          </p:nvSpPr>
          <p:spPr>
            <a:xfrm flipH="1" rot="5400000">
              <a:off x="4449614" y="2548895"/>
              <a:ext cx="1221509" cy="1657762"/>
            </a:xfrm>
            <a:prstGeom prst="homePlat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546" name="Google Shape;546;p30"/>
            <p:cNvSpPr/>
            <p:nvPr/>
          </p:nvSpPr>
          <p:spPr>
            <a:xfrm>
              <a:off x="4333503" y="3289202"/>
              <a:ext cx="1453732" cy="461665"/>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350">
                  <a:solidFill>
                    <a:srgbClr val="FFFFFF"/>
                  </a:solidFill>
                  <a:latin typeface="Rockwell"/>
                  <a:ea typeface="Rockwell"/>
                  <a:cs typeface="Rockwell"/>
                  <a:sym typeface="Rockwell"/>
                </a:rPr>
                <a:t>Enterprise</a:t>
              </a:r>
              <a:endParaRPr b="1" sz="1350">
                <a:solidFill>
                  <a:srgbClr val="FFFFFF"/>
                </a:solidFill>
                <a:latin typeface="Rockwell"/>
                <a:ea typeface="Rockwell"/>
                <a:cs typeface="Rockwell"/>
                <a:sym typeface="Rockwell"/>
              </a:endParaRPr>
            </a:p>
          </p:txBody>
        </p:sp>
      </p:grpSp>
      <p:grpSp>
        <p:nvGrpSpPr>
          <p:cNvPr id="547" name="Google Shape;547;p30"/>
          <p:cNvGrpSpPr/>
          <p:nvPr/>
        </p:nvGrpSpPr>
        <p:grpSpPr>
          <a:xfrm>
            <a:off x="3257190" y="1770384"/>
            <a:ext cx="1657762" cy="1221509"/>
            <a:chOff x="3257190" y="2025390"/>
            <a:chExt cx="1657762" cy="1221509"/>
          </a:xfrm>
        </p:grpSpPr>
        <p:sp>
          <p:nvSpPr>
            <p:cNvPr id="548" name="Google Shape;548;p30"/>
            <p:cNvSpPr/>
            <p:nvPr/>
          </p:nvSpPr>
          <p:spPr>
            <a:xfrm rot="5400000">
              <a:off x="3475316" y="1807264"/>
              <a:ext cx="1221509" cy="1657762"/>
            </a:xfrm>
            <a:prstGeom prst="homePlat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549" name="Google Shape;549;p30"/>
            <p:cNvSpPr/>
            <p:nvPr/>
          </p:nvSpPr>
          <p:spPr>
            <a:xfrm>
              <a:off x="3298587" y="2241715"/>
              <a:ext cx="1514348" cy="461665"/>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350">
                  <a:solidFill>
                    <a:srgbClr val="FFFFFF"/>
                  </a:solidFill>
                  <a:latin typeface="Rockwell"/>
                  <a:ea typeface="Rockwell"/>
                  <a:cs typeface="Rockwell"/>
                  <a:sym typeface="Rockwell"/>
                </a:rPr>
                <a:t>Base</a:t>
              </a:r>
              <a:endParaRPr b="1" sz="1350">
                <a:solidFill>
                  <a:srgbClr val="FFFFFF"/>
                </a:solidFill>
                <a:latin typeface="Rockwell"/>
                <a:ea typeface="Rockwell"/>
                <a:cs typeface="Rockwell"/>
                <a:sym typeface="Rockwell"/>
              </a:endParaRPr>
            </a:p>
          </p:txBody>
        </p:sp>
      </p:grpSp>
      <p:grpSp>
        <p:nvGrpSpPr>
          <p:cNvPr id="550" name="Google Shape;550;p30"/>
          <p:cNvGrpSpPr/>
          <p:nvPr/>
        </p:nvGrpSpPr>
        <p:grpSpPr>
          <a:xfrm>
            <a:off x="5205787" y="1770384"/>
            <a:ext cx="1657763" cy="1221509"/>
            <a:chOff x="5205787" y="2025390"/>
            <a:chExt cx="1657763" cy="1221509"/>
          </a:xfrm>
        </p:grpSpPr>
        <p:sp>
          <p:nvSpPr>
            <p:cNvPr id="551" name="Google Shape;551;p30"/>
            <p:cNvSpPr/>
            <p:nvPr/>
          </p:nvSpPr>
          <p:spPr>
            <a:xfrm rot="5400000">
              <a:off x="5423914" y="1807264"/>
              <a:ext cx="1221509" cy="1657762"/>
            </a:xfrm>
            <a:prstGeom prst="homePlat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552" name="Google Shape;552;p30"/>
            <p:cNvSpPr/>
            <p:nvPr/>
          </p:nvSpPr>
          <p:spPr>
            <a:xfrm>
              <a:off x="5205788" y="2241715"/>
              <a:ext cx="1657762" cy="461665"/>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350">
                  <a:solidFill>
                    <a:srgbClr val="FFFFFF"/>
                  </a:solidFill>
                  <a:latin typeface="Rockwell"/>
                  <a:ea typeface="Rockwell"/>
                  <a:cs typeface="Rockwell"/>
                  <a:sym typeface="Rockwell"/>
                </a:rPr>
                <a:t>Business</a:t>
              </a:r>
              <a:endParaRPr b="1" sz="1350">
                <a:solidFill>
                  <a:srgbClr val="FFFFFF"/>
                </a:solidFill>
                <a:latin typeface="Rockwell"/>
                <a:ea typeface="Rockwell"/>
                <a:cs typeface="Rockwell"/>
                <a:sym typeface="Rockwell"/>
              </a:endParaRPr>
            </a:p>
          </p:txBody>
        </p:sp>
      </p:grpSp>
      <p:cxnSp>
        <p:nvCxnSpPr>
          <p:cNvPr id="553" name="Google Shape;553;p30"/>
          <p:cNvCxnSpPr>
            <a:stCxn id="548" idx="1"/>
          </p:cNvCxnSpPr>
          <p:nvPr/>
        </p:nvCxnSpPr>
        <p:spPr>
          <a:xfrm flipH="1" rot="5400000">
            <a:off x="3251321" y="935634"/>
            <a:ext cx="556500" cy="1113000"/>
          </a:xfrm>
          <a:prstGeom prst="bentConnector2">
            <a:avLst/>
          </a:prstGeom>
          <a:noFill/>
          <a:ln cap="flat" cmpd="sng" w="9525">
            <a:solidFill>
              <a:srgbClr val="3F3F3F"/>
            </a:solidFill>
            <a:prstDash val="solid"/>
            <a:miter lim="800000"/>
            <a:headEnd len="sm" w="sm" type="none"/>
            <a:tailEnd len="sm" w="sm" type="none"/>
          </a:ln>
        </p:spPr>
      </p:cxnSp>
      <p:cxnSp>
        <p:nvCxnSpPr>
          <p:cNvPr id="554" name="Google Shape;554;p30"/>
          <p:cNvCxnSpPr/>
          <p:nvPr/>
        </p:nvCxnSpPr>
        <p:spPr>
          <a:xfrm flipH="1" rot="10800000">
            <a:off x="6103711" y="1221412"/>
            <a:ext cx="834600" cy="556500"/>
          </a:xfrm>
          <a:prstGeom prst="bentConnector2">
            <a:avLst/>
          </a:prstGeom>
          <a:noFill/>
          <a:ln cap="flat" cmpd="sng" w="9525">
            <a:solidFill>
              <a:srgbClr val="3F3F3F"/>
            </a:solidFill>
            <a:prstDash val="solid"/>
            <a:miter lim="800000"/>
            <a:headEnd len="sm" w="sm" type="none"/>
            <a:tailEnd len="sm" w="sm" type="none"/>
          </a:ln>
        </p:spPr>
      </p:cxnSp>
      <p:cxnSp>
        <p:nvCxnSpPr>
          <p:cNvPr id="555" name="Google Shape;555;p30"/>
          <p:cNvCxnSpPr>
            <a:stCxn id="542" idx="1"/>
          </p:cNvCxnSpPr>
          <p:nvPr/>
        </p:nvCxnSpPr>
        <p:spPr>
          <a:xfrm rot="5400000">
            <a:off x="2468423" y="3577074"/>
            <a:ext cx="486900" cy="799800"/>
          </a:xfrm>
          <a:prstGeom prst="bentConnector2">
            <a:avLst/>
          </a:prstGeom>
          <a:noFill/>
          <a:ln cap="flat" cmpd="sng" w="9525">
            <a:solidFill>
              <a:srgbClr val="3F3F3F"/>
            </a:solidFill>
            <a:prstDash val="solid"/>
            <a:miter lim="800000"/>
            <a:headEnd len="sm" w="sm" type="none"/>
            <a:tailEnd len="sm" w="sm" type="none"/>
          </a:ln>
        </p:spPr>
      </p:cxnSp>
      <p:cxnSp>
        <p:nvCxnSpPr>
          <p:cNvPr id="556" name="Google Shape;556;p30"/>
          <p:cNvCxnSpPr/>
          <p:nvPr/>
        </p:nvCxnSpPr>
        <p:spPr>
          <a:xfrm>
            <a:off x="5060370" y="3733523"/>
            <a:ext cx="765300" cy="479400"/>
          </a:xfrm>
          <a:prstGeom prst="bentConnector2">
            <a:avLst/>
          </a:prstGeom>
          <a:noFill/>
          <a:ln cap="flat" cmpd="sng" w="9525">
            <a:solidFill>
              <a:srgbClr val="3F3F3F"/>
            </a:solidFill>
            <a:prstDash val="solid"/>
            <a:miter lim="800000"/>
            <a:headEnd len="sm" w="sm" type="none"/>
            <a:tailEnd len="sm" w="sm" type="none"/>
          </a:ln>
        </p:spPr>
      </p:cxnSp>
      <p:sp>
        <p:nvSpPr>
          <p:cNvPr id="557" name="Google Shape;557;p30"/>
          <p:cNvSpPr txBox="1"/>
          <p:nvPr/>
        </p:nvSpPr>
        <p:spPr>
          <a:xfrm>
            <a:off x="499902" y="1084018"/>
            <a:ext cx="2334124" cy="9722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400">
                <a:solidFill>
                  <a:srgbClr val="595959"/>
                </a:solidFill>
                <a:latin typeface="Rockwell"/>
                <a:ea typeface="Rockwell"/>
                <a:cs typeface="Rockwell"/>
                <a:sym typeface="Rockwell"/>
              </a:rPr>
              <a:t>Easy to change colors, photos and Text.</a:t>
            </a:r>
            <a:endParaRPr sz="1400">
              <a:solidFill>
                <a:srgbClr val="595959"/>
              </a:solidFill>
              <a:latin typeface="Rockwell"/>
              <a:ea typeface="Rockwell"/>
              <a:cs typeface="Rockwell"/>
              <a:sym typeface="Rockwell"/>
            </a:endParaRPr>
          </a:p>
        </p:txBody>
      </p:sp>
      <p:sp>
        <p:nvSpPr>
          <p:cNvPr id="558" name="Google Shape;558;p30"/>
          <p:cNvSpPr txBox="1"/>
          <p:nvPr/>
        </p:nvSpPr>
        <p:spPr>
          <a:xfrm>
            <a:off x="179512" y="3722305"/>
            <a:ext cx="2124000" cy="8384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400">
                <a:solidFill>
                  <a:srgbClr val="595959"/>
                </a:solidFill>
                <a:latin typeface="Rockwell"/>
                <a:ea typeface="Rockwell"/>
                <a:cs typeface="Rockwell"/>
                <a:sym typeface="Rockwell"/>
              </a:rPr>
              <a:t>Customer Acquisition</a:t>
            </a:r>
            <a:endParaRPr b="1" sz="1400">
              <a:solidFill>
                <a:srgbClr val="595959"/>
              </a:solidFill>
              <a:latin typeface="Rockwell"/>
              <a:ea typeface="Rockwell"/>
              <a:cs typeface="Rockwell"/>
              <a:sym typeface="Rockwell"/>
            </a:endParaRPr>
          </a:p>
          <a:p>
            <a:pPr indent="0" lvl="0" marL="0" marR="0" rtl="0" algn="ctr">
              <a:spcBef>
                <a:spcPts val="600"/>
              </a:spcBef>
              <a:spcAft>
                <a:spcPts val="0"/>
              </a:spcAft>
              <a:buNone/>
            </a:pPr>
            <a:r>
              <a:rPr b="1" lang="tr-TR" sz="1400">
                <a:solidFill>
                  <a:srgbClr val="595959"/>
                </a:solidFill>
                <a:latin typeface="Rockwell"/>
                <a:ea typeface="Rockwell"/>
                <a:cs typeface="Rockwell"/>
                <a:sym typeface="Rockwell"/>
              </a:rPr>
              <a:t>Defined, focused user acquisition strategy.</a:t>
            </a:r>
            <a:endParaRPr sz="1400">
              <a:solidFill>
                <a:srgbClr val="595959"/>
              </a:solidFill>
              <a:latin typeface="Rockwell"/>
              <a:ea typeface="Rockwell"/>
              <a:cs typeface="Rockwell"/>
              <a:sym typeface="Rockwell"/>
            </a:endParaRPr>
          </a:p>
        </p:txBody>
      </p:sp>
      <p:sp>
        <p:nvSpPr>
          <p:cNvPr id="559" name="Google Shape;559;p30"/>
          <p:cNvSpPr txBox="1"/>
          <p:nvPr/>
        </p:nvSpPr>
        <p:spPr>
          <a:xfrm>
            <a:off x="6912494" y="1082329"/>
            <a:ext cx="2231505" cy="9043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400">
                <a:solidFill>
                  <a:srgbClr val="595959"/>
                </a:solidFill>
                <a:latin typeface="Rockwell"/>
                <a:ea typeface="Rockwell"/>
                <a:cs typeface="Rockwell"/>
                <a:sym typeface="Rockwell"/>
              </a:rPr>
              <a:t>How and explain your  web, app or software  projects using these  gadget templates</a:t>
            </a:r>
            <a:endParaRPr sz="1400">
              <a:solidFill>
                <a:srgbClr val="595959"/>
              </a:solidFill>
              <a:latin typeface="Rockwell"/>
              <a:ea typeface="Rockwell"/>
              <a:cs typeface="Rockwell"/>
              <a:sym typeface="Rockwell"/>
            </a:endParaRPr>
          </a:p>
        </p:txBody>
      </p:sp>
      <p:sp>
        <p:nvSpPr>
          <p:cNvPr id="560" name="Google Shape;560;p30"/>
          <p:cNvSpPr txBox="1"/>
          <p:nvPr/>
        </p:nvSpPr>
        <p:spPr>
          <a:xfrm>
            <a:off x="5995756" y="3759732"/>
            <a:ext cx="2522602" cy="9722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400">
                <a:solidFill>
                  <a:srgbClr val="595959"/>
                </a:solidFill>
                <a:latin typeface="Rockwell"/>
                <a:ea typeface="Rockwell"/>
                <a:cs typeface="Rockwell"/>
                <a:sym typeface="Rockwell"/>
              </a:rPr>
              <a:t>A presentation template that helps founders create a visually impressive and effective pitch.</a:t>
            </a:r>
            <a:endParaRPr sz="1400">
              <a:solidFill>
                <a:srgbClr val="595959"/>
              </a:solidFill>
              <a:latin typeface="Rockwell"/>
              <a:ea typeface="Rockwell"/>
              <a:cs typeface="Rockwell"/>
              <a:sym typeface="Rockwell"/>
            </a:endParaRPr>
          </a:p>
        </p:txBody>
      </p:sp>
      <p:sp>
        <p:nvSpPr>
          <p:cNvPr id="561" name="Google Shape;561;p30"/>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ppt_w</p:attrName>
                                        </p:attrNameLst>
                                      </p:cBhvr>
                                      <p:tavLst>
                                        <p:tav fmla="" tm="0">
                                          <p:val>
                                            <p:strVal val="0"/>
                                          </p:val>
                                        </p:tav>
                                        <p:tav fmla="" tm="100000">
                                          <p:val>
                                            <p:strVal val="#ppt_w"/>
                                          </p:val>
                                        </p:tav>
                                      </p:tavLst>
                                    </p:anim>
                                    <p:anim calcmode="lin" valueType="num">
                                      <p:cBhvr additive="base">
                                        <p:cTn dur="500"/>
                                        <p:tgtEl>
                                          <p:spTgt spid="53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200"/>
                                        <p:tgtEl>
                                          <p:spTgt spid="537"/>
                                        </p:tgtEl>
                                      </p:cBhvr>
                                    </p:animEffect>
                                  </p:childTnLst>
                                </p:cTn>
                              </p:par>
                            </p:childTnLst>
                          </p:cTn>
                        </p:par>
                        <p:par>
                          <p:cTn fill="hold">
                            <p:stCondLst>
                              <p:cond delay="1700"/>
                            </p:stCondLst>
                            <p:childTnLst>
                              <p:par>
                                <p:cTn fill="hold" nodeType="afterEffect" presetClass="entr" presetID="2" presetSubtype="4">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75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ppt_y</p:attrName>
                                        </p:attrNameLst>
                                      </p:cBhvr>
                                      <p:tavLst>
                                        <p:tav fmla="" tm="0">
                                          <p:val>
                                            <p:strVal val="#ppt_y-1"/>
                                          </p:val>
                                        </p:tav>
                                        <p:tav fmla="" tm="100000">
                                          <p:val>
                                            <p:strVal val="#ppt_y"/>
                                          </p:val>
                                        </p:tav>
                                      </p:tavLst>
                                    </p:anim>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1"/>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3</a:t>
            </a:r>
            <a:endParaRPr sz="3300">
              <a:solidFill>
                <a:srgbClr val="0070C0"/>
              </a:solidFill>
              <a:latin typeface="Rockwell"/>
              <a:ea typeface="Rockwell"/>
              <a:cs typeface="Rockwell"/>
              <a:sym typeface="Rockwell"/>
            </a:endParaRPr>
          </a:p>
        </p:txBody>
      </p:sp>
      <p:sp>
        <p:nvSpPr>
          <p:cNvPr id="568" name="Google Shape;568;p31"/>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569" name="Google Shape;569;p31"/>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570" name="Google Shape;570;p31"/>
          <p:cNvSpPr/>
          <p:nvPr/>
        </p:nvSpPr>
        <p:spPr>
          <a:xfrm flipH="1">
            <a:off x="447596" y="2754450"/>
            <a:ext cx="518386" cy="395929"/>
          </a:xfrm>
          <a:custGeom>
            <a:rect b="b" l="l" r="r" t="t"/>
            <a:pathLst>
              <a:path extrusionOk="0" h="486904" w="637499">
                <a:moveTo>
                  <a:pt x="637499" y="0"/>
                </a:moveTo>
                <a:lnTo>
                  <a:pt x="49403" y="345353"/>
                </a:lnTo>
                <a:lnTo>
                  <a:pt x="0" y="486904"/>
                </a:lnTo>
                <a:lnTo>
                  <a:pt x="620809" y="346293"/>
                </a:lnTo>
                <a:lnTo>
                  <a:pt x="637499" y="336073"/>
                </a:ln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571" name="Google Shape;571;p31"/>
          <p:cNvGrpSpPr/>
          <p:nvPr/>
        </p:nvGrpSpPr>
        <p:grpSpPr>
          <a:xfrm>
            <a:off x="516383" y="1132253"/>
            <a:ext cx="2255419" cy="2255418"/>
            <a:chOff x="359073" y="916229"/>
            <a:chExt cx="2255419" cy="2255418"/>
          </a:xfrm>
        </p:grpSpPr>
        <p:sp>
          <p:nvSpPr>
            <p:cNvPr id="572" name="Google Shape;572;p31"/>
            <p:cNvSpPr/>
            <p:nvPr/>
          </p:nvSpPr>
          <p:spPr>
            <a:xfrm>
              <a:off x="359073" y="916229"/>
              <a:ext cx="2255419" cy="2255418"/>
            </a:xfrm>
            <a:prstGeom prst="ellipse">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pic>
          <p:nvPicPr>
            <p:cNvPr id="573" name="Google Shape;573;p31"/>
            <p:cNvPicPr preferRelativeResize="0"/>
            <p:nvPr/>
          </p:nvPicPr>
          <p:blipFill rotWithShape="1">
            <a:blip r:embed="rId3">
              <a:alphaModFix/>
            </a:blip>
            <a:srcRect b="0" l="0" r="0" t="0"/>
            <a:stretch/>
          </p:blipFill>
          <p:spPr>
            <a:xfrm>
              <a:off x="509765" y="1131590"/>
              <a:ext cx="1954036" cy="1824696"/>
            </a:xfrm>
            <a:prstGeom prst="ellipse">
              <a:avLst/>
            </a:prstGeom>
            <a:noFill/>
            <a:ln>
              <a:noFill/>
            </a:ln>
          </p:spPr>
        </p:pic>
      </p:grpSp>
      <p:sp>
        <p:nvSpPr>
          <p:cNvPr id="574" name="Google Shape;574;p31"/>
          <p:cNvSpPr/>
          <p:nvPr/>
        </p:nvSpPr>
        <p:spPr>
          <a:xfrm flipH="1">
            <a:off x="3409899" y="2754450"/>
            <a:ext cx="518386" cy="395929"/>
          </a:xfrm>
          <a:custGeom>
            <a:rect b="b" l="l" r="r" t="t"/>
            <a:pathLst>
              <a:path extrusionOk="0" h="486904" w="637499">
                <a:moveTo>
                  <a:pt x="637499" y="0"/>
                </a:moveTo>
                <a:lnTo>
                  <a:pt x="49403" y="345353"/>
                </a:lnTo>
                <a:lnTo>
                  <a:pt x="0" y="486904"/>
                </a:lnTo>
                <a:lnTo>
                  <a:pt x="620809" y="346293"/>
                </a:lnTo>
                <a:lnTo>
                  <a:pt x="637499" y="336073"/>
                </a:ln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575" name="Google Shape;575;p31"/>
          <p:cNvGrpSpPr/>
          <p:nvPr/>
        </p:nvGrpSpPr>
        <p:grpSpPr>
          <a:xfrm>
            <a:off x="3478686" y="1132253"/>
            <a:ext cx="2255419" cy="2255418"/>
            <a:chOff x="3478684" y="916229"/>
            <a:chExt cx="2255419" cy="2255418"/>
          </a:xfrm>
        </p:grpSpPr>
        <p:sp>
          <p:nvSpPr>
            <p:cNvPr id="576" name="Google Shape;576;p31"/>
            <p:cNvSpPr/>
            <p:nvPr/>
          </p:nvSpPr>
          <p:spPr>
            <a:xfrm>
              <a:off x="3478684" y="916229"/>
              <a:ext cx="2255419" cy="2255418"/>
            </a:xfrm>
            <a:prstGeom prst="ellipse">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pic>
          <p:nvPicPr>
            <p:cNvPr id="577" name="Google Shape;577;p31"/>
            <p:cNvPicPr preferRelativeResize="0"/>
            <p:nvPr/>
          </p:nvPicPr>
          <p:blipFill rotWithShape="1">
            <a:blip r:embed="rId4">
              <a:alphaModFix/>
            </a:blip>
            <a:srcRect b="0" l="0" r="0" t="0"/>
            <a:stretch/>
          </p:blipFill>
          <p:spPr>
            <a:xfrm>
              <a:off x="3612088" y="1076573"/>
              <a:ext cx="1988612" cy="1934730"/>
            </a:xfrm>
            <a:prstGeom prst="ellipse">
              <a:avLst/>
            </a:prstGeom>
            <a:noFill/>
            <a:ln>
              <a:noFill/>
            </a:ln>
          </p:spPr>
        </p:pic>
      </p:grpSp>
      <p:sp>
        <p:nvSpPr>
          <p:cNvPr id="578" name="Google Shape;578;p31"/>
          <p:cNvSpPr/>
          <p:nvPr/>
        </p:nvSpPr>
        <p:spPr>
          <a:xfrm flipH="1">
            <a:off x="6352252" y="2754450"/>
            <a:ext cx="518386" cy="395929"/>
          </a:xfrm>
          <a:custGeom>
            <a:rect b="b" l="l" r="r" t="t"/>
            <a:pathLst>
              <a:path extrusionOk="0" h="486904" w="637499">
                <a:moveTo>
                  <a:pt x="637499" y="0"/>
                </a:moveTo>
                <a:lnTo>
                  <a:pt x="49403" y="345353"/>
                </a:lnTo>
                <a:lnTo>
                  <a:pt x="0" y="486904"/>
                </a:lnTo>
                <a:lnTo>
                  <a:pt x="620809" y="346293"/>
                </a:lnTo>
                <a:lnTo>
                  <a:pt x="637499" y="336073"/>
                </a:ln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579" name="Google Shape;579;p31"/>
          <p:cNvGrpSpPr/>
          <p:nvPr/>
        </p:nvGrpSpPr>
        <p:grpSpPr>
          <a:xfrm>
            <a:off x="6421039" y="1132253"/>
            <a:ext cx="2255419" cy="2255418"/>
            <a:chOff x="6598295" y="916229"/>
            <a:chExt cx="2255419" cy="2255418"/>
          </a:xfrm>
        </p:grpSpPr>
        <p:sp>
          <p:nvSpPr>
            <p:cNvPr id="580" name="Google Shape;580;p31"/>
            <p:cNvSpPr/>
            <p:nvPr/>
          </p:nvSpPr>
          <p:spPr>
            <a:xfrm>
              <a:off x="6598295" y="916229"/>
              <a:ext cx="2255419" cy="2255418"/>
            </a:xfrm>
            <a:prstGeom prst="ellipse">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pic>
          <p:nvPicPr>
            <p:cNvPr id="581" name="Google Shape;581;p31"/>
            <p:cNvPicPr preferRelativeResize="0"/>
            <p:nvPr/>
          </p:nvPicPr>
          <p:blipFill rotWithShape="1">
            <a:blip r:embed="rId5">
              <a:alphaModFix/>
            </a:blip>
            <a:srcRect b="0" l="0" r="0" t="0"/>
            <a:stretch/>
          </p:blipFill>
          <p:spPr>
            <a:xfrm>
              <a:off x="6745338" y="1076574"/>
              <a:ext cx="1961333" cy="1934728"/>
            </a:xfrm>
            <a:prstGeom prst="ellipse">
              <a:avLst/>
            </a:prstGeom>
            <a:noFill/>
            <a:ln>
              <a:noFill/>
            </a:ln>
          </p:spPr>
        </p:pic>
      </p:grpSp>
      <p:grpSp>
        <p:nvGrpSpPr>
          <p:cNvPr id="582" name="Google Shape;582;p31"/>
          <p:cNvGrpSpPr/>
          <p:nvPr/>
        </p:nvGrpSpPr>
        <p:grpSpPr>
          <a:xfrm>
            <a:off x="447594" y="2626474"/>
            <a:ext cx="2324206" cy="585537"/>
            <a:chOff x="290286" y="2410449"/>
            <a:chExt cx="2324206" cy="585537"/>
          </a:xfrm>
        </p:grpSpPr>
        <p:sp>
          <p:nvSpPr>
            <p:cNvPr id="583" name="Google Shape;583;p31"/>
            <p:cNvSpPr/>
            <p:nvPr/>
          </p:nvSpPr>
          <p:spPr>
            <a:xfrm flipH="1">
              <a:off x="290286" y="2410449"/>
              <a:ext cx="2324206" cy="585537"/>
            </a:xfrm>
            <a:custGeom>
              <a:rect b="b" l="l" r="r" t="t"/>
              <a:pathLst>
                <a:path extrusionOk="0" h="776923" w="3106957">
                  <a:moveTo>
                    <a:pt x="0" y="0"/>
                  </a:moveTo>
                  <a:lnTo>
                    <a:pt x="191750" y="776923"/>
                  </a:lnTo>
                  <a:lnTo>
                    <a:pt x="3106957" y="526631"/>
                  </a:lnTo>
                  <a:lnTo>
                    <a:pt x="3106957" y="15192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84" name="Google Shape;584;p31"/>
            <p:cNvSpPr txBox="1"/>
            <p:nvPr/>
          </p:nvSpPr>
          <p:spPr>
            <a:xfrm>
              <a:off x="678850" y="2497180"/>
              <a:ext cx="1615864" cy="400110"/>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Partners</a:t>
              </a:r>
              <a:endParaRPr sz="2000">
                <a:solidFill>
                  <a:schemeClr val="lt1"/>
                </a:solidFill>
                <a:latin typeface="Rockwell"/>
                <a:ea typeface="Rockwell"/>
                <a:cs typeface="Rockwell"/>
                <a:sym typeface="Rockwell"/>
              </a:endParaRPr>
            </a:p>
          </p:txBody>
        </p:sp>
      </p:grpSp>
      <p:grpSp>
        <p:nvGrpSpPr>
          <p:cNvPr id="585" name="Google Shape;585;p31"/>
          <p:cNvGrpSpPr/>
          <p:nvPr/>
        </p:nvGrpSpPr>
        <p:grpSpPr>
          <a:xfrm>
            <a:off x="3409897" y="2626474"/>
            <a:ext cx="2324206" cy="585537"/>
            <a:chOff x="3409897" y="2410449"/>
            <a:chExt cx="2324206" cy="585537"/>
          </a:xfrm>
        </p:grpSpPr>
        <p:sp>
          <p:nvSpPr>
            <p:cNvPr id="586" name="Google Shape;586;p31"/>
            <p:cNvSpPr/>
            <p:nvPr/>
          </p:nvSpPr>
          <p:spPr>
            <a:xfrm flipH="1">
              <a:off x="3409897" y="2410449"/>
              <a:ext cx="2324206" cy="585537"/>
            </a:xfrm>
            <a:custGeom>
              <a:rect b="b" l="l" r="r" t="t"/>
              <a:pathLst>
                <a:path extrusionOk="0" h="776923" w="3106957">
                  <a:moveTo>
                    <a:pt x="0" y="0"/>
                  </a:moveTo>
                  <a:lnTo>
                    <a:pt x="191750" y="776923"/>
                  </a:lnTo>
                  <a:lnTo>
                    <a:pt x="3106957" y="526631"/>
                  </a:lnTo>
                  <a:lnTo>
                    <a:pt x="3106957" y="151928"/>
                  </a:ln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87" name="Google Shape;587;p31"/>
            <p:cNvSpPr txBox="1"/>
            <p:nvPr/>
          </p:nvSpPr>
          <p:spPr>
            <a:xfrm>
              <a:off x="3928286" y="2497180"/>
              <a:ext cx="1615864" cy="400110"/>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Application</a:t>
              </a:r>
              <a:endParaRPr sz="2000">
                <a:solidFill>
                  <a:schemeClr val="lt1"/>
                </a:solidFill>
                <a:latin typeface="Rockwell"/>
                <a:ea typeface="Rockwell"/>
                <a:cs typeface="Rockwell"/>
                <a:sym typeface="Rockwell"/>
              </a:endParaRPr>
            </a:p>
          </p:txBody>
        </p:sp>
      </p:grpSp>
      <p:grpSp>
        <p:nvGrpSpPr>
          <p:cNvPr id="588" name="Google Shape;588;p31"/>
          <p:cNvGrpSpPr/>
          <p:nvPr/>
        </p:nvGrpSpPr>
        <p:grpSpPr>
          <a:xfrm>
            <a:off x="6352250" y="2626474"/>
            <a:ext cx="2324206" cy="585537"/>
            <a:chOff x="6529508" y="2410449"/>
            <a:chExt cx="2324206" cy="585537"/>
          </a:xfrm>
        </p:grpSpPr>
        <p:sp>
          <p:nvSpPr>
            <p:cNvPr id="589" name="Google Shape;589;p31"/>
            <p:cNvSpPr/>
            <p:nvPr/>
          </p:nvSpPr>
          <p:spPr>
            <a:xfrm flipH="1">
              <a:off x="6529508" y="2410449"/>
              <a:ext cx="2324206" cy="585537"/>
            </a:xfrm>
            <a:custGeom>
              <a:rect b="b" l="l" r="r" t="t"/>
              <a:pathLst>
                <a:path extrusionOk="0" h="776923" w="3106957">
                  <a:moveTo>
                    <a:pt x="0" y="0"/>
                  </a:moveTo>
                  <a:lnTo>
                    <a:pt x="191750" y="776923"/>
                  </a:lnTo>
                  <a:lnTo>
                    <a:pt x="3106957" y="526631"/>
                  </a:lnTo>
                  <a:lnTo>
                    <a:pt x="3106957" y="15192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90" name="Google Shape;590;p31"/>
            <p:cNvSpPr txBox="1"/>
            <p:nvPr/>
          </p:nvSpPr>
          <p:spPr>
            <a:xfrm>
              <a:off x="7047897" y="2497180"/>
              <a:ext cx="1615864" cy="400110"/>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Rockwell"/>
                  <a:ea typeface="Rockwell"/>
                  <a:cs typeface="Rockwell"/>
                  <a:sym typeface="Rockwell"/>
                </a:rPr>
                <a:t>Education</a:t>
              </a:r>
              <a:endParaRPr sz="2000">
                <a:solidFill>
                  <a:schemeClr val="lt1"/>
                </a:solidFill>
                <a:latin typeface="Rockwell"/>
                <a:ea typeface="Rockwell"/>
                <a:cs typeface="Rockwell"/>
                <a:sym typeface="Rockwell"/>
              </a:endParaRPr>
            </a:p>
          </p:txBody>
        </p:sp>
      </p:grpSp>
      <p:sp>
        <p:nvSpPr>
          <p:cNvPr id="591" name="Google Shape;591;p31"/>
          <p:cNvSpPr/>
          <p:nvPr/>
        </p:nvSpPr>
        <p:spPr>
          <a:xfrm>
            <a:off x="424253" y="3608946"/>
            <a:ext cx="2370888" cy="10510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F3F3F"/>
                </a:solidFill>
                <a:latin typeface="Rockwell"/>
                <a:ea typeface="Rockwell"/>
                <a:cs typeface="Rockwell"/>
                <a:sym typeface="Rockwell"/>
              </a:rPr>
              <a:t>Free Google Slides Themes and PowerPoint Templates for Presentations.</a:t>
            </a:r>
            <a:endParaRPr sz="1200">
              <a:solidFill>
                <a:srgbClr val="3F3F3F"/>
              </a:solidFill>
              <a:latin typeface="Rockwell"/>
              <a:ea typeface="Rockwell"/>
              <a:cs typeface="Rockwell"/>
              <a:sym typeface="Rockwell"/>
            </a:endParaRPr>
          </a:p>
        </p:txBody>
      </p:sp>
      <p:sp>
        <p:nvSpPr>
          <p:cNvPr id="592" name="Google Shape;592;p31"/>
          <p:cNvSpPr/>
          <p:nvPr/>
        </p:nvSpPr>
        <p:spPr>
          <a:xfrm>
            <a:off x="3386556" y="3608946"/>
            <a:ext cx="2370888" cy="10510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F3F3F"/>
                </a:solidFill>
                <a:latin typeface="Rockwell"/>
                <a:ea typeface="Rockwell"/>
                <a:cs typeface="Rockwell"/>
                <a:sym typeface="Rockwell"/>
              </a:rPr>
              <a:t>It is a very sad thing that nowadays there is so little useless information.</a:t>
            </a:r>
            <a:endParaRPr sz="1200">
              <a:solidFill>
                <a:srgbClr val="3F3F3F"/>
              </a:solidFill>
              <a:latin typeface="Rockwell"/>
              <a:ea typeface="Rockwell"/>
              <a:cs typeface="Rockwell"/>
              <a:sym typeface="Rockwell"/>
            </a:endParaRPr>
          </a:p>
        </p:txBody>
      </p:sp>
      <p:sp>
        <p:nvSpPr>
          <p:cNvPr id="593" name="Google Shape;593;p31"/>
          <p:cNvSpPr/>
          <p:nvPr/>
        </p:nvSpPr>
        <p:spPr>
          <a:xfrm>
            <a:off x="6493127" y="3608946"/>
            <a:ext cx="2370888" cy="10510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F3F3F"/>
                </a:solidFill>
                <a:latin typeface="Rockwell"/>
                <a:ea typeface="Rockwell"/>
                <a:cs typeface="Rockwell"/>
                <a:sym typeface="Rockwell"/>
              </a:rPr>
              <a:t>Genius hath electric power which earth can never tame.</a:t>
            </a:r>
            <a:endParaRPr sz="1200">
              <a:solidFill>
                <a:srgbClr val="3F3F3F"/>
              </a:solidFill>
              <a:latin typeface="Rockwell"/>
              <a:ea typeface="Rockwell"/>
              <a:cs typeface="Rockwell"/>
              <a:sym typeface="Rockwell"/>
            </a:endParaRPr>
          </a:p>
        </p:txBody>
      </p:sp>
      <p:sp>
        <p:nvSpPr>
          <p:cNvPr id="594" name="Google Shape;594;p31"/>
          <p:cNvSpPr txBox="1"/>
          <p:nvPr/>
        </p:nvSpPr>
        <p:spPr>
          <a:xfrm>
            <a:off x="805570" y="352084"/>
            <a:ext cx="1219629"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Analysis</a:t>
            </a:r>
            <a:endParaRPr sz="2100">
              <a:solidFill>
                <a:srgbClr val="0070C0"/>
              </a:solidFill>
              <a:latin typeface="Rockwell"/>
              <a:ea typeface="Rockwell"/>
              <a:cs typeface="Rockwell"/>
              <a:sym typeface="Rockwell"/>
            </a:endParaRPr>
          </a:p>
        </p:txBody>
      </p:sp>
      <p:sp>
        <p:nvSpPr>
          <p:cNvPr id="595" name="Google Shape;595;p31"/>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ppt_w</p:attrName>
                                        </p:attrNameLst>
                                      </p:cBhvr>
                                      <p:tavLst>
                                        <p:tav fmla="" tm="0">
                                          <p:val>
                                            <p:strVal val="0"/>
                                          </p:val>
                                        </p:tav>
                                        <p:tav fmla="" tm="100000">
                                          <p:val>
                                            <p:strVal val="#ppt_w"/>
                                          </p:val>
                                        </p:tav>
                                      </p:tavLst>
                                    </p:anim>
                                    <p:anim calcmode="lin" valueType="num">
                                      <p:cBhvr additive="base">
                                        <p:cTn dur="500"/>
                                        <p:tgtEl>
                                          <p:spTgt spid="56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200"/>
                                        <p:tgtEl>
                                          <p:spTgt spid="594"/>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500"/>
                                        <p:tgtEl>
                                          <p:spTgt spid="571"/>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500"/>
                                        <p:tgtEl>
                                          <p:spTgt spid="575"/>
                                        </p:tgtEl>
                                      </p:cBhvr>
                                    </p:animEffect>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par>
                          <p:cTn fill="hold">
                            <p:stCondLst>
                              <p:cond delay="67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500"/>
                                        <p:tgtEl>
                                          <p:spTgt spid="579"/>
                                        </p:tgtEl>
                                      </p:cBhvr>
                                    </p:animEffect>
                                  </p:childTnLst>
                                </p:cTn>
                              </p:par>
                            </p:childTnLst>
                          </p:cTn>
                        </p:par>
                        <p:par>
                          <p:cTn fill="hold">
                            <p:stCondLst>
                              <p:cond delay="82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par>
                          <p:cTn fill="hold">
                            <p:stCondLst>
                              <p:cond delay="87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par>
                          <p:cTn fill="hold">
                            <p:stCondLst>
                              <p:cond delay="9200"/>
                            </p:stCondLst>
                            <p:childTnLst>
                              <p:par>
                                <p:cTn fill="hold" nodeType="after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par>
                          <p:cTn fill="hold">
                            <p:stCondLst>
                              <p:cond delay="9700"/>
                            </p:stCondLst>
                            <p:childTnLst>
                              <p:par>
                                <p:cTn fill="hold" nodeType="after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par>
                          <p:cTn fill="hold">
                            <p:stCondLst>
                              <p:cond delay="102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2"/>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3</a:t>
            </a:r>
            <a:endParaRPr sz="3300">
              <a:solidFill>
                <a:srgbClr val="0070C0"/>
              </a:solidFill>
              <a:latin typeface="Rockwell"/>
              <a:ea typeface="Rockwell"/>
              <a:cs typeface="Rockwell"/>
              <a:sym typeface="Rockwell"/>
            </a:endParaRPr>
          </a:p>
        </p:txBody>
      </p:sp>
      <p:sp>
        <p:nvSpPr>
          <p:cNvPr id="602" name="Google Shape;602;p32"/>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03" name="Google Shape;603;p32"/>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cxnSp>
        <p:nvCxnSpPr>
          <p:cNvPr id="604" name="Google Shape;604;p32"/>
          <p:cNvCxnSpPr/>
          <p:nvPr/>
        </p:nvCxnSpPr>
        <p:spPr>
          <a:xfrm>
            <a:off x="4499992" y="1203599"/>
            <a:ext cx="0" cy="3384376"/>
          </a:xfrm>
          <a:prstGeom prst="straightConnector1">
            <a:avLst/>
          </a:prstGeom>
          <a:noFill/>
          <a:ln cap="flat" cmpd="sng" w="9525">
            <a:solidFill>
              <a:srgbClr val="BFBFBF"/>
            </a:solidFill>
            <a:prstDash val="solid"/>
            <a:miter lim="800000"/>
            <a:headEnd len="sm" w="sm" type="none"/>
            <a:tailEnd len="sm" w="sm" type="none"/>
          </a:ln>
        </p:spPr>
      </p:cxnSp>
      <p:sp>
        <p:nvSpPr>
          <p:cNvPr id="605" name="Google Shape;605;p32"/>
          <p:cNvSpPr txBox="1"/>
          <p:nvPr/>
        </p:nvSpPr>
        <p:spPr>
          <a:xfrm>
            <a:off x="1370540" y="1131590"/>
            <a:ext cx="2553388" cy="8469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323F4F"/>
                </a:solidFill>
                <a:latin typeface="Rockwell"/>
                <a:ea typeface="Rockwell"/>
                <a:cs typeface="Rockwell"/>
                <a:sym typeface="Rockwell"/>
              </a:rPr>
              <a:t>Financial Facts</a:t>
            </a:r>
            <a:endParaRPr b="1" sz="1400">
              <a:solidFill>
                <a:srgbClr val="323F4F"/>
              </a:solidFill>
              <a:latin typeface="Rockwell"/>
              <a:ea typeface="Rockwell"/>
              <a:cs typeface="Rockwell"/>
              <a:sym typeface="Rockwell"/>
            </a:endParaRPr>
          </a:p>
          <a:p>
            <a:pPr indent="0" lvl="0" marL="0" marR="0" rtl="0" algn="l">
              <a:spcBef>
                <a:spcPts val="600"/>
              </a:spcBef>
              <a:spcAft>
                <a:spcPts val="0"/>
              </a:spcAft>
              <a:buNone/>
            </a:pPr>
            <a:r>
              <a:rPr lang="tr-TR" sz="1400">
                <a:solidFill>
                  <a:srgbClr val="777777"/>
                </a:solidFill>
                <a:latin typeface="Rockwell"/>
                <a:ea typeface="Rockwell"/>
                <a:cs typeface="Rockwell"/>
                <a:sym typeface="Rockwell"/>
              </a:rPr>
              <a:t>Genius hath electric power which earth can never tame.</a:t>
            </a:r>
            <a:endParaRPr sz="1400">
              <a:solidFill>
                <a:srgbClr val="777777"/>
              </a:solidFill>
              <a:latin typeface="Rockwell"/>
              <a:ea typeface="Rockwell"/>
              <a:cs typeface="Rockwell"/>
              <a:sym typeface="Rockwell"/>
            </a:endParaRPr>
          </a:p>
        </p:txBody>
      </p:sp>
      <p:sp>
        <p:nvSpPr>
          <p:cNvPr id="606" name="Google Shape;606;p32"/>
          <p:cNvSpPr txBox="1"/>
          <p:nvPr/>
        </p:nvSpPr>
        <p:spPr>
          <a:xfrm>
            <a:off x="1365041" y="2427734"/>
            <a:ext cx="2592288" cy="8812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323F4F"/>
                </a:solidFill>
                <a:latin typeface="Rockwell"/>
                <a:ea typeface="Rockwell"/>
                <a:cs typeface="Rockwell"/>
                <a:sym typeface="Rockwell"/>
              </a:rPr>
              <a:t>Profit &amp; Loss</a:t>
            </a:r>
            <a:endParaRPr b="1" sz="1400">
              <a:solidFill>
                <a:srgbClr val="323F4F"/>
              </a:solidFill>
              <a:latin typeface="Rockwell"/>
              <a:ea typeface="Rockwell"/>
              <a:cs typeface="Rockwell"/>
              <a:sym typeface="Rockwell"/>
            </a:endParaRPr>
          </a:p>
          <a:p>
            <a:pPr indent="0" lvl="0" marL="0" marR="0" rtl="0" algn="l">
              <a:spcBef>
                <a:spcPts val="600"/>
              </a:spcBef>
              <a:spcAft>
                <a:spcPts val="0"/>
              </a:spcAft>
              <a:buNone/>
            </a:pPr>
            <a:r>
              <a:rPr lang="tr-TR" sz="1400">
                <a:solidFill>
                  <a:srgbClr val="777777"/>
                </a:solidFill>
                <a:latin typeface="Rockwell"/>
                <a:ea typeface="Rockwell"/>
                <a:cs typeface="Rockwell"/>
                <a:sym typeface="Rockwell"/>
              </a:rPr>
              <a:t>The time is now, the place is here. Stay in the present.</a:t>
            </a:r>
            <a:endParaRPr sz="1400">
              <a:solidFill>
                <a:srgbClr val="777777"/>
              </a:solidFill>
              <a:latin typeface="Rockwell"/>
              <a:ea typeface="Rockwell"/>
              <a:cs typeface="Rockwell"/>
              <a:sym typeface="Rockwell"/>
            </a:endParaRPr>
          </a:p>
        </p:txBody>
      </p:sp>
      <p:sp>
        <p:nvSpPr>
          <p:cNvPr id="607" name="Google Shape;607;p32"/>
          <p:cNvSpPr txBox="1"/>
          <p:nvPr/>
        </p:nvSpPr>
        <p:spPr>
          <a:xfrm>
            <a:off x="1331639" y="3850768"/>
            <a:ext cx="3062803" cy="8812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323F4F"/>
                </a:solidFill>
                <a:latin typeface="Rockwell"/>
                <a:ea typeface="Rockwell"/>
                <a:cs typeface="Rockwell"/>
                <a:sym typeface="Rockwell"/>
              </a:rPr>
              <a:t>Balance Sheet</a:t>
            </a:r>
            <a:endParaRPr b="1" sz="1400">
              <a:solidFill>
                <a:srgbClr val="323F4F"/>
              </a:solidFill>
              <a:latin typeface="Rockwell"/>
              <a:ea typeface="Rockwell"/>
              <a:cs typeface="Rockwell"/>
              <a:sym typeface="Rockwell"/>
            </a:endParaRPr>
          </a:p>
          <a:p>
            <a:pPr indent="0" lvl="0" marL="0" marR="0" rtl="0" algn="l">
              <a:spcBef>
                <a:spcPts val="600"/>
              </a:spcBef>
              <a:spcAft>
                <a:spcPts val="0"/>
              </a:spcAft>
              <a:buNone/>
            </a:pPr>
            <a:r>
              <a:rPr lang="tr-TR" sz="1400">
                <a:solidFill>
                  <a:srgbClr val="777777"/>
                </a:solidFill>
                <a:latin typeface="Rockwell"/>
                <a:ea typeface="Rockwell"/>
                <a:cs typeface="Rockwell"/>
                <a:sym typeface="Rockwell"/>
              </a:rPr>
              <a:t>It is a very sad thing that nowadays there is so little useless information.</a:t>
            </a:r>
            <a:endParaRPr sz="1400">
              <a:solidFill>
                <a:srgbClr val="777777"/>
              </a:solidFill>
              <a:latin typeface="Rockwell"/>
              <a:ea typeface="Rockwell"/>
              <a:cs typeface="Rockwell"/>
              <a:sym typeface="Rockwell"/>
            </a:endParaRPr>
          </a:p>
        </p:txBody>
      </p:sp>
      <p:sp>
        <p:nvSpPr>
          <p:cNvPr id="608" name="Google Shape;608;p32"/>
          <p:cNvSpPr txBox="1"/>
          <p:nvPr/>
        </p:nvSpPr>
        <p:spPr>
          <a:xfrm>
            <a:off x="5619012" y="1167594"/>
            <a:ext cx="3024474" cy="10063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323F4F"/>
                </a:solidFill>
                <a:latin typeface="Rockwell"/>
                <a:ea typeface="Rockwell"/>
                <a:cs typeface="Rockwell"/>
                <a:sym typeface="Rockwell"/>
              </a:rPr>
              <a:t>Customer Acquisition</a:t>
            </a:r>
            <a:endParaRPr b="1" sz="1400">
              <a:solidFill>
                <a:srgbClr val="323F4F"/>
              </a:solidFill>
              <a:latin typeface="Rockwell"/>
              <a:ea typeface="Rockwell"/>
              <a:cs typeface="Rockwell"/>
              <a:sym typeface="Rockwell"/>
            </a:endParaRPr>
          </a:p>
          <a:p>
            <a:pPr indent="0" lvl="0" marL="0" marR="0" rtl="0" algn="l">
              <a:spcBef>
                <a:spcPts val="600"/>
              </a:spcBef>
              <a:spcAft>
                <a:spcPts val="0"/>
              </a:spcAft>
              <a:buNone/>
            </a:pPr>
            <a:r>
              <a:rPr lang="tr-TR" sz="1400">
                <a:solidFill>
                  <a:srgbClr val="777777"/>
                </a:solidFill>
                <a:latin typeface="Rockwell"/>
                <a:ea typeface="Rockwell"/>
                <a:cs typeface="Rockwell"/>
                <a:sym typeface="Rockwell"/>
              </a:rPr>
              <a:t>Defined, focused user acquisition strategy.</a:t>
            </a:r>
            <a:endParaRPr sz="1400">
              <a:solidFill>
                <a:srgbClr val="777777"/>
              </a:solidFill>
              <a:latin typeface="Rockwell"/>
              <a:ea typeface="Rockwell"/>
              <a:cs typeface="Rockwell"/>
              <a:sym typeface="Rockwell"/>
            </a:endParaRPr>
          </a:p>
        </p:txBody>
      </p:sp>
      <p:sp>
        <p:nvSpPr>
          <p:cNvPr id="609" name="Google Shape;609;p32"/>
          <p:cNvSpPr txBox="1"/>
          <p:nvPr/>
        </p:nvSpPr>
        <p:spPr>
          <a:xfrm>
            <a:off x="5619011" y="2482615"/>
            <a:ext cx="3342079" cy="10063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323F4F"/>
                </a:solidFill>
                <a:latin typeface="Rockwell"/>
                <a:ea typeface="Rockwell"/>
                <a:cs typeface="Rockwell"/>
                <a:sym typeface="Rockwell"/>
              </a:rPr>
              <a:t>Use of Funds</a:t>
            </a:r>
            <a:endParaRPr b="1" sz="1400">
              <a:solidFill>
                <a:srgbClr val="323F4F"/>
              </a:solidFill>
              <a:latin typeface="Rockwell"/>
              <a:ea typeface="Rockwell"/>
              <a:cs typeface="Rockwell"/>
              <a:sym typeface="Rockwell"/>
            </a:endParaRPr>
          </a:p>
          <a:p>
            <a:pPr indent="0" lvl="0" marL="0" marR="0" rtl="0" algn="l">
              <a:spcBef>
                <a:spcPts val="600"/>
              </a:spcBef>
              <a:spcAft>
                <a:spcPts val="0"/>
              </a:spcAft>
              <a:buNone/>
            </a:pPr>
            <a:r>
              <a:rPr lang="tr-TR" sz="1400">
                <a:solidFill>
                  <a:srgbClr val="777777"/>
                </a:solidFill>
                <a:latin typeface="Rockwell"/>
                <a:ea typeface="Rockwell"/>
                <a:cs typeface="Rockwell"/>
                <a:sym typeface="Rockwell"/>
              </a:rPr>
              <a:t>Sometimes it's easier to go old school, our copywriters prefer a good ball.</a:t>
            </a:r>
            <a:endParaRPr sz="1400">
              <a:solidFill>
                <a:srgbClr val="777777"/>
              </a:solidFill>
              <a:latin typeface="Rockwell"/>
              <a:ea typeface="Rockwell"/>
              <a:cs typeface="Rockwell"/>
              <a:sym typeface="Rockwell"/>
            </a:endParaRPr>
          </a:p>
        </p:txBody>
      </p:sp>
      <p:sp>
        <p:nvSpPr>
          <p:cNvPr id="610" name="Google Shape;610;p32"/>
          <p:cNvSpPr txBox="1"/>
          <p:nvPr/>
        </p:nvSpPr>
        <p:spPr>
          <a:xfrm>
            <a:off x="5619011" y="3725628"/>
            <a:ext cx="3342101" cy="10063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323F4F"/>
                </a:solidFill>
                <a:latin typeface="Rockwell"/>
                <a:ea typeface="Rockwell"/>
                <a:cs typeface="Rockwell"/>
                <a:sym typeface="Rockwell"/>
              </a:rPr>
              <a:t>Sale Report</a:t>
            </a:r>
            <a:endParaRPr/>
          </a:p>
          <a:p>
            <a:pPr indent="0" lvl="0" marL="0" marR="0" rtl="0" algn="l">
              <a:spcBef>
                <a:spcPts val="600"/>
              </a:spcBef>
              <a:spcAft>
                <a:spcPts val="0"/>
              </a:spcAft>
              <a:buNone/>
            </a:pPr>
            <a:r>
              <a:rPr lang="tr-TR" sz="1400">
                <a:solidFill>
                  <a:srgbClr val="777777"/>
                </a:solidFill>
                <a:latin typeface="Rockwell"/>
                <a:ea typeface="Rockwell"/>
                <a:cs typeface="Rockwell"/>
                <a:sym typeface="Rockwell"/>
              </a:rPr>
              <a:t>Your audience relate and absorb information on different sensory levels.</a:t>
            </a:r>
            <a:endParaRPr sz="1400">
              <a:solidFill>
                <a:srgbClr val="777777"/>
              </a:solidFill>
              <a:latin typeface="Rockwell"/>
              <a:ea typeface="Rockwell"/>
              <a:cs typeface="Rockwell"/>
              <a:sym typeface="Rockwell"/>
            </a:endParaRPr>
          </a:p>
        </p:txBody>
      </p:sp>
      <p:grpSp>
        <p:nvGrpSpPr>
          <p:cNvPr id="611" name="Google Shape;611;p32"/>
          <p:cNvGrpSpPr/>
          <p:nvPr/>
        </p:nvGrpSpPr>
        <p:grpSpPr>
          <a:xfrm>
            <a:off x="635906" y="1311611"/>
            <a:ext cx="576064" cy="576064"/>
            <a:chOff x="635906" y="1669368"/>
            <a:chExt cx="576064" cy="576064"/>
          </a:xfrm>
        </p:grpSpPr>
        <p:sp>
          <p:nvSpPr>
            <p:cNvPr id="612" name="Google Shape;612;p32"/>
            <p:cNvSpPr/>
            <p:nvPr/>
          </p:nvSpPr>
          <p:spPr>
            <a:xfrm>
              <a:off x="635906" y="1669368"/>
              <a:ext cx="576064" cy="576064"/>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13" name="Google Shape;613;p32"/>
            <p:cNvSpPr/>
            <p:nvPr/>
          </p:nvSpPr>
          <p:spPr>
            <a:xfrm>
              <a:off x="705748" y="1772734"/>
              <a:ext cx="373820" cy="300082"/>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350">
                  <a:solidFill>
                    <a:srgbClr val="FFFFFF"/>
                  </a:solidFill>
                  <a:latin typeface="Rockwell"/>
                  <a:ea typeface="Rockwell"/>
                  <a:cs typeface="Rockwell"/>
                  <a:sym typeface="Rockwell"/>
                </a:rPr>
                <a:t>01</a:t>
              </a:r>
              <a:endParaRPr sz="1350">
                <a:solidFill>
                  <a:srgbClr val="FFFFFF"/>
                </a:solidFill>
                <a:latin typeface="Rockwell"/>
                <a:ea typeface="Rockwell"/>
                <a:cs typeface="Rockwell"/>
                <a:sym typeface="Rockwell"/>
              </a:endParaRPr>
            </a:p>
          </p:txBody>
        </p:sp>
      </p:grpSp>
      <p:grpSp>
        <p:nvGrpSpPr>
          <p:cNvPr id="614" name="Google Shape;614;p32"/>
          <p:cNvGrpSpPr/>
          <p:nvPr/>
        </p:nvGrpSpPr>
        <p:grpSpPr>
          <a:xfrm>
            <a:off x="635906" y="2607755"/>
            <a:ext cx="576064" cy="576064"/>
            <a:chOff x="635906" y="2965512"/>
            <a:chExt cx="576064" cy="576064"/>
          </a:xfrm>
        </p:grpSpPr>
        <p:sp>
          <p:nvSpPr>
            <p:cNvPr id="615" name="Google Shape;615;p32"/>
            <p:cNvSpPr/>
            <p:nvPr/>
          </p:nvSpPr>
          <p:spPr>
            <a:xfrm>
              <a:off x="635906" y="2965512"/>
              <a:ext cx="576064" cy="576064"/>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16" name="Google Shape;616;p32"/>
            <p:cNvSpPr/>
            <p:nvPr/>
          </p:nvSpPr>
          <p:spPr>
            <a:xfrm>
              <a:off x="737028" y="3068878"/>
              <a:ext cx="373820" cy="300082"/>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350">
                  <a:solidFill>
                    <a:srgbClr val="FFFFFF"/>
                  </a:solidFill>
                  <a:latin typeface="Rockwell"/>
                  <a:ea typeface="Rockwell"/>
                  <a:cs typeface="Rockwell"/>
                  <a:sym typeface="Rockwell"/>
                </a:rPr>
                <a:t>02</a:t>
              </a:r>
              <a:endParaRPr sz="1350">
                <a:solidFill>
                  <a:srgbClr val="FFFFFF"/>
                </a:solidFill>
                <a:latin typeface="Rockwell"/>
                <a:ea typeface="Rockwell"/>
                <a:cs typeface="Rockwell"/>
                <a:sym typeface="Rockwell"/>
              </a:endParaRPr>
            </a:p>
          </p:txBody>
        </p:sp>
      </p:grpSp>
      <p:grpSp>
        <p:nvGrpSpPr>
          <p:cNvPr id="617" name="Google Shape;617;p32"/>
          <p:cNvGrpSpPr/>
          <p:nvPr/>
        </p:nvGrpSpPr>
        <p:grpSpPr>
          <a:xfrm>
            <a:off x="635906" y="3903899"/>
            <a:ext cx="576064" cy="576064"/>
            <a:chOff x="635906" y="4261656"/>
            <a:chExt cx="576064" cy="576064"/>
          </a:xfrm>
        </p:grpSpPr>
        <p:sp>
          <p:nvSpPr>
            <p:cNvPr id="618" name="Google Shape;618;p32"/>
            <p:cNvSpPr/>
            <p:nvPr/>
          </p:nvSpPr>
          <p:spPr>
            <a:xfrm>
              <a:off x="635906" y="4261656"/>
              <a:ext cx="576064" cy="576064"/>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19" name="Google Shape;619;p32"/>
            <p:cNvSpPr/>
            <p:nvPr/>
          </p:nvSpPr>
          <p:spPr>
            <a:xfrm>
              <a:off x="737028" y="4365022"/>
              <a:ext cx="373820" cy="300082"/>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350">
                  <a:solidFill>
                    <a:srgbClr val="FFFFFF"/>
                  </a:solidFill>
                  <a:latin typeface="Rockwell"/>
                  <a:ea typeface="Rockwell"/>
                  <a:cs typeface="Rockwell"/>
                  <a:sym typeface="Rockwell"/>
                </a:rPr>
                <a:t>03</a:t>
              </a:r>
              <a:endParaRPr sz="1350">
                <a:solidFill>
                  <a:srgbClr val="FFFFFF"/>
                </a:solidFill>
                <a:latin typeface="Rockwell"/>
                <a:ea typeface="Rockwell"/>
                <a:cs typeface="Rockwell"/>
                <a:sym typeface="Rockwell"/>
              </a:endParaRPr>
            </a:p>
          </p:txBody>
        </p:sp>
      </p:grpSp>
      <p:grpSp>
        <p:nvGrpSpPr>
          <p:cNvPr id="620" name="Google Shape;620;p32"/>
          <p:cNvGrpSpPr/>
          <p:nvPr/>
        </p:nvGrpSpPr>
        <p:grpSpPr>
          <a:xfrm>
            <a:off x="5004048" y="1311611"/>
            <a:ext cx="576064" cy="576064"/>
            <a:chOff x="5004048" y="1669368"/>
            <a:chExt cx="576064" cy="576064"/>
          </a:xfrm>
        </p:grpSpPr>
        <p:sp>
          <p:nvSpPr>
            <p:cNvPr id="621" name="Google Shape;621;p32"/>
            <p:cNvSpPr/>
            <p:nvPr/>
          </p:nvSpPr>
          <p:spPr>
            <a:xfrm>
              <a:off x="5004048" y="1669368"/>
              <a:ext cx="576064" cy="57606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22" name="Google Shape;622;p32"/>
            <p:cNvSpPr/>
            <p:nvPr/>
          </p:nvSpPr>
          <p:spPr>
            <a:xfrm>
              <a:off x="5107160" y="1772734"/>
              <a:ext cx="373820" cy="300082"/>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350">
                  <a:solidFill>
                    <a:srgbClr val="FFFFFF"/>
                  </a:solidFill>
                  <a:latin typeface="Rockwell"/>
                  <a:ea typeface="Rockwell"/>
                  <a:cs typeface="Rockwell"/>
                  <a:sym typeface="Rockwell"/>
                </a:rPr>
                <a:t>04</a:t>
              </a:r>
              <a:endParaRPr sz="1350">
                <a:solidFill>
                  <a:srgbClr val="FFFFFF"/>
                </a:solidFill>
                <a:latin typeface="Rockwell"/>
                <a:ea typeface="Rockwell"/>
                <a:cs typeface="Rockwell"/>
                <a:sym typeface="Rockwell"/>
              </a:endParaRPr>
            </a:p>
          </p:txBody>
        </p:sp>
      </p:grpSp>
      <p:grpSp>
        <p:nvGrpSpPr>
          <p:cNvPr id="623" name="Google Shape;623;p32"/>
          <p:cNvGrpSpPr/>
          <p:nvPr/>
        </p:nvGrpSpPr>
        <p:grpSpPr>
          <a:xfrm>
            <a:off x="5004048" y="2607755"/>
            <a:ext cx="576064" cy="576064"/>
            <a:chOff x="5004048" y="2965512"/>
            <a:chExt cx="576064" cy="576064"/>
          </a:xfrm>
        </p:grpSpPr>
        <p:sp>
          <p:nvSpPr>
            <p:cNvPr id="624" name="Google Shape;624;p32"/>
            <p:cNvSpPr/>
            <p:nvPr/>
          </p:nvSpPr>
          <p:spPr>
            <a:xfrm>
              <a:off x="5004048" y="2965512"/>
              <a:ext cx="576064" cy="57606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25" name="Google Shape;625;p32"/>
            <p:cNvSpPr/>
            <p:nvPr/>
          </p:nvSpPr>
          <p:spPr>
            <a:xfrm>
              <a:off x="5106773" y="3068878"/>
              <a:ext cx="370614" cy="300082"/>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350">
                  <a:solidFill>
                    <a:srgbClr val="FFFFFF"/>
                  </a:solidFill>
                  <a:latin typeface="Rockwell"/>
                  <a:ea typeface="Rockwell"/>
                  <a:cs typeface="Rockwell"/>
                  <a:sym typeface="Rockwell"/>
                </a:rPr>
                <a:t>05</a:t>
              </a:r>
              <a:endParaRPr sz="1350">
                <a:solidFill>
                  <a:srgbClr val="FFFFFF"/>
                </a:solidFill>
                <a:latin typeface="Rockwell"/>
                <a:ea typeface="Rockwell"/>
                <a:cs typeface="Rockwell"/>
                <a:sym typeface="Rockwell"/>
              </a:endParaRPr>
            </a:p>
          </p:txBody>
        </p:sp>
      </p:grpSp>
      <p:grpSp>
        <p:nvGrpSpPr>
          <p:cNvPr id="626" name="Google Shape;626;p32"/>
          <p:cNvGrpSpPr/>
          <p:nvPr/>
        </p:nvGrpSpPr>
        <p:grpSpPr>
          <a:xfrm>
            <a:off x="5004048" y="3903899"/>
            <a:ext cx="576064" cy="576064"/>
            <a:chOff x="5004048" y="4261656"/>
            <a:chExt cx="576064" cy="576064"/>
          </a:xfrm>
        </p:grpSpPr>
        <p:sp>
          <p:nvSpPr>
            <p:cNvPr id="627" name="Google Shape;627;p32"/>
            <p:cNvSpPr/>
            <p:nvPr/>
          </p:nvSpPr>
          <p:spPr>
            <a:xfrm>
              <a:off x="5004048" y="4261656"/>
              <a:ext cx="576064" cy="57606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28" name="Google Shape;628;p32"/>
            <p:cNvSpPr/>
            <p:nvPr/>
          </p:nvSpPr>
          <p:spPr>
            <a:xfrm>
              <a:off x="5103954" y="4365022"/>
              <a:ext cx="370614" cy="300082"/>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350">
                  <a:solidFill>
                    <a:srgbClr val="FFFFFF"/>
                  </a:solidFill>
                  <a:latin typeface="Rockwell"/>
                  <a:ea typeface="Rockwell"/>
                  <a:cs typeface="Rockwell"/>
                  <a:sym typeface="Rockwell"/>
                </a:rPr>
                <a:t>06</a:t>
              </a:r>
              <a:endParaRPr sz="1350">
                <a:solidFill>
                  <a:srgbClr val="FFFFFF"/>
                </a:solidFill>
                <a:latin typeface="Rockwell"/>
                <a:ea typeface="Rockwell"/>
                <a:cs typeface="Rockwell"/>
                <a:sym typeface="Rockwell"/>
              </a:endParaRPr>
            </a:p>
          </p:txBody>
        </p:sp>
      </p:grpSp>
      <p:sp>
        <p:nvSpPr>
          <p:cNvPr id="629" name="Google Shape;629;p32"/>
          <p:cNvSpPr txBox="1"/>
          <p:nvPr/>
        </p:nvSpPr>
        <p:spPr>
          <a:xfrm>
            <a:off x="805570" y="352084"/>
            <a:ext cx="1219629"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Analysis</a:t>
            </a:r>
            <a:endParaRPr sz="2100">
              <a:solidFill>
                <a:srgbClr val="0070C0"/>
              </a:solidFill>
              <a:latin typeface="Rockwell"/>
              <a:ea typeface="Rockwell"/>
              <a:cs typeface="Rockwell"/>
              <a:sym typeface="Rockwell"/>
            </a:endParaRPr>
          </a:p>
        </p:txBody>
      </p:sp>
      <p:sp>
        <p:nvSpPr>
          <p:cNvPr id="630" name="Google Shape;630;p32"/>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01"/>
                                        </p:tgtEl>
                                        <p:attrNameLst>
                                          <p:attrName>style.visibility</p:attrName>
                                        </p:attrNameLst>
                                      </p:cBhvr>
                                      <p:to>
                                        <p:strVal val="visible"/>
                                      </p:to>
                                    </p:set>
                                    <p:anim calcmode="lin" valueType="num">
                                      <p:cBhvr additive="base">
                                        <p:cTn dur="500"/>
                                        <p:tgtEl>
                                          <p:spTgt spid="601"/>
                                        </p:tgtEl>
                                        <p:attrNameLst>
                                          <p:attrName>ppt_w</p:attrName>
                                        </p:attrNameLst>
                                      </p:cBhvr>
                                      <p:tavLst>
                                        <p:tav fmla="" tm="0">
                                          <p:val>
                                            <p:strVal val="0"/>
                                          </p:val>
                                        </p:tav>
                                        <p:tav fmla="" tm="100000">
                                          <p:val>
                                            <p:strVal val="#ppt_w"/>
                                          </p:val>
                                        </p:tav>
                                      </p:tavLst>
                                    </p:anim>
                                    <p:anim calcmode="lin" valueType="num">
                                      <p:cBhvr additive="base">
                                        <p:cTn dur="500"/>
                                        <p:tgtEl>
                                          <p:spTgt spid="60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200"/>
                                        <p:tgtEl>
                                          <p:spTgt spid="629"/>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par>
                          <p:cTn fill="hold">
                            <p:stCondLst>
                              <p:cond delay="6700"/>
                            </p:stCondLst>
                            <p:childTnLst>
                              <p:par>
                                <p:cTn fill="hold" nodeType="after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par>
                          <p:cTn fill="hold">
                            <p:stCondLst>
                              <p:cond delay="7200"/>
                            </p:stCondLst>
                            <p:childTnLst>
                              <p:par>
                                <p:cTn fill="hold" nodeType="after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par>
                          <p:cTn fill="hold">
                            <p:stCondLst>
                              <p:cond delay="7700"/>
                            </p:stCondLst>
                            <p:childTnLst>
                              <p:par>
                                <p:cTn fill="hold" nodeType="after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C:\Users\hd02\Desktop\42-17023163.jpg" id="115" name="Google Shape;115;p15"/>
          <p:cNvPicPr preferRelativeResize="0"/>
          <p:nvPr/>
        </p:nvPicPr>
        <p:blipFill rotWithShape="1">
          <a:blip r:embed="rId3">
            <a:alphaModFix/>
          </a:blip>
          <a:srcRect b="0" l="0" r="0" t="0"/>
          <a:stretch/>
        </p:blipFill>
        <p:spPr>
          <a:xfrm>
            <a:off x="4729534" y="1083408"/>
            <a:ext cx="3190504" cy="2268140"/>
          </a:xfrm>
          <a:prstGeom prst="rect">
            <a:avLst/>
          </a:prstGeom>
          <a:noFill/>
          <a:ln>
            <a:noFill/>
          </a:ln>
        </p:spPr>
      </p:pic>
      <p:pic>
        <p:nvPicPr>
          <p:cNvPr id="116" name="Google Shape;116;p15"/>
          <p:cNvPicPr preferRelativeResize="0"/>
          <p:nvPr/>
        </p:nvPicPr>
        <p:blipFill rotWithShape="1">
          <a:blip r:embed="rId4">
            <a:alphaModFix/>
          </a:blip>
          <a:srcRect b="0" l="0" r="0" t="0"/>
          <a:stretch/>
        </p:blipFill>
        <p:spPr>
          <a:xfrm>
            <a:off x="1388906" y="1083408"/>
            <a:ext cx="3340629" cy="2268140"/>
          </a:xfrm>
          <a:prstGeom prst="rect">
            <a:avLst/>
          </a:prstGeom>
          <a:noFill/>
          <a:ln>
            <a:noFill/>
          </a:ln>
        </p:spPr>
      </p:pic>
      <p:sp>
        <p:nvSpPr>
          <p:cNvPr id="117" name="Google Shape;117;p15"/>
          <p:cNvSpPr txBox="1"/>
          <p:nvPr/>
        </p:nvSpPr>
        <p:spPr>
          <a:xfrm>
            <a:off x="1223965" y="3621236"/>
            <a:ext cx="6696075" cy="110607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tr-TR" sz="900">
                <a:solidFill>
                  <a:srgbClr val="3F3F3F"/>
                </a:solidFill>
                <a:latin typeface="Rockwell"/>
                <a:ea typeface="Rockwell"/>
                <a:cs typeface="Rockwell"/>
                <a:sym typeface="Rockwell"/>
              </a:rPr>
              <a:t>EDIT IN GOOGLE SLIDES</a:t>
            </a:r>
            <a:endParaRPr/>
          </a:p>
          <a:p>
            <a:pPr indent="0" lvl="0" marL="0" marR="0" rtl="0" algn="just">
              <a:lnSpc>
                <a:spcPct val="150000"/>
              </a:lnSpc>
              <a:spcBef>
                <a:spcPts val="0"/>
              </a:spcBef>
              <a:spcAft>
                <a:spcPts val="0"/>
              </a:spcAft>
              <a:buNone/>
            </a:pPr>
            <a:r>
              <a:t/>
            </a:r>
            <a:endParaRPr sz="900">
              <a:solidFill>
                <a:srgbClr val="3F3F3F"/>
              </a:solidFill>
              <a:latin typeface="Rockwell"/>
              <a:ea typeface="Rockwell"/>
              <a:cs typeface="Rockwell"/>
              <a:sym typeface="Rockwell"/>
            </a:endParaRPr>
          </a:p>
          <a:p>
            <a:pPr indent="0" lvl="0" marL="0" marR="0" rtl="0" algn="just">
              <a:lnSpc>
                <a:spcPct val="150000"/>
              </a:lnSpc>
              <a:spcBef>
                <a:spcPts val="0"/>
              </a:spcBef>
              <a:spcAft>
                <a:spcPts val="0"/>
              </a:spcAft>
              <a:buNone/>
            </a:pPr>
            <a:r>
              <a:rPr lang="tr-TR" sz="900">
                <a:solidFill>
                  <a:srgbClr val="3F3F3F"/>
                </a:solidFill>
                <a:latin typeface="Rockwell"/>
                <a:ea typeface="Rockwell"/>
                <a:cs typeface="Rockwell"/>
                <a:sym typeface="Rockwell"/>
              </a:rPr>
              <a:t>Click on the button under the presentation preview that says "</a:t>
            </a:r>
            <a:r>
              <a:rPr b="1" lang="tr-TR" sz="900">
                <a:solidFill>
                  <a:srgbClr val="3F3F3F"/>
                </a:solidFill>
                <a:latin typeface="Rockwell"/>
                <a:ea typeface="Rockwell"/>
                <a:cs typeface="Rockwell"/>
                <a:sym typeface="Rockwell"/>
              </a:rPr>
              <a:t>Use as  Google Slides Theme</a:t>
            </a:r>
            <a:r>
              <a:rPr lang="tr-TR" sz="900">
                <a:solidFill>
                  <a:srgbClr val="3F3F3F"/>
                </a:solidFill>
                <a:latin typeface="Rockwell"/>
                <a:ea typeface="Rockwell"/>
                <a:cs typeface="Rockwell"/>
                <a:sym typeface="Rockwell"/>
              </a:rPr>
              <a:t>".</a:t>
            </a:r>
            <a:endParaRPr/>
          </a:p>
          <a:p>
            <a:pPr indent="0" lvl="0" marL="0" marR="0" rtl="0" algn="just">
              <a:lnSpc>
                <a:spcPct val="150000"/>
              </a:lnSpc>
              <a:spcBef>
                <a:spcPts val="0"/>
              </a:spcBef>
              <a:spcAft>
                <a:spcPts val="0"/>
              </a:spcAft>
              <a:buNone/>
            </a:pPr>
            <a:r>
              <a:rPr lang="tr-TR" sz="900">
                <a:solidFill>
                  <a:srgbClr val="3F3F3F"/>
                </a:solidFill>
                <a:latin typeface="Rockwell"/>
                <a:ea typeface="Rockwell"/>
                <a:cs typeface="Rockwell"/>
                <a:sym typeface="Rockwell"/>
              </a:rPr>
              <a:t>You will get a copy of this document on your Google Drive and will be able to edit, add or delete slides.</a:t>
            </a:r>
            <a:endParaRPr/>
          </a:p>
          <a:p>
            <a:pPr indent="0" lvl="0" marL="0" marR="0" rtl="0" algn="just">
              <a:lnSpc>
                <a:spcPct val="150000"/>
              </a:lnSpc>
              <a:spcBef>
                <a:spcPts val="0"/>
              </a:spcBef>
              <a:spcAft>
                <a:spcPts val="0"/>
              </a:spcAft>
              <a:buNone/>
            </a:pPr>
            <a:r>
              <a:rPr lang="tr-TR" sz="900">
                <a:solidFill>
                  <a:srgbClr val="3F3F3F"/>
                </a:solidFill>
                <a:latin typeface="Rockwell"/>
                <a:ea typeface="Rockwell"/>
                <a:cs typeface="Rockwell"/>
                <a:sym typeface="Rockwell"/>
              </a:rPr>
              <a:t>You have to be signed in to your Google account.</a:t>
            </a:r>
            <a:endParaRPr sz="900">
              <a:solidFill>
                <a:srgbClr val="3F3F3F"/>
              </a:solidFill>
              <a:latin typeface="Rockwell"/>
              <a:ea typeface="Rockwell"/>
              <a:cs typeface="Rockwell"/>
              <a:sym typeface="Rockwell"/>
            </a:endParaRPr>
          </a:p>
        </p:txBody>
      </p:sp>
      <p:sp>
        <p:nvSpPr>
          <p:cNvPr id="118" name="Google Shape;118;p15"/>
          <p:cNvSpPr txBox="1"/>
          <p:nvPr/>
        </p:nvSpPr>
        <p:spPr>
          <a:xfrm>
            <a:off x="3003082" y="431561"/>
            <a:ext cx="3098362"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700">
                <a:solidFill>
                  <a:srgbClr val="0070C0"/>
                </a:solidFill>
                <a:latin typeface="Rockwell"/>
                <a:ea typeface="Rockwell"/>
                <a:cs typeface="Rockwell"/>
                <a:sym typeface="Rockwell"/>
              </a:rPr>
              <a:t>Instroduction</a:t>
            </a:r>
            <a:endParaRPr sz="2700">
              <a:solidFill>
                <a:srgbClr val="0070C0"/>
              </a:solidFill>
              <a:latin typeface="Rockwell"/>
              <a:ea typeface="Rockwell"/>
              <a:cs typeface="Rockwell"/>
              <a:sym typeface="Rockwell"/>
            </a:endParaRPr>
          </a:p>
        </p:txBody>
      </p:sp>
      <p:pic>
        <p:nvPicPr>
          <p:cNvPr id="119" name="Google Shape;119;p15"/>
          <p:cNvPicPr preferRelativeResize="0"/>
          <p:nvPr/>
        </p:nvPicPr>
        <p:blipFill rotWithShape="1">
          <a:blip r:embed="rId5">
            <a:alphaModFix/>
          </a:blip>
          <a:srcRect b="0" l="0" r="0" t="0"/>
          <a:stretch/>
        </p:blipFill>
        <p:spPr>
          <a:xfrm rot="5400000">
            <a:off x="-29822" y="-162441"/>
            <a:ext cx="2580338" cy="2576113"/>
          </a:xfrm>
          <a:prstGeom prst="rect">
            <a:avLst/>
          </a:prstGeom>
          <a:noFill/>
          <a:ln>
            <a:noFill/>
          </a:ln>
        </p:spPr>
      </p:pic>
      <p:pic>
        <p:nvPicPr>
          <p:cNvPr id="120" name="Google Shape;120;p15"/>
          <p:cNvPicPr preferRelativeResize="0"/>
          <p:nvPr/>
        </p:nvPicPr>
        <p:blipFill rotWithShape="1">
          <a:blip r:embed="rId6">
            <a:alphaModFix/>
          </a:blip>
          <a:srcRect b="0" l="0" r="0" t="0"/>
          <a:stretch/>
        </p:blipFill>
        <p:spPr>
          <a:xfrm rot="-9046433">
            <a:off x="7392597" y="1573043"/>
            <a:ext cx="2580338" cy="4508805"/>
          </a:xfrm>
          <a:prstGeom prst="rect">
            <a:avLst/>
          </a:prstGeom>
          <a:noFill/>
          <a:ln>
            <a:noFill/>
          </a:ln>
        </p:spPr>
      </p:pic>
      <p:sp>
        <p:nvSpPr>
          <p:cNvPr id="121" name="Google Shape;121;p15"/>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3"/>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3</a:t>
            </a:r>
            <a:endParaRPr sz="3300">
              <a:solidFill>
                <a:srgbClr val="0070C0"/>
              </a:solidFill>
              <a:latin typeface="Rockwell"/>
              <a:ea typeface="Rockwell"/>
              <a:cs typeface="Rockwell"/>
              <a:sym typeface="Rockwell"/>
            </a:endParaRPr>
          </a:p>
        </p:txBody>
      </p:sp>
      <p:sp>
        <p:nvSpPr>
          <p:cNvPr id="637" name="Google Shape;637;p33"/>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38" name="Google Shape;638;p33"/>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39" name="Google Shape;639;p33"/>
          <p:cNvSpPr/>
          <p:nvPr/>
        </p:nvSpPr>
        <p:spPr>
          <a:xfrm>
            <a:off x="3126837" y="1059582"/>
            <a:ext cx="2880320" cy="864096"/>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350">
                <a:solidFill>
                  <a:schemeClr val="lt1"/>
                </a:solidFill>
                <a:latin typeface="Rockwell"/>
                <a:ea typeface="Rockwell"/>
                <a:cs typeface="Rockwell"/>
                <a:sym typeface="Rockwell"/>
              </a:rPr>
              <a:t>Solutions</a:t>
            </a:r>
            <a:endParaRPr sz="1350">
              <a:solidFill>
                <a:schemeClr val="lt1"/>
              </a:solidFill>
              <a:latin typeface="Rockwell"/>
              <a:ea typeface="Rockwell"/>
              <a:cs typeface="Rockwell"/>
              <a:sym typeface="Rockwell"/>
            </a:endParaRPr>
          </a:p>
        </p:txBody>
      </p:sp>
      <p:sp>
        <p:nvSpPr>
          <p:cNvPr id="640" name="Google Shape;640;p33"/>
          <p:cNvSpPr/>
          <p:nvPr/>
        </p:nvSpPr>
        <p:spPr>
          <a:xfrm>
            <a:off x="3126837" y="1933523"/>
            <a:ext cx="2880320" cy="864096"/>
          </a:xfrm>
          <a:prstGeom prst="rect">
            <a:avLst/>
          </a:prstGeom>
          <a:solidFill>
            <a:srgbClr val="0070C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350">
                <a:solidFill>
                  <a:schemeClr val="lt1"/>
                </a:solidFill>
                <a:latin typeface="Rockwell"/>
                <a:ea typeface="Rockwell"/>
                <a:cs typeface="Rockwell"/>
                <a:sym typeface="Rockwell"/>
              </a:rPr>
              <a:t>Web design</a:t>
            </a:r>
            <a:endParaRPr sz="1350">
              <a:solidFill>
                <a:schemeClr val="lt1"/>
              </a:solidFill>
              <a:latin typeface="Rockwell"/>
              <a:ea typeface="Rockwell"/>
              <a:cs typeface="Rockwell"/>
              <a:sym typeface="Rockwell"/>
            </a:endParaRPr>
          </a:p>
        </p:txBody>
      </p:sp>
      <p:sp>
        <p:nvSpPr>
          <p:cNvPr id="641" name="Google Shape;641;p33"/>
          <p:cNvSpPr/>
          <p:nvPr/>
        </p:nvSpPr>
        <p:spPr>
          <a:xfrm>
            <a:off x="3136844" y="2807464"/>
            <a:ext cx="2880320" cy="864096"/>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350">
                <a:solidFill>
                  <a:schemeClr val="lt1"/>
                </a:solidFill>
                <a:latin typeface="Rockwell"/>
                <a:ea typeface="Rockwell"/>
                <a:cs typeface="Rockwell"/>
                <a:sym typeface="Rockwell"/>
              </a:rPr>
              <a:t>Overview</a:t>
            </a:r>
            <a:endParaRPr sz="1350">
              <a:solidFill>
                <a:schemeClr val="lt1"/>
              </a:solidFill>
              <a:latin typeface="Rockwell"/>
              <a:ea typeface="Rockwell"/>
              <a:cs typeface="Rockwell"/>
              <a:sym typeface="Rockwell"/>
            </a:endParaRPr>
          </a:p>
        </p:txBody>
      </p:sp>
      <p:sp>
        <p:nvSpPr>
          <p:cNvPr id="642" name="Google Shape;642;p33"/>
          <p:cNvSpPr/>
          <p:nvPr/>
        </p:nvSpPr>
        <p:spPr>
          <a:xfrm>
            <a:off x="3136844" y="3681405"/>
            <a:ext cx="2880320" cy="864096"/>
          </a:xfrm>
          <a:prstGeom prst="rect">
            <a:avLst/>
          </a:prstGeom>
          <a:solidFill>
            <a:srgbClr val="0070C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350">
                <a:solidFill>
                  <a:schemeClr val="lt1"/>
                </a:solidFill>
                <a:latin typeface="Rockwell"/>
                <a:ea typeface="Rockwell"/>
                <a:cs typeface="Rockwell"/>
                <a:sym typeface="Rockwell"/>
              </a:rPr>
              <a:t>Devices</a:t>
            </a:r>
            <a:endParaRPr sz="1350">
              <a:solidFill>
                <a:schemeClr val="lt1"/>
              </a:solidFill>
              <a:latin typeface="Rockwell"/>
              <a:ea typeface="Rockwell"/>
              <a:cs typeface="Rockwell"/>
              <a:sym typeface="Rockwell"/>
            </a:endParaRPr>
          </a:p>
        </p:txBody>
      </p:sp>
      <p:sp>
        <p:nvSpPr>
          <p:cNvPr id="643" name="Google Shape;643;p33"/>
          <p:cNvSpPr/>
          <p:nvPr/>
        </p:nvSpPr>
        <p:spPr>
          <a:xfrm rot="1800000">
            <a:off x="2753102" y="1347614"/>
            <a:ext cx="334117" cy="288032"/>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44" name="Google Shape;644;p33"/>
          <p:cNvSpPr/>
          <p:nvPr/>
        </p:nvSpPr>
        <p:spPr>
          <a:xfrm rot="1800000">
            <a:off x="2753102" y="3095497"/>
            <a:ext cx="334117" cy="288032"/>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45" name="Google Shape;645;p33"/>
          <p:cNvSpPr/>
          <p:nvPr/>
        </p:nvSpPr>
        <p:spPr>
          <a:xfrm flipH="1" rot="-1800000">
            <a:off x="6060466" y="2221557"/>
            <a:ext cx="334117" cy="288032"/>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46" name="Google Shape;646;p33"/>
          <p:cNvSpPr/>
          <p:nvPr/>
        </p:nvSpPr>
        <p:spPr>
          <a:xfrm flipH="1" rot="-1800000">
            <a:off x="6060466" y="3969438"/>
            <a:ext cx="334117" cy="288032"/>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47" name="Google Shape;647;p33"/>
          <p:cNvSpPr txBox="1"/>
          <p:nvPr/>
        </p:nvSpPr>
        <p:spPr>
          <a:xfrm>
            <a:off x="179514" y="1382792"/>
            <a:ext cx="2403375" cy="109064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400">
                <a:solidFill>
                  <a:srgbClr val="262626"/>
                </a:solidFill>
                <a:latin typeface="Rockwell"/>
                <a:ea typeface="Rockwell"/>
                <a:cs typeface="Rockwell"/>
                <a:sym typeface="Rockwell"/>
              </a:rPr>
              <a:t>Mobile Project</a:t>
            </a:r>
            <a:endParaRPr/>
          </a:p>
          <a:p>
            <a:pPr indent="0" lvl="0" marL="0" marR="0" rtl="0" algn="r">
              <a:spcBef>
                <a:spcPts val="0"/>
              </a:spcBef>
              <a:spcAft>
                <a:spcPts val="0"/>
              </a:spcAft>
              <a:buNone/>
            </a:pPr>
            <a:r>
              <a:rPr lang="tr-TR" sz="1100">
                <a:solidFill>
                  <a:srgbClr val="262626"/>
                </a:solidFill>
                <a:latin typeface="Rockwell"/>
                <a:ea typeface="Rockwell"/>
                <a:cs typeface="Rockwell"/>
                <a:sym typeface="Rockwell"/>
              </a:rPr>
              <a:t>Get a modern PowerPoint Presentation that is beautifully designed.</a:t>
            </a:r>
            <a:endParaRPr sz="1100">
              <a:solidFill>
                <a:srgbClr val="262626"/>
              </a:solidFill>
              <a:latin typeface="Rockwell"/>
              <a:ea typeface="Rockwell"/>
              <a:cs typeface="Rockwell"/>
              <a:sym typeface="Rockwell"/>
            </a:endParaRPr>
          </a:p>
        </p:txBody>
      </p:sp>
      <p:sp>
        <p:nvSpPr>
          <p:cNvPr id="648" name="Google Shape;648;p33"/>
          <p:cNvSpPr txBox="1"/>
          <p:nvPr/>
        </p:nvSpPr>
        <p:spPr>
          <a:xfrm>
            <a:off x="179514" y="3110792"/>
            <a:ext cx="2403375" cy="109064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400">
                <a:solidFill>
                  <a:srgbClr val="262626"/>
                </a:solidFill>
                <a:latin typeface="Rockwell"/>
                <a:ea typeface="Rockwell"/>
                <a:cs typeface="Rockwell"/>
                <a:sym typeface="Rockwell"/>
              </a:rPr>
              <a:t>Development</a:t>
            </a:r>
            <a:endParaRPr/>
          </a:p>
          <a:p>
            <a:pPr indent="0" lvl="0" marL="0" marR="0" rtl="0" algn="r">
              <a:spcBef>
                <a:spcPts val="0"/>
              </a:spcBef>
              <a:spcAft>
                <a:spcPts val="0"/>
              </a:spcAft>
              <a:buNone/>
            </a:pPr>
            <a:r>
              <a:rPr lang="tr-TR" sz="1100">
                <a:solidFill>
                  <a:srgbClr val="262626"/>
                </a:solidFill>
                <a:latin typeface="Rockwell"/>
                <a:ea typeface="Rockwell"/>
                <a:cs typeface="Rockwell"/>
                <a:sym typeface="Rockwell"/>
              </a:rPr>
              <a:t>Defined, focused user acquisition strategy.</a:t>
            </a:r>
            <a:endParaRPr sz="1100">
              <a:solidFill>
                <a:srgbClr val="262626"/>
              </a:solidFill>
              <a:latin typeface="Rockwell"/>
              <a:ea typeface="Rockwell"/>
              <a:cs typeface="Rockwell"/>
              <a:sym typeface="Rockwell"/>
            </a:endParaRPr>
          </a:p>
        </p:txBody>
      </p:sp>
      <p:sp>
        <p:nvSpPr>
          <p:cNvPr id="649" name="Google Shape;649;p33"/>
          <p:cNvSpPr txBox="1"/>
          <p:nvPr/>
        </p:nvSpPr>
        <p:spPr>
          <a:xfrm>
            <a:off x="6444210" y="2226477"/>
            <a:ext cx="2403375" cy="10906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262626"/>
                </a:solidFill>
                <a:latin typeface="Rockwell"/>
                <a:ea typeface="Rockwell"/>
                <a:cs typeface="Rockwell"/>
                <a:sym typeface="Rockwell"/>
              </a:rPr>
              <a:t>Desktop Project</a:t>
            </a:r>
            <a:endParaRPr/>
          </a:p>
          <a:p>
            <a:pPr indent="0" lvl="0" marL="0" marR="0" rtl="0" algn="l">
              <a:spcBef>
                <a:spcPts val="0"/>
              </a:spcBef>
              <a:spcAft>
                <a:spcPts val="0"/>
              </a:spcAft>
              <a:buNone/>
            </a:pPr>
            <a:r>
              <a:rPr lang="tr-TR" sz="1100">
                <a:solidFill>
                  <a:srgbClr val="262626"/>
                </a:solidFill>
                <a:latin typeface="Rockwell"/>
                <a:ea typeface="Rockwell"/>
                <a:cs typeface="Rockwell"/>
                <a:sym typeface="Rockwell"/>
              </a:rPr>
              <a:t>how and explain your  web, app or software  projects using these  gadget templates</a:t>
            </a:r>
            <a:endParaRPr sz="1100">
              <a:solidFill>
                <a:srgbClr val="262626"/>
              </a:solidFill>
              <a:latin typeface="Rockwell"/>
              <a:ea typeface="Rockwell"/>
              <a:cs typeface="Rockwell"/>
              <a:sym typeface="Rockwell"/>
            </a:endParaRPr>
          </a:p>
        </p:txBody>
      </p:sp>
      <p:sp>
        <p:nvSpPr>
          <p:cNvPr id="650" name="Google Shape;650;p33"/>
          <p:cNvSpPr txBox="1"/>
          <p:nvPr/>
        </p:nvSpPr>
        <p:spPr>
          <a:xfrm>
            <a:off x="6444210" y="3954477"/>
            <a:ext cx="2403375" cy="10906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262626"/>
                </a:solidFill>
                <a:latin typeface="Rockwell"/>
                <a:ea typeface="Rockwell"/>
                <a:cs typeface="Rockwell"/>
                <a:sym typeface="Rockwell"/>
              </a:rPr>
              <a:t>Tablet Project</a:t>
            </a:r>
            <a:endParaRPr/>
          </a:p>
          <a:p>
            <a:pPr indent="0" lvl="0" marL="0" marR="0" rtl="0" algn="l">
              <a:spcBef>
                <a:spcPts val="0"/>
              </a:spcBef>
              <a:spcAft>
                <a:spcPts val="0"/>
              </a:spcAft>
              <a:buNone/>
            </a:pPr>
            <a:r>
              <a:rPr lang="tr-TR" sz="1100">
                <a:solidFill>
                  <a:srgbClr val="262626"/>
                </a:solidFill>
                <a:latin typeface="Rockwell"/>
                <a:ea typeface="Rockwell"/>
                <a:cs typeface="Rockwell"/>
                <a:sym typeface="Rockwell"/>
              </a:rPr>
              <a:t>Free Google Slides Themes and PowerPoint Templates for Presentations.</a:t>
            </a:r>
            <a:endParaRPr sz="1100">
              <a:solidFill>
                <a:srgbClr val="262626"/>
              </a:solidFill>
              <a:latin typeface="Rockwell"/>
              <a:ea typeface="Rockwell"/>
              <a:cs typeface="Rockwell"/>
              <a:sym typeface="Rockwell"/>
            </a:endParaRPr>
          </a:p>
        </p:txBody>
      </p:sp>
      <p:sp>
        <p:nvSpPr>
          <p:cNvPr id="651" name="Google Shape;651;p33"/>
          <p:cNvSpPr txBox="1"/>
          <p:nvPr/>
        </p:nvSpPr>
        <p:spPr>
          <a:xfrm>
            <a:off x="805570" y="352084"/>
            <a:ext cx="1219629"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Analysis</a:t>
            </a:r>
            <a:endParaRPr sz="2100">
              <a:solidFill>
                <a:srgbClr val="0070C0"/>
              </a:solidFill>
              <a:latin typeface="Rockwell"/>
              <a:ea typeface="Rockwell"/>
              <a:cs typeface="Rockwell"/>
              <a:sym typeface="Rockwell"/>
            </a:endParaRPr>
          </a:p>
        </p:txBody>
      </p:sp>
      <p:sp>
        <p:nvSpPr>
          <p:cNvPr id="652" name="Google Shape;652;p33"/>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500"/>
                                        <p:tgtEl>
                                          <p:spTgt spid="636"/>
                                        </p:tgtEl>
                                        <p:attrNameLst>
                                          <p:attrName>ppt_w</p:attrName>
                                        </p:attrNameLst>
                                      </p:cBhvr>
                                      <p:tavLst>
                                        <p:tav fmla="" tm="0">
                                          <p:val>
                                            <p:strVal val="0"/>
                                          </p:val>
                                        </p:tav>
                                        <p:tav fmla="" tm="100000">
                                          <p:val>
                                            <p:strVal val="#ppt_w"/>
                                          </p:val>
                                        </p:tav>
                                      </p:tavLst>
                                    </p:anim>
                                    <p:anim calcmode="lin" valueType="num">
                                      <p:cBhvr additive="base">
                                        <p:cTn dur="500"/>
                                        <p:tgtEl>
                                          <p:spTgt spid="63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200"/>
                                        <p:tgtEl>
                                          <p:spTgt spid="651"/>
                                        </p:tgtEl>
                                      </p:cBhvr>
                                    </p:animEffect>
                                  </p:childTnLst>
                                </p:cTn>
                              </p:par>
                            </p:childTnLst>
                          </p:cTn>
                        </p:par>
                        <p:par>
                          <p:cTn fill="hold">
                            <p:stCondLst>
                              <p:cond delay="1700"/>
                            </p:stCondLst>
                            <p:childTnLst>
                              <p:par>
                                <p:cTn fill="hold" nodeType="afterEffect" presetClass="entr" presetID="2" presetSubtype="4">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400"/>
                                        <p:tgtEl>
                                          <p:spTgt spid="639"/>
                                        </p:tgtEl>
                                        <p:attrNameLst>
                                          <p:attrName>ppt_y</p:attrName>
                                        </p:attrNameLst>
                                      </p:cBhvr>
                                      <p:tavLst>
                                        <p:tav fmla="" tm="0">
                                          <p:val>
                                            <p:strVal val="#ppt_y+1"/>
                                          </p:val>
                                        </p:tav>
                                        <p:tav fmla="" tm="100000">
                                          <p:val>
                                            <p:strVal val="#ppt_y"/>
                                          </p:val>
                                        </p:tav>
                                      </p:tavLst>
                                    </p:anim>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par>
                          <p:cTn fill="hold">
                            <p:stCondLst>
                              <p:cond delay="3100"/>
                            </p:stCondLst>
                            <p:childTnLst>
                              <p:par>
                                <p:cTn fill="hold" nodeType="afterEffect" presetClass="entr" presetID="2" presetSubtype="4">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400"/>
                                        <p:tgtEl>
                                          <p:spTgt spid="640"/>
                                        </p:tgtEl>
                                        <p:attrNameLst>
                                          <p:attrName>ppt_y</p:attrName>
                                        </p:attrNameLst>
                                      </p:cBhvr>
                                      <p:tavLst>
                                        <p:tav fmla="" tm="0">
                                          <p:val>
                                            <p:strVal val="#ppt_y+1"/>
                                          </p:val>
                                        </p:tav>
                                        <p:tav fmla="" tm="100000">
                                          <p:val>
                                            <p:strVal val="#ppt_y"/>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par>
                          <p:cTn fill="hold">
                            <p:stCondLst>
                              <p:cond delay="4500"/>
                            </p:stCondLst>
                            <p:childTnLst>
                              <p:par>
                                <p:cTn fill="hold" nodeType="afterEffect" presetClass="entr" presetID="2" presetSubtype="4">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400"/>
                                        <p:tgtEl>
                                          <p:spTgt spid="641"/>
                                        </p:tgtEl>
                                        <p:attrNameLst>
                                          <p:attrName>ppt_y</p:attrName>
                                        </p:attrNameLst>
                                      </p:cBhvr>
                                      <p:tavLst>
                                        <p:tav fmla="" tm="0">
                                          <p:val>
                                            <p:strVal val="#ppt_y+1"/>
                                          </p:val>
                                        </p:tav>
                                        <p:tav fmla="" tm="100000">
                                          <p:val>
                                            <p:strVal val="#ppt_y"/>
                                          </p:val>
                                        </p:tav>
                                      </p:tavLst>
                                    </p:anim>
                                  </p:childTnLst>
                                </p:cTn>
                              </p:par>
                            </p:childTnLst>
                          </p:cTn>
                        </p:par>
                        <p:par>
                          <p:cTn fill="hold">
                            <p:stCondLst>
                              <p:cond delay="4900"/>
                            </p:stCondLst>
                            <p:childTnLst>
                              <p:par>
                                <p:cTn fill="hold" nodeType="after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par>
                          <p:cTn fill="hold">
                            <p:stCondLst>
                              <p:cond delay="5400"/>
                            </p:stCondLst>
                            <p:childTnLst>
                              <p:par>
                                <p:cTn fill="hold" nodeType="after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par>
                          <p:cTn fill="hold">
                            <p:stCondLst>
                              <p:cond delay="5900"/>
                            </p:stCondLst>
                            <p:childTnLst>
                              <p:par>
                                <p:cTn fill="hold" nodeType="afterEffect" presetClass="entr" presetID="2" presetSubtype="4">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400"/>
                                        <p:tgtEl>
                                          <p:spTgt spid="642"/>
                                        </p:tgtEl>
                                        <p:attrNameLst>
                                          <p:attrName>ppt_y</p:attrName>
                                        </p:attrNameLst>
                                      </p:cBhvr>
                                      <p:tavLst>
                                        <p:tav fmla="" tm="0">
                                          <p:val>
                                            <p:strVal val="#ppt_y+1"/>
                                          </p:val>
                                        </p:tav>
                                        <p:tav fmla="" tm="100000">
                                          <p:val>
                                            <p:strVal val="#ppt_y"/>
                                          </p:val>
                                        </p:tav>
                                      </p:tavLst>
                                    </p:anim>
                                  </p:childTnLst>
                                </p:cTn>
                              </p:par>
                            </p:childTnLst>
                          </p:cTn>
                        </p:par>
                        <p:par>
                          <p:cTn fill="hold">
                            <p:stCondLst>
                              <p:cond delay="63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680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4"/>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3</a:t>
            </a:r>
            <a:endParaRPr sz="3300">
              <a:solidFill>
                <a:srgbClr val="0070C0"/>
              </a:solidFill>
              <a:latin typeface="Rockwell"/>
              <a:ea typeface="Rockwell"/>
              <a:cs typeface="Rockwell"/>
              <a:sym typeface="Rockwell"/>
            </a:endParaRPr>
          </a:p>
        </p:txBody>
      </p:sp>
      <p:sp>
        <p:nvSpPr>
          <p:cNvPr id="658" name="Google Shape;658;p34"/>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59" name="Google Shape;659;p34"/>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60" name="Google Shape;660;p34"/>
          <p:cNvSpPr/>
          <p:nvPr/>
        </p:nvSpPr>
        <p:spPr>
          <a:xfrm>
            <a:off x="4355976" y="3707606"/>
            <a:ext cx="2901472" cy="8001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t/>
            </a:r>
            <a:endParaRPr sz="1200">
              <a:solidFill>
                <a:srgbClr val="3F3F3F"/>
              </a:solidFill>
              <a:latin typeface="Rockwell"/>
              <a:ea typeface="Rockwell"/>
              <a:cs typeface="Rockwell"/>
              <a:sym typeface="Rockwell"/>
            </a:endParaRPr>
          </a:p>
          <a:p>
            <a:pPr indent="0" lvl="0" marL="0" marR="0" rtl="0" algn="l">
              <a:lnSpc>
                <a:spcPct val="150000"/>
              </a:lnSpc>
              <a:spcBef>
                <a:spcPts val="0"/>
              </a:spcBef>
              <a:spcAft>
                <a:spcPts val="0"/>
              </a:spcAft>
              <a:buNone/>
            </a:pPr>
            <a:r>
              <a:rPr lang="tr-TR" sz="1200">
                <a:solidFill>
                  <a:srgbClr val="3F3F3F"/>
                </a:solidFill>
                <a:latin typeface="Rockwell"/>
                <a:ea typeface="Rockwell"/>
                <a:cs typeface="Rockwell"/>
                <a:sym typeface="Rockwell"/>
              </a:rPr>
              <a:t>A torn jacket is soon mended; but hard words bruise the heart of a child.</a:t>
            </a:r>
            <a:endParaRPr sz="1200">
              <a:solidFill>
                <a:srgbClr val="333333"/>
              </a:solidFill>
              <a:latin typeface="Rockwell"/>
              <a:ea typeface="Rockwell"/>
              <a:cs typeface="Rockwell"/>
              <a:sym typeface="Rockwell"/>
            </a:endParaRPr>
          </a:p>
        </p:txBody>
      </p:sp>
      <p:sp>
        <p:nvSpPr>
          <p:cNvPr id="661" name="Google Shape;661;p34"/>
          <p:cNvSpPr/>
          <p:nvPr/>
        </p:nvSpPr>
        <p:spPr>
          <a:xfrm>
            <a:off x="107504" y="3286953"/>
            <a:ext cx="2628000" cy="800100"/>
          </a:xfrm>
          <a:prstGeom prst="rect">
            <a:avLst/>
          </a:prstGeom>
          <a:noFill/>
          <a:ln>
            <a:noFill/>
          </a:ln>
        </p:spPr>
        <p:txBody>
          <a:bodyPr anchorCtr="0" anchor="ctr" bIns="45700" lIns="91425" spcFirstLastPara="1" rIns="91425" wrap="square" tIns="45700">
            <a:noAutofit/>
          </a:bodyPr>
          <a:lstStyle/>
          <a:p>
            <a:pPr indent="0" lvl="0" marL="0" marR="0" rtl="0" algn="r">
              <a:lnSpc>
                <a:spcPct val="150000"/>
              </a:lnSpc>
              <a:spcBef>
                <a:spcPts val="0"/>
              </a:spcBef>
              <a:spcAft>
                <a:spcPts val="0"/>
              </a:spcAft>
              <a:buNone/>
            </a:pPr>
            <a:r>
              <a:rPr lang="tr-TR" sz="1200">
                <a:solidFill>
                  <a:srgbClr val="3F3F3F"/>
                </a:solidFill>
                <a:latin typeface="Rockwell"/>
                <a:ea typeface="Rockwell"/>
                <a:cs typeface="Rockwell"/>
                <a:sym typeface="Rockwell"/>
              </a:rPr>
              <a:t>There is only one difference between a madman and me. I am not mad.</a:t>
            </a:r>
            <a:endParaRPr sz="1200">
              <a:solidFill>
                <a:srgbClr val="333333"/>
              </a:solidFill>
              <a:latin typeface="Rockwell"/>
              <a:ea typeface="Rockwell"/>
              <a:cs typeface="Rockwell"/>
              <a:sym typeface="Rockwell"/>
            </a:endParaRPr>
          </a:p>
        </p:txBody>
      </p:sp>
      <p:sp>
        <p:nvSpPr>
          <p:cNvPr id="662" name="Google Shape;662;p34"/>
          <p:cNvSpPr/>
          <p:nvPr/>
        </p:nvSpPr>
        <p:spPr>
          <a:xfrm>
            <a:off x="1944000" y="1410296"/>
            <a:ext cx="2628000" cy="800100"/>
          </a:xfrm>
          <a:prstGeom prst="rect">
            <a:avLst/>
          </a:prstGeom>
          <a:noFill/>
          <a:ln>
            <a:noFill/>
          </a:ln>
        </p:spPr>
        <p:txBody>
          <a:bodyPr anchorCtr="0" anchor="ctr" bIns="45700" lIns="91425" spcFirstLastPara="1" rIns="91425" wrap="square" tIns="45700">
            <a:noAutofit/>
          </a:bodyPr>
          <a:lstStyle/>
          <a:p>
            <a:pPr indent="0" lvl="0" marL="0" marR="0" rtl="0" algn="r">
              <a:lnSpc>
                <a:spcPct val="150000"/>
              </a:lnSpc>
              <a:spcBef>
                <a:spcPts val="0"/>
              </a:spcBef>
              <a:spcAft>
                <a:spcPts val="0"/>
              </a:spcAft>
              <a:buNone/>
            </a:pPr>
            <a:r>
              <a:t/>
            </a:r>
            <a:endParaRPr sz="1200">
              <a:solidFill>
                <a:srgbClr val="3F3F3F"/>
              </a:solidFill>
              <a:latin typeface="Rockwell"/>
              <a:ea typeface="Rockwell"/>
              <a:cs typeface="Rockwell"/>
              <a:sym typeface="Rockwell"/>
            </a:endParaRPr>
          </a:p>
          <a:p>
            <a:pPr indent="0" lvl="0" marL="0" marR="0" rtl="0" algn="r">
              <a:lnSpc>
                <a:spcPct val="150000"/>
              </a:lnSpc>
              <a:spcBef>
                <a:spcPts val="0"/>
              </a:spcBef>
              <a:spcAft>
                <a:spcPts val="0"/>
              </a:spcAft>
              <a:buNone/>
            </a:pPr>
            <a:r>
              <a:rPr lang="tr-TR" sz="1200">
                <a:solidFill>
                  <a:srgbClr val="3F3F3F"/>
                </a:solidFill>
                <a:latin typeface="Rockwell"/>
                <a:ea typeface="Rockwell"/>
                <a:cs typeface="Rockwell"/>
                <a:sym typeface="Rockwell"/>
              </a:rPr>
              <a:t>Take calculated risks. That is quite different from being rash.</a:t>
            </a:r>
            <a:endParaRPr sz="1200">
              <a:solidFill>
                <a:srgbClr val="333333"/>
              </a:solidFill>
              <a:latin typeface="Rockwell"/>
              <a:ea typeface="Rockwell"/>
              <a:cs typeface="Rockwell"/>
              <a:sym typeface="Rockwell"/>
            </a:endParaRPr>
          </a:p>
        </p:txBody>
      </p:sp>
      <p:sp>
        <p:nvSpPr>
          <p:cNvPr id="663" name="Google Shape;663;p34"/>
          <p:cNvSpPr/>
          <p:nvPr/>
        </p:nvSpPr>
        <p:spPr>
          <a:xfrm>
            <a:off x="5402265" y="1682355"/>
            <a:ext cx="681905" cy="1320403"/>
          </a:xfrm>
          <a:custGeom>
            <a:rect b="b" l="l" r="r" t="t"/>
            <a:pathLst>
              <a:path extrusionOk="0" h="1761068"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00B0F0"/>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1" sz="3600">
              <a:solidFill>
                <a:srgbClr val="BF9000"/>
              </a:solidFill>
              <a:latin typeface="Rockwell"/>
              <a:ea typeface="Rockwell"/>
              <a:cs typeface="Rockwell"/>
              <a:sym typeface="Rockwell"/>
            </a:endParaRPr>
          </a:p>
        </p:txBody>
      </p:sp>
      <p:pic>
        <p:nvPicPr>
          <p:cNvPr id="664" name="Google Shape;664;p34"/>
          <p:cNvPicPr preferRelativeResize="0"/>
          <p:nvPr/>
        </p:nvPicPr>
        <p:blipFill rotWithShape="1">
          <a:blip r:embed="rId3">
            <a:alphaModFix/>
          </a:blip>
          <a:srcRect b="0" l="0" r="0" t="0"/>
          <a:stretch/>
        </p:blipFill>
        <p:spPr>
          <a:xfrm>
            <a:off x="5402264" y="1472804"/>
            <a:ext cx="45719" cy="675084"/>
          </a:xfrm>
          <a:prstGeom prst="rect">
            <a:avLst/>
          </a:prstGeom>
          <a:noFill/>
          <a:ln>
            <a:noFill/>
          </a:ln>
        </p:spPr>
      </p:pic>
      <p:sp>
        <p:nvSpPr>
          <p:cNvPr id="665" name="Google Shape;665;p34"/>
          <p:cNvSpPr/>
          <p:nvPr/>
        </p:nvSpPr>
        <p:spPr>
          <a:xfrm>
            <a:off x="4579940" y="2137174"/>
            <a:ext cx="681905" cy="1320403"/>
          </a:xfrm>
          <a:custGeom>
            <a:rect b="b" l="l" r="r" t="t"/>
            <a:pathLst>
              <a:path extrusionOk="0" h="1761068"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0070C0"/>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1" sz="3600">
              <a:solidFill>
                <a:srgbClr val="7B7B7B"/>
              </a:solidFill>
              <a:latin typeface="Rockwell"/>
              <a:ea typeface="Rockwell"/>
              <a:cs typeface="Rockwell"/>
              <a:sym typeface="Rockwell"/>
            </a:endParaRPr>
          </a:p>
        </p:txBody>
      </p:sp>
      <p:pic>
        <p:nvPicPr>
          <p:cNvPr id="666" name="Google Shape;666;p34"/>
          <p:cNvPicPr preferRelativeResize="0"/>
          <p:nvPr/>
        </p:nvPicPr>
        <p:blipFill rotWithShape="1">
          <a:blip r:embed="rId4">
            <a:alphaModFix/>
          </a:blip>
          <a:srcRect b="0" l="0" r="0" t="0"/>
          <a:stretch/>
        </p:blipFill>
        <p:spPr>
          <a:xfrm>
            <a:off x="4579941" y="1927622"/>
            <a:ext cx="45719" cy="675084"/>
          </a:xfrm>
          <a:prstGeom prst="rect">
            <a:avLst/>
          </a:prstGeom>
          <a:noFill/>
          <a:ln>
            <a:noFill/>
          </a:ln>
        </p:spPr>
      </p:pic>
      <p:sp>
        <p:nvSpPr>
          <p:cNvPr id="667" name="Google Shape;667;p34"/>
          <p:cNvSpPr/>
          <p:nvPr/>
        </p:nvSpPr>
        <p:spPr>
          <a:xfrm>
            <a:off x="3757615" y="2591992"/>
            <a:ext cx="681905" cy="1320403"/>
          </a:xfrm>
          <a:custGeom>
            <a:rect b="b" l="l" r="r" t="t"/>
            <a:pathLst>
              <a:path extrusionOk="0" h="1761068"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00B0F0"/>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1" sz="3600">
              <a:solidFill>
                <a:srgbClr val="C55A11"/>
              </a:solidFill>
              <a:latin typeface="Rockwell"/>
              <a:ea typeface="Rockwell"/>
              <a:cs typeface="Rockwell"/>
              <a:sym typeface="Rockwell"/>
            </a:endParaRPr>
          </a:p>
        </p:txBody>
      </p:sp>
      <p:pic>
        <p:nvPicPr>
          <p:cNvPr id="668" name="Google Shape;668;p34"/>
          <p:cNvPicPr preferRelativeResize="0"/>
          <p:nvPr/>
        </p:nvPicPr>
        <p:blipFill rotWithShape="1">
          <a:blip r:embed="rId4">
            <a:alphaModFix/>
          </a:blip>
          <a:srcRect b="0" l="0" r="0" t="0"/>
          <a:stretch/>
        </p:blipFill>
        <p:spPr>
          <a:xfrm>
            <a:off x="3757614" y="2382441"/>
            <a:ext cx="45719" cy="675084"/>
          </a:xfrm>
          <a:prstGeom prst="rect">
            <a:avLst/>
          </a:prstGeom>
          <a:noFill/>
          <a:ln>
            <a:noFill/>
          </a:ln>
        </p:spPr>
      </p:pic>
      <p:sp>
        <p:nvSpPr>
          <p:cNvPr id="669" name="Google Shape;669;p34"/>
          <p:cNvSpPr/>
          <p:nvPr/>
        </p:nvSpPr>
        <p:spPr>
          <a:xfrm>
            <a:off x="2936878" y="3046811"/>
            <a:ext cx="680677" cy="1320403"/>
          </a:xfrm>
          <a:custGeom>
            <a:rect b="b" l="l" r="r" t="t"/>
            <a:pathLst>
              <a:path extrusionOk="0" h="1761068"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0070C0"/>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1" sz="3600">
              <a:solidFill>
                <a:srgbClr val="2E75B5"/>
              </a:solidFill>
              <a:latin typeface="Rockwell"/>
              <a:ea typeface="Rockwell"/>
              <a:cs typeface="Rockwell"/>
              <a:sym typeface="Rockwell"/>
            </a:endParaRPr>
          </a:p>
        </p:txBody>
      </p:sp>
      <p:pic>
        <p:nvPicPr>
          <p:cNvPr id="670" name="Google Shape;670;p34"/>
          <p:cNvPicPr preferRelativeResize="0"/>
          <p:nvPr/>
        </p:nvPicPr>
        <p:blipFill rotWithShape="1">
          <a:blip r:embed="rId3">
            <a:alphaModFix/>
          </a:blip>
          <a:srcRect b="0" l="0" r="0" t="0"/>
          <a:stretch/>
        </p:blipFill>
        <p:spPr>
          <a:xfrm>
            <a:off x="2936877" y="2837260"/>
            <a:ext cx="45719" cy="675084"/>
          </a:xfrm>
          <a:prstGeom prst="rect">
            <a:avLst/>
          </a:prstGeom>
          <a:noFill/>
          <a:ln>
            <a:noFill/>
          </a:ln>
        </p:spPr>
      </p:pic>
      <p:sp>
        <p:nvSpPr>
          <p:cNvPr id="671" name="Google Shape;671;p34"/>
          <p:cNvSpPr/>
          <p:nvPr/>
        </p:nvSpPr>
        <p:spPr>
          <a:xfrm>
            <a:off x="6292850" y="1919883"/>
            <a:ext cx="2628000" cy="8001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F3F3F"/>
                </a:solidFill>
                <a:latin typeface="Rockwell"/>
                <a:ea typeface="Rockwell"/>
                <a:cs typeface="Rockwell"/>
                <a:sym typeface="Rockwell"/>
              </a:rPr>
              <a:t>To see what is in front of one's nose needs a constant struggle.</a:t>
            </a:r>
            <a:endParaRPr sz="1200">
              <a:solidFill>
                <a:srgbClr val="333333"/>
              </a:solidFill>
              <a:latin typeface="Rockwell"/>
              <a:ea typeface="Rockwell"/>
              <a:cs typeface="Rockwell"/>
              <a:sym typeface="Rockwell"/>
            </a:endParaRPr>
          </a:p>
        </p:txBody>
      </p:sp>
      <p:sp>
        <p:nvSpPr>
          <p:cNvPr id="672" name="Google Shape;672;p34"/>
          <p:cNvSpPr/>
          <p:nvPr/>
        </p:nvSpPr>
        <p:spPr>
          <a:xfrm>
            <a:off x="4467244" y="2501484"/>
            <a:ext cx="545342"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3600">
                <a:solidFill>
                  <a:srgbClr val="595959"/>
                </a:solidFill>
                <a:latin typeface="Rockwell"/>
                <a:ea typeface="Rockwell"/>
                <a:cs typeface="Rockwell"/>
                <a:sym typeface="Rockwell"/>
              </a:rPr>
              <a:t>C</a:t>
            </a:r>
            <a:endParaRPr b="1" sz="3600">
              <a:solidFill>
                <a:srgbClr val="595959"/>
              </a:solidFill>
              <a:latin typeface="Rockwell"/>
              <a:ea typeface="Rockwell"/>
              <a:cs typeface="Rockwell"/>
              <a:sym typeface="Rockwell"/>
            </a:endParaRPr>
          </a:p>
        </p:txBody>
      </p:sp>
      <p:sp>
        <p:nvSpPr>
          <p:cNvPr id="673" name="Google Shape;673;p34"/>
          <p:cNvSpPr/>
          <p:nvPr/>
        </p:nvSpPr>
        <p:spPr>
          <a:xfrm>
            <a:off x="5280450" y="2054673"/>
            <a:ext cx="5549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3600">
                <a:solidFill>
                  <a:srgbClr val="595959"/>
                </a:solidFill>
                <a:latin typeface="Rockwell"/>
                <a:ea typeface="Rockwell"/>
                <a:cs typeface="Rockwell"/>
                <a:sym typeface="Rockwell"/>
              </a:rPr>
              <a:t>D</a:t>
            </a:r>
            <a:endParaRPr b="1" sz="3600">
              <a:solidFill>
                <a:srgbClr val="595959"/>
              </a:solidFill>
              <a:latin typeface="Rockwell"/>
              <a:ea typeface="Rockwell"/>
              <a:cs typeface="Rockwell"/>
              <a:sym typeface="Rockwell"/>
            </a:endParaRPr>
          </a:p>
        </p:txBody>
      </p:sp>
      <p:sp>
        <p:nvSpPr>
          <p:cNvPr id="674" name="Google Shape;674;p34"/>
          <p:cNvSpPr/>
          <p:nvPr/>
        </p:nvSpPr>
        <p:spPr>
          <a:xfrm>
            <a:off x="3649247" y="2933532"/>
            <a:ext cx="50687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3600">
                <a:solidFill>
                  <a:srgbClr val="595959"/>
                </a:solidFill>
                <a:latin typeface="Rockwell"/>
                <a:ea typeface="Rockwell"/>
                <a:cs typeface="Rockwell"/>
                <a:sym typeface="Rockwell"/>
              </a:rPr>
              <a:t>B</a:t>
            </a:r>
            <a:endParaRPr b="1" sz="3600">
              <a:solidFill>
                <a:srgbClr val="595959"/>
              </a:solidFill>
              <a:latin typeface="Rockwell"/>
              <a:ea typeface="Rockwell"/>
              <a:cs typeface="Rockwell"/>
              <a:sym typeface="Rockwell"/>
            </a:endParaRPr>
          </a:p>
        </p:txBody>
      </p:sp>
      <p:sp>
        <p:nvSpPr>
          <p:cNvPr id="675" name="Google Shape;675;p34"/>
          <p:cNvSpPr/>
          <p:nvPr/>
        </p:nvSpPr>
        <p:spPr>
          <a:xfrm>
            <a:off x="2786169" y="3363839"/>
            <a:ext cx="50687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3600">
                <a:solidFill>
                  <a:srgbClr val="595959"/>
                </a:solidFill>
                <a:latin typeface="Rockwell"/>
                <a:ea typeface="Rockwell"/>
                <a:cs typeface="Rockwell"/>
                <a:sym typeface="Rockwell"/>
              </a:rPr>
              <a:t>A</a:t>
            </a:r>
            <a:endParaRPr b="1" sz="3600">
              <a:solidFill>
                <a:srgbClr val="595959"/>
              </a:solidFill>
              <a:latin typeface="Rockwell"/>
              <a:ea typeface="Rockwell"/>
              <a:cs typeface="Rockwell"/>
              <a:sym typeface="Rockwell"/>
            </a:endParaRPr>
          </a:p>
        </p:txBody>
      </p:sp>
      <p:sp>
        <p:nvSpPr>
          <p:cNvPr id="676" name="Google Shape;676;p34"/>
          <p:cNvSpPr txBox="1"/>
          <p:nvPr/>
        </p:nvSpPr>
        <p:spPr>
          <a:xfrm>
            <a:off x="805570" y="352084"/>
            <a:ext cx="1219629"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Analysis</a:t>
            </a:r>
            <a:endParaRPr sz="2100">
              <a:solidFill>
                <a:srgbClr val="0070C0"/>
              </a:solidFill>
              <a:latin typeface="Rockwell"/>
              <a:ea typeface="Rockwell"/>
              <a:cs typeface="Rockwell"/>
              <a:sym typeface="Rockwell"/>
            </a:endParaRPr>
          </a:p>
        </p:txBody>
      </p:sp>
      <p:sp>
        <p:nvSpPr>
          <p:cNvPr id="677" name="Google Shape;677;p34"/>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ppt_w</p:attrName>
                                        </p:attrNameLst>
                                      </p:cBhvr>
                                      <p:tavLst>
                                        <p:tav fmla="" tm="0">
                                          <p:val>
                                            <p:strVal val="0"/>
                                          </p:val>
                                        </p:tav>
                                        <p:tav fmla="" tm="100000">
                                          <p:val>
                                            <p:strVal val="#ppt_w"/>
                                          </p:val>
                                        </p:tav>
                                      </p:tavLst>
                                    </p:anim>
                                    <p:anim calcmode="lin" valueType="num">
                                      <p:cBhvr additive="base">
                                        <p:cTn dur="500"/>
                                        <p:tgtEl>
                                          <p:spTgt spid="65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200"/>
                                        <p:tgtEl>
                                          <p:spTgt spid="676"/>
                                        </p:tgtEl>
                                      </p:cBhvr>
                                    </p:animEffect>
                                  </p:childTnLst>
                                </p:cTn>
                              </p:par>
                            </p:childTnLst>
                          </p:cTn>
                        </p:par>
                        <p:par>
                          <p:cTn fill="hold">
                            <p:stCondLst>
                              <p:cond delay="1700"/>
                            </p:stCondLst>
                            <p:childTnLst>
                              <p:par>
                                <p:cTn fill="hold" nodeType="afterEffect" presetClass="entr" presetID="2" presetSubtype="4">
                                  <p:stCondLst>
                                    <p:cond delay="0"/>
                                  </p:stCondLst>
                                  <p:childTnLst>
                                    <p:set>
                                      <p:cBhvr>
                                        <p:cTn dur="1" fill="hold">
                                          <p:stCondLst>
                                            <p:cond delay="0"/>
                                          </p:stCondLst>
                                        </p:cTn>
                                        <p:tgtEl>
                                          <p:spTgt spid="670"/>
                                        </p:tgtEl>
                                        <p:attrNameLst>
                                          <p:attrName>style.visibility</p:attrName>
                                        </p:attrNameLst>
                                      </p:cBhvr>
                                      <p:to>
                                        <p:strVal val="visible"/>
                                      </p:to>
                                    </p:set>
                                    <p:anim calcmode="lin" valueType="num">
                                      <p:cBhvr additive="base">
                                        <p:cTn dur="500"/>
                                        <p:tgtEl>
                                          <p:spTgt spid="670"/>
                                        </p:tgtEl>
                                        <p:attrNameLst>
                                          <p:attrName>ppt_y</p:attrName>
                                        </p:attrNameLst>
                                      </p:cBhvr>
                                      <p:tavLst>
                                        <p:tav fmla="" tm="0">
                                          <p:val>
                                            <p:strVal val="#ppt_y+1"/>
                                          </p:val>
                                        </p:tav>
                                        <p:tav fmla="" tm="100000">
                                          <p:val>
                                            <p:strVal val="#ppt_y"/>
                                          </p:val>
                                        </p:tav>
                                      </p:tavLst>
                                    </p:anim>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ppt_w</p:attrName>
                                        </p:attrNameLst>
                                      </p:cBhvr>
                                      <p:tavLst>
                                        <p:tav fmla="" tm="0">
                                          <p:val>
                                            <p:strVal val="0"/>
                                          </p:val>
                                        </p:tav>
                                        <p:tav fmla="" tm="100000">
                                          <p:val>
                                            <p:strVal val="#ppt_w"/>
                                          </p:val>
                                        </p:tav>
                                      </p:tavLst>
                                    </p:anim>
                                    <p:anim calcmode="lin" valueType="num">
                                      <p:cBhvr additive="base">
                                        <p:cTn dur="500"/>
                                        <p:tgtEl>
                                          <p:spTgt spid="675"/>
                                        </p:tgtEl>
                                        <p:attrNameLst>
                                          <p:attrName>ppt_h</p:attrName>
                                        </p:attrNameLst>
                                      </p:cBhvr>
                                      <p:tavLst>
                                        <p:tav fmla="" tm="0">
                                          <p:val>
                                            <p:strVal val="0"/>
                                          </p:val>
                                        </p:tav>
                                        <p:tav fmla="" tm="100000">
                                          <p:val>
                                            <p:strVal val="#ppt_h"/>
                                          </p:val>
                                        </p:tav>
                                      </p:tavLst>
                                    </p:anim>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par>
                          <p:cTn fill="hold">
                            <p:stCondLst>
                              <p:cond delay="3700"/>
                            </p:stCondLst>
                            <p:childTnLst>
                              <p:par>
                                <p:cTn fill="hold" nodeType="afterEffect" presetClass="entr" presetID="2" presetSubtype="4">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500"/>
                                        <p:tgtEl>
                                          <p:spTgt spid="668"/>
                                        </p:tgtEl>
                                        <p:attrNameLst>
                                          <p:attrName>ppt_y</p:attrName>
                                        </p:attrNameLst>
                                      </p:cBhvr>
                                      <p:tavLst>
                                        <p:tav fmla="" tm="0">
                                          <p:val>
                                            <p:strVal val="#ppt_y+1"/>
                                          </p:val>
                                        </p:tav>
                                        <p:tav fmla="" tm="100000">
                                          <p:val>
                                            <p:strVal val="#ppt_y"/>
                                          </p:val>
                                        </p:tav>
                                      </p:tavLst>
                                    </p:anim>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childTnLst>
                          </p:cTn>
                        </p:par>
                        <p:par>
                          <p:cTn fill="hold">
                            <p:stCondLst>
                              <p:cond delay="4700"/>
                            </p:stCondLst>
                            <p:childTnLst>
                              <p:par>
                                <p:cTn fill="hold" nodeType="afterEffect" presetClass="entr" presetID="23" presetSubtype="16">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ppt_w</p:attrName>
                                        </p:attrNameLst>
                                      </p:cBhvr>
                                      <p:tavLst>
                                        <p:tav fmla="" tm="0">
                                          <p:val>
                                            <p:strVal val="0"/>
                                          </p:val>
                                        </p:tav>
                                        <p:tav fmla="" tm="100000">
                                          <p:val>
                                            <p:strVal val="#ppt_w"/>
                                          </p:val>
                                        </p:tav>
                                      </p:tavLst>
                                    </p:anim>
                                    <p:anim calcmode="lin" valueType="num">
                                      <p:cBhvr additive="base">
                                        <p:cTn dur="500"/>
                                        <p:tgtEl>
                                          <p:spTgt spid="674"/>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par>
                          <p:cTn fill="hold">
                            <p:stCondLst>
                              <p:cond delay="5700"/>
                            </p:stCondLst>
                            <p:childTnLst>
                              <p:par>
                                <p:cTn fill="hold" nodeType="afterEffect" presetClass="entr" presetID="2" presetSubtype="4">
                                  <p:stCondLst>
                                    <p:cond delay="0"/>
                                  </p:stCondLst>
                                  <p:childTnLst>
                                    <p:set>
                                      <p:cBhvr>
                                        <p:cTn dur="1" fill="hold">
                                          <p:stCondLst>
                                            <p:cond delay="0"/>
                                          </p:stCondLst>
                                        </p:cTn>
                                        <p:tgtEl>
                                          <p:spTgt spid="666"/>
                                        </p:tgtEl>
                                        <p:attrNameLst>
                                          <p:attrName>style.visibility</p:attrName>
                                        </p:attrNameLst>
                                      </p:cBhvr>
                                      <p:to>
                                        <p:strVal val="visible"/>
                                      </p:to>
                                    </p:set>
                                    <p:anim calcmode="lin" valueType="num">
                                      <p:cBhvr additive="base">
                                        <p:cTn dur="500"/>
                                        <p:tgtEl>
                                          <p:spTgt spid="666"/>
                                        </p:tgtEl>
                                        <p:attrNameLst>
                                          <p:attrName>ppt_y</p:attrName>
                                        </p:attrNameLst>
                                      </p:cBhvr>
                                      <p:tavLst>
                                        <p:tav fmla="" tm="0">
                                          <p:val>
                                            <p:strVal val="#ppt_y+1"/>
                                          </p:val>
                                        </p:tav>
                                        <p:tav fmla="" tm="100000">
                                          <p:val>
                                            <p:strVal val="#ppt_y"/>
                                          </p:val>
                                        </p:tav>
                                      </p:tavLst>
                                    </p:anim>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par>
                          <p:cTn fill="hold">
                            <p:stCondLst>
                              <p:cond delay="6700"/>
                            </p:stCondLst>
                            <p:childTnLst>
                              <p:par>
                                <p:cTn fill="hold" nodeType="afterEffect" presetClass="entr" presetID="23" presetSubtype="16">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500"/>
                                        <p:tgtEl>
                                          <p:spTgt spid="672"/>
                                        </p:tgtEl>
                                        <p:attrNameLst>
                                          <p:attrName>ppt_w</p:attrName>
                                        </p:attrNameLst>
                                      </p:cBhvr>
                                      <p:tavLst>
                                        <p:tav fmla="" tm="0">
                                          <p:val>
                                            <p:strVal val="0"/>
                                          </p:val>
                                        </p:tav>
                                        <p:tav fmla="" tm="100000">
                                          <p:val>
                                            <p:strVal val="#ppt_w"/>
                                          </p:val>
                                        </p:tav>
                                      </p:tavLst>
                                    </p:anim>
                                    <p:anim calcmode="lin" valueType="num">
                                      <p:cBhvr additive="base">
                                        <p:cTn dur="500"/>
                                        <p:tgtEl>
                                          <p:spTgt spid="672"/>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par>
                          <p:cTn fill="hold">
                            <p:stCondLst>
                              <p:cond delay="7700"/>
                            </p:stCondLst>
                            <p:childTnLst>
                              <p:par>
                                <p:cTn fill="hold" nodeType="afterEffect" presetClass="entr" presetID="2" presetSubtype="4">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500"/>
                                        <p:tgtEl>
                                          <p:spTgt spid="664"/>
                                        </p:tgtEl>
                                        <p:attrNameLst>
                                          <p:attrName>ppt_y</p:attrName>
                                        </p:attrNameLst>
                                      </p:cBhvr>
                                      <p:tavLst>
                                        <p:tav fmla="" tm="0">
                                          <p:val>
                                            <p:strVal val="#ppt_y+1"/>
                                          </p:val>
                                        </p:tav>
                                        <p:tav fmla="" tm="100000">
                                          <p:val>
                                            <p:strVal val="#ppt_y"/>
                                          </p:val>
                                        </p:tav>
                                      </p:tavLst>
                                    </p:anim>
                                  </p:childTnLst>
                                </p:cTn>
                              </p:par>
                            </p:childTnLst>
                          </p:cTn>
                        </p:par>
                        <p:par>
                          <p:cTn fill="hold">
                            <p:stCondLst>
                              <p:cond delay="8200"/>
                            </p:stCondLst>
                            <p:childTnLst>
                              <p:par>
                                <p:cTn fill="hold" nodeType="after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673"/>
                                        </p:tgtEl>
                                        <p:attrNameLst>
                                          <p:attrName>style.visibility</p:attrName>
                                        </p:attrNameLst>
                                      </p:cBhvr>
                                      <p:to>
                                        <p:strVal val="visible"/>
                                      </p:to>
                                    </p:set>
                                    <p:anim calcmode="lin" valueType="num">
                                      <p:cBhvr additive="base">
                                        <p:cTn dur="500"/>
                                        <p:tgtEl>
                                          <p:spTgt spid="673"/>
                                        </p:tgtEl>
                                        <p:attrNameLst>
                                          <p:attrName>ppt_w</p:attrName>
                                        </p:attrNameLst>
                                      </p:cBhvr>
                                      <p:tavLst>
                                        <p:tav fmla="" tm="0">
                                          <p:val>
                                            <p:strVal val="0"/>
                                          </p:val>
                                        </p:tav>
                                        <p:tav fmla="" tm="100000">
                                          <p:val>
                                            <p:strVal val="#ppt_w"/>
                                          </p:val>
                                        </p:tav>
                                      </p:tavLst>
                                    </p:anim>
                                    <p:anim calcmode="lin" valueType="num">
                                      <p:cBhvr additive="base">
                                        <p:cTn dur="500"/>
                                        <p:tgtEl>
                                          <p:spTgt spid="673"/>
                                        </p:tgtEl>
                                        <p:attrNameLst>
                                          <p:attrName>ppt_h</p:attrName>
                                        </p:attrNameLst>
                                      </p:cBhvr>
                                      <p:tavLst>
                                        <p:tav fmla="" tm="0">
                                          <p:val>
                                            <p:strVal val="0"/>
                                          </p:val>
                                        </p:tav>
                                        <p:tav fmla="" tm="100000">
                                          <p:val>
                                            <p:strVal val="#ppt_h"/>
                                          </p:val>
                                        </p:tav>
                                      </p:tavLst>
                                    </p:anim>
                                  </p:childTnLst>
                                </p:cTn>
                              </p:par>
                            </p:childTnLst>
                          </p:cTn>
                        </p:par>
                        <p:par>
                          <p:cTn fill="hold">
                            <p:stCondLst>
                              <p:cond delay="920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35"/>
          <p:cNvPicPr preferRelativeResize="0"/>
          <p:nvPr/>
        </p:nvPicPr>
        <p:blipFill rotWithShape="1">
          <a:blip r:embed="rId3">
            <a:alphaModFix/>
          </a:blip>
          <a:srcRect b="0" l="0" r="0" t="0"/>
          <a:stretch/>
        </p:blipFill>
        <p:spPr>
          <a:xfrm>
            <a:off x="6688996" y="-668609"/>
            <a:ext cx="2454410" cy="5829225"/>
          </a:xfrm>
          <a:prstGeom prst="rect">
            <a:avLst/>
          </a:prstGeom>
          <a:noFill/>
          <a:ln>
            <a:noFill/>
          </a:ln>
        </p:spPr>
      </p:pic>
      <p:pic>
        <p:nvPicPr>
          <p:cNvPr id="683" name="Google Shape;683;p35"/>
          <p:cNvPicPr preferRelativeResize="0"/>
          <p:nvPr/>
        </p:nvPicPr>
        <p:blipFill rotWithShape="1">
          <a:blip r:embed="rId4">
            <a:alphaModFix/>
          </a:blip>
          <a:srcRect b="0" l="0" r="0" t="0"/>
          <a:stretch/>
        </p:blipFill>
        <p:spPr>
          <a:xfrm>
            <a:off x="-126522" y="-1815800"/>
            <a:ext cx="2580338" cy="6946095"/>
          </a:xfrm>
          <a:prstGeom prst="rect">
            <a:avLst/>
          </a:prstGeom>
          <a:noFill/>
          <a:ln>
            <a:noFill/>
          </a:ln>
        </p:spPr>
      </p:pic>
      <p:sp>
        <p:nvSpPr>
          <p:cNvPr id="684" name="Google Shape;684;p35"/>
          <p:cNvSpPr txBox="1"/>
          <p:nvPr/>
        </p:nvSpPr>
        <p:spPr>
          <a:xfrm>
            <a:off x="2904568" y="1585659"/>
            <a:ext cx="933269" cy="1697436"/>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10500">
                <a:solidFill>
                  <a:srgbClr val="0070C0"/>
                </a:solidFill>
                <a:latin typeface="Rockwell"/>
                <a:ea typeface="Rockwell"/>
                <a:cs typeface="Rockwell"/>
                <a:sym typeface="Rockwell"/>
              </a:rPr>
              <a:t>4</a:t>
            </a:r>
            <a:endParaRPr sz="10500">
              <a:solidFill>
                <a:srgbClr val="0070C0"/>
              </a:solidFill>
              <a:latin typeface="Rockwell"/>
              <a:ea typeface="Rockwell"/>
              <a:cs typeface="Rockwell"/>
              <a:sym typeface="Rockwell"/>
            </a:endParaRPr>
          </a:p>
        </p:txBody>
      </p:sp>
      <p:sp>
        <p:nvSpPr>
          <p:cNvPr id="685" name="Google Shape;685;p35"/>
          <p:cNvSpPr/>
          <p:nvPr/>
        </p:nvSpPr>
        <p:spPr>
          <a:xfrm>
            <a:off x="267885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686" name="Google Shape;686;p35"/>
          <p:cNvSpPr/>
          <p:nvPr/>
        </p:nvSpPr>
        <p:spPr>
          <a:xfrm flipH="1">
            <a:off x="375897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687" name="Google Shape;687;p35"/>
          <p:cNvSpPr txBox="1"/>
          <p:nvPr/>
        </p:nvSpPr>
        <p:spPr>
          <a:xfrm>
            <a:off x="3993246" y="1635646"/>
            <a:ext cx="2989921" cy="163121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000">
                <a:solidFill>
                  <a:srgbClr val="A5A5A5"/>
                </a:solidFill>
                <a:latin typeface="Rockwell"/>
                <a:ea typeface="Rockwell"/>
                <a:cs typeface="Rockwell"/>
                <a:sym typeface="Rockwell"/>
              </a:rPr>
              <a:t>N</a:t>
            </a:r>
            <a:r>
              <a:rPr lang="tr-TR" sz="2000">
                <a:solidFill>
                  <a:srgbClr val="A5A5A5"/>
                </a:solidFill>
                <a:latin typeface="Rockwell"/>
                <a:ea typeface="Rockwell"/>
                <a:cs typeface="Rockwell"/>
                <a:sym typeface="Rockwell"/>
              </a:rPr>
              <a:t>EXT YEAR PLAN</a:t>
            </a:r>
            <a:endParaRPr/>
          </a:p>
        </p:txBody>
      </p:sp>
      <p:sp>
        <p:nvSpPr>
          <p:cNvPr id="688" name="Google Shape;688;p35"/>
          <p:cNvSpPr txBox="1"/>
          <p:nvPr/>
        </p:nvSpPr>
        <p:spPr>
          <a:xfrm>
            <a:off x="4964253" y="2067694"/>
            <a:ext cx="2002536" cy="630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3500">
                <a:solidFill>
                  <a:srgbClr val="0070C0"/>
                </a:solidFill>
                <a:latin typeface="Rockwell"/>
                <a:ea typeface="Rockwell"/>
                <a:cs typeface="Rockwell"/>
                <a:sym typeface="Rockwell"/>
              </a:rPr>
              <a:t>Upgrade</a:t>
            </a:r>
            <a:endParaRPr sz="3500">
              <a:solidFill>
                <a:srgbClr val="0070C0"/>
              </a:solidFill>
              <a:latin typeface="Rockwell"/>
              <a:ea typeface="Rockwell"/>
              <a:cs typeface="Rockwell"/>
              <a:sym typeface="Rockwell"/>
            </a:endParaRPr>
          </a:p>
        </p:txBody>
      </p:sp>
      <p:sp>
        <p:nvSpPr>
          <p:cNvPr id="689" name="Google Shape;689;p35"/>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1000"/>
                                        <p:tgtEl>
                                          <p:spTgt spid="6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684"/>
                                        </p:tgtEl>
                                        <p:attrNameLst>
                                          <p:attrName>style.visibility</p:attrName>
                                        </p:attrNameLst>
                                      </p:cBhvr>
                                      <p:to>
                                        <p:strVal val="visible"/>
                                      </p:to>
                                    </p:set>
                                    <p:anim calcmode="lin" valueType="num">
                                      <p:cBhvr additive="base">
                                        <p:cTn dur="500"/>
                                        <p:tgtEl>
                                          <p:spTgt spid="684"/>
                                        </p:tgtEl>
                                        <p:attrNameLst>
                                          <p:attrName>ppt_w</p:attrName>
                                        </p:attrNameLst>
                                      </p:cBhvr>
                                      <p:tavLst>
                                        <p:tav fmla="" tm="0">
                                          <p:val>
                                            <p:strVal val="0"/>
                                          </p:val>
                                        </p:tav>
                                        <p:tav fmla="" tm="100000">
                                          <p:val>
                                            <p:strVal val="#ppt_w"/>
                                          </p:val>
                                        </p:tav>
                                      </p:tavLst>
                                    </p:anim>
                                    <p:anim calcmode="lin" valueType="num">
                                      <p:cBhvr additive="base">
                                        <p:cTn dur="500"/>
                                        <p:tgtEl>
                                          <p:spTgt spid="68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687"/>
                                        </p:tgtEl>
                                        <p:attrNameLst>
                                          <p:attrName>style.visibility</p:attrName>
                                        </p:attrNameLst>
                                      </p:cBhvr>
                                      <p:to>
                                        <p:strVal val="visible"/>
                                      </p:to>
                                    </p:set>
                                    <p:anim calcmode="lin" valueType="num">
                                      <p:cBhvr additive="base">
                                        <p:cTn dur="500"/>
                                        <p:tgtEl>
                                          <p:spTgt spid="687"/>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36"/>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4</a:t>
            </a:r>
            <a:endParaRPr sz="3300">
              <a:solidFill>
                <a:srgbClr val="0070C0"/>
              </a:solidFill>
              <a:latin typeface="Rockwell"/>
              <a:ea typeface="Rockwell"/>
              <a:cs typeface="Rockwell"/>
              <a:sym typeface="Rockwell"/>
            </a:endParaRPr>
          </a:p>
        </p:txBody>
      </p:sp>
      <p:sp>
        <p:nvSpPr>
          <p:cNvPr id="695" name="Google Shape;695;p36"/>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96" name="Google Shape;696;p36"/>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697" name="Google Shape;697;p36"/>
          <p:cNvSpPr/>
          <p:nvPr/>
        </p:nvSpPr>
        <p:spPr>
          <a:xfrm>
            <a:off x="755624" y="1635646"/>
            <a:ext cx="2088184" cy="1368152"/>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98" name="Google Shape;698;p36"/>
          <p:cNvSpPr/>
          <p:nvPr/>
        </p:nvSpPr>
        <p:spPr>
          <a:xfrm>
            <a:off x="683127" y="1535004"/>
            <a:ext cx="2088184" cy="136815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699" name="Google Shape;699;p36"/>
          <p:cNvSpPr/>
          <p:nvPr/>
        </p:nvSpPr>
        <p:spPr>
          <a:xfrm>
            <a:off x="3563888" y="1635646"/>
            <a:ext cx="2088184" cy="1368152"/>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00" name="Google Shape;700;p36"/>
          <p:cNvSpPr/>
          <p:nvPr/>
        </p:nvSpPr>
        <p:spPr>
          <a:xfrm>
            <a:off x="3455923" y="1535004"/>
            <a:ext cx="2088184" cy="1368152"/>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01" name="Google Shape;701;p36"/>
          <p:cNvSpPr/>
          <p:nvPr/>
        </p:nvSpPr>
        <p:spPr>
          <a:xfrm>
            <a:off x="6300192" y="1635646"/>
            <a:ext cx="2088184" cy="1368152"/>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02" name="Google Shape;702;p36"/>
          <p:cNvSpPr/>
          <p:nvPr/>
        </p:nvSpPr>
        <p:spPr>
          <a:xfrm>
            <a:off x="6228720" y="1535004"/>
            <a:ext cx="2088184" cy="1368152"/>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03" name="Google Shape;703;p36"/>
          <p:cNvSpPr txBox="1"/>
          <p:nvPr/>
        </p:nvSpPr>
        <p:spPr>
          <a:xfrm>
            <a:off x="682617" y="3291830"/>
            <a:ext cx="2233177" cy="91089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rgbClr val="262626"/>
                </a:solidFill>
                <a:latin typeface="Rockwell"/>
                <a:ea typeface="Rockwell"/>
                <a:cs typeface="Rockwell"/>
                <a:sym typeface="Rockwell"/>
              </a:rPr>
              <a:t>It is a very sad thing that nowadays there is so little useless information.</a:t>
            </a:r>
            <a:endParaRPr sz="1200">
              <a:solidFill>
                <a:srgbClr val="262626"/>
              </a:solidFill>
              <a:latin typeface="Rockwell"/>
              <a:ea typeface="Rockwell"/>
              <a:cs typeface="Rockwell"/>
              <a:sym typeface="Rockwell"/>
            </a:endParaRPr>
          </a:p>
        </p:txBody>
      </p:sp>
      <p:sp>
        <p:nvSpPr>
          <p:cNvPr id="704" name="Google Shape;704;p36"/>
          <p:cNvSpPr txBox="1"/>
          <p:nvPr/>
        </p:nvSpPr>
        <p:spPr>
          <a:xfrm>
            <a:off x="3455413" y="3291830"/>
            <a:ext cx="2233177" cy="91089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rgbClr val="262626"/>
                </a:solidFill>
                <a:latin typeface="Rockwell"/>
                <a:ea typeface="Rockwell"/>
                <a:cs typeface="Rockwell"/>
                <a:sym typeface="Rockwell"/>
              </a:rPr>
              <a:t>Your audience relate and absorb information on different sensory levels.</a:t>
            </a:r>
            <a:endParaRPr sz="1200">
              <a:solidFill>
                <a:srgbClr val="262626"/>
              </a:solidFill>
              <a:latin typeface="Rockwell"/>
              <a:ea typeface="Rockwell"/>
              <a:cs typeface="Rockwell"/>
              <a:sym typeface="Rockwell"/>
            </a:endParaRPr>
          </a:p>
        </p:txBody>
      </p:sp>
      <p:sp>
        <p:nvSpPr>
          <p:cNvPr id="705" name="Google Shape;705;p36"/>
          <p:cNvSpPr txBox="1"/>
          <p:nvPr/>
        </p:nvSpPr>
        <p:spPr>
          <a:xfrm>
            <a:off x="6228210" y="3291830"/>
            <a:ext cx="2233177" cy="91089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rgbClr val="262626"/>
                </a:solidFill>
                <a:latin typeface="Rockwell"/>
                <a:ea typeface="Rockwell"/>
                <a:cs typeface="Rockwell"/>
                <a:sym typeface="Rockwell"/>
              </a:rPr>
              <a:t>We know visual stories are amplified with the right words.</a:t>
            </a:r>
            <a:endParaRPr sz="1200">
              <a:solidFill>
                <a:srgbClr val="262626"/>
              </a:solidFill>
              <a:latin typeface="Rockwell"/>
              <a:ea typeface="Rockwell"/>
              <a:cs typeface="Rockwell"/>
              <a:sym typeface="Rockwell"/>
            </a:endParaRPr>
          </a:p>
        </p:txBody>
      </p:sp>
      <p:sp>
        <p:nvSpPr>
          <p:cNvPr id="706" name="Google Shape;706;p36"/>
          <p:cNvSpPr txBox="1"/>
          <p:nvPr/>
        </p:nvSpPr>
        <p:spPr>
          <a:xfrm>
            <a:off x="778190" y="352084"/>
            <a:ext cx="1274388"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Upgrade</a:t>
            </a:r>
            <a:endParaRPr sz="2100">
              <a:solidFill>
                <a:srgbClr val="0070C0"/>
              </a:solidFill>
              <a:latin typeface="Rockwell"/>
              <a:ea typeface="Rockwell"/>
              <a:cs typeface="Rockwell"/>
              <a:sym typeface="Rockwel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94"/>
                                        </p:tgtEl>
                                        <p:attrNameLst>
                                          <p:attrName>style.visibility</p:attrName>
                                        </p:attrNameLst>
                                      </p:cBhvr>
                                      <p:to>
                                        <p:strVal val="visible"/>
                                      </p:to>
                                    </p:set>
                                    <p:anim calcmode="lin" valueType="num">
                                      <p:cBhvr additive="base">
                                        <p:cTn dur="500"/>
                                        <p:tgtEl>
                                          <p:spTgt spid="694"/>
                                        </p:tgtEl>
                                        <p:attrNameLst>
                                          <p:attrName>ppt_w</p:attrName>
                                        </p:attrNameLst>
                                      </p:cBhvr>
                                      <p:tavLst>
                                        <p:tav fmla="" tm="0">
                                          <p:val>
                                            <p:strVal val="0"/>
                                          </p:val>
                                        </p:tav>
                                        <p:tav fmla="" tm="100000">
                                          <p:val>
                                            <p:strVal val="#ppt_w"/>
                                          </p:val>
                                        </p:tav>
                                      </p:tavLst>
                                    </p:anim>
                                    <p:anim calcmode="lin" valueType="num">
                                      <p:cBhvr additive="base">
                                        <p:cTn dur="500"/>
                                        <p:tgtEl>
                                          <p:spTgt spid="69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200"/>
                                        <p:tgtEl>
                                          <p:spTgt spid="706"/>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7"/>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4</a:t>
            </a:r>
            <a:endParaRPr sz="3300">
              <a:solidFill>
                <a:srgbClr val="0070C0"/>
              </a:solidFill>
              <a:latin typeface="Rockwell"/>
              <a:ea typeface="Rockwell"/>
              <a:cs typeface="Rockwell"/>
              <a:sym typeface="Rockwell"/>
            </a:endParaRPr>
          </a:p>
        </p:txBody>
      </p:sp>
      <p:sp>
        <p:nvSpPr>
          <p:cNvPr id="713" name="Google Shape;713;p37"/>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714" name="Google Shape;714;p37"/>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715" name="Google Shape;715;p37"/>
          <p:cNvSpPr/>
          <p:nvPr/>
        </p:nvSpPr>
        <p:spPr>
          <a:xfrm>
            <a:off x="1169990" y="1787625"/>
            <a:ext cx="1520825" cy="749300"/>
          </a:xfrm>
          <a:custGeom>
            <a:rect b="b" l="l" r="r" t="t"/>
            <a:pathLst>
              <a:path extrusionOk="0"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rgbClr val="FFFFFF"/>
                </a:solidFill>
                <a:latin typeface="Rockwell"/>
                <a:ea typeface="Rockwell"/>
                <a:cs typeface="Rockwell"/>
                <a:sym typeface="Rockwell"/>
              </a:rPr>
              <a:t>01</a:t>
            </a:r>
            <a:endParaRPr b="1" sz="3200">
              <a:solidFill>
                <a:srgbClr val="FFFFFF"/>
              </a:solidFill>
              <a:latin typeface="Rockwell"/>
              <a:ea typeface="Rockwell"/>
              <a:cs typeface="Rockwell"/>
              <a:sym typeface="Rockwell"/>
            </a:endParaRPr>
          </a:p>
        </p:txBody>
      </p:sp>
      <p:pic>
        <p:nvPicPr>
          <p:cNvPr id="716" name="Google Shape;716;p37"/>
          <p:cNvPicPr preferRelativeResize="0"/>
          <p:nvPr/>
        </p:nvPicPr>
        <p:blipFill rotWithShape="1">
          <a:blip r:embed="rId3">
            <a:alphaModFix/>
          </a:blip>
          <a:srcRect b="0" l="0" r="0" t="0"/>
          <a:stretch/>
        </p:blipFill>
        <p:spPr>
          <a:xfrm>
            <a:off x="669925" y="1787625"/>
            <a:ext cx="2520950" cy="107950"/>
          </a:xfrm>
          <a:prstGeom prst="rect">
            <a:avLst/>
          </a:prstGeom>
          <a:noFill/>
          <a:ln>
            <a:noFill/>
          </a:ln>
        </p:spPr>
      </p:pic>
      <p:sp>
        <p:nvSpPr>
          <p:cNvPr id="717" name="Google Shape;717;p37"/>
          <p:cNvSpPr/>
          <p:nvPr/>
        </p:nvSpPr>
        <p:spPr>
          <a:xfrm>
            <a:off x="3811590" y="1787625"/>
            <a:ext cx="1520825" cy="749300"/>
          </a:xfrm>
          <a:custGeom>
            <a:rect b="b" l="l" r="r" t="t"/>
            <a:pathLst>
              <a:path extrusionOk="0"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rgbClr val="FFFFFF"/>
                </a:solidFill>
                <a:latin typeface="Rockwell"/>
                <a:ea typeface="Rockwell"/>
                <a:cs typeface="Rockwell"/>
                <a:sym typeface="Rockwell"/>
              </a:rPr>
              <a:t>02</a:t>
            </a:r>
            <a:endParaRPr b="1" sz="3200">
              <a:solidFill>
                <a:srgbClr val="FFFFFF"/>
              </a:solidFill>
              <a:latin typeface="Rockwell"/>
              <a:ea typeface="Rockwell"/>
              <a:cs typeface="Rockwell"/>
              <a:sym typeface="Rockwell"/>
            </a:endParaRPr>
          </a:p>
        </p:txBody>
      </p:sp>
      <p:pic>
        <p:nvPicPr>
          <p:cNvPr id="718" name="Google Shape;718;p37"/>
          <p:cNvPicPr preferRelativeResize="0"/>
          <p:nvPr/>
        </p:nvPicPr>
        <p:blipFill rotWithShape="1">
          <a:blip r:embed="rId3">
            <a:alphaModFix/>
          </a:blip>
          <a:srcRect b="0" l="0" r="0" t="0"/>
          <a:stretch/>
        </p:blipFill>
        <p:spPr>
          <a:xfrm>
            <a:off x="3311525" y="1787625"/>
            <a:ext cx="2520950" cy="107950"/>
          </a:xfrm>
          <a:prstGeom prst="rect">
            <a:avLst/>
          </a:prstGeom>
          <a:noFill/>
          <a:ln>
            <a:noFill/>
          </a:ln>
        </p:spPr>
      </p:pic>
      <p:sp>
        <p:nvSpPr>
          <p:cNvPr id="719" name="Google Shape;719;p37"/>
          <p:cNvSpPr/>
          <p:nvPr/>
        </p:nvSpPr>
        <p:spPr>
          <a:xfrm>
            <a:off x="6453190" y="1787625"/>
            <a:ext cx="1520825" cy="749300"/>
          </a:xfrm>
          <a:custGeom>
            <a:rect b="b" l="l" r="r" t="t"/>
            <a:pathLst>
              <a:path extrusionOk="0"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3200">
                <a:solidFill>
                  <a:srgbClr val="FFFFFF"/>
                </a:solidFill>
                <a:latin typeface="Rockwell"/>
                <a:ea typeface="Rockwell"/>
                <a:cs typeface="Rockwell"/>
                <a:sym typeface="Rockwell"/>
              </a:rPr>
              <a:t>03</a:t>
            </a:r>
            <a:endParaRPr b="1" sz="3200">
              <a:solidFill>
                <a:srgbClr val="FFFFFF"/>
              </a:solidFill>
              <a:latin typeface="Rockwell"/>
              <a:ea typeface="Rockwell"/>
              <a:cs typeface="Rockwell"/>
              <a:sym typeface="Rockwell"/>
            </a:endParaRPr>
          </a:p>
        </p:txBody>
      </p:sp>
      <p:pic>
        <p:nvPicPr>
          <p:cNvPr id="720" name="Google Shape;720;p37"/>
          <p:cNvPicPr preferRelativeResize="0"/>
          <p:nvPr/>
        </p:nvPicPr>
        <p:blipFill rotWithShape="1">
          <a:blip r:embed="rId3">
            <a:alphaModFix/>
          </a:blip>
          <a:srcRect b="0" l="0" r="0" t="0"/>
          <a:stretch/>
        </p:blipFill>
        <p:spPr>
          <a:xfrm>
            <a:off x="5953125" y="1787625"/>
            <a:ext cx="2520950" cy="107950"/>
          </a:xfrm>
          <a:prstGeom prst="rect">
            <a:avLst/>
          </a:prstGeom>
          <a:noFill/>
          <a:ln>
            <a:noFill/>
          </a:ln>
        </p:spPr>
      </p:pic>
      <p:sp>
        <p:nvSpPr>
          <p:cNvPr id="721" name="Google Shape;721;p37"/>
          <p:cNvSpPr/>
          <p:nvPr/>
        </p:nvSpPr>
        <p:spPr>
          <a:xfrm>
            <a:off x="787946" y="2787774"/>
            <a:ext cx="2271886" cy="1296144"/>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tr-TR" sz="1400">
                <a:solidFill>
                  <a:srgbClr val="323F4F"/>
                </a:solidFill>
                <a:latin typeface="Rockwell"/>
                <a:ea typeface="Rockwell"/>
                <a:cs typeface="Rockwell"/>
                <a:sym typeface="Rockwell"/>
              </a:rPr>
              <a:t>Ann Richards</a:t>
            </a:r>
            <a:endParaRPr b="1" sz="1400">
              <a:solidFill>
                <a:srgbClr val="323F4F"/>
              </a:solidFill>
              <a:latin typeface="Rockwell"/>
              <a:ea typeface="Rockwell"/>
              <a:cs typeface="Rockwell"/>
              <a:sym typeface="Rockwell"/>
            </a:endParaRPr>
          </a:p>
          <a:p>
            <a:pPr indent="0" lvl="0" marL="0" marR="0" rtl="0" algn="ctr">
              <a:lnSpc>
                <a:spcPct val="150000"/>
              </a:lnSpc>
              <a:spcBef>
                <a:spcPts val="0"/>
              </a:spcBef>
              <a:spcAft>
                <a:spcPts val="0"/>
              </a:spcAft>
              <a:buNone/>
            </a:pPr>
            <a:r>
              <a:rPr lang="tr-TR" sz="1200">
                <a:solidFill>
                  <a:srgbClr val="3F3F3F"/>
                </a:solidFill>
                <a:latin typeface="Rockwell"/>
                <a:ea typeface="Rockwell"/>
                <a:cs typeface="Rockwell"/>
                <a:sym typeface="Rockwell"/>
              </a:rPr>
              <a:t>I feel very strongly that change is good because it stirs up the system.</a:t>
            </a:r>
            <a:endParaRPr sz="1200">
              <a:solidFill>
                <a:srgbClr val="333333"/>
              </a:solidFill>
              <a:latin typeface="Rockwell"/>
              <a:ea typeface="Rockwell"/>
              <a:cs typeface="Rockwell"/>
              <a:sym typeface="Rockwell"/>
            </a:endParaRPr>
          </a:p>
        </p:txBody>
      </p:sp>
      <p:sp>
        <p:nvSpPr>
          <p:cNvPr id="722" name="Google Shape;722;p37"/>
          <p:cNvSpPr/>
          <p:nvPr/>
        </p:nvSpPr>
        <p:spPr>
          <a:xfrm>
            <a:off x="3436057" y="2787774"/>
            <a:ext cx="2271886" cy="1296144"/>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tr-TR" sz="1400">
                <a:solidFill>
                  <a:srgbClr val="323F4F"/>
                </a:solidFill>
                <a:latin typeface="Rockwell"/>
                <a:ea typeface="Rockwell"/>
                <a:cs typeface="Rockwell"/>
                <a:sym typeface="Rockwell"/>
              </a:rPr>
              <a:t>Mansfield Park</a:t>
            </a:r>
            <a:endParaRPr/>
          </a:p>
          <a:p>
            <a:pPr indent="0" lvl="0" marL="0" marR="0" rtl="0" algn="ctr">
              <a:lnSpc>
                <a:spcPct val="150000"/>
              </a:lnSpc>
              <a:spcBef>
                <a:spcPts val="0"/>
              </a:spcBef>
              <a:spcAft>
                <a:spcPts val="0"/>
              </a:spcAft>
              <a:buNone/>
            </a:pPr>
            <a:r>
              <a:rPr lang="tr-TR" sz="1200">
                <a:solidFill>
                  <a:srgbClr val="3F3F3F"/>
                </a:solidFill>
                <a:latin typeface="Rockwell"/>
                <a:ea typeface="Rockwell"/>
                <a:cs typeface="Rockwell"/>
                <a:sym typeface="Rockwell"/>
              </a:rPr>
              <a:t>A large income is the best recipe for happiness I ever heard of.</a:t>
            </a:r>
            <a:endParaRPr sz="1200">
              <a:solidFill>
                <a:srgbClr val="333333"/>
              </a:solidFill>
              <a:latin typeface="Rockwell"/>
              <a:ea typeface="Rockwell"/>
              <a:cs typeface="Rockwell"/>
              <a:sym typeface="Rockwell"/>
            </a:endParaRPr>
          </a:p>
        </p:txBody>
      </p:sp>
      <p:sp>
        <p:nvSpPr>
          <p:cNvPr id="723" name="Google Shape;723;p37"/>
          <p:cNvSpPr/>
          <p:nvPr/>
        </p:nvSpPr>
        <p:spPr>
          <a:xfrm>
            <a:off x="6077657" y="2787774"/>
            <a:ext cx="2271886" cy="1296144"/>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tr-TR" sz="1400">
                <a:solidFill>
                  <a:srgbClr val="323F4F"/>
                </a:solidFill>
                <a:latin typeface="Rockwell"/>
                <a:ea typeface="Rockwell"/>
                <a:cs typeface="Rockwell"/>
                <a:sym typeface="Rockwell"/>
              </a:rPr>
              <a:t>George Herbert</a:t>
            </a:r>
            <a:endParaRPr b="1" sz="1400">
              <a:solidFill>
                <a:srgbClr val="323F4F"/>
              </a:solidFill>
              <a:latin typeface="Rockwell"/>
              <a:ea typeface="Rockwell"/>
              <a:cs typeface="Rockwell"/>
              <a:sym typeface="Rockwell"/>
            </a:endParaRPr>
          </a:p>
          <a:p>
            <a:pPr indent="0" lvl="0" marL="0" marR="0" rtl="0" algn="ctr">
              <a:lnSpc>
                <a:spcPct val="150000"/>
              </a:lnSpc>
              <a:spcBef>
                <a:spcPts val="0"/>
              </a:spcBef>
              <a:spcAft>
                <a:spcPts val="0"/>
              </a:spcAft>
              <a:buNone/>
            </a:pPr>
            <a:r>
              <a:t/>
            </a:r>
            <a:endParaRPr sz="1200">
              <a:solidFill>
                <a:srgbClr val="3F3F3F"/>
              </a:solidFill>
              <a:latin typeface="Rockwell"/>
              <a:ea typeface="Rockwell"/>
              <a:cs typeface="Rockwell"/>
              <a:sym typeface="Rockwell"/>
            </a:endParaRPr>
          </a:p>
          <a:p>
            <a:pPr indent="0" lvl="0" marL="0" marR="0" rtl="0" algn="ctr">
              <a:lnSpc>
                <a:spcPct val="150000"/>
              </a:lnSpc>
              <a:spcBef>
                <a:spcPts val="0"/>
              </a:spcBef>
              <a:spcAft>
                <a:spcPts val="0"/>
              </a:spcAft>
              <a:buNone/>
            </a:pPr>
            <a:r>
              <a:rPr lang="tr-TR" sz="1200">
                <a:solidFill>
                  <a:srgbClr val="3F3F3F"/>
                </a:solidFill>
                <a:latin typeface="Rockwell"/>
                <a:ea typeface="Rockwell"/>
                <a:cs typeface="Rockwell"/>
                <a:sym typeface="Rockwell"/>
              </a:rPr>
              <a:t>Woe be to him that reads but one book.</a:t>
            </a:r>
            <a:endParaRPr sz="1200">
              <a:solidFill>
                <a:srgbClr val="333333"/>
              </a:solidFill>
              <a:latin typeface="Rockwell"/>
              <a:ea typeface="Rockwell"/>
              <a:cs typeface="Rockwell"/>
              <a:sym typeface="Rockwell"/>
            </a:endParaRPr>
          </a:p>
        </p:txBody>
      </p:sp>
      <p:sp>
        <p:nvSpPr>
          <p:cNvPr id="724" name="Google Shape;724;p37"/>
          <p:cNvSpPr txBox="1"/>
          <p:nvPr/>
        </p:nvSpPr>
        <p:spPr>
          <a:xfrm>
            <a:off x="778190" y="352084"/>
            <a:ext cx="1274388"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Upgrade</a:t>
            </a:r>
            <a:endParaRPr sz="2100">
              <a:solidFill>
                <a:srgbClr val="0070C0"/>
              </a:solidFill>
              <a:latin typeface="Rockwell"/>
              <a:ea typeface="Rockwell"/>
              <a:cs typeface="Rockwell"/>
              <a:sym typeface="Rockwell"/>
            </a:endParaRPr>
          </a:p>
        </p:txBody>
      </p:sp>
      <p:sp>
        <p:nvSpPr>
          <p:cNvPr id="725" name="Google Shape;725;p37"/>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12"/>
                                        </p:tgtEl>
                                        <p:attrNameLst>
                                          <p:attrName>style.visibility</p:attrName>
                                        </p:attrNameLst>
                                      </p:cBhvr>
                                      <p:to>
                                        <p:strVal val="visible"/>
                                      </p:to>
                                    </p:set>
                                    <p:anim calcmode="lin" valueType="num">
                                      <p:cBhvr additive="base">
                                        <p:cTn dur="500"/>
                                        <p:tgtEl>
                                          <p:spTgt spid="712"/>
                                        </p:tgtEl>
                                        <p:attrNameLst>
                                          <p:attrName>ppt_w</p:attrName>
                                        </p:attrNameLst>
                                      </p:cBhvr>
                                      <p:tavLst>
                                        <p:tav fmla="" tm="0">
                                          <p:val>
                                            <p:strVal val="0"/>
                                          </p:val>
                                        </p:tav>
                                        <p:tav fmla="" tm="100000">
                                          <p:val>
                                            <p:strVal val="#ppt_w"/>
                                          </p:val>
                                        </p:tav>
                                      </p:tavLst>
                                    </p:anim>
                                    <p:anim calcmode="lin" valueType="num">
                                      <p:cBhvr additive="base">
                                        <p:cTn dur="500"/>
                                        <p:tgtEl>
                                          <p:spTgt spid="71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200"/>
                                        <p:tgtEl>
                                          <p:spTgt spid="724"/>
                                        </p:tgtEl>
                                      </p:cBhvr>
                                    </p:animEffect>
                                  </p:childTnLst>
                                </p:cTn>
                              </p:par>
                            </p:childTnLst>
                          </p:cTn>
                        </p:par>
                        <p:par>
                          <p:cTn fill="hold">
                            <p:stCondLst>
                              <p:cond delay="1700"/>
                            </p:stCondLst>
                            <p:childTnLst>
                              <p:par>
                                <p:cTn fill="hold" nodeType="afterEffect" presetClass="entr" presetID="2" presetSubtype="2">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500"/>
                                        <p:tgtEl>
                                          <p:spTgt spid="716"/>
                                        </p:tgtEl>
                                        <p:attrNameLst>
                                          <p:attrName>ppt_x</p:attrName>
                                        </p:attrNameLst>
                                      </p:cBhvr>
                                      <p:tavLst>
                                        <p:tav fmla="" tm="0">
                                          <p:val>
                                            <p:strVal val="#ppt_x+1"/>
                                          </p:val>
                                        </p:tav>
                                        <p:tav fmla="" tm="100000">
                                          <p:val>
                                            <p:strVal val="#ppt_x"/>
                                          </p:val>
                                        </p:tav>
                                      </p:tavLst>
                                    </p:anim>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500"/>
                                        <p:tgtEl>
                                          <p:spTgt spid="721"/>
                                        </p:tgtEl>
                                        <p:attrNameLst>
                                          <p:attrName>ppt_w</p:attrName>
                                        </p:attrNameLst>
                                      </p:cBhvr>
                                      <p:tavLst>
                                        <p:tav fmla="" tm="0">
                                          <p:val>
                                            <p:strVal val="0"/>
                                          </p:val>
                                        </p:tav>
                                        <p:tav fmla="" tm="100000">
                                          <p:val>
                                            <p:strVal val="#ppt_w"/>
                                          </p:val>
                                        </p:tav>
                                      </p:tavLst>
                                    </p:anim>
                                    <p:anim calcmode="lin" valueType="num">
                                      <p:cBhvr additive="base">
                                        <p:cTn dur="500"/>
                                        <p:tgtEl>
                                          <p:spTgt spid="721"/>
                                        </p:tgtEl>
                                        <p:attrNameLst>
                                          <p:attrName>ppt_h</p:attrName>
                                        </p:attrNameLst>
                                      </p:cBhvr>
                                      <p:tavLst>
                                        <p:tav fmla="" tm="0">
                                          <p:val>
                                            <p:strVal val="0"/>
                                          </p:val>
                                        </p:tav>
                                        <p:tav fmla="" tm="100000">
                                          <p:val>
                                            <p:strVal val="#ppt_h"/>
                                          </p:val>
                                        </p:tav>
                                      </p:tavLst>
                                    </p:anim>
                                  </p:childTnLst>
                                </p:cTn>
                              </p:par>
                            </p:childTnLst>
                          </p:cTn>
                        </p:par>
                        <p:par>
                          <p:cTn fill="hold">
                            <p:stCondLst>
                              <p:cond delay="3200"/>
                            </p:stCondLst>
                            <p:childTnLst>
                              <p:par>
                                <p:cTn fill="hold" nodeType="afterEffect" presetClass="entr" presetID="2" presetSubtype="2">
                                  <p:stCondLst>
                                    <p:cond delay="0"/>
                                  </p:stCondLst>
                                  <p:childTnLst>
                                    <p:set>
                                      <p:cBhvr>
                                        <p:cTn dur="1" fill="hold">
                                          <p:stCondLst>
                                            <p:cond delay="0"/>
                                          </p:stCondLst>
                                        </p:cTn>
                                        <p:tgtEl>
                                          <p:spTgt spid="718"/>
                                        </p:tgtEl>
                                        <p:attrNameLst>
                                          <p:attrName>style.visibility</p:attrName>
                                        </p:attrNameLst>
                                      </p:cBhvr>
                                      <p:to>
                                        <p:strVal val="visible"/>
                                      </p:to>
                                    </p:set>
                                    <p:anim calcmode="lin" valueType="num">
                                      <p:cBhvr additive="base">
                                        <p:cTn dur="500"/>
                                        <p:tgtEl>
                                          <p:spTgt spid="718"/>
                                        </p:tgtEl>
                                        <p:attrNameLst>
                                          <p:attrName>ppt_x</p:attrName>
                                        </p:attrNameLst>
                                      </p:cBhvr>
                                      <p:tavLst>
                                        <p:tav fmla="" tm="0">
                                          <p:val>
                                            <p:strVal val="#ppt_x+1"/>
                                          </p:val>
                                        </p:tav>
                                        <p:tav fmla="" tm="100000">
                                          <p:val>
                                            <p:strVal val="#ppt_x"/>
                                          </p:val>
                                        </p:tav>
                                      </p:tavLst>
                                    </p:anim>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par>
                          <p:cTn fill="hold">
                            <p:stCondLst>
                              <p:cond delay="4200"/>
                            </p:stCondLst>
                            <p:childTnLst>
                              <p:par>
                                <p:cTn fill="hold" nodeType="afterEffect" presetClass="entr" presetID="23" presetSubtype="16">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ppt_w</p:attrName>
                                        </p:attrNameLst>
                                      </p:cBhvr>
                                      <p:tavLst>
                                        <p:tav fmla="" tm="0">
                                          <p:val>
                                            <p:strVal val="0"/>
                                          </p:val>
                                        </p:tav>
                                        <p:tav fmla="" tm="100000">
                                          <p:val>
                                            <p:strVal val="#ppt_w"/>
                                          </p:val>
                                        </p:tav>
                                      </p:tavLst>
                                    </p:anim>
                                    <p:anim calcmode="lin" valueType="num">
                                      <p:cBhvr additive="base">
                                        <p:cTn dur="500"/>
                                        <p:tgtEl>
                                          <p:spTgt spid="722"/>
                                        </p:tgtEl>
                                        <p:attrNameLst>
                                          <p:attrName>ppt_h</p:attrName>
                                        </p:attrNameLst>
                                      </p:cBhvr>
                                      <p:tavLst>
                                        <p:tav fmla="" tm="0">
                                          <p:val>
                                            <p:strVal val="0"/>
                                          </p:val>
                                        </p:tav>
                                        <p:tav fmla="" tm="100000">
                                          <p:val>
                                            <p:strVal val="#ppt_h"/>
                                          </p:val>
                                        </p:tav>
                                      </p:tavLst>
                                    </p:anim>
                                  </p:childTnLst>
                                </p:cTn>
                              </p:par>
                            </p:childTnLst>
                          </p:cTn>
                        </p:par>
                        <p:par>
                          <p:cTn fill="hold">
                            <p:stCondLst>
                              <p:cond delay="4700"/>
                            </p:stCondLst>
                            <p:childTnLst>
                              <p:par>
                                <p:cTn fill="hold" nodeType="afterEffect" presetClass="entr" presetID="2" presetSubtype="2">
                                  <p:stCondLst>
                                    <p:cond delay="0"/>
                                  </p:stCondLst>
                                  <p:childTnLst>
                                    <p:set>
                                      <p:cBhvr>
                                        <p:cTn dur="1" fill="hold">
                                          <p:stCondLst>
                                            <p:cond delay="0"/>
                                          </p:stCondLst>
                                        </p:cTn>
                                        <p:tgtEl>
                                          <p:spTgt spid="720"/>
                                        </p:tgtEl>
                                        <p:attrNameLst>
                                          <p:attrName>style.visibility</p:attrName>
                                        </p:attrNameLst>
                                      </p:cBhvr>
                                      <p:to>
                                        <p:strVal val="visible"/>
                                      </p:to>
                                    </p:set>
                                    <p:anim calcmode="lin" valueType="num">
                                      <p:cBhvr additive="base">
                                        <p:cTn dur="500"/>
                                        <p:tgtEl>
                                          <p:spTgt spid="720"/>
                                        </p:tgtEl>
                                        <p:attrNameLst>
                                          <p:attrName>ppt_x</p:attrName>
                                        </p:attrNameLst>
                                      </p:cBhvr>
                                      <p:tavLst>
                                        <p:tav fmla="" tm="0">
                                          <p:val>
                                            <p:strVal val="#ppt_x+1"/>
                                          </p:val>
                                        </p:tav>
                                        <p:tav fmla="" tm="100000">
                                          <p:val>
                                            <p:strVal val="#ppt_x"/>
                                          </p:val>
                                        </p:tav>
                                      </p:tavLst>
                                    </p:anim>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par>
                          <p:cTn fill="hold">
                            <p:stCondLst>
                              <p:cond delay="5700"/>
                            </p:stCondLst>
                            <p:childTnLst>
                              <p:par>
                                <p:cTn fill="hold" nodeType="afterEffect" presetClass="entr" presetID="23" presetSubtype="16">
                                  <p:stCondLst>
                                    <p:cond delay="0"/>
                                  </p:stCondLst>
                                  <p:childTnLst>
                                    <p:set>
                                      <p:cBhvr>
                                        <p:cTn dur="1" fill="hold">
                                          <p:stCondLst>
                                            <p:cond delay="0"/>
                                          </p:stCondLst>
                                        </p:cTn>
                                        <p:tgtEl>
                                          <p:spTgt spid="723"/>
                                        </p:tgtEl>
                                        <p:attrNameLst>
                                          <p:attrName>style.visibility</p:attrName>
                                        </p:attrNameLst>
                                      </p:cBhvr>
                                      <p:to>
                                        <p:strVal val="visible"/>
                                      </p:to>
                                    </p:set>
                                    <p:anim calcmode="lin" valueType="num">
                                      <p:cBhvr additive="base">
                                        <p:cTn dur="500"/>
                                        <p:tgtEl>
                                          <p:spTgt spid="723"/>
                                        </p:tgtEl>
                                        <p:attrNameLst>
                                          <p:attrName>ppt_w</p:attrName>
                                        </p:attrNameLst>
                                      </p:cBhvr>
                                      <p:tavLst>
                                        <p:tav fmla="" tm="0">
                                          <p:val>
                                            <p:strVal val="0"/>
                                          </p:val>
                                        </p:tav>
                                        <p:tav fmla="" tm="100000">
                                          <p:val>
                                            <p:strVal val="#ppt_w"/>
                                          </p:val>
                                        </p:tav>
                                      </p:tavLst>
                                    </p:anim>
                                    <p:anim calcmode="lin" valueType="num">
                                      <p:cBhvr additive="base">
                                        <p:cTn dur="500"/>
                                        <p:tgtEl>
                                          <p:spTgt spid="7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8"/>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4</a:t>
            </a:r>
            <a:endParaRPr sz="3300">
              <a:solidFill>
                <a:srgbClr val="0070C0"/>
              </a:solidFill>
              <a:latin typeface="Rockwell"/>
              <a:ea typeface="Rockwell"/>
              <a:cs typeface="Rockwell"/>
              <a:sym typeface="Rockwell"/>
            </a:endParaRPr>
          </a:p>
        </p:txBody>
      </p:sp>
      <p:sp>
        <p:nvSpPr>
          <p:cNvPr id="731" name="Google Shape;731;p38"/>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732" name="Google Shape;732;p38"/>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733" name="Google Shape;733;p38"/>
          <p:cNvSpPr/>
          <p:nvPr/>
        </p:nvSpPr>
        <p:spPr>
          <a:xfrm rot="5400000">
            <a:off x="5419283" y="2841751"/>
            <a:ext cx="251257" cy="288032"/>
          </a:xfrm>
          <a:prstGeom prst="chevron">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734" name="Google Shape;734;p38"/>
          <p:cNvSpPr/>
          <p:nvPr/>
        </p:nvSpPr>
        <p:spPr>
          <a:xfrm>
            <a:off x="4427986" y="1815667"/>
            <a:ext cx="251257" cy="288032"/>
          </a:xfrm>
          <a:prstGeom prst="chevron">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735" name="Google Shape;735;p38"/>
          <p:cNvSpPr/>
          <p:nvPr/>
        </p:nvSpPr>
        <p:spPr>
          <a:xfrm rot="-5400000">
            <a:off x="3473435" y="2895372"/>
            <a:ext cx="251257" cy="288032"/>
          </a:xfrm>
          <a:prstGeom prst="chevron">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sp>
        <p:nvSpPr>
          <p:cNvPr id="736" name="Google Shape;736;p38"/>
          <p:cNvSpPr/>
          <p:nvPr/>
        </p:nvSpPr>
        <p:spPr>
          <a:xfrm rot="10800000">
            <a:off x="4464761" y="3867865"/>
            <a:ext cx="251257" cy="288032"/>
          </a:xfrm>
          <a:prstGeom prst="chevron">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Rockwell"/>
              <a:ea typeface="Rockwell"/>
              <a:cs typeface="Rockwell"/>
              <a:sym typeface="Rockwell"/>
            </a:endParaRPr>
          </a:p>
        </p:txBody>
      </p:sp>
      <p:grpSp>
        <p:nvGrpSpPr>
          <p:cNvPr id="737" name="Google Shape;737;p38"/>
          <p:cNvGrpSpPr/>
          <p:nvPr/>
        </p:nvGrpSpPr>
        <p:grpSpPr>
          <a:xfrm>
            <a:off x="3059001" y="1419622"/>
            <a:ext cx="1080120" cy="1080120"/>
            <a:chOff x="3059001" y="1005605"/>
            <a:chExt cx="1080120" cy="1080120"/>
          </a:xfrm>
        </p:grpSpPr>
        <p:sp>
          <p:nvSpPr>
            <p:cNvPr id="738" name="Google Shape;738;p38"/>
            <p:cNvSpPr/>
            <p:nvPr/>
          </p:nvSpPr>
          <p:spPr>
            <a:xfrm>
              <a:off x="3059001" y="1005605"/>
              <a:ext cx="1080120" cy="108012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39" name="Google Shape;739;p38"/>
            <p:cNvSpPr/>
            <p:nvPr/>
          </p:nvSpPr>
          <p:spPr>
            <a:xfrm>
              <a:off x="3059001" y="1253277"/>
              <a:ext cx="1044116" cy="584775"/>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Rockwell"/>
                  <a:ea typeface="Rockwell"/>
                  <a:cs typeface="Rockwell"/>
                  <a:sym typeface="Rockwell"/>
                </a:rPr>
                <a:t>Balance Sheet</a:t>
              </a:r>
              <a:endParaRPr sz="1600">
                <a:solidFill>
                  <a:schemeClr val="lt1"/>
                </a:solidFill>
                <a:latin typeface="Rockwell"/>
                <a:ea typeface="Rockwell"/>
                <a:cs typeface="Rockwell"/>
                <a:sym typeface="Rockwell"/>
              </a:endParaRPr>
            </a:p>
          </p:txBody>
        </p:sp>
      </p:grpSp>
      <p:grpSp>
        <p:nvGrpSpPr>
          <p:cNvPr id="740" name="Google Shape;740;p38"/>
          <p:cNvGrpSpPr/>
          <p:nvPr/>
        </p:nvGrpSpPr>
        <p:grpSpPr>
          <a:xfrm>
            <a:off x="5004849" y="1419622"/>
            <a:ext cx="1080120" cy="1080120"/>
            <a:chOff x="5004849" y="1005605"/>
            <a:chExt cx="1080120" cy="1080120"/>
          </a:xfrm>
        </p:grpSpPr>
        <p:sp>
          <p:nvSpPr>
            <p:cNvPr id="741" name="Google Shape;741;p38"/>
            <p:cNvSpPr/>
            <p:nvPr/>
          </p:nvSpPr>
          <p:spPr>
            <a:xfrm>
              <a:off x="5004849" y="1005605"/>
              <a:ext cx="1080120" cy="10801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42" name="Google Shape;742;p38"/>
            <p:cNvSpPr/>
            <p:nvPr/>
          </p:nvSpPr>
          <p:spPr>
            <a:xfrm>
              <a:off x="5022851" y="1261954"/>
              <a:ext cx="1044116" cy="584775"/>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Rockwell"/>
                  <a:ea typeface="Rockwell"/>
                  <a:cs typeface="Rockwell"/>
                  <a:sym typeface="Rockwell"/>
                </a:rPr>
                <a:t>Use of Funds</a:t>
              </a:r>
              <a:endParaRPr sz="1600">
                <a:solidFill>
                  <a:schemeClr val="lt1"/>
                </a:solidFill>
                <a:latin typeface="Rockwell"/>
                <a:ea typeface="Rockwell"/>
                <a:cs typeface="Rockwell"/>
                <a:sym typeface="Rockwell"/>
              </a:endParaRPr>
            </a:p>
          </p:txBody>
        </p:sp>
      </p:grpSp>
      <p:grpSp>
        <p:nvGrpSpPr>
          <p:cNvPr id="743" name="Google Shape;743;p38"/>
          <p:cNvGrpSpPr/>
          <p:nvPr/>
        </p:nvGrpSpPr>
        <p:grpSpPr>
          <a:xfrm>
            <a:off x="3059001" y="3471821"/>
            <a:ext cx="1080120" cy="1080120"/>
            <a:chOff x="3059001" y="3057804"/>
            <a:chExt cx="1080120" cy="1080120"/>
          </a:xfrm>
        </p:grpSpPr>
        <p:sp>
          <p:nvSpPr>
            <p:cNvPr id="744" name="Google Shape;744;p38"/>
            <p:cNvSpPr/>
            <p:nvPr/>
          </p:nvSpPr>
          <p:spPr>
            <a:xfrm>
              <a:off x="3059001" y="3057804"/>
              <a:ext cx="1080120" cy="10801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45" name="Google Shape;745;p38"/>
            <p:cNvSpPr/>
            <p:nvPr/>
          </p:nvSpPr>
          <p:spPr>
            <a:xfrm>
              <a:off x="3059001" y="3305476"/>
              <a:ext cx="1044116" cy="584775"/>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Rockwell"/>
                  <a:ea typeface="Rockwell"/>
                  <a:cs typeface="Rockwell"/>
                  <a:sym typeface="Rockwell"/>
                </a:rPr>
                <a:t>Style Guide</a:t>
              </a:r>
              <a:endParaRPr sz="1600">
                <a:solidFill>
                  <a:schemeClr val="lt1"/>
                </a:solidFill>
                <a:latin typeface="Rockwell"/>
                <a:ea typeface="Rockwell"/>
                <a:cs typeface="Rockwell"/>
                <a:sym typeface="Rockwell"/>
              </a:endParaRPr>
            </a:p>
          </p:txBody>
        </p:sp>
      </p:grpSp>
      <p:grpSp>
        <p:nvGrpSpPr>
          <p:cNvPr id="746" name="Google Shape;746;p38"/>
          <p:cNvGrpSpPr/>
          <p:nvPr/>
        </p:nvGrpSpPr>
        <p:grpSpPr>
          <a:xfrm>
            <a:off x="5004849" y="3471821"/>
            <a:ext cx="1080120" cy="1080120"/>
            <a:chOff x="5004849" y="3057804"/>
            <a:chExt cx="1080120" cy="1080120"/>
          </a:xfrm>
        </p:grpSpPr>
        <p:sp>
          <p:nvSpPr>
            <p:cNvPr id="747" name="Google Shape;747;p38"/>
            <p:cNvSpPr/>
            <p:nvPr/>
          </p:nvSpPr>
          <p:spPr>
            <a:xfrm>
              <a:off x="5004849" y="3057804"/>
              <a:ext cx="1080120" cy="108012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Rockwell"/>
                <a:ea typeface="Rockwell"/>
                <a:cs typeface="Rockwell"/>
                <a:sym typeface="Rockwell"/>
              </a:endParaRPr>
            </a:p>
          </p:txBody>
        </p:sp>
        <p:sp>
          <p:nvSpPr>
            <p:cNvPr id="748" name="Google Shape;748;p38"/>
            <p:cNvSpPr/>
            <p:nvPr/>
          </p:nvSpPr>
          <p:spPr>
            <a:xfrm>
              <a:off x="5022851" y="3314153"/>
              <a:ext cx="1044116" cy="584775"/>
            </a:xfrm>
            <a:prstGeom prst="rect">
              <a:avLst/>
            </a:pr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Rockwell"/>
                  <a:ea typeface="Rockwell"/>
                  <a:cs typeface="Rockwell"/>
                  <a:sym typeface="Rockwell"/>
                </a:rPr>
                <a:t>Revenue Model</a:t>
              </a:r>
              <a:endParaRPr sz="1600">
                <a:solidFill>
                  <a:schemeClr val="lt1"/>
                </a:solidFill>
                <a:latin typeface="Rockwell"/>
                <a:ea typeface="Rockwell"/>
                <a:cs typeface="Rockwell"/>
                <a:sym typeface="Rockwell"/>
              </a:endParaRPr>
            </a:p>
          </p:txBody>
        </p:sp>
      </p:grpSp>
      <p:sp>
        <p:nvSpPr>
          <p:cNvPr id="749" name="Google Shape;749;p38"/>
          <p:cNvSpPr txBox="1"/>
          <p:nvPr/>
        </p:nvSpPr>
        <p:spPr>
          <a:xfrm>
            <a:off x="6101140" y="1557140"/>
            <a:ext cx="3042859" cy="8224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262626"/>
                </a:solidFill>
                <a:latin typeface="Rockwell"/>
                <a:ea typeface="Rockwell"/>
                <a:cs typeface="Rockwell"/>
                <a:sym typeface="Rockwell"/>
              </a:rPr>
              <a:t>Business Partner</a:t>
            </a:r>
            <a:endParaRPr/>
          </a:p>
          <a:p>
            <a:pPr indent="0" lvl="0" marL="0" marR="0" rtl="0" algn="l">
              <a:spcBef>
                <a:spcPts val="0"/>
              </a:spcBef>
              <a:spcAft>
                <a:spcPts val="0"/>
              </a:spcAft>
              <a:buNone/>
            </a:pPr>
            <a:r>
              <a:rPr lang="tr-TR" sz="1200">
                <a:solidFill>
                  <a:srgbClr val="262626"/>
                </a:solidFill>
                <a:latin typeface="Rockwell"/>
                <a:ea typeface="Rockwell"/>
                <a:cs typeface="Rockwell"/>
                <a:sym typeface="Rockwell"/>
              </a:rPr>
              <a:t>We use well-known development methodologies to create a customized approach for each of the projects.</a:t>
            </a:r>
            <a:endParaRPr sz="1200">
              <a:solidFill>
                <a:srgbClr val="262626"/>
              </a:solidFill>
              <a:latin typeface="Rockwell"/>
              <a:ea typeface="Rockwell"/>
              <a:cs typeface="Rockwell"/>
              <a:sym typeface="Rockwell"/>
            </a:endParaRPr>
          </a:p>
        </p:txBody>
      </p:sp>
      <p:sp>
        <p:nvSpPr>
          <p:cNvPr id="750" name="Google Shape;750;p38"/>
          <p:cNvSpPr txBox="1"/>
          <p:nvPr/>
        </p:nvSpPr>
        <p:spPr>
          <a:xfrm>
            <a:off x="251520" y="1579195"/>
            <a:ext cx="2736304" cy="8003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400">
                <a:solidFill>
                  <a:srgbClr val="262626"/>
                </a:solidFill>
                <a:latin typeface="Rockwell"/>
                <a:ea typeface="Rockwell"/>
                <a:cs typeface="Rockwell"/>
                <a:sym typeface="Rockwell"/>
              </a:rPr>
              <a:t>Business System</a:t>
            </a:r>
            <a:endParaRPr b="1" sz="1400">
              <a:solidFill>
                <a:srgbClr val="262626"/>
              </a:solidFill>
              <a:latin typeface="Rockwell"/>
              <a:ea typeface="Rockwell"/>
              <a:cs typeface="Rockwell"/>
              <a:sym typeface="Rockwell"/>
            </a:endParaRPr>
          </a:p>
          <a:p>
            <a:pPr indent="0" lvl="0" marL="0" marR="0" rtl="0" algn="r">
              <a:spcBef>
                <a:spcPts val="0"/>
              </a:spcBef>
              <a:spcAft>
                <a:spcPts val="0"/>
              </a:spcAft>
              <a:buNone/>
            </a:pPr>
            <a:r>
              <a:rPr lang="tr-TR" sz="1200">
                <a:solidFill>
                  <a:srgbClr val="262626"/>
                </a:solidFill>
                <a:latin typeface="Rockwell"/>
                <a:ea typeface="Rockwell"/>
                <a:cs typeface="Rockwell"/>
                <a:sym typeface="Rockwell"/>
              </a:rPr>
              <a:t>A large income is the best recipe for happiness I ever heard of.</a:t>
            </a:r>
            <a:endParaRPr sz="1200">
              <a:solidFill>
                <a:srgbClr val="262626"/>
              </a:solidFill>
              <a:latin typeface="Rockwell"/>
              <a:ea typeface="Rockwell"/>
              <a:cs typeface="Rockwell"/>
              <a:sym typeface="Rockwell"/>
            </a:endParaRPr>
          </a:p>
        </p:txBody>
      </p:sp>
      <p:sp>
        <p:nvSpPr>
          <p:cNvPr id="751" name="Google Shape;751;p38"/>
          <p:cNvSpPr txBox="1"/>
          <p:nvPr/>
        </p:nvSpPr>
        <p:spPr>
          <a:xfrm>
            <a:off x="6101141" y="3609340"/>
            <a:ext cx="2736304" cy="8224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400">
                <a:solidFill>
                  <a:srgbClr val="262626"/>
                </a:solidFill>
                <a:latin typeface="Rockwell"/>
                <a:ea typeface="Rockwell"/>
                <a:cs typeface="Rockwell"/>
                <a:sym typeface="Rockwell"/>
              </a:rPr>
              <a:t>Sales Strategy</a:t>
            </a:r>
            <a:endParaRPr b="1" sz="1400">
              <a:solidFill>
                <a:srgbClr val="262626"/>
              </a:solidFill>
              <a:latin typeface="Rockwell"/>
              <a:ea typeface="Rockwell"/>
              <a:cs typeface="Rockwell"/>
              <a:sym typeface="Rockwell"/>
            </a:endParaRPr>
          </a:p>
          <a:p>
            <a:pPr indent="0" lvl="0" marL="0" marR="0" rtl="0" algn="l">
              <a:spcBef>
                <a:spcPts val="0"/>
              </a:spcBef>
              <a:spcAft>
                <a:spcPts val="0"/>
              </a:spcAft>
              <a:buNone/>
            </a:pPr>
            <a:r>
              <a:rPr lang="tr-TR" sz="1200">
                <a:solidFill>
                  <a:srgbClr val="262626"/>
                </a:solidFill>
                <a:latin typeface="Rockwell"/>
                <a:ea typeface="Rockwell"/>
                <a:cs typeface="Rockwell"/>
                <a:sym typeface="Rockwell"/>
              </a:rPr>
              <a:t>It is, perhaps, our fate rather than our merit</a:t>
            </a:r>
            <a:endParaRPr sz="1200">
              <a:solidFill>
                <a:srgbClr val="262626"/>
              </a:solidFill>
              <a:latin typeface="Rockwell"/>
              <a:ea typeface="Rockwell"/>
              <a:cs typeface="Rockwell"/>
              <a:sym typeface="Rockwell"/>
            </a:endParaRPr>
          </a:p>
        </p:txBody>
      </p:sp>
      <p:sp>
        <p:nvSpPr>
          <p:cNvPr id="752" name="Google Shape;752;p38"/>
          <p:cNvSpPr txBox="1"/>
          <p:nvPr/>
        </p:nvSpPr>
        <p:spPr>
          <a:xfrm>
            <a:off x="251520" y="3620367"/>
            <a:ext cx="2736304" cy="8003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tr-TR" sz="1400">
                <a:solidFill>
                  <a:srgbClr val="262626"/>
                </a:solidFill>
                <a:latin typeface="Rockwell"/>
                <a:ea typeface="Rockwell"/>
                <a:cs typeface="Rockwell"/>
                <a:sym typeface="Rockwell"/>
              </a:rPr>
              <a:t>Action Plan</a:t>
            </a:r>
            <a:endParaRPr/>
          </a:p>
          <a:p>
            <a:pPr indent="0" lvl="0" marL="0" marR="0" rtl="0" algn="r">
              <a:spcBef>
                <a:spcPts val="0"/>
              </a:spcBef>
              <a:spcAft>
                <a:spcPts val="0"/>
              </a:spcAft>
              <a:buNone/>
            </a:pPr>
            <a:r>
              <a:rPr lang="tr-TR" sz="1200">
                <a:solidFill>
                  <a:srgbClr val="262626"/>
                </a:solidFill>
                <a:latin typeface="Rockwell"/>
                <a:ea typeface="Rockwell"/>
                <a:cs typeface="Rockwell"/>
                <a:sym typeface="Rockwell"/>
              </a:rPr>
              <a:t>We live at home, quiet, confined, and our feelings prey upon us.</a:t>
            </a:r>
            <a:endParaRPr sz="1200">
              <a:solidFill>
                <a:srgbClr val="262626"/>
              </a:solidFill>
              <a:latin typeface="Rockwell"/>
              <a:ea typeface="Rockwell"/>
              <a:cs typeface="Rockwell"/>
              <a:sym typeface="Rockwell"/>
            </a:endParaRPr>
          </a:p>
        </p:txBody>
      </p:sp>
      <p:sp>
        <p:nvSpPr>
          <p:cNvPr id="753" name="Google Shape;753;p38"/>
          <p:cNvSpPr txBox="1"/>
          <p:nvPr/>
        </p:nvSpPr>
        <p:spPr>
          <a:xfrm>
            <a:off x="778190" y="352084"/>
            <a:ext cx="1274388"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Upgrade</a:t>
            </a:r>
            <a:endParaRPr sz="2100">
              <a:solidFill>
                <a:srgbClr val="0070C0"/>
              </a:solidFill>
              <a:latin typeface="Rockwell"/>
              <a:ea typeface="Rockwell"/>
              <a:cs typeface="Rockwell"/>
              <a:sym typeface="Rockwell"/>
            </a:endParaRPr>
          </a:p>
        </p:txBody>
      </p:sp>
      <p:sp>
        <p:nvSpPr>
          <p:cNvPr id="754" name="Google Shape;754;p38"/>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ppt_w</p:attrName>
                                        </p:attrNameLst>
                                      </p:cBhvr>
                                      <p:tavLst>
                                        <p:tav fmla="" tm="0">
                                          <p:val>
                                            <p:strVal val="0"/>
                                          </p:val>
                                        </p:tav>
                                        <p:tav fmla="" tm="100000">
                                          <p:val>
                                            <p:strVal val="#ppt_w"/>
                                          </p:val>
                                        </p:tav>
                                      </p:tavLst>
                                    </p:anim>
                                    <p:anim calcmode="lin" valueType="num">
                                      <p:cBhvr additive="base">
                                        <p:cTn dur="500"/>
                                        <p:tgtEl>
                                          <p:spTgt spid="73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200"/>
                                        <p:tgtEl>
                                          <p:spTgt spid="753"/>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par>
                          <p:cTn fill="hold">
                            <p:stCondLst>
                              <p:cond delay="2200"/>
                            </p:stCondLst>
                            <p:childTnLst>
                              <p:par>
                                <p:cTn fill="hold" nodeType="afterEffect" presetClass="entr" presetID="2" presetSubtype="2">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500"/>
                                        <p:tgtEl>
                                          <p:spTgt spid="734"/>
                                        </p:tgtEl>
                                        <p:attrNameLst>
                                          <p:attrName>ppt_x</p:attrName>
                                        </p:attrNameLst>
                                      </p:cBhvr>
                                      <p:tavLst>
                                        <p:tav fmla="" tm="0">
                                          <p:val>
                                            <p:strVal val="#ppt_x+1"/>
                                          </p:val>
                                        </p:tav>
                                        <p:tav fmla="" tm="100000">
                                          <p:val>
                                            <p:strVal val="#ppt_x"/>
                                          </p:val>
                                        </p:tav>
                                      </p:tavLst>
                                    </p:anim>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par>
                          <p:cTn fill="hold">
                            <p:stCondLst>
                              <p:cond delay="3200"/>
                            </p:stCondLst>
                            <p:childTnLst>
                              <p:par>
                                <p:cTn fill="hold" nodeType="afterEffect" presetClass="entr" presetID="2" presetSubtype="4">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500"/>
                                        <p:tgtEl>
                                          <p:spTgt spid="733"/>
                                        </p:tgtEl>
                                        <p:attrNameLst>
                                          <p:attrName>ppt_y</p:attrName>
                                        </p:attrNameLst>
                                      </p:cBhvr>
                                      <p:tavLst>
                                        <p:tav fmla="" tm="0">
                                          <p:val>
                                            <p:strVal val="#ppt_y+1"/>
                                          </p:val>
                                        </p:tav>
                                        <p:tav fmla="" tm="100000">
                                          <p:val>
                                            <p:strVal val="#ppt_y"/>
                                          </p:val>
                                        </p:tav>
                                      </p:tavLst>
                                    </p:anim>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childTnLst>
                          </p:cTn>
                        </p:par>
                        <p:par>
                          <p:cTn fill="hold">
                            <p:stCondLst>
                              <p:cond delay="4200"/>
                            </p:stCondLst>
                            <p:childTnLst>
                              <p:par>
                                <p:cTn fill="hold" nodeType="afterEffect" presetClass="entr" presetID="2" presetSubtype="8">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500"/>
                                        <p:tgtEl>
                                          <p:spTgt spid="736"/>
                                        </p:tgtEl>
                                        <p:attrNameLst>
                                          <p:attrName>ppt_x</p:attrName>
                                        </p:attrNameLst>
                                      </p:cBhvr>
                                      <p:tavLst>
                                        <p:tav fmla="" tm="0">
                                          <p:val>
                                            <p:strVal val="#ppt_x-1"/>
                                          </p:val>
                                        </p:tav>
                                        <p:tav fmla="" tm="100000">
                                          <p:val>
                                            <p:strVal val="#ppt_x"/>
                                          </p:val>
                                        </p:tav>
                                      </p:tavLst>
                                    </p:anim>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par>
                          <p:cTn fill="hold">
                            <p:stCondLst>
                              <p:cond delay="5200"/>
                            </p:stCondLst>
                            <p:childTnLst>
                              <p:par>
                                <p:cTn fill="hold" nodeType="afterEffect" presetClass="entr" presetID="2" presetSubtype="4">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500"/>
                                        <p:tgtEl>
                                          <p:spTgt spid="7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descr="D:\360data\重要数据\桌面\543e6e270501c.jpg" id="760" name="Google Shape;760;p39"/>
          <p:cNvPicPr preferRelativeResize="0"/>
          <p:nvPr/>
        </p:nvPicPr>
        <p:blipFill rotWithShape="1">
          <a:blip r:embed="rId3">
            <a:alphaModFix/>
          </a:blip>
          <a:srcRect b="0" l="0" r="0" t="0"/>
          <a:stretch/>
        </p:blipFill>
        <p:spPr>
          <a:xfrm>
            <a:off x="596" y="0"/>
            <a:ext cx="9144000" cy="5143500"/>
          </a:xfrm>
          <a:prstGeom prst="rect">
            <a:avLst/>
          </a:prstGeom>
          <a:noFill/>
          <a:ln>
            <a:noFill/>
          </a:ln>
        </p:spPr>
      </p:pic>
      <p:sp>
        <p:nvSpPr>
          <p:cNvPr id="761" name="Google Shape;761;p39"/>
          <p:cNvSpPr txBox="1"/>
          <p:nvPr/>
        </p:nvSpPr>
        <p:spPr>
          <a:xfrm>
            <a:off x="714019" y="352084"/>
            <a:ext cx="1404714"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Upgrade</a:t>
            </a:r>
            <a:endParaRPr sz="2100">
              <a:solidFill>
                <a:srgbClr val="0070C0"/>
              </a:solidFill>
              <a:latin typeface="Rockwell"/>
              <a:ea typeface="Rockwell"/>
              <a:cs typeface="Rockwell"/>
              <a:sym typeface="Rockwell"/>
            </a:endParaRPr>
          </a:p>
        </p:txBody>
      </p:sp>
      <p:sp>
        <p:nvSpPr>
          <p:cNvPr id="762" name="Google Shape;762;p39"/>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4</a:t>
            </a:r>
            <a:endParaRPr sz="3300">
              <a:solidFill>
                <a:srgbClr val="0070C0"/>
              </a:solidFill>
              <a:latin typeface="Rockwell"/>
              <a:ea typeface="Rockwell"/>
              <a:cs typeface="Rockwell"/>
              <a:sym typeface="Rockwell"/>
            </a:endParaRPr>
          </a:p>
        </p:txBody>
      </p:sp>
      <p:sp>
        <p:nvSpPr>
          <p:cNvPr id="763" name="Google Shape;763;p39"/>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764" name="Google Shape;764;p39"/>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765" name="Google Shape;765;p39"/>
          <p:cNvSpPr/>
          <p:nvPr/>
        </p:nvSpPr>
        <p:spPr>
          <a:xfrm>
            <a:off x="597" y="1113588"/>
            <a:ext cx="5381495" cy="2970330"/>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766" name="Google Shape;766;p39"/>
          <p:cNvSpPr txBox="1"/>
          <p:nvPr/>
        </p:nvSpPr>
        <p:spPr>
          <a:xfrm>
            <a:off x="941896" y="2016184"/>
            <a:ext cx="3466475" cy="1875257"/>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900">
                <a:solidFill>
                  <a:srgbClr val="262626"/>
                </a:solidFill>
                <a:latin typeface="Rockwell"/>
                <a:ea typeface="Rockwell"/>
                <a:cs typeface="Rockwell"/>
                <a:sym typeface="Rockwell"/>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sz="900">
              <a:solidFill>
                <a:srgbClr val="262626"/>
              </a:solidFill>
              <a:latin typeface="Rockwell"/>
              <a:ea typeface="Rockwell"/>
              <a:cs typeface="Rockwell"/>
              <a:sym typeface="Rockwell"/>
            </a:endParaRPr>
          </a:p>
        </p:txBody>
      </p:sp>
      <p:sp>
        <p:nvSpPr>
          <p:cNvPr id="767" name="Google Shape;767;p39"/>
          <p:cNvSpPr txBox="1"/>
          <p:nvPr/>
        </p:nvSpPr>
        <p:spPr>
          <a:xfrm>
            <a:off x="919954" y="1340744"/>
            <a:ext cx="3292007" cy="549831"/>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2700">
                <a:solidFill>
                  <a:srgbClr val="0070C0"/>
                </a:solidFill>
                <a:latin typeface="Rockwell"/>
                <a:ea typeface="Rockwell"/>
                <a:cs typeface="Rockwell"/>
                <a:sym typeface="Rockwell"/>
              </a:rPr>
              <a:t>Jane Austen</a:t>
            </a:r>
            <a:endParaRPr b="1" sz="2700">
              <a:solidFill>
                <a:srgbClr val="0070C0"/>
              </a:solidFill>
              <a:latin typeface="Rockwell"/>
              <a:ea typeface="Rockwell"/>
              <a:cs typeface="Rockwell"/>
              <a:sym typeface="Rockwell"/>
            </a:endParaRPr>
          </a:p>
        </p:txBody>
      </p:sp>
      <p:sp>
        <p:nvSpPr>
          <p:cNvPr id="768" name="Google Shape;768;p39"/>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62"/>
                                        </p:tgtEl>
                                        <p:attrNameLst>
                                          <p:attrName>style.visibility</p:attrName>
                                        </p:attrNameLst>
                                      </p:cBhvr>
                                      <p:to>
                                        <p:strVal val="visible"/>
                                      </p:to>
                                    </p:set>
                                    <p:anim calcmode="lin" valueType="num">
                                      <p:cBhvr additive="base">
                                        <p:cTn dur="500"/>
                                        <p:tgtEl>
                                          <p:spTgt spid="762"/>
                                        </p:tgtEl>
                                        <p:attrNameLst>
                                          <p:attrName>ppt_w</p:attrName>
                                        </p:attrNameLst>
                                      </p:cBhvr>
                                      <p:tavLst>
                                        <p:tav fmla="" tm="0">
                                          <p:val>
                                            <p:strVal val="0"/>
                                          </p:val>
                                        </p:tav>
                                        <p:tav fmla="" tm="100000">
                                          <p:val>
                                            <p:strVal val="#ppt_w"/>
                                          </p:val>
                                        </p:tav>
                                      </p:tavLst>
                                    </p:anim>
                                    <p:anim calcmode="lin" valueType="num">
                                      <p:cBhvr additive="base">
                                        <p:cTn dur="500"/>
                                        <p:tgtEl>
                                          <p:spTgt spid="76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200"/>
                                        <p:tgtEl>
                                          <p:spTgt spid="761"/>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childTnLst>
                          </p:cTn>
                        </p:par>
                        <p:par>
                          <p:cTn fill="hold">
                            <p:stCondLst>
                              <p:cond delay="2700"/>
                            </p:stCondLst>
                            <p:childTnLst>
                              <p:par>
                                <p:cTn fill="hold" nodeType="afterEffect" presetClass="entr" presetID="2" presetSubtype="4">
                                  <p:stCondLst>
                                    <p:cond delay="0"/>
                                  </p:stCondLst>
                                  <p:childTnLst>
                                    <p:set>
                                      <p:cBhvr>
                                        <p:cTn dur="1" fill="hold">
                                          <p:stCondLst>
                                            <p:cond delay="0"/>
                                          </p:stCondLst>
                                        </p:cTn>
                                        <p:tgtEl>
                                          <p:spTgt spid="765"/>
                                        </p:tgtEl>
                                        <p:attrNameLst>
                                          <p:attrName>style.visibility</p:attrName>
                                        </p:attrNameLst>
                                      </p:cBhvr>
                                      <p:to>
                                        <p:strVal val="visible"/>
                                      </p:to>
                                    </p:set>
                                    <p:anim calcmode="lin" valueType="num">
                                      <p:cBhvr additive="base">
                                        <p:cTn dur="500"/>
                                        <p:tgtEl>
                                          <p:spTgt spid="765"/>
                                        </p:tgtEl>
                                        <p:attrNameLst>
                                          <p:attrName>ppt_y</p:attrName>
                                        </p:attrNameLst>
                                      </p:cBhvr>
                                      <p:tavLst>
                                        <p:tav fmla="" tm="0">
                                          <p:val>
                                            <p:strVal val="#ppt_y+1"/>
                                          </p:val>
                                        </p:tav>
                                        <p:tav fmla="" tm="100000">
                                          <p:val>
                                            <p:strVal val="#ppt_y"/>
                                          </p:val>
                                        </p:tav>
                                      </p:tavLst>
                                    </p:anim>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
                                        <p:tgtEl>
                                          <p:spTgt spid="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0"/>
          <p:cNvSpPr txBox="1"/>
          <p:nvPr/>
        </p:nvSpPr>
        <p:spPr>
          <a:xfrm>
            <a:off x="1806525" y="1599650"/>
            <a:ext cx="59718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7200">
                <a:solidFill>
                  <a:srgbClr val="0070C0"/>
                </a:solidFill>
                <a:latin typeface="Rockwell"/>
                <a:ea typeface="Rockwell"/>
                <a:cs typeface="Rockwell"/>
                <a:sym typeface="Rockwell"/>
              </a:rPr>
              <a:t>Thank You!</a:t>
            </a:r>
            <a:endParaRPr b="1" sz="7200">
              <a:solidFill>
                <a:srgbClr val="0070C0"/>
              </a:solidFill>
              <a:latin typeface="Rockwell"/>
              <a:ea typeface="Rockwell"/>
              <a:cs typeface="Rockwell"/>
              <a:sym typeface="Rockwell"/>
            </a:endParaRPr>
          </a:p>
        </p:txBody>
      </p:sp>
      <p:sp>
        <p:nvSpPr>
          <p:cNvPr id="774" name="Google Shape;774;p40"/>
          <p:cNvSpPr txBox="1"/>
          <p:nvPr/>
        </p:nvSpPr>
        <p:spPr>
          <a:xfrm>
            <a:off x="3081852" y="2588880"/>
            <a:ext cx="2980303" cy="63094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500">
                <a:solidFill>
                  <a:srgbClr val="0070C0"/>
                </a:solidFill>
                <a:latin typeface="Rockwell"/>
                <a:ea typeface="Rockwell"/>
                <a:cs typeface="Rockwell"/>
                <a:sym typeface="Rockwell"/>
              </a:rPr>
              <a:t>3D Animation</a:t>
            </a:r>
            <a:endParaRPr sz="3500">
              <a:solidFill>
                <a:srgbClr val="0070C0"/>
              </a:solidFill>
              <a:latin typeface="Rockwell"/>
              <a:ea typeface="Rockwell"/>
              <a:cs typeface="Rockwell"/>
              <a:sym typeface="Rockwell"/>
            </a:endParaRPr>
          </a:p>
        </p:txBody>
      </p:sp>
      <p:sp>
        <p:nvSpPr>
          <p:cNvPr id="775" name="Google Shape;775;p40"/>
          <p:cNvSpPr/>
          <p:nvPr/>
        </p:nvSpPr>
        <p:spPr>
          <a:xfrm>
            <a:off x="6206705" y="2856753"/>
            <a:ext cx="1029797" cy="146447"/>
          </a:xfrm>
          <a:custGeom>
            <a:rect b="b" l="l" r="r" t="t"/>
            <a:pathLst>
              <a:path extrusionOk="0" h="123" w="698">
                <a:moveTo>
                  <a:pt x="0" y="0"/>
                </a:moveTo>
                <a:lnTo>
                  <a:pt x="698" y="0"/>
                </a:lnTo>
                <a:lnTo>
                  <a:pt x="698" y="26"/>
                </a:lnTo>
                <a:lnTo>
                  <a:pt x="0" y="26"/>
                </a:lnTo>
                <a:lnTo>
                  <a:pt x="0" y="0"/>
                </a:lnTo>
                <a:lnTo>
                  <a:pt x="0" y="0"/>
                </a:lnTo>
                <a:close/>
                <a:moveTo>
                  <a:pt x="0" y="48"/>
                </a:moveTo>
                <a:lnTo>
                  <a:pt x="698" y="48"/>
                </a:lnTo>
                <a:lnTo>
                  <a:pt x="698" y="76"/>
                </a:lnTo>
                <a:lnTo>
                  <a:pt x="0" y="76"/>
                </a:lnTo>
                <a:lnTo>
                  <a:pt x="0" y="48"/>
                </a:lnTo>
                <a:lnTo>
                  <a:pt x="0" y="48"/>
                </a:lnTo>
                <a:close/>
                <a:moveTo>
                  <a:pt x="0" y="95"/>
                </a:moveTo>
                <a:lnTo>
                  <a:pt x="698" y="95"/>
                </a:lnTo>
                <a:lnTo>
                  <a:pt x="698" y="123"/>
                </a:lnTo>
                <a:lnTo>
                  <a:pt x="0" y="123"/>
                </a:lnTo>
                <a:lnTo>
                  <a:pt x="0" y="95"/>
                </a:lnTo>
                <a:close/>
              </a:path>
            </a:pathLst>
          </a:cu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776" name="Google Shape;776;p40"/>
          <p:cNvSpPr/>
          <p:nvPr/>
        </p:nvSpPr>
        <p:spPr>
          <a:xfrm>
            <a:off x="1928669" y="2856753"/>
            <a:ext cx="1029797" cy="146447"/>
          </a:xfrm>
          <a:custGeom>
            <a:rect b="b" l="l" r="r" t="t"/>
            <a:pathLst>
              <a:path extrusionOk="0" h="123" w="698">
                <a:moveTo>
                  <a:pt x="0" y="0"/>
                </a:moveTo>
                <a:lnTo>
                  <a:pt x="698" y="0"/>
                </a:lnTo>
                <a:lnTo>
                  <a:pt x="698" y="26"/>
                </a:lnTo>
                <a:lnTo>
                  <a:pt x="0" y="26"/>
                </a:lnTo>
                <a:lnTo>
                  <a:pt x="0" y="0"/>
                </a:lnTo>
                <a:lnTo>
                  <a:pt x="0" y="0"/>
                </a:lnTo>
                <a:close/>
                <a:moveTo>
                  <a:pt x="0" y="48"/>
                </a:moveTo>
                <a:lnTo>
                  <a:pt x="698" y="48"/>
                </a:lnTo>
                <a:lnTo>
                  <a:pt x="698" y="76"/>
                </a:lnTo>
                <a:lnTo>
                  <a:pt x="0" y="76"/>
                </a:lnTo>
                <a:lnTo>
                  <a:pt x="0" y="48"/>
                </a:lnTo>
                <a:lnTo>
                  <a:pt x="0" y="48"/>
                </a:lnTo>
                <a:close/>
                <a:moveTo>
                  <a:pt x="0" y="95"/>
                </a:moveTo>
                <a:lnTo>
                  <a:pt x="698" y="95"/>
                </a:lnTo>
                <a:lnTo>
                  <a:pt x="698" y="123"/>
                </a:lnTo>
                <a:lnTo>
                  <a:pt x="0" y="123"/>
                </a:lnTo>
                <a:lnTo>
                  <a:pt x="0" y="95"/>
                </a:lnTo>
                <a:close/>
              </a:path>
            </a:pathLst>
          </a:cu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pic>
        <p:nvPicPr>
          <p:cNvPr id="777" name="Google Shape;777;p40"/>
          <p:cNvPicPr preferRelativeResize="0"/>
          <p:nvPr/>
        </p:nvPicPr>
        <p:blipFill rotWithShape="1">
          <a:blip r:embed="rId3">
            <a:alphaModFix/>
          </a:blip>
          <a:srcRect b="0" l="0" r="0" t="0"/>
          <a:stretch/>
        </p:blipFill>
        <p:spPr>
          <a:xfrm>
            <a:off x="6688996" y="-668609"/>
            <a:ext cx="2454410" cy="5829225"/>
          </a:xfrm>
          <a:prstGeom prst="rect">
            <a:avLst/>
          </a:prstGeom>
          <a:noFill/>
          <a:ln>
            <a:noFill/>
          </a:ln>
        </p:spPr>
      </p:pic>
      <p:pic>
        <p:nvPicPr>
          <p:cNvPr id="778" name="Google Shape;778;p40"/>
          <p:cNvPicPr preferRelativeResize="0"/>
          <p:nvPr/>
        </p:nvPicPr>
        <p:blipFill rotWithShape="1">
          <a:blip r:embed="rId4">
            <a:alphaModFix/>
          </a:blip>
          <a:srcRect b="0" l="0" r="0" t="0"/>
          <a:stretch/>
        </p:blipFill>
        <p:spPr>
          <a:xfrm>
            <a:off x="-126522" y="-1815800"/>
            <a:ext cx="2580338" cy="6946095"/>
          </a:xfrm>
          <a:prstGeom prst="rect">
            <a:avLst/>
          </a:prstGeom>
          <a:noFill/>
          <a:ln>
            <a:noFill/>
          </a:ln>
        </p:spPr>
      </p:pic>
      <p:sp>
        <p:nvSpPr>
          <p:cNvPr id="779" name="Google Shape;779;p40"/>
          <p:cNvSpPr txBox="1"/>
          <p:nvPr/>
        </p:nvSpPr>
        <p:spPr>
          <a:xfrm>
            <a:off x="2254240" y="4169970"/>
            <a:ext cx="4634333" cy="8003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000">
                <a:solidFill>
                  <a:srgbClr val="262626"/>
                </a:solidFill>
                <a:latin typeface="Rockwell"/>
                <a:ea typeface="Rockwell"/>
                <a:cs typeface="Rockwell"/>
                <a:sym typeface="Rockwell"/>
              </a:rPr>
              <a:t>Special thanks to all the people who made and released these awesome resources for free:</a:t>
            </a:r>
            <a:endParaRPr/>
          </a:p>
          <a:p>
            <a:pPr indent="0" lvl="0" marL="0" marR="0" rtl="0" algn="ctr">
              <a:spcBef>
                <a:spcPts val="0"/>
              </a:spcBef>
              <a:spcAft>
                <a:spcPts val="0"/>
              </a:spcAft>
              <a:buNone/>
            </a:pPr>
            <a:r>
              <a:rPr lang="tr-TR" sz="1000">
                <a:solidFill>
                  <a:srgbClr val="262626"/>
                </a:solidFill>
                <a:latin typeface="Rockwell"/>
                <a:ea typeface="Rockwell"/>
                <a:cs typeface="Rockwell"/>
                <a:sym typeface="Rockwell"/>
              </a:rPr>
              <a:t>Presentation template by </a:t>
            </a:r>
            <a:r>
              <a:rPr b="1" lang="tr-TR" sz="1000">
                <a:solidFill>
                  <a:srgbClr val="262626"/>
                </a:solidFill>
                <a:latin typeface="Rockwell"/>
                <a:ea typeface="Rockwell"/>
                <a:cs typeface="Rockwell"/>
                <a:sym typeface="Rockwell"/>
              </a:rPr>
              <a:t>GoogleSlides</a:t>
            </a:r>
            <a:r>
              <a:rPr lang="tr-TR" sz="1000">
                <a:solidFill>
                  <a:srgbClr val="262626"/>
                </a:solidFill>
                <a:latin typeface="Rockwell"/>
                <a:ea typeface="Rockwell"/>
                <a:cs typeface="Rockwell"/>
                <a:sym typeface="Rockwell"/>
              </a:rPr>
              <a:t>.org</a:t>
            </a:r>
            <a:endParaRPr sz="1000">
              <a:solidFill>
                <a:srgbClr val="262626"/>
              </a:solidFill>
              <a:latin typeface="Rockwell"/>
              <a:ea typeface="Rockwell"/>
              <a:cs typeface="Rockwell"/>
              <a:sym typeface="Rockwell"/>
            </a:endParaRPr>
          </a:p>
        </p:txBody>
      </p:sp>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773"/>
                                        </p:tgtEl>
                                        <p:attrNameLst>
                                          <p:attrName>style.visibility</p:attrName>
                                        </p:attrNameLst>
                                      </p:cBhvr>
                                      <p:to>
                                        <p:strVal val="visible"/>
                                      </p:to>
                                    </p:set>
                                    <p:anim calcmode="lin" valueType="num">
                                      <p:cBhvr additive="base">
                                        <p:cTn dur="500"/>
                                        <p:tgtEl>
                                          <p:spTgt spid="77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776"/>
                                        </p:tgtEl>
                                        <p:attrNameLst>
                                          <p:attrName>style.visibility</p:attrName>
                                        </p:attrNameLst>
                                      </p:cBhvr>
                                      <p:to>
                                        <p:strVal val="visible"/>
                                      </p:to>
                                    </p:set>
                                    <p:anim calcmode="lin" valueType="num">
                                      <p:cBhvr additive="base">
                                        <p:cTn dur="500"/>
                                        <p:tgtEl>
                                          <p:spTgt spid="77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75"/>
                                        </p:tgtEl>
                                        <p:attrNameLst>
                                          <p:attrName>style.visibility</p:attrName>
                                        </p:attrNameLst>
                                      </p:cBhvr>
                                      <p:to>
                                        <p:strVal val="visible"/>
                                      </p:to>
                                    </p:set>
                                    <p:anim calcmode="lin" valueType="num">
                                      <p:cBhvr additive="base">
                                        <p:cTn dur="500"/>
                                        <p:tgtEl>
                                          <p:spTgt spid="775"/>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41"/>
          <p:cNvSpPr/>
          <p:nvPr/>
        </p:nvSpPr>
        <p:spPr>
          <a:xfrm>
            <a:off x="931114" y="2788876"/>
            <a:ext cx="7431600" cy="1948800"/>
          </a:xfrm>
          <a:prstGeom prst="rect">
            <a:avLst/>
          </a:prstGeom>
          <a:no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Free Powerpoint Templates:			</a:t>
            </a:r>
            <a:r>
              <a:rPr lang="tr-TR" sz="700" u="sng">
                <a:solidFill>
                  <a:schemeClr val="hlink"/>
                </a:solidFill>
                <a:latin typeface="Helvetica Neue"/>
                <a:ea typeface="Helvetica Neue"/>
                <a:cs typeface="Helvetica Neue"/>
                <a:sym typeface="Helvetica Neue"/>
                <a:hlinkClick r:id="rId3"/>
              </a:rPr>
              <a:t>https://googleslides.org/free-templates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Abstract Google Slides:			</a:t>
            </a:r>
            <a:r>
              <a:rPr lang="tr-TR" sz="700" u="sng">
                <a:solidFill>
                  <a:schemeClr val="hlink"/>
                </a:solidFill>
                <a:latin typeface="Helvetica Neue"/>
                <a:ea typeface="Helvetica Neue"/>
                <a:cs typeface="Helvetica Neue"/>
                <a:sym typeface="Helvetica Neue"/>
                <a:hlinkClick r:id="rId4"/>
              </a:rPr>
              <a:t>https://googleslides.org/free-templates/abstract-google-slides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Animal and Wildlife Presentation:			</a:t>
            </a:r>
            <a:r>
              <a:rPr lang="tr-TR" sz="700" u="sng">
                <a:solidFill>
                  <a:schemeClr val="hlink"/>
                </a:solidFill>
                <a:latin typeface="Helvetica Neue"/>
                <a:ea typeface="Helvetica Neue"/>
                <a:cs typeface="Helvetica Neue"/>
                <a:sym typeface="Helvetica Neue"/>
                <a:hlinkClick r:id="rId5"/>
              </a:rPr>
              <a:t>https://googleslides.org/free-templates/animal-wildlife-presentation-template</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Biology Powerpoint Templates:			</a:t>
            </a:r>
            <a:r>
              <a:rPr lang="tr-TR" sz="700" u="sng">
                <a:solidFill>
                  <a:schemeClr val="hlink"/>
                </a:solidFill>
                <a:latin typeface="Helvetica Neue"/>
                <a:ea typeface="Helvetica Neue"/>
                <a:cs typeface="Helvetica Neue"/>
                <a:sym typeface="Helvetica Neue"/>
                <a:hlinkClick r:id="rId6"/>
              </a:rPr>
              <a:t>https://googleslides.org/free-templates/biology-presentation-slides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Business &amp; Finance Google Slides:		</a:t>
            </a:r>
            <a:r>
              <a:rPr lang="tr-TR" sz="700" u="sng">
                <a:solidFill>
                  <a:schemeClr val="hlink"/>
                </a:solidFill>
                <a:latin typeface="Helvetica Neue"/>
                <a:ea typeface="Helvetica Neue"/>
                <a:cs typeface="Helvetica Neue"/>
                <a:sym typeface="Helvetica Neue"/>
                <a:hlinkClick r:id="rId7"/>
              </a:rPr>
              <a:t>https://googleslides.org/free-templates/business-finance-templates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Chemistry Powerpoint Slides:			</a:t>
            </a:r>
            <a:r>
              <a:rPr lang="tr-TR" sz="700" u="sng">
                <a:solidFill>
                  <a:schemeClr val="hlink"/>
                </a:solidFill>
                <a:latin typeface="Helvetica Neue"/>
                <a:ea typeface="Helvetica Neue"/>
                <a:cs typeface="Helvetica Neue"/>
                <a:sym typeface="Helvetica Neue"/>
                <a:hlinkClick r:id="rId8"/>
              </a:rPr>
              <a:t>https://googleslides.org/free-templates/chemistry-google-slides-template</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Christmas Google Slides:			</a:t>
            </a:r>
            <a:r>
              <a:rPr lang="tr-TR" sz="700" u="sng">
                <a:solidFill>
                  <a:schemeClr val="hlink"/>
                </a:solidFill>
                <a:latin typeface="Helvetica Neue"/>
                <a:ea typeface="Helvetica Neue"/>
                <a:cs typeface="Helvetica Neue"/>
                <a:sym typeface="Helvetica Neue"/>
                <a:hlinkClick r:id="rId9"/>
              </a:rPr>
              <a:t>https://googleslides.org/free-templates/christmas-new-year-templates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Education Google Slides:			</a:t>
            </a:r>
            <a:r>
              <a:rPr lang="tr-TR" sz="700" u="sng">
                <a:solidFill>
                  <a:schemeClr val="hlink"/>
                </a:solidFill>
                <a:latin typeface="Helvetica Neue"/>
                <a:ea typeface="Helvetica Neue"/>
                <a:cs typeface="Helvetica Neue"/>
                <a:sym typeface="Helvetica Neue"/>
                <a:hlinkClick r:id="rId10"/>
              </a:rPr>
              <a:t>https://googleslides.org/free-templates/education-google-slides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Flowers Powerpoint Templates:			</a:t>
            </a:r>
            <a:r>
              <a:rPr lang="tr-TR" sz="700" u="sng">
                <a:solidFill>
                  <a:schemeClr val="hlink"/>
                </a:solidFill>
                <a:latin typeface="Helvetica Neue"/>
                <a:ea typeface="Helvetica Neue"/>
                <a:cs typeface="Helvetica Neue"/>
                <a:sym typeface="Helvetica Neue"/>
                <a:hlinkClick r:id="rId11"/>
              </a:rPr>
              <a:t>https://googleslides.org/free-templates/flowers-powerpoint-templates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Food and Drinks Slides:			</a:t>
            </a:r>
            <a:r>
              <a:rPr lang="tr-TR" sz="700" u="sng">
                <a:solidFill>
                  <a:schemeClr val="hlink"/>
                </a:solidFill>
                <a:latin typeface="Helvetica Neue"/>
                <a:ea typeface="Helvetica Neue"/>
                <a:cs typeface="Helvetica Neue"/>
                <a:sym typeface="Helvetica Neue"/>
                <a:hlinkClick r:id="rId12"/>
              </a:rPr>
              <a:t>https://googleslides.org/free-templates/food-drinks-powerpoint-templates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Games Powerpoint Templates:			</a:t>
            </a:r>
            <a:r>
              <a:rPr lang="tr-TR" sz="700" u="sng">
                <a:solidFill>
                  <a:schemeClr val="hlink"/>
                </a:solidFill>
                <a:latin typeface="Helvetica Neue"/>
                <a:ea typeface="Helvetica Neue"/>
                <a:cs typeface="Helvetica Neue"/>
                <a:sym typeface="Helvetica Neue"/>
                <a:hlinkClick r:id="rId13"/>
              </a:rPr>
              <a:t>https://googleslides.org/free-templates/games-powerpoint-templates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Medical Google Slides:			</a:t>
            </a:r>
            <a:r>
              <a:rPr lang="tr-TR" sz="700" u="sng">
                <a:solidFill>
                  <a:schemeClr val="hlink"/>
                </a:solidFill>
                <a:latin typeface="Helvetica Neue"/>
                <a:ea typeface="Helvetica Neue"/>
                <a:cs typeface="Helvetica Neue"/>
                <a:sym typeface="Helvetica Neue"/>
                <a:hlinkClick r:id="rId14"/>
              </a:rPr>
              <a:t>https://googleslides.org/free-templates/medical-powerpoint-templates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Nature Powerpoint Templates:			</a:t>
            </a:r>
            <a:r>
              <a:rPr lang="tr-TR" sz="700" u="sng">
                <a:solidFill>
                  <a:schemeClr val="hlink"/>
                </a:solidFill>
                <a:latin typeface="Helvetica Neue"/>
                <a:ea typeface="Helvetica Neue"/>
                <a:cs typeface="Helvetica Neue"/>
                <a:sym typeface="Helvetica Neue"/>
                <a:hlinkClick r:id="rId15"/>
              </a:rPr>
              <a:t>https://googleslides.org/free-templates/nature-google-slide-templates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Religious Google Slides:			</a:t>
            </a:r>
            <a:r>
              <a:rPr lang="tr-TR" sz="700" u="sng">
                <a:solidFill>
                  <a:schemeClr val="hlink"/>
                </a:solidFill>
                <a:latin typeface="Helvetica Neue"/>
                <a:ea typeface="Helvetica Neue"/>
                <a:cs typeface="Helvetica Neue"/>
                <a:sym typeface="Helvetica Neue"/>
                <a:hlinkClick r:id="rId16"/>
              </a:rPr>
              <a:t>https://googleslides.org/free-templates/religion-powerpoint-templates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Sports Powerpoint Slides:			</a:t>
            </a:r>
            <a:r>
              <a:rPr lang="tr-TR" sz="700" u="sng">
                <a:solidFill>
                  <a:schemeClr val="hlink"/>
                </a:solidFill>
                <a:latin typeface="Helvetica Neue"/>
                <a:ea typeface="Helvetica Neue"/>
                <a:cs typeface="Helvetica Neue"/>
                <a:sym typeface="Helvetica Neue"/>
                <a:hlinkClick r:id="rId17"/>
              </a:rPr>
              <a:t>https://googleslides.org/free-templates/sports-presentation-slides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Technology Google Slides:			</a:t>
            </a:r>
            <a:r>
              <a:rPr lang="tr-TR" sz="700" u="sng">
                <a:solidFill>
                  <a:schemeClr val="hlink"/>
                </a:solidFill>
                <a:latin typeface="Helvetica Neue"/>
                <a:ea typeface="Helvetica Neue"/>
                <a:cs typeface="Helvetica Neue"/>
                <a:sym typeface="Helvetica Neue"/>
                <a:hlinkClick r:id="rId18"/>
              </a:rPr>
              <a:t>https://googleslides.org/free-templates/technology-powerpoint-templates</a:t>
            </a:r>
            <a:endParaRPr sz="7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700">
                <a:solidFill>
                  <a:srgbClr val="494429"/>
                </a:solidFill>
                <a:latin typeface="Helvetica Neue"/>
                <a:ea typeface="Helvetica Neue"/>
                <a:cs typeface="Helvetica Neue"/>
                <a:sym typeface="Helvetica Neue"/>
              </a:rPr>
              <a:t>Transportation Powerpoint Templates:		</a:t>
            </a:r>
            <a:r>
              <a:rPr lang="tr-TR" sz="700" u="sng">
                <a:solidFill>
                  <a:schemeClr val="hlink"/>
                </a:solidFill>
                <a:latin typeface="Helvetica Neue"/>
                <a:ea typeface="Helvetica Neue"/>
                <a:cs typeface="Helvetica Neue"/>
                <a:sym typeface="Helvetica Neue"/>
                <a:hlinkClick r:id="rId19"/>
              </a:rPr>
              <a:t>https://googleslides.org/free-templates/transportation-google-slides</a:t>
            </a:r>
            <a:endParaRPr sz="700">
              <a:solidFill>
                <a:srgbClr val="494429"/>
              </a:solidFill>
              <a:latin typeface="Helvetica Neue"/>
              <a:ea typeface="Helvetica Neue"/>
              <a:cs typeface="Helvetica Neue"/>
              <a:sym typeface="Helvetica Neue"/>
            </a:endParaRPr>
          </a:p>
        </p:txBody>
      </p:sp>
      <p:sp>
        <p:nvSpPr>
          <p:cNvPr id="785" name="Google Shape;785;p41"/>
          <p:cNvSpPr/>
          <p:nvPr/>
        </p:nvSpPr>
        <p:spPr>
          <a:xfrm>
            <a:off x="1190" y="1373614"/>
            <a:ext cx="9141600" cy="1364100"/>
          </a:xfrm>
          <a:prstGeom prst="rect">
            <a:avLst/>
          </a:prstGeom>
          <a:solidFill>
            <a:srgbClr val="0070C0"/>
          </a:solid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t/>
            </a:r>
            <a:endParaRPr sz="1300">
              <a:solidFill>
                <a:srgbClr val="47984B"/>
              </a:solidFill>
              <a:highlight>
                <a:srgbClr val="47984B"/>
              </a:highlight>
              <a:latin typeface="Arial"/>
              <a:ea typeface="Arial"/>
              <a:cs typeface="Arial"/>
              <a:sym typeface="Arial"/>
            </a:endParaRPr>
          </a:p>
        </p:txBody>
      </p:sp>
      <p:sp>
        <p:nvSpPr>
          <p:cNvPr id="786" name="Google Shape;786;p41"/>
          <p:cNvSpPr/>
          <p:nvPr/>
        </p:nvSpPr>
        <p:spPr>
          <a:xfrm>
            <a:off x="707729" y="1569920"/>
            <a:ext cx="3975000" cy="896700"/>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500">
                <a:solidFill>
                  <a:srgbClr val="FFFFFF"/>
                </a:solidFill>
                <a:latin typeface="Helvetica Neue"/>
                <a:ea typeface="Helvetica Neue"/>
                <a:cs typeface="Helvetica Neue"/>
                <a:sym typeface="Helvetica Neue"/>
              </a:rPr>
              <a:t>Google Slides</a:t>
            </a:r>
            <a:br>
              <a:rPr b="1" lang="tr-TR" sz="1500">
                <a:solidFill>
                  <a:srgbClr val="FFFFFF"/>
                </a:solidFill>
                <a:latin typeface="Helvetica Neue"/>
                <a:ea typeface="Helvetica Neue"/>
                <a:cs typeface="Helvetica Neue"/>
                <a:sym typeface="Helvetica Neue"/>
              </a:rPr>
            </a:br>
            <a:endParaRPr b="1" sz="900">
              <a:solidFill>
                <a:srgbClr val="FFFFFF"/>
              </a:solidFill>
              <a:latin typeface="Helvetica Neue"/>
              <a:ea typeface="Helvetica Neue"/>
              <a:cs typeface="Helvetica Neue"/>
              <a:sym typeface="Helvetica Neue"/>
            </a:endParaRPr>
          </a:p>
          <a:p>
            <a:pPr indent="6350" lvl="0" marL="0" marR="0" rtl="0" algn="l">
              <a:lnSpc>
                <a:spcPct val="150000"/>
              </a:lnSpc>
              <a:spcBef>
                <a:spcPts val="0"/>
              </a:spcBef>
              <a:spcAft>
                <a:spcPts val="0"/>
              </a:spcAft>
              <a:buClr>
                <a:srgbClr val="5B8CC1"/>
              </a:buClr>
              <a:buSzPts val="900"/>
              <a:buFont typeface="Noto Sans Symbols"/>
              <a:buChar char="■"/>
            </a:pPr>
            <a:r>
              <a:rPr lang="tr-TR" sz="900">
                <a:solidFill>
                  <a:srgbClr val="FFFFFF"/>
                </a:solidFill>
                <a:latin typeface="Helvetica Neue"/>
                <a:ea typeface="Helvetica Neue"/>
                <a:cs typeface="Helvetica Neue"/>
                <a:sym typeface="Helvetica Neue"/>
              </a:rPr>
              <a:t> Select slide and edit your presentation</a:t>
            </a:r>
            <a:endParaRPr sz="900">
              <a:solidFill>
                <a:srgbClr val="FFFFFF"/>
              </a:solidFill>
              <a:latin typeface="Helvetica Neue"/>
              <a:ea typeface="Helvetica Neue"/>
              <a:cs typeface="Helvetica Neue"/>
              <a:sym typeface="Helvetica Neue"/>
            </a:endParaRPr>
          </a:p>
          <a:p>
            <a:pPr indent="6350" lvl="0" marL="0" marR="0" rtl="0" algn="l">
              <a:lnSpc>
                <a:spcPct val="150000"/>
              </a:lnSpc>
              <a:spcBef>
                <a:spcPts val="0"/>
              </a:spcBef>
              <a:spcAft>
                <a:spcPts val="0"/>
              </a:spcAft>
              <a:buClr>
                <a:srgbClr val="5B8CC1"/>
              </a:buClr>
              <a:buSzPts val="900"/>
              <a:buFont typeface="Noto Sans Symbols"/>
              <a:buChar char="■"/>
            </a:pPr>
            <a:r>
              <a:rPr lang="tr-TR" sz="900">
                <a:solidFill>
                  <a:srgbClr val="FFFFFF"/>
                </a:solidFill>
                <a:latin typeface="Helvetica Neue"/>
                <a:ea typeface="Helvetica Neue"/>
                <a:cs typeface="Helvetica Neue"/>
                <a:sym typeface="Helvetica Neue"/>
              </a:rPr>
              <a:t> You can download and share your presentation!</a:t>
            </a:r>
            <a:endParaRPr sz="900">
              <a:solidFill>
                <a:srgbClr val="FFFFFF"/>
              </a:solidFill>
              <a:latin typeface="Helvetica Neue"/>
              <a:ea typeface="Helvetica Neue"/>
              <a:cs typeface="Helvetica Neue"/>
              <a:sym typeface="Helvetica Neue"/>
            </a:endParaRPr>
          </a:p>
        </p:txBody>
      </p:sp>
      <p:sp>
        <p:nvSpPr>
          <p:cNvPr id="787" name="Google Shape;787;p41"/>
          <p:cNvSpPr/>
          <p:nvPr/>
        </p:nvSpPr>
        <p:spPr>
          <a:xfrm>
            <a:off x="5040190" y="1588594"/>
            <a:ext cx="3975000" cy="896700"/>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500">
                <a:solidFill>
                  <a:srgbClr val="FFFFFF"/>
                </a:solidFill>
                <a:latin typeface="Helvetica Neue"/>
                <a:ea typeface="Helvetica Neue"/>
                <a:cs typeface="Helvetica Neue"/>
                <a:sym typeface="Helvetica Neue"/>
              </a:rPr>
              <a:t>Powerpoint Templates</a:t>
            </a:r>
            <a:br>
              <a:rPr b="1" lang="tr-TR" sz="1500">
                <a:solidFill>
                  <a:srgbClr val="FFFFFF"/>
                </a:solidFill>
                <a:latin typeface="Helvetica Neue"/>
                <a:ea typeface="Helvetica Neue"/>
                <a:cs typeface="Helvetica Neue"/>
                <a:sym typeface="Helvetica Neue"/>
              </a:rPr>
            </a:br>
            <a:endParaRPr b="1" sz="800">
              <a:solidFill>
                <a:srgbClr val="FFFFFF"/>
              </a:solidFill>
              <a:latin typeface="Helvetica Neue"/>
              <a:ea typeface="Helvetica Neue"/>
              <a:cs typeface="Helvetica Neue"/>
              <a:sym typeface="Helvetica Neue"/>
            </a:endParaRPr>
          </a:p>
          <a:p>
            <a:pPr indent="6350" lvl="0" marL="0" marR="0" rtl="0" algn="l">
              <a:lnSpc>
                <a:spcPct val="150000"/>
              </a:lnSpc>
              <a:spcBef>
                <a:spcPts val="0"/>
              </a:spcBef>
              <a:spcAft>
                <a:spcPts val="0"/>
              </a:spcAft>
              <a:buClr>
                <a:srgbClr val="5B8CC1"/>
              </a:buClr>
              <a:buSzPts val="900"/>
              <a:buFont typeface="Noto Sans Symbols"/>
              <a:buChar char="■"/>
            </a:pPr>
            <a:r>
              <a:rPr lang="tr-TR" sz="900">
                <a:solidFill>
                  <a:srgbClr val="FFFFFF"/>
                </a:solidFill>
                <a:latin typeface="Helvetica Neue"/>
                <a:ea typeface="Helvetica Neue"/>
                <a:cs typeface="Helvetica Neue"/>
                <a:sym typeface="Helvetica Neue"/>
              </a:rPr>
              <a:t> Free Powerpoint Presentation Template (.pptx)</a:t>
            </a:r>
            <a:endParaRPr sz="900">
              <a:solidFill>
                <a:srgbClr val="FFFFFF"/>
              </a:solidFill>
              <a:latin typeface="Helvetica Neue"/>
              <a:ea typeface="Helvetica Neue"/>
              <a:cs typeface="Helvetica Neue"/>
              <a:sym typeface="Helvetica Neue"/>
            </a:endParaRPr>
          </a:p>
          <a:p>
            <a:pPr indent="6350" lvl="0" marL="0" marR="0" rtl="0" algn="l">
              <a:lnSpc>
                <a:spcPct val="150000"/>
              </a:lnSpc>
              <a:spcBef>
                <a:spcPts val="0"/>
              </a:spcBef>
              <a:spcAft>
                <a:spcPts val="0"/>
              </a:spcAft>
              <a:buClr>
                <a:srgbClr val="5B8CC1"/>
              </a:buClr>
              <a:buSzPts val="900"/>
              <a:buFont typeface="Noto Sans Symbols"/>
              <a:buChar char="■"/>
            </a:pPr>
            <a:r>
              <a:rPr lang="tr-TR" sz="900">
                <a:solidFill>
                  <a:srgbClr val="FFFFFF"/>
                </a:solidFill>
                <a:latin typeface="Helvetica Neue"/>
                <a:ea typeface="Helvetica Neue"/>
                <a:cs typeface="Helvetica Neue"/>
                <a:sym typeface="Helvetica Neue"/>
              </a:rPr>
              <a:t> You can upload Google Slides..</a:t>
            </a:r>
            <a:endParaRPr sz="900">
              <a:solidFill>
                <a:srgbClr val="FFFFFF"/>
              </a:solidFill>
              <a:latin typeface="Helvetica Neue"/>
              <a:ea typeface="Helvetica Neue"/>
              <a:cs typeface="Helvetica Neue"/>
              <a:sym typeface="Helvetica Neue"/>
            </a:endParaRPr>
          </a:p>
        </p:txBody>
      </p:sp>
      <p:sp>
        <p:nvSpPr>
          <p:cNvPr id="788" name="Google Shape;788;p41"/>
          <p:cNvSpPr txBox="1"/>
          <p:nvPr/>
        </p:nvSpPr>
        <p:spPr>
          <a:xfrm>
            <a:off x="2010553" y="397527"/>
            <a:ext cx="4816500" cy="761700"/>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4500">
                <a:solidFill>
                  <a:schemeClr val="dk1"/>
                </a:solidFill>
                <a:latin typeface="Helvetica Neue"/>
                <a:ea typeface="Helvetica Neue"/>
                <a:cs typeface="Helvetica Neue"/>
                <a:sym typeface="Helvetica Neue"/>
              </a:rPr>
              <a:t>GoogleSlides</a:t>
            </a:r>
            <a:r>
              <a:rPr lang="tr-TR" sz="4500">
                <a:solidFill>
                  <a:schemeClr val="dk1"/>
                </a:solidFill>
                <a:latin typeface="Helvetica Neue"/>
                <a:ea typeface="Helvetica Neue"/>
                <a:cs typeface="Helvetica Neue"/>
                <a:sym typeface="Helvetica Neue"/>
              </a:rPr>
              <a:t>.org</a:t>
            </a:r>
            <a:endParaRPr sz="4500">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8"/>
                                        </p:tgtEl>
                                        <p:attrNameLst>
                                          <p:attrName>style.visibility</p:attrName>
                                        </p:attrNameLst>
                                      </p:cBhvr>
                                      <p:to>
                                        <p:strVal val="visible"/>
                                      </p:to>
                                    </p:set>
                                    <p:anim calcmode="lin" valueType="num">
                                      <p:cBhvr additive="base">
                                        <p:cTn dur="500"/>
                                        <p:tgtEl>
                                          <p:spTgt spid="7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6"/>
          <p:cNvPicPr preferRelativeResize="0"/>
          <p:nvPr/>
        </p:nvPicPr>
        <p:blipFill rotWithShape="1">
          <a:blip r:embed="rId3">
            <a:alphaModFix/>
          </a:blip>
          <a:srcRect b="0" l="0" r="0" t="0"/>
          <a:stretch/>
        </p:blipFill>
        <p:spPr>
          <a:xfrm rot="5400000">
            <a:off x="3336092" y="-3644662"/>
            <a:ext cx="2580338" cy="9252523"/>
          </a:xfrm>
          <a:prstGeom prst="rect">
            <a:avLst/>
          </a:prstGeom>
          <a:noFill/>
          <a:ln>
            <a:noFill/>
          </a:ln>
        </p:spPr>
      </p:pic>
      <p:sp>
        <p:nvSpPr>
          <p:cNvPr id="127" name="Google Shape;127;p16"/>
          <p:cNvSpPr txBox="1"/>
          <p:nvPr/>
        </p:nvSpPr>
        <p:spPr>
          <a:xfrm>
            <a:off x="2715927" y="839009"/>
            <a:ext cx="3360587"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700">
                <a:solidFill>
                  <a:schemeClr val="lt1"/>
                </a:solidFill>
                <a:latin typeface="Rockwell"/>
                <a:ea typeface="Rockwell"/>
                <a:cs typeface="Rockwell"/>
                <a:sym typeface="Rockwell"/>
              </a:rPr>
              <a:t>CONTENTS</a:t>
            </a:r>
            <a:endParaRPr b="1" sz="2700">
              <a:solidFill>
                <a:schemeClr val="lt1"/>
              </a:solidFill>
              <a:latin typeface="Rockwell"/>
              <a:ea typeface="Rockwell"/>
              <a:cs typeface="Rockwell"/>
              <a:sym typeface="Rockwell"/>
            </a:endParaRPr>
          </a:p>
        </p:txBody>
      </p:sp>
      <p:grpSp>
        <p:nvGrpSpPr>
          <p:cNvPr id="128" name="Google Shape;128;p16"/>
          <p:cNvGrpSpPr/>
          <p:nvPr/>
        </p:nvGrpSpPr>
        <p:grpSpPr>
          <a:xfrm>
            <a:off x="1187626" y="3147815"/>
            <a:ext cx="1623167" cy="1619302"/>
            <a:chOff x="1187624" y="3147814"/>
            <a:chExt cx="1623167" cy="1619302"/>
          </a:xfrm>
        </p:grpSpPr>
        <p:grpSp>
          <p:nvGrpSpPr>
            <p:cNvPr id="129" name="Google Shape;129;p16"/>
            <p:cNvGrpSpPr/>
            <p:nvPr/>
          </p:nvGrpSpPr>
          <p:grpSpPr>
            <a:xfrm>
              <a:off x="1187624" y="4288045"/>
              <a:ext cx="1623167" cy="479071"/>
              <a:chOff x="3661995" y="2004244"/>
              <a:chExt cx="2164221" cy="638764"/>
            </a:xfrm>
          </p:grpSpPr>
          <p:sp>
            <p:nvSpPr>
              <p:cNvPr id="130" name="Google Shape;130;p16"/>
              <p:cNvSpPr txBox="1"/>
              <p:nvPr/>
            </p:nvSpPr>
            <p:spPr>
              <a:xfrm>
                <a:off x="3776602" y="2004244"/>
                <a:ext cx="1923127" cy="41054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1">
                    <a:solidFill>
                      <a:srgbClr val="0070C0"/>
                    </a:solidFill>
                    <a:latin typeface="Rockwell"/>
                    <a:ea typeface="Rockwell"/>
                    <a:cs typeface="Rockwell"/>
                    <a:sym typeface="Rockwell"/>
                  </a:rPr>
                  <a:t>Management</a:t>
                </a:r>
                <a:endParaRPr sz="1401">
                  <a:solidFill>
                    <a:srgbClr val="0070C0"/>
                  </a:solidFill>
                  <a:latin typeface="Rockwell"/>
                  <a:ea typeface="Rockwell"/>
                  <a:cs typeface="Rockwell"/>
                  <a:sym typeface="Rockwell"/>
                </a:endParaRPr>
              </a:p>
            </p:txBody>
          </p:sp>
          <p:sp>
            <p:nvSpPr>
              <p:cNvPr id="131" name="Google Shape;131;p16"/>
              <p:cNvSpPr txBox="1"/>
              <p:nvPr/>
            </p:nvSpPr>
            <p:spPr>
              <a:xfrm>
                <a:off x="3661995" y="2355920"/>
                <a:ext cx="2164221" cy="2870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799">
                    <a:solidFill>
                      <a:srgbClr val="7F7F7F"/>
                    </a:solidFill>
                    <a:latin typeface="Rockwell"/>
                    <a:ea typeface="Rockwell"/>
                    <a:cs typeface="Rockwell"/>
                    <a:sym typeface="Rockwell"/>
                  </a:rPr>
                  <a:t>ANNUAL WORK SUMMARY</a:t>
                </a:r>
                <a:endParaRPr sz="799">
                  <a:solidFill>
                    <a:srgbClr val="7F7F7F"/>
                  </a:solidFill>
                  <a:latin typeface="Rockwell"/>
                  <a:ea typeface="Rockwell"/>
                  <a:cs typeface="Rockwell"/>
                  <a:sym typeface="Rockwell"/>
                </a:endParaRPr>
              </a:p>
            </p:txBody>
          </p:sp>
        </p:grpSp>
        <p:grpSp>
          <p:nvGrpSpPr>
            <p:cNvPr id="132" name="Google Shape;132;p16"/>
            <p:cNvGrpSpPr/>
            <p:nvPr/>
          </p:nvGrpSpPr>
          <p:grpSpPr>
            <a:xfrm>
              <a:off x="1828180" y="3953373"/>
              <a:ext cx="215450" cy="252482"/>
              <a:chOff x="1776" y="1776"/>
              <a:chExt cx="64" cy="75"/>
            </a:xfrm>
          </p:grpSpPr>
          <p:sp>
            <p:nvSpPr>
              <p:cNvPr id="133" name="Google Shape;133;p16"/>
              <p:cNvSpPr/>
              <p:nvPr/>
            </p:nvSpPr>
            <p:spPr>
              <a:xfrm>
                <a:off x="1795" y="1779"/>
                <a:ext cx="29" cy="26"/>
              </a:xfrm>
              <a:custGeom>
                <a:rect b="b" l="l" r="r" t="t"/>
                <a:pathLst>
                  <a:path extrusionOk="0"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34" name="Google Shape;134;p16"/>
              <p:cNvSpPr/>
              <p:nvPr/>
            </p:nvSpPr>
            <p:spPr>
              <a:xfrm>
                <a:off x="1776" y="1810"/>
                <a:ext cx="64" cy="41"/>
              </a:xfrm>
              <a:custGeom>
                <a:rect b="b" l="l" r="r" t="t"/>
                <a:pathLst>
                  <a:path extrusionOk="0"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35" name="Google Shape;135;p16"/>
              <p:cNvSpPr/>
              <p:nvPr/>
            </p:nvSpPr>
            <p:spPr>
              <a:xfrm>
                <a:off x="1795" y="1776"/>
                <a:ext cx="29" cy="26"/>
              </a:xfrm>
              <a:custGeom>
                <a:rect b="b" l="l" r="r" t="t"/>
                <a:pathLst>
                  <a:path extrusionOk="0"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36" name="Google Shape;136;p16"/>
              <p:cNvSpPr/>
              <p:nvPr/>
            </p:nvSpPr>
            <p:spPr>
              <a:xfrm>
                <a:off x="1776" y="1807"/>
                <a:ext cx="64" cy="42"/>
              </a:xfrm>
              <a:custGeom>
                <a:rect b="b" l="l" r="r" t="t"/>
                <a:pathLst>
                  <a:path extrusionOk="0"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grpSp>
        <p:cxnSp>
          <p:nvCxnSpPr>
            <p:cNvPr id="137" name="Google Shape;137;p16"/>
            <p:cNvCxnSpPr/>
            <p:nvPr/>
          </p:nvCxnSpPr>
          <p:spPr>
            <a:xfrm>
              <a:off x="1956555" y="3147814"/>
              <a:ext cx="0" cy="648072"/>
            </a:xfrm>
            <a:prstGeom prst="straightConnector1">
              <a:avLst/>
            </a:prstGeom>
            <a:noFill/>
            <a:ln cap="flat" cmpd="sng" w="12700">
              <a:solidFill>
                <a:srgbClr val="A5A5A5"/>
              </a:solidFill>
              <a:prstDash val="dash"/>
              <a:miter lim="800000"/>
              <a:headEnd len="med" w="med" type="oval"/>
              <a:tailEnd len="med" w="med" type="oval"/>
            </a:ln>
          </p:spPr>
        </p:cxnSp>
      </p:grpSp>
      <p:grpSp>
        <p:nvGrpSpPr>
          <p:cNvPr id="138" name="Google Shape;138;p16"/>
          <p:cNvGrpSpPr/>
          <p:nvPr/>
        </p:nvGrpSpPr>
        <p:grpSpPr>
          <a:xfrm>
            <a:off x="1540142" y="2130622"/>
            <a:ext cx="873177" cy="873177"/>
            <a:chOff x="1540140" y="2130621"/>
            <a:chExt cx="873177" cy="873177"/>
          </a:xfrm>
        </p:grpSpPr>
        <p:sp>
          <p:nvSpPr>
            <p:cNvPr id="139" name="Google Shape;139;p16"/>
            <p:cNvSpPr/>
            <p:nvPr/>
          </p:nvSpPr>
          <p:spPr>
            <a:xfrm>
              <a:off x="1540140" y="2130621"/>
              <a:ext cx="873177" cy="873177"/>
            </a:xfrm>
            <a:prstGeom prst="ellipse">
              <a:avLst/>
            </a:prstGeom>
            <a:solidFill>
              <a:srgbClr val="0070C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40" name="Google Shape;140;p16"/>
            <p:cNvSpPr txBox="1"/>
            <p:nvPr/>
          </p:nvSpPr>
          <p:spPr>
            <a:xfrm>
              <a:off x="1745735" y="2218628"/>
              <a:ext cx="461986" cy="697162"/>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4000">
                  <a:solidFill>
                    <a:schemeClr val="lt1"/>
                  </a:solidFill>
                  <a:latin typeface="Rockwell"/>
                  <a:ea typeface="Rockwell"/>
                  <a:cs typeface="Rockwell"/>
                  <a:sym typeface="Rockwell"/>
                </a:rPr>
                <a:t>1</a:t>
              </a:r>
              <a:endParaRPr sz="4000">
                <a:solidFill>
                  <a:schemeClr val="lt1"/>
                </a:solidFill>
                <a:latin typeface="Rockwell"/>
                <a:ea typeface="Rockwell"/>
                <a:cs typeface="Rockwell"/>
                <a:sym typeface="Rockwell"/>
              </a:endParaRPr>
            </a:p>
          </p:txBody>
        </p:sp>
      </p:grpSp>
      <p:grpSp>
        <p:nvGrpSpPr>
          <p:cNvPr id="141" name="Google Shape;141;p16"/>
          <p:cNvGrpSpPr/>
          <p:nvPr/>
        </p:nvGrpSpPr>
        <p:grpSpPr>
          <a:xfrm>
            <a:off x="3316339" y="2130622"/>
            <a:ext cx="873177" cy="873177"/>
            <a:chOff x="3316337" y="2130621"/>
            <a:chExt cx="873177" cy="873177"/>
          </a:xfrm>
        </p:grpSpPr>
        <p:sp>
          <p:nvSpPr>
            <p:cNvPr id="142" name="Google Shape;142;p16"/>
            <p:cNvSpPr/>
            <p:nvPr/>
          </p:nvSpPr>
          <p:spPr>
            <a:xfrm>
              <a:off x="3316337" y="2130621"/>
              <a:ext cx="873177" cy="873177"/>
            </a:xfrm>
            <a:prstGeom prst="ellipse">
              <a:avLst/>
            </a:prstGeom>
            <a:solidFill>
              <a:srgbClr val="00B0F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43" name="Google Shape;143;p16"/>
            <p:cNvSpPr txBox="1"/>
            <p:nvPr/>
          </p:nvSpPr>
          <p:spPr>
            <a:xfrm>
              <a:off x="3521932" y="2218628"/>
              <a:ext cx="461986" cy="697162"/>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4000">
                  <a:solidFill>
                    <a:schemeClr val="lt1"/>
                  </a:solidFill>
                  <a:latin typeface="Rockwell"/>
                  <a:ea typeface="Rockwell"/>
                  <a:cs typeface="Rockwell"/>
                  <a:sym typeface="Rockwell"/>
                </a:rPr>
                <a:t>2</a:t>
              </a:r>
              <a:endParaRPr sz="4000">
                <a:solidFill>
                  <a:schemeClr val="lt1"/>
                </a:solidFill>
                <a:latin typeface="Rockwell"/>
                <a:ea typeface="Rockwell"/>
                <a:cs typeface="Rockwell"/>
                <a:sym typeface="Rockwell"/>
              </a:endParaRPr>
            </a:p>
          </p:txBody>
        </p:sp>
      </p:grpSp>
      <p:grpSp>
        <p:nvGrpSpPr>
          <p:cNvPr id="144" name="Google Shape;144;p16"/>
          <p:cNvGrpSpPr/>
          <p:nvPr/>
        </p:nvGrpSpPr>
        <p:grpSpPr>
          <a:xfrm>
            <a:off x="5092536" y="2130622"/>
            <a:ext cx="873177" cy="873177"/>
            <a:chOff x="5092534" y="2130621"/>
            <a:chExt cx="873177" cy="873177"/>
          </a:xfrm>
        </p:grpSpPr>
        <p:sp>
          <p:nvSpPr>
            <p:cNvPr id="145" name="Google Shape;145;p16"/>
            <p:cNvSpPr/>
            <p:nvPr/>
          </p:nvSpPr>
          <p:spPr>
            <a:xfrm>
              <a:off x="5092534" y="2130621"/>
              <a:ext cx="873177" cy="873177"/>
            </a:xfrm>
            <a:prstGeom prst="ellipse">
              <a:avLst/>
            </a:prstGeom>
            <a:solidFill>
              <a:srgbClr val="0070C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46" name="Google Shape;146;p16"/>
            <p:cNvSpPr txBox="1"/>
            <p:nvPr/>
          </p:nvSpPr>
          <p:spPr>
            <a:xfrm>
              <a:off x="5298129" y="2218628"/>
              <a:ext cx="461986" cy="697162"/>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4000">
                  <a:solidFill>
                    <a:schemeClr val="lt1"/>
                  </a:solidFill>
                  <a:latin typeface="Rockwell"/>
                  <a:ea typeface="Rockwell"/>
                  <a:cs typeface="Rockwell"/>
                  <a:sym typeface="Rockwell"/>
                </a:rPr>
                <a:t>3</a:t>
              </a:r>
              <a:endParaRPr sz="4000">
                <a:solidFill>
                  <a:schemeClr val="lt1"/>
                </a:solidFill>
                <a:latin typeface="Rockwell"/>
                <a:ea typeface="Rockwell"/>
                <a:cs typeface="Rockwell"/>
                <a:sym typeface="Rockwell"/>
              </a:endParaRPr>
            </a:p>
          </p:txBody>
        </p:sp>
      </p:grpSp>
      <p:grpSp>
        <p:nvGrpSpPr>
          <p:cNvPr id="147" name="Google Shape;147;p16"/>
          <p:cNvGrpSpPr/>
          <p:nvPr/>
        </p:nvGrpSpPr>
        <p:grpSpPr>
          <a:xfrm>
            <a:off x="6868734" y="2130622"/>
            <a:ext cx="873177" cy="873177"/>
            <a:chOff x="6868732" y="2130621"/>
            <a:chExt cx="873177" cy="873177"/>
          </a:xfrm>
        </p:grpSpPr>
        <p:sp>
          <p:nvSpPr>
            <p:cNvPr id="148" name="Google Shape;148;p16"/>
            <p:cNvSpPr/>
            <p:nvPr/>
          </p:nvSpPr>
          <p:spPr>
            <a:xfrm>
              <a:off x="6868732" y="2130621"/>
              <a:ext cx="873177" cy="873177"/>
            </a:xfrm>
            <a:prstGeom prst="ellipse">
              <a:avLst/>
            </a:prstGeom>
            <a:solidFill>
              <a:srgbClr val="00B0F0"/>
            </a:solidFill>
            <a:ln>
              <a:noFill/>
            </a:ln>
            <a:effectLst>
              <a:outerShdw blurRad="2032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2">
                <a:solidFill>
                  <a:srgbClr val="FFFFFF"/>
                </a:solidFill>
                <a:latin typeface="Rockwell"/>
                <a:ea typeface="Rockwell"/>
                <a:cs typeface="Rockwell"/>
                <a:sym typeface="Rockwell"/>
              </a:endParaRPr>
            </a:p>
          </p:txBody>
        </p:sp>
        <p:sp>
          <p:nvSpPr>
            <p:cNvPr id="149" name="Google Shape;149;p16"/>
            <p:cNvSpPr txBox="1"/>
            <p:nvPr/>
          </p:nvSpPr>
          <p:spPr>
            <a:xfrm>
              <a:off x="7074327" y="2218628"/>
              <a:ext cx="461986" cy="697162"/>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4000">
                  <a:solidFill>
                    <a:schemeClr val="lt1"/>
                  </a:solidFill>
                  <a:latin typeface="Rockwell"/>
                  <a:ea typeface="Rockwell"/>
                  <a:cs typeface="Rockwell"/>
                  <a:sym typeface="Rockwell"/>
                </a:rPr>
                <a:t>4</a:t>
              </a:r>
              <a:endParaRPr sz="4000">
                <a:solidFill>
                  <a:schemeClr val="lt1"/>
                </a:solidFill>
                <a:latin typeface="Rockwell"/>
                <a:ea typeface="Rockwell"/>
                <a:cs typeface="Rockwell"/>
                <a:sym typeface="Rockwell"/>
              </a:endParaRPr>
            </a:p>
          </p:txBody>
        </p:sp>
      </p:grpSp>
      <p:grpSp>
        <p:nvGrpSpPr>
          <p:cNvPr id="150" name="Google Shape;150;p16"/>
          <p:cNvGrpSpPr/>
          <p:nvPr/>
        </p:nvGrpSpPr>
        <p:grpSpPr>
          <a:xfrm>
            <a:off x="3053124" y="3147813"/>
            <a:ext cx="1457239" cy="1663708"/>
            <a:chOff x="3053124" y="3147814"/>
            <a:chExt cx="1457239" cy="1663708"/>
          </a:xfrm>
        </p:grpSpPr>
        <p:grpSp>
          <p:nvGrpSpPr>
            <p:cNvPr id="151" name="Google Shape;151;p16"/>
            <p:cNvGrpSpPr/>
            <p:nvPr/>
          </p:nvGrpSpPr>
          <p:grpSpPr>
            <a:xfrm>
              <a:off x="3053124" y="4288045"/>
              <a:ext cx="1457239" cy="523477"/>
              <a:chOff x="3574663" y="2004240"/>
              <a:chExt cx="1942988" cy="697966"/>
            </a:xfrm>
          </p:grpSpPr>
          <p:sp>
            <p:nvSpPr>
              <p:cNvPr id="152" name="Google Shape;152;p16"/>
              <p:cNvSpPr txBox="1"/>
              <p:nvPr/>
            </p:nvSpPr>
            <p:spPr>
              <a:xfrm>
                <a:off x="3574663" y="2004240"/>
                <a:ext cx="1923121" cy="6979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1">
                    <a:solidFill>
                      <a:srgbClr val="00B0F0"/>
                    </a:solidFill>
                    <a:latin typeface="Rockwell"/>
                    <a:ea typeface="Rockwell"/>
                    <a:cs typeface="Rockwell"/>
                    <a:sym typeface="Rockwell"/>
                  </a:rPr>
                  <a:t>Personal</a:t>
                </a:r>
                <a:endParaRPr sz="1401">
                  <a:solidFill>
                    <a:srgbClr val="00B0F0"/>
                  </a:solidFill>
                  <a:latin typeface="Rockwell"/>
                  <a:ea typeface="Rockwell"/>
                  <a:cs typeface="Rockwell"/>
                  <a:sym typeface="Rockwell"/>
                </a:endParaRPr>
              </a:p>
              <a:p>
                <a:pPr indent="0" lvl="0" marL="0" marR="0" rtl="0" algn="ctr">
                  <a:spcBef>
                    <a:spcPts val="0"/>
                  </a:spcBef>
                  <a:spcAft>
                    <a:spcPts val="0"/>
                  </a:spcAft>
                  <a:buNone/>
                </a:pPr>
                <a:r>
                  <a:t/>
                </a:r>
                <a:endParaRPr sz="1401">
                  <a:solidFill>
                    <a:srgbClr val="FFB850"/>
                  </a:solidFill>
                  <a:latin typeface="Rockwell"/>
                  <a:ea typeface="Rockwell"/>
                  <a:cs typeface="Rockwell"/>
                  <a:sym typeface="Rockwell"/>
                </a:endParaRPr>
              </a:p>
            </p:txBody>
          </p:sp>
          <p:sp>
            <p:nvSpPr>
              <p:cNvPr id="153" name="Google Shape;153;p16"/>
              <p:cNvSpPr txBox="1"/>
              <p:nvPr/>
            </p:nvSpPr>
            <p:spPr>
              <a:xfrm>
                <a:off x="3726755" y="2329886"/>
                <a:ext cx="1790896" cy="2870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799">
                    <a:solidFill>
                      <a:srgbClr val="7F7F7F"/>
                    </a:solidFill>
                    <a:latin typeface="Rockwell"/>
                    <a:ea typeface="Rockwell"/>
                    <a:cs typeface="Rockwell"/>
                    <a:sym typeface="Rockwell"/>
                  </a:rPr>
                  <a:t>SUCCESSFUL PROJECTS</a:t>
                </a:r>
                <a:endParaRPr sz="799">
                  <a:solidFill>
                    <a:srgbClr val="7F7F7F"/>
                  </a:solidFill>
                  <a:latin typeface="Rockwell"/>
                  <a:ea typeface="Rockwell"/>
                  <a:cs typeface="Rockwell"/>
                  <a:sym typeface="Rockwell"/>
                </a:endParaRPr>
              </a:p>
            </p:txBody>
          </p:sp>
        </p:grpSp>
        <p:grpSp>
          <p:nvGrpSpPr>
            <p:cNvPr id="154" name="Google Shape;154;p16"/>
            <p:cNvGrpSpPr/>
            <p:nvPr/>
          </p:nvGrpSpPr>
          <p:grpSpPr>
            <a:xfrm>
              <a:off x="3648699" y="3939902"/>
              <a:ext cx="273200" cy="297297"/>
              <a:chOff x="4873620" y="1965325"/>
              <a:chExt cx="269882" cy="293688"/>
            </a:xfrm>
          </p:grpSpPr>
          <p:sp>
            <p:nvSpPr>
              <p:cNvPr id="155" name="Google Shape;155;p16"/>
              <p:cNvSpPr/>
              <p:nvPr/>
            </p:nvSpPr>
            <p:spPr>
              <a:xfrm>
                <a:off x="4873620" y="2127250"/>
                <a:ext cx="112713" cy="131763"/>
              </a:xfrm>
              <a:custGeom>
                <a:rect b="b" l="l" r="r" t="t"/>
                <a:pathLst>
                  <a:path extrusionOk="0"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56" name="Google Shape;156;p16"/>
              <p:cNvSpPr/>
              <p:nvPr/>
            </p:nvSpPr>
            <p:spPr>
              <a:xfrm>
                <a:off x="4884737" y="1973263"/>
                <a:ext cx="41275" cy="146050"/>
              </a:xfrm>
              <a:custGeom>
                <a:rect b="b" l="l" r="r" t="t"/>
                <a:pathLst>
                  <a:path extrusionOk="0"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57" name="Google Shape;157;p16"/>
              <p:cNvSpPr/>
              <p:nvPr/>
            </p:nvSpPr>
            <p:spPr>
              <a:xfrm>
                <a:off x="4940303" y="1965325"/>
                <a:ext cx="177800" cy="293688"/>
              </a:xfrm>
              <a:custGeom>
                <a:rect b="b" l="l" r="r" t="t"/>
                <a:pathLst>
                  <a:path extrusionOk="0"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58" name="Google Shape;158;p16"/>
              <p:cNvSpPr/>
              <p:nvPr/>
            </p:nvSpPr>
            <p:spPr>
              <a:xfrm>
                <a:off x="5046664" y="2093913"/>
                <a:ext cx="96838" cy="112713"/>
              </a:xfrm>
              <a:custGeom>
                <a:rect b="b" l="l" r="r" t="t"/>
                <a:pathLst>
                  <a:path extrusionOk="0"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grpSp>
        <p:cxnSp>
          <p:nvCxnSpPr>
            <p:cNvPr id="159" name="Google Shape;159;p16"/>
            <p:cNvCxnSpPr/>
            <p:nvPr/>
          </p:nvCxnSpPr>
          <p:spPr>
            <a:xfrm>
              <a:off x="3765946" y="3147814"/>
              <a:ext cx="0" cy="648072"/>
            </a:xfrm>
            <a:prstGeom prst="straightConnector1">
              <a:avLst/>
            </a:prstGeom>
            <a:noFill/>
            <a:ln cap="flat" cmpd="sng" w="12700">
              <a:solidFill>
                <a:srgbClr val="A5A5A5"/>
              </a:solidFill>
              <a:prstDash val="dash"/>
              <a:miter lim="800000"/>
              <a:headEnd len="med" w="med" type="oval"/>
              <a:tailEnd len="med" w="med" type="oval"/>
            </a:ln>
          </p:spPr>
        </p:cxnSp>
      </p:grpSp>
      <p:grpSp>
        <p:nvGrpSpPr>
          <p:cNvPr id="160" name="Google Shape;160;p16"/>
          <p:cNvGrpSpPr/>
          <p:nvPr/>
        </p:nvGrpSpPr>
        <p:grpSpPr>
          <a:xfrm>
            <a:off x="4890219" y="3147814"/>
            <a:ext cx="1442340" cy="1663707"/>
            <a:chOff x="4890219" y="3147814"/>
            <a:chExt cx="1442340" cy="1663708"/>
          </a:xfrm>
        </p:grpSpPr>
        <p:grpSp>
          <p:nvGrpSpPr>
            <p:cNvPr id="161" name="Google Shape;161;p16"/>
            <p:cNvGrpSpPr/>
            <p:nvPr/>
          </p:nvGrpSpPr>
          <p:grpSpPr>
            <a:xfrm>
              <a:off x="4890219" y="4288045"/>
              <a:ext cx="1442340" cy="523477"/>
              <a:chOff x="3776606" y="2004244"/>
              <a:chExt cx="1923123" cy="697966"/>
            </a:xfrm>
          </p:grpSpPr>
          <p:sp>
            <p:nvSpPr>
              <p:cNvPr id="162" name="Google Shape;162;p16"/>
              <p:cNvSpPr txBox="1"/>
              <p:nvPr/>
            </p:nvSpPr>
            <p:spPr>
              <a:xfrm>
                <a:off x="3776606" y="2004244"/>
                <a:ext cx="1923123" cy="6979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1">
                    <a:solidFill>
                      <a:srgbClr val="0070C0"/>
                    </a:solidFill>
                    <a:latin typeface="Rockwell"/>
                    <a:ea typeface="Rockwell"/>
                    <a:cs typeface="Rockwell"/>
                    <a:sym typeface="Rockwell"/>
                  </a:rPr>
                  <a:t>Analysis</a:t>
                </a:r>
                <a:endParaRPr sz="1401">
                  <a:solidFill>
                    <a:srgbClr val="0070C0"/>
                  </a:solidFill>
                  <a:latin typeface="Rockwell"/>
                  <a:ea typeface="Rockwell"/>
                  <a:cs typeface="Rockwell"/>
                  <a:sym typeface="Rockwell"/>
                </a:endParaRPr>
              </a:p>
              <a:p>
                <a:pPr indent="0" lvl="0" marL="0" marR="0" rtl="0" algn="ctr">
                  <a:spcBef>
                    <a:spcPts val="0"/>
                  </a:spcBef>
                  <a:spcAft>
                    <a:spcPts val="0"/>
                  </a:spcAft>
                  <a:buNone/>
                </a:pPr>
                <a:r>
                  <a:t/>
                </a:r>
                <a:endParaRPr sz="1401">
                  <a:solidFill>
                    <a:srgbClr val="00AF92"/>
                  </a:solidFill>
                  <a:latin typeface="Rockwell"/>
                  <a:ea typeface="Rockwell"/>
                  <a:cs typeface="Rockwell"/>
                  <a:sym typeface="Rockwell"/>
                </a:endParaRPr>
              </a:p>
            </p:txBody>
          </p:sp>
          <p:sp>
            <p:nvSpPr>
              <p:cNvPr id="163" name="Google Shape;163;p16"/>
              <p:cNvSpPr txBox="1"/>
              <p:nvPr/>
            </p:nvSpPr>
            <p:spPr>
              <a:xfrm>
                <a:off x="4021789" y="2346865"/>
                <a:ext cx="1408556" cy="2870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799">
                    <a:solidFill>
                      <a:srgbClr val="7F7F7F"/>
                    </a:solidFill>
                    <a:latin typeface="Rockwell"/>
                    <a:ea typeface="Rockwell"/>
                    <a:cs typeface="Rockwell"/>
                    <a:sym typeface="Rockwell"/>
                  </a:rPr>
                  <a:t>LACK OF WORK</a:t>
                </a:r>
                <a:endParaRPr sz="799">
                  <a:solidFill>
                    <a:srgbClr val="7F7F7F"/>
                  </a:solidFill>
                  <a:latin typeface="Rockwell"/>
                  <a:ea typeface="Rockwell"/>
                  <a:cs typeface="Rockwell"/>
                  <a:sym typeface="Rockwell"/>
                </a:endParaRPr>
              </a:p>
            </p:txBody>
          </p:sp>
        </p:grpSp>
        <p:grpSp>
          <p:nvGrpSpPr>
            <p:cNvPr id="164" name="Google Shape;164;p16"/>
            <p:cNvGrpSpPr/>
            <p:nvPr/>
          </p:nvGrpSpPr>
          <p:grpSpPr>
            <a:xfrm>
              <a:off x="5406346" y="3962757"/>
              <a:ext cx="262733" cy="265835"/>
              <a:chOff x="2426" y="2781"/>
              <a:chExt cx="593" cy="600"/>
            </a:xfrm>
          </p:grpSpPr>
          <p:sp>
            <p:nvSpPr>
              <p:cNvPr id="165" name="Google Shape;165;p16"/>
              <p:cNvSpPr/>
              <p:nvPr/>
            </p:nvSpPr>
            <p:spPr>
              <a:xfrm>
                <a:off x="2442" y="2805"/>
                <a:ext cx="577" cy="576"/>
              </a:xfrm>
              <a:custGeom>
                <a:rect b="b" l="l" r="r" t="t"/>
                <a:pathLst>
                  <a:path extrusionOk="0"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66" name="Google Shape;166;p16"/>
              <p:cNvSpPr/>
              <p:nvPr/>
            </p:nvSpPr>
            <p:spPr>
              <a:xfrm>
                <a:off x="2426" y="2781"/>
                <a:ext cx="275" cy="273"/>
              </a:xfrm>
              <a:custGeom>
                <a:rect b="b" l="l" r="r" t="t"/>
                <a:pathLst>
                  <a:path extrusionOk="0"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0070C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grpSp>
        <p:cxnSp>
          <p:nvCxnSpPr>
            <p:cNvPr id="167" name="Google Shape;167;p16"/>
            <p:cNvCxnSpPr/>
            <p:nvPr/>
          </p:nvCxnSpPr>
          <p:spPr>
            <a:xfrm>
              <a:off x="5528207" y="3147814"/>
              <a:ext cx="0" cy="648072"/>
            </a:xfrm>
            <a:prstGeom prst="straightConnector1">
              <a:avLst/>
            </a:prstGeom>
            <a:noFill/>
            <a:ln cap="flat" cmpd="sng" w="12700">
              <a:solidFill>
                <a:srgbClr val="A5A5A5"/>
              </a:solidFill>
              <a:prstDash val="dash"/>
              <a:miter lim="800000"/>
              <a:headEnd len="med" w="med" type="oval"/>
              <a:tailEnd len="med" w="med" type="oval"/>
            </a:ln>
          </p:spPr>
        </p:cxnSp>
      </p:grpSp>
      <p:grpSp>
        <p:nvGrpSpPr>
          <p:cNvPr id="168" name="Google Shape;168;p16"/>
          <p:cNvGrpSpPr/>
          <p:nvPr/>
        </p:nvGrpSpPr>
        <p:grpSpPr>
          <a:xfrm>
            <a:off x="6737665" y="3147814"/>
            <a:ext cx="1298324" cy="1605690"/>
            <a:chOff x="6737665" y="3147814"/>
            <a:chExt cx="1298324" cy="1605690"/>
          </a:xfrm>
        </p:grpSpPr>
        <p:grpSp>
          <p:nvGrpSpPr>
            <p:cNvPr id="169" name="Google Shape;169;p16"/>
            <p:cNvGrpSpPr/>
            <p:nvPr/>
          </p:nvGrpSpPr>
          <p:grpSpPr>
            <a:xfrm>
              <a:off x="6737665" y="4288045"/>
              <a:ext cx="1298324" cy="465459"/>
              <a:chOff x="3776606" y="2004244"/>
              <a:chExt cx="1923123" cy="620612"/>
            </a:xfrm>
          </p:grpSpPr>
          <p:sp>
            <p:nvSpPr>
              <p:cNvPr id="170" name="Google Shape;170;p16"/>
              <p:cNvSpPr txBox="1"/>
              <p:nvPr/>
            </p:nvSpPr>
            <p:spPr>
              <a:xfrm>
                <a:off x="3776606" y="2004244"/>
                <a:ext cx="1923123" cy="4105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1">
                    <a:solidFill>
                      <a:srgbClr val="00B0F0"/>
                    </a:solidFill>
                    <a:latin typeface="Rockwell"/>
                    <a:ea typeface="Rockwell"/>
                    <a:cs typeface="Rockwell"/>
                    <a:sym typeface="Rockwell"/>
                  </a:rPr>
                  <a:t>Upgrade</a:t>
                </a:r>
                <a:endParaRPr sz="1401">
                  <a:solidFill>
                    <a:srgbClr val="00B0F0"/>
                  </a:solidFill>
                  <a:latin typeface="Rockwell"/>
                  <a:ea typeface="Rockwell"/>
                  <a:cs typeface="Rockwell"/>
                  <a:sym typeface="Rockwell"/>
                </a:endParaRPr>
              </a:p>
            </p:txBody>
          </p:sp>
          <p:sp>
            <p:nvSpPr>
              <p:cNvPr id="171" name="Google Shape;171;p16"/>
              <p:cNvSpPr txBox="1"/>
              <p:nvPr/>
            </p:nvSpPr>
            <p:spPr>
              <a:xfrm>
                <a:off x="3904902" y="2337769"/>
                <a:ext cx="1559312" cy="2870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799">
                    <a:solidFill>
                      <a:srgbClr val="7F7F7F"/>
                    </a:solidFill>
                    <a:latin typeface="Rockwell"/>
                    <a:ea typeface="Rockwell"/>
                    <a:cs typeface="Rockwell"/>
                    <a:sym typeface="Rockwell"/>
                  </a:rPr>
                  <a:t>NEXT YEAR PLAN</a:t>
                </a:r>
                <a:endParaRPr sz="799">
                  <a:solidFill>
                    <a:srgbClr val="7F7F7F"/>
                  </a:solidFill>
                  <a:latin typeface="Rockwell"/>
                  <a:ea typeface="Rockwell"/>
                  <a:cs typeface="Rockwell"/>
                  <a:sym typeface="Rockwell"/>
                </a:endParaRPr>
              </a:p>
            </p:txBody>
          </p:sp>
        </p:grpSp>
        <p:grpSp>
          <p:nvGrpSpPr>
            <p:cNvPr id="172" name="Google Shape;172;p16"/>
            <p:cNvGrpSpPr/>
            <p:nvPr/>
          </p:nvGrpSpPr>
          <p:grpSpPr>
            <a:xfrm>
              <a:off x="7243901" y="3970699"/>
              <a:ext cx="216656" cy="224276"/>
              <a:chOff x="3802" y="2858"/>
              <a:chExt cx="616" cy="574"/>
            </a:xfrm>
          </p:grpSpPr>
          <p:sp>
            <p:nvSpPr>
              <p:cNvPr id="173" name="Google Shape;173;p16"/>
              <p:cNvSpPr/>
              <p:nvPr/>
            </p:nvSpPr>
            <p:spPr>
              <a:xfrm>
                <a:off x="3802" y="3205"/>
                <a:ext cx="129" cy="227"/>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74" name="Google Shape;174;p16"/>
              <p:cNvSpPr/>
              <p:nvPr/>
            </p:nvSpPr>
            <p:spPr>
              <a:xfrm>
                <a:off x="3964" y="3174"/>
                <a:ext cx="129" cy="258"/>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75" name="Google Shape;175;p16"/>
              <p:cNvSpPr/>
              <p:nvPr/>
            </p:nvSpPr>
            <p:spPr>
              <a:xfrm>
                <a:off x="4129" y="3131"/>
                <a:ext cx="129" cy="301"/>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76" name="Google Shape;176;p16"/>
              <p:cNvSpPr/>
              <p:nvPr/>
            </p:nvSpPr>
            <p:spPr>
              <a:xfrm>
                <a:off x="4289" y="3078"/>
                <a:ext cx="129" cy="354"/>
              </a:xfrm>
              <a:prstGeom prst="rect">
                <a:avLst/>
              </a:pr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sp>
            <p:nvSpPr>
              <p:cNvPr id="177" name="Google Shape;177;p16"/>
              <p:cNvSpPr/>
              <p:nvPr/>
            </p:nvSpPr>
            <p:spPr>
              <a:xfrm>
                <a:off x="3888" y="2858"/>
                <a:ext cx="370" cy="270"/>
              </a:xfrm>
              <a:custGeom>
                <a:rect b="b" l="l" r="r" t="t"/>
                <a:pathLst>
                  <a:path extrusionOk="0"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00B0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2">
                  <a:solidFill>
                    <a:srgbClr val="000000"/>
                  </a:solidFill>
                  <a:latin typeface="Rockwell"/>
                  <a:ea typeface="Rockwell"/>
                  <a:cs typeface="Rockwell"/>
                  <a:sym typeface="Rockwell"/>
                </a:endParaRPr>
              </a:p>
            </p:txBody>
          </p:sp>
        </p:grpSp>
        <p:cxnSp>
          <p:nvCxnSpPr>
            <p:cNvPr id="178" name="Google Shape;178;p16"/>
            <p:cNvCxnSpPr/>
            <p:nvPr/>
          </p:nvCxnSpPr>
          <p:spPr>
            <a:xfrm>
              <a:off x="7331061" y="3147814"/>
              <a:ext cx="0" cy="648072"/>
            </a:xfrm>
            <a:prstGeom prst="straightConnector1">
              <a:avLst/>
            </a:prstGeom>
            <a:noFill/>
            <a:ln cap="flat" cmpd="sng" w="12700">
              <a:solidFill>
                <a:srgbClr val="A5A5A5"/>
              </a:solidFill>
              <a:prstDash val="dash"/>
              <a:miter lim="800000"/>
              <a:headEnd len="med" w="med" type="oval"/>
              <a:tailEnd len="med" w="med" type="oval"/>
            </a:ln>
          </p:spPr>
        </p:cxnSp>
      </p:grpSp>
      <p:sp>
        <p:nvSpPr>
          <p:cNvPr id="179" name="Google Shape;179;p16"/>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3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300"/>
                                        <p:tgtEl>
                                          <p:spTgt spid="1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300"/>
                                        <p:tgtEl>
                                          <p:spTgt spid="1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3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3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3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3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300"/>
                                        <p:tgtEl>
                                          <p:spTgt spid="1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nvSpPr>
        <p:spPr>
          <a:xfrm>
            <a:off x="2904568" y="1585659"/>
            <a:ext cx="933269" cy="1697436"/>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10500">
                <a:solidFill>
                  <a:srgbClr val="0070C0"/>
                </a:solidFill>
                <a:latin typeface="Rockwell"/>
                <a:ea typeface="Rockwell"/>
                <a:cs typeface="Rockwell"/>
                <a:sym typeface="Rockwell"/>
              </a:rPr>
              <a:t>1</a:t>
            </a:r>
            <a:endParaRPr sz="10500">
              <a:solidFill>
                <a:srgbClr val="0070C0"/>
              </a:solidFill>
              <a:latin typeface="Rockwell"/>
              <a:ea typeface="Rockwell"/>
              <a:cs typeface="Rockwell"/>
              <a:sym typeface="Rockwell"/>
            </a:endParaRPr>
          </a:p>
        </p:txBody>
      </p:sp>
      <p:sp>
        <p:nvSpPr>
          <p:cNvPr id="185" name="Google Shape;185;p17"/>
          <p:cNvSpPr/>
          <p:nvPr/>
        </p:nvSpPr>
        <p:spPr>
          <a:xfrm>
            <a:off x="267885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186" name="Google Shape;186;p17"/>
          <p:cNvSpPr/>
          <p:nvPr/>
        </p:nvSpPr>
        <p:spPr>
          <a:xfrm flipH="1">
            <a:off x="3758976" y="1825373"/>
            <a:ext cx="261938" cy="1237059"/>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0070C0"/>
              </a:solidFill>
              <a:latin typeface="Rockwell"/>
              <a:ea typeface="Rockwell"/>
              <a:cs typeface="Rockwell"/>
              <a:sym typeface="Rockwell"/>
            </a:endParaRPr>
          </a:p>
        </p:txBody>
      </p:sp>
      <p:sp>
        <p:nvSpPr>
          <p:cNvPr id="187" name="Google Shape;187;p17"/>
          <p:cNvSpPr txBox="1"/>
          <p:nvPr/>
        </p:nvSpPr>
        <p:spPr>
          <a:xfrm>
            <a:off x="3825979" y="1635646"/>
            <a:ext cx="4150816" cy="163121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000">
                <a:solidFill>
                  <a:srgbClr val="A5A5A5"/>
                </a:solidFill>
                <a:latin typeface="Rockwell"/>
                <a:ea typeface="Rockwell"/>
                <a:cs typeface="Rockwell"/>
                <a:sym typeface="Rockwell"/>
              </a:rPr>
              <a:t>A</a:t>
            </a:r>
            <a:r>
              <a:rPr lang="tr-TR" sz="2000">
                <a:solidFill>
                  <a:srgbClr val="A5A5A5"/>
                </a:solidFill>
                <a:latin typeface="Rockwell"/>
                <a:ea typeface="Rockwell"/>
                <a:cs typeface="Rockwell"/>
                <a:sym typeface="Rockwell"/>
              </a:rPr>
              <a:t>NNUAL WORK SUMMARY</a:t>
            </a:r>
            <a:endParaRPr sz="2000">
              <a:solidFill>
                <a:srgbClr val="A5A5A5"/>
              </a:solidFill>
              <a:latin typeface="Rockwell"/>
              <a:ea typeface="Rockwell"/>
              <a:cs typeface="Rockwell"/>
              <a:sym typeface="Rockwell"/>
            </a:endParaRPr>
          </a:p>
        </p:txBody>
      </p:sp>
      <p:sp>
        <p:nvSpPr>
          <p:cNvPr id="188" name="Google Shape;188;p17"/>
          <p:cNvSpPr txBox="1"/>
          <p:nvPr/>
        </p:nvSpPr>
        <p:spPr>
          <a:xfrm>
            <a:off x="4860034" y="2067694"/>
            <a:ext cx="2881558" cy="630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3500">
                <a:solidFill>
                  <a:srgbClr val="0070C0"/>
                </a:solidFill>
                <a:latin typeface="Rockwell"/>
                <a:ea typeface="Rockwell"/>
                <a:cs typeface="Rockwell"/>
                <a:sym typeface="Rockwell"/>
              </a:rPr>
              <a:t>Management</a:t>
            </a:r>
            <a:endParaRPr sz="3500">
              <a:solidFill>
                <a:srgbClr val="0070C0"/>
              </a:solidFill>
              <a:latin typeface="Rockwell"/>
              <a:ea typeface="Rockwell"/>
              <a:cs typeface="Rockwell"/>
              <a:sym typeface="Rockwell"/>
            </a:endParaRPr>
          </a:p>
        </p:txBody>
      </p:sp>
      <p:pic>
        <p:nvPicPr>
          <p:cNvPr id="189" name="Google Shape;189;p17"/>
          <p:cNvPicPr preferRelativeResize="0"/>
          <p:nvPr/>
        </p:nvPicPr>
        <p:blipFill rotWithShape="1">
          <a:blip r:embed="rId3">
            <a:alphaModFix/>
          </a:blip>
          <a:srcRect b="0" l="0" r="0" t="0"/>
          <a:stretch/>
        </p:blipFill>
        <p:spPr>
          <a:xfrm>
            <a:off x="6688996" y="-668609"/>
            <a:ext cx="2454410" cy="5829225"/>
          </a:xfrm>
          <a:prstGeom prst="rect">
            <a:avLst/>
          </a:prstGeom>
          <a:noFill/>
          <a:ln>
            <a:noFill/>
          </a:ln>
        </p:spPr>
      </p:pic>
      <p:pic>
        <p:nvPicPr>
          <p:cNvPr id="190" name="Google Shape;190;p17"/>
          <p:cNvPicPr preferRelativeResize="0"/>
          <p:nvPr/>
        </p:nvPicPr>
        <p:blipFill rotWithShape="1">
          <a:blip r:embed="rId4">
            <a:alphaModFix/>
          </a:blip>
          <a:srcRect b="0" l="0" r="0" t="0"/>
          <a:stretch/>
        </p:blipFill>
        <p:spPr>
          <a:xfrm>
            <a:off x="-126522" y="-1815800"/>
            <a:ext cx="2580338" cy="6946095"/>
          </a:xfrm>
          <a:prstGeom prst="rect">
            <a:avLst/>
          </a:prstGeom>
          <a:noFill/>
          <a:ln>
            <a:noFill/>
          </a:ln>
        </p:spPr>
      </p:pic>
      <p:sp>
        <p:nvSpPr>
          <p:cNvPr id="191" name="Google Shape;191;p17"/>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nvSpPr>
        <p:spPr>
          <a:xfrm>
            <a:off x="776112" y="352084"/>
            <a:ext cx="1798314"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Management</a:t>
            </a:r>
            <a:endParaRPr sz="2100">
              <a:solidFill>
                <a:srgbClr val="0070C0"/>
              </a:solidFill>
              <a:latin typeface="Rockwell"/>
              <a:ea typeface="Rockwell"/>
              <a:cs typeface="Rockwell"/>
              <a:sym typeface="Rockwell"/>
            </a:endParaRPr>
          </a:p>
        </p:txBody>
      </p:sp>
      <p:sp>
        <p:nvSpPr>
          <p:cNvPr id="197" name="Google Shape;197;p18"/>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1</a:t>
            </a:r>
            <a:endParaRPr sz="3300">
              <a:solidFill>
                <a:srgbClr val="0070C0"/>
              </a:solidFill>
              <a:latin typeface="Rockwell"/>
              <a:ea typeface="Rockwell"/>
              <a:cs typeface="Rockwell"/>
              <a:sym typeface="Rockwell"/>
            </a:endParaRPr>
          </a:p>
        </p:txBody>
      </p:sp>
      <p:sp>
        <p:nvSpPr>
          <p:cNvPr id="198" name="Google Shape;198;p18"/>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199" name="Google Shape;199;p18"/>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00" name="Google Shape;200;p18"/>
          <p:cNvSpPr/>
          <p:nvPr/>
        </p:nvSpPr>
        <p:spPr>
          <a:xfrm>
            <a:off x="4472939" y="1154705"/>
            <a:ext cx="1801415" cy="1676400"/>
          </a:xfrm>
          <a:custGeom>
            <a:rect b="b" l="l" r="r" t="t"/>
            <a:pathLst>
              <a:path extrusionOk="0" h="752" w="808">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Newsletter</a:t>
            </a:r>
            <a:endParaRPr sz="1500">
              <a:solidFill>
                <a:schemeClr val="lt1"/>
              </a:solidFill>
              <a:latin typeface="Rockwell"/>
              <a:ea typeface="Rockwell"/>
              <a:cs typeface="Rockwell"/>
              <a:sym typeface="Rockwell"/>
            </a:endParaRPr>
          </a:p>
        </p:txBody>
      </p:sp>
      <p:sp>
        <p:nvSpPr>
          <p:cNvPr id="201" name="Google Shape;201;p18"/>
          <p:cNvSpPr/>
          <p:nvPr/>
        </p:nvSpPr>
        <p:spPr>
          <a:xfrm>
            <a:off x="6495808" y="1101177"/>
            <a:ext cx="1802606" cy="1675210"/>
          </a:xfrm>
          <a:custGeom>
            <a:rect b="b" l="l" r="r" t="t"/>
            <a:pathLst>
              <a:path extrusionOk="0" h="752" w="809">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Graphics</a:t>
            </a:r>
            <a:endParaRPr sz="1500">
              <a:solidFill>
                <a:schemeClr val="lt1"/>
              </a:solidFill>
              <a:latin typeface="Rockwell"/>
              <a:ea typeface="Rockwell"/>
              <a:cs typeface="Rockwell"/>
              <a:sym typeface="Rockwell"/>
            </a:endParaRPr>
          </a:p>
        </p:txBody>
      </p:sp>
      <p:sp>
        <p:nvSpPr>
          <p:cNvPr id="202" name="Google Shape;202;p18"/>
          <p:cNvSpPr/>
          <p:nvPr/>
        </p:nvSpPr>
        <p:spPr>
          <a:xfrm>
            <a:off x="5506891" y="2336700"/>
            <a:ext cx="1801415" cy="1675210"/>
          </a:xfrm>
          <a:custGeom>
            <a:rect b="b" l="l" r="r" t="t"/>
            <a:pathLst>
              <a:path extrusionOk="0" h="752" w="808">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solidFill>
            <a:srgbClr val="00B0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tr-TR" sz="1500">
                <a:solidFill>
                  <a:schemeClr val="lt1"/>
                </a:solidFill>
                <a:latin typeface="Rockwell"/>
                <a:ea typeface="Rockwell"/>
                <a:cs typeface="Rockwell"/>
                <a:sym typeface="Rockwell"/>
              </a:rPr>
              <a:t>Clouds</a:t>
            </a:r>
            <a:endParaRPr sz="1500">
              <a:solidFill>
                <a:schemeClr val="lt1"/>
              </a:solidFill>
              <a:latin typeface="Rockwell"/>
              <a:ea typeface="Rockwell"/>
              <a:cs typeface="Rockwell"/>
              <a:sym typeface="Rockwell"/>
            </a:endParaRPr>
          </a:p>
        </p:txBody>
      </p:sp>
      <p:sp>
        <p:nvSpPr>
          <p:cNvPr id="203" name="Google Shape;203;p18"/>
          <p:cNvSpPr/>
          <p:nvPr/>
        </p:nvSpPr>
        <p:spPr>
          <a:xfrm>
            <a:off x="7187224" y="1280962"/>
            <a:ext cx="419774" cy="421022"/>
          </a:xfrm>
          <a:custGeom>
            <a:rect b="b" l="l" r="r" t="t"/>
            <a:pathLst>
              <a:path extrusionOk="0" h="286" w="285">
                <a:moveTo>
                  <a:pt x="285" y="268"/>
                </a:moveTo>
                <a:cubicBezTo>
                  <a:pt x="285" y="286"/>
                  <a:pt x="285" y="286"/>
                  <a:pt x="285" y="286"/>
                </a:cubicBezTo>
                <a:cubicBezTo>
                  <a:pt x="0" y="286"/>
                  <a:pt x="0" y="286"/>
                  <a:pt x="0" y="286"/>
                </a:cubicBezTo>
                <a:cubicBezTo>
                  <a:pt x="0" y="0"/>
                  <a:pt x="0" y="0"/>
                  <a:pt x="0" y="0"/>
                </a:cubicBezTo>
                <a:cubicBezTo>
                  <a:pt x="36" y="0"/>
                  <a:pt x="36" y="0"/>
                  <a:pt x="36" y="0"/>
                </a:cubicBezTo>
                <a:cubicBezTo>
                  <a:pt x="36" y="18"/>
                  <a:pt x="36" y="18"/>
                  <a:pt x="36" y="18"/>
                </a:cubicBezTo>
                <a:cubicBezTo>
                  <a:pt x="18" y="18"/>
                  <a:pt x="18" y="18"/>
                  <a:pt x="18" y="18"/>
                </a:cubicBezTo>
                <a:cubicBezTo>
                  <a:pt x="18" y="54"/>
                  <a:pt x="18" y="54"/>
                  <a:pt x="18" y="54"/>
                </a:cubicBezTo>
                <a:cubicBezTo>
                  <a:pt x="36" y="54"/>
                  <a:pt x="36" y="54"/>
                  <a:pt x="36" y="54"/>
                </a:cubicBezTo>
                <a:cubicBezTo>
                  <a:pt x="36" y="72"/>
                  <a:pt x="36" y="72"/>
                  <a:pt x="36" y="72"/>
                </a:cubicBezTo>
                <a:cubicBezTo>
                  <a:pt x="18" y="72"/>
                  <a:pt x="18" y="72"/>
                  <a:pt x="18" y="72"/>
                </a:cubicBezTo>
                <a:cubicBezTo>
                  <a:pt x="18" y="107"/>
                  <a:pt x="18" y="107"/>
                  <a:pt x="18" y="107"/>
                </a:cubicBezTo>
                <a:cubicBezTo>
                  <a:pt x="36" y="107"/>
                  <a:pt x="36" y="107"/>
                  <a:pt x="36" y="107"/>
                </a:cubicBezTo>
                <a:cubicBezTo>
                  <a:pt x="36" y="125"/>
                  <a:pt x="36" y="125"/>
                  <a:pt x="36" y="125"/>
                </a:cubicBezTo>
                <a:cubicBezTo>
                  <a:pt x="18" y="125"/>
                  <a:pt x="18" y="125"/>
                  <a:pt x="18" y="125"/>
                </a:cubicBezTo>
                <a:cubicBezTo>
                  <a:pt x="18" y="161"/>
                  <a:pt x="18" y="161"/>
                  <a:pt x="18" y="161"/>
                </a:cubicBezTo>
                <a:cubicBezTo>
                  <a:pt x="36" y="161"/>
                  <a:pt x="36" y="161"/>
                  <a:pt x="36" y="161"/>
                </a:cubicBezTo>
                <a:cubicBezTo>
                  <a:pt x="36" y="179"/>
                  <a:pt x="36" y="179"/>
                  <a:pt x="36" y="179"/>
                </a:cubicBezTo>
                <a:cubicBezTo>
                  <a:pt x="18" y="179"/>
                  <a:pt x="18" y="179"/>
                  <a:pt x="18" y="179"/>
                </a:cubicBezTo>
                <a:cubicBezTo>
                  <a:pt x="18" y="214"/>
                  <a:pt x="18" y="214"/>
                  <a:pt x="18" y="214"/>
                </a:cubicBezTo>
                <a:cubicBezTo>
                  <a:pt x="36" y="214"/>
                  <a:pt x="36" y="214"/>
                  <a:pt x="36" y="214"/>
                </a:cubicBezTo>
                <a:cubicBezTo>
                  <a:pt x="36" y="232"/>
                  <a:pt x="36" y="232"/>
                  <a:pt x="36" y="232"/>
                </a:cubicBezTo>
                <a:cubicBezTo>
                  <a:pt x="18" y="232"/>
                  <a:pt x="18" y="232"/>
                  <a:pt x="18" y="232"/>
                </a:cubicBezTo>
                <a:cubicBezTo>
                  <a:pt x="18" y="268"/>
                  <a:pt x="18" y="268"/>
                  <a:pt x="18" y="268"/>
                </a:cubicBezTo>
                <a:cubicBezTo>
                  <a:pt x="285" y="268"/>
                  <a:pt x="285" y="268"/>
                  <a:pt x="285" y="268"/>
                </a:cubicBezTo>
                <a:close/>
                <a:moveTo>
                  <a:pt x="80" y="232"/>
                </a:moveTo>
                <a:cubicBezTo>
                  <a:pt x="80" y="232"/>
                  <a:pt x="80" y="232"/>
                  <a:pt x="80" y="232"/>
                </a:cubicBezTo>
                <a:cubicBezTo>
                  <a:pt x="95" y="232"/>
                  <a:pt x="107" y="220"/>
                  <a:pt x="107" y="205"/>
                </a:cubicBezTo>
                <a:cubicBezTo>
                  <a:pt x="107" y="200"/>
                  <a:pt x="105" y="194"/>
                  <a:pt x="102" y="190"/>
                </a:cubicBezTo>
                <a:cubicBezTo>
                  <a:pt x="136" y="156"/>
                  <a:pt x="136" y="156"/>
                  <a:pt x="136" y="156"/>
                </a:cubicBezTo>
                <a:cubicBezTo>
                  <a:pt x="141" y="159"/>
                  <a:pt x="146" y="161"/>
                  <a:pt x="152" y="161"/>
                </a:cubicBezTo>
                <a:cubicBezTo>
                  <a:pt x="159" y="161"/>
                  <a:pt x="166" y="158"/>
                  <a:pt x="170" y="153"/>
                </a:cubicBezTo>
                <a:cubicBezTo>
                  <a:pt x="200" y="175"/>
                  <a:pt x="200" y="175"/>
                  <a:pt x="200" y="175"/>
                </a:cubicBezTo>
                <a:cubicBezTo>
                  <a:pt x="198" y="178"/>
                  <a:pt x="196" y="183"/>
                  <a:pt x="196" y="188"/>
                </a:cubicBezTo>
                <a:cubicBezTo>
                  <a:pt x="196" y="202"/>
                  <a:pt x="208" y="214"/>
                  <a:pt x="223" y="214"/>
                </a:cubicBezTo>
                <a:cubicBezTo>
                  <a:pt x="238" y="214"/>
                  <a:pt x="250" y="202"/>
                  <a:pt x="250" y="188"/>
                </a:cubicBezTo>
                <a:cubicBezTo>
                  <a:pt x="250" y="177"/>
                  <a:pt x="244" y="169"/>
                  <a:pt x="236" y="164"/>
                </a:cubicBezTo>
                <a:cubicBezTo>
                  <a:pt x="263" y="57"/>
                  <a:pt x="263" y="57"/>
                  <a:pt x="263" y="57"/>
                </a:cubicBezTo>
                <a:cubicBezTo>
                  <a:pt x="280" y="61"/>
                  <a:pt x="280" y="61"/>
                  <a:pt x="280" y="61"/>
                </a:cubicBezTo>
                <a:cubicBezTo>
                  <a:pt x="268" y="18"/>
                  <a:pt x="268" y="18"/>
                  <a:pt x="268" y="18"/>
                </a:cubicBezTo>
                <a:cubicBezTo>
                  <a:pt x="237" y="50"/>
                  <a:pt x="237" y="50"/>
                  <a:pt x="237" y="50"/>
                </a:cubicBezTo>
                <a:cubicBezTo>
                  <a:pt x="254" y="54"/>
                  <a:pt x="254" y="54"/>
                  <a:pt x="254" y="54"/>
                </a:cubicBezTo>
                <a:cubicBezTo>
                  <a:pt x="227" y="161"/>
                  <a:pt x="227" y="161"/>
                  <a:pt x="227" y="161"/>
                </a:cubicBezTo>
                <a:cubicBezTo>
                  <a:pt x="226" y="161"/>
                  <a:pt x="224" y="161"/>
                  <a:pt x="223" y="161"/>
                </a:cubicBezTo>
                <a:cubicBezTo>
                  <a:pt x="216" y="161"/>
                  <a:pt x="210" y="163"/>
                  <a:pt x="205" y="168"/>
                </a:cubicBezTo>
                <a:cubicBezTo>
                  <a:pt x="176" y="146"/>
                  <a:pt x="176" y="146"/>
                  <a:pt x="176" y="146"/>
                </a:cubicBezTo>
                <a:cubicBezTo>
                  <a:pt x="177" y="142"/>
                  <a:pt x="178" y="138"/>
                  <a:pt x="178" y="134"/>
                </a:cubicBezTo>
                <a:cubicBezTo>
                  <a:pt x="178" y="119"/>
                  <a:pt x="166" y="107"/>
                  <a:pt x="152" y="107"/>
                </a:cubicBezTo>
                <a:cubicBezTo>
                  <a:pt x="137" y="107"/>
                  <a:pt x="125" y="119"/>
                  <a:pt x="125" y="134"/>
                </a:cubicBezTo>
                <a:cubicBezTo>
                  <a:pt x="125" y="140"/>
                  <a:pt x="127" y="145"/>
                  <a:pt x="130" y="150"/>
                </a:cubicBezTo>
                <a:cubicBezTo>
                  <a:pt x="96" y="184"/>
                  <a:pt x="96" y="184"/>
                  <a:pt x="96" y="184"/>
                </a:cubicBezTo>
                <a:cubicBezTo>
                  <a:pt x="91" y="181"/>
                  <a:pt x="86" y="179"/>
                  <a:pt x="80" y="179"/>
                </a:cubicBezTo>
                <a:cubicBezTo>
                  <a:pt x="66" y="179"/>
                  <a:pt x="54" y="191"/>
                  <a:pt x="54" y="205"/>
                </a:cubicBezTo>
                <a:cubicBezTo>
                  <a:pt x="54" y="220"/>
                  <a:pt x="66" y="232"/>
                  <a:pt x="80" y="232"/>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04" name="Google Shape;204;p18"/>
          <p:cNvSpPr/>
          <p:nvPr/>
        </p:nvSpPr>
        <p:spPr>
          <a:xfrm>
            <a:off x="6130264" y="2541175"/>
            <a:ext cx="554669" cy="417032"/>
          </a:xfrm>
          <a:custGeom>
            <a:rect b="b" l="l" r="r" t="t"/>
            <a:pathLst>
              <a:path extrusionOk="0" h="214" w="285">
                <a:moveTo>
                  <a:pt x="178" y="18"/>
                </a:moveTo>
                <a:cubicBezTo>
                  <a:pt x="208" y="18"/>
                  <a:pt x="232" y="42"/>
                  <a:pt x="232" y="72"/>
                </a:cubicBezTo>
                <a:cubicBezTo>
                  <a:pt x="232" y="79"/>
                  <a:pt x="230" y="85"/>
                  <a:pt x="228" y="92"/>
                </a:cubicBezTo>
                <a:cubicBezTo>
                  <a:pt x="251" y="98"/>
                  <a:pt x="267" y="118"/>
                  <a:pt x="267" y="143"/>
                </a:cubicBezTo>
                <a:cubicBezTo>
                  <a:pt x="267" y="173"/>
                  <a:pt x="244" y="197"/>
                  <a:pt x="214" y="197"/>
                </a:cubicBezTo>
                <a:cubicBezTo>
                  <a:pt x="62" y="197"/>
                  <a:pt x="62" y="197"/>
                  <a:pt x="62" y="197"/>
                </a:cubicBezTo>
                <a:cubicBezTo>
                  <a:pt x="38" y="197"/>
                  <a:pt x="18" y="177"/>
                  <a:pt x="18" y="152"/>
                </a:cubicBezTo>
                <a:cubicBezTo>
                  <a:pt x="18" y="127"/>
                  <a:pt x="38" y="107"/>
                  <a:pt x="62" y="107"/>
                </a:cubicBezTo>
                <a:cubicBezTo>
                  <a:pt x="64" y="107"/>
                  <a:pt x="65" y="108"/>
                  <a:pt x="66" y="108"/>
                </a:cubicBezTo>
                <a:cubicBezTo>
                  <a:pt x="64" y="102"/>
                  <a:pt x="62" y="96"/>
                  <a:pt x="62" y="89"/>
                </a:cubicBezTo>
                <a:cubicBezTo>
                  <a:pt x="62" y="65"/>
                  <a:pt x="82" y="45"/>
                  <a:pt x="107" y="45"/>
                </a:cubicBezTo>
                <a:cubicBezTo>
                  <a:pt x="115" y="45"/>
                  <a:pt x="122" y="47"/>
                  <a:pt x="129" y="51"/>
                </a:cubicBezTo>
                <a:cubicBezTo>
                  <a:pt x="137" y="32"/>
                  <a:pt x="156" y="18"/>
                  <a:pt x="178" y="18"/>
                </a:cubicBezTo>
                <a:close/>
                <a:moveTo>
                  <a:pt x="178" y="0"/>
                </a:moveTo>
                <a:cubicBezTo>
                  <a:pt x="178" y="0"/>
                  <a:pt x="178" y="0"/>
                  <a:pt x="178" y="0"/>
                </a:cubicBezTo>
                <a:cubicBezTo>
                  <a:pt x="155" y="0"/>
                  <a:pt x="134" y="11"/>
                  <a:pt x="121" y="29"/>
                </a:cubicBezTo>
                <a:cubicBezTo>
                  <a:pt x="117" y="28"/>
                  <a:pt x="112" y="27"/>
                  <a:pt x="107" y="27"/>
                </a:cubicBezTo>
                <a:cubicBezTo>
                  <a:pt x="72" y="27"/>
                  <a:pt x="44" y="55"/>
                  <a:pt x="44" y="89"/>
                </a:cubicBezTo>
                <a:cubicBezTo>
                  <a:pt x="44" y="90"/>
                  <a:pt x="44" y="91"/>
                  <a:pt x="45" y="92"/>
                </a:cubicBezTo>
                <a:cubicBezTo>
                  <a:pt x="19" y="100"/>
                  <a:pt x="0" y="124"/>
                  <a:pt x="0" y="152"/>
                </a:cubicBezTo>
                <a:cubicBezTo>
                  <a:pt x="0" y="186"/>
                  <a:pt x="28" y="214"/>
                  <a:pt x="62" y="214"/>
                </a:cubicBezTo>
                <a:cubicBezTo>
                  <a:pt x="214" y="214"/>
                  <a:pt x="214" y="214"/>
                  <a:pt x="214" y="214"/>
                </a:cubicBezTo>
                <a:cubicBezTo>
                  <a:pt x="253" y="214"/>
                  <a:pt x="285" y="182"/>
                  <a:pt x="285" y="143"/>
                </a:cubicBezTo>
                <a:cubicBezTo>
                  <a:pt x="285" y="117"/>
                  <a:pt x="271" y="93"/>
                  <a:pt x="249" y="81"/>
                </a:cubicBezTo>
                <a:cubicBezTo>
                  <a:pt x="249" y="78"/>
                  <a:pt x="250" y="75"/>
                  <a:pt x="250" y="72"/>
                </a:cubicBezTo>
                <a:cubicBezTo>
                  <a:pt x="250" y="32"/>
                  <a:pt x="218" y="0"/>
                  <a:pt x="178" y="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05" name="Google Shape;205;p18"/>
          <p:cNvSpPr/>
          <p:nvPr/>
        </p:nvSpPr>
        <p:spPr>
          <a:xfrm>
            <a:off x="5163445" y="1371649"/>
            <a:ext cx="420398" cy="419774"/>
          </a:xfrm>
          <a:custGeom>
            <a:rect b="b" l="l" r="r" t="t"/>
            <a:pathLst>
              <a:path extrusionOk="0" h="673" w="674">
                <a:moveTo>
                  <a:pt x="589" y="168"/>
                </a:moveTo>
                <a:lnTo>
                  <a:pt x="589" y="0"/>
                </a:lnTo>
                <a:lnTo>
                  <a:pt x="83" y="0"/>
                </a:lnTo>
                <a:lnTo>
                  <a:pt x="83" y="168"/>
                </a:lnTo>
                <a:lnTo>
                  <a:pt x="0" y="168"/>
                </a:lnTo>
                <a:lnTo>
                  <a:pt x="0" y="673"/>
                </a:lnTo>
                <a:lnTo>
                  <a:pt x="674" y="673"/>
                </a:lnTo>
                <a:lnTo>
                  <a:pt x="674" y="168"/>
                </a:lnTo>
                <a:lnTo>
                  <a:pt x="589" y="168"/>
                </a:lnTo>
                <a:lnTo>
                  <a:pt x="589" y="168"/>
                </a:lnTo>
                <a:close/>
                <a:moveTo>
                  <a:pt x="126" y="40"/>
                </a:moveTo>
                <a:lnTo>
                  <a:pt x="126" y="40"/>
                </a:lnTo>
                <a:lnTo>
                  <a:pt x="549" y="40"/>
                </a:lnTo>
                <a:lnTo>
                  <a:pt x="549" y="255"/>
                </a:lnTo>
                <a:lnTo>
                  <a:pt x="336" y="435"/>
                </a:lnTo>
                <a:lnTo>
                  <a:pt x="126" y="255"/>
                </a:lnTo>
                <a:lnTo>
                  <a:pt x="126" y="40"/>
                </a:lnTo>
                <a:lnTo>
                  <a:pt x="126" y="40"/>
                </a:lnTo>
                <a:close/>
                <a:moveTo>
                  <a:pt x="631" y="631"/>
                </a:moveTo>
                <a:lnTo>
                  <a:pt x="631" y="631"/>
                </a:lnTo>
                <a:lnTo>
                  <a:pt x="43" y="631"/>
                </a:lnTo>
                <a:lnTo>
                  <a:pt x="43" y="236"/>
                </a:lnTo>
                <a:lnTo>
                  <a:pt x="336" y="489"/>
                </a:lnTo>
                <a:lnTo>
                  <a:pt x="631" y="236"/>
                </a:lnTo>
                <a:lnTo>
                  <a:pt x="631" y="631"/>
                </a:lnTo>
                <a:lnTo>
                  <a:pt x="631" y="631"/>
                </a:lnTo>
                <a:close/>
                <a:moveTo>
                  <a:pt x="506" y="125"/>
                </a:moveTo>
                <a:lnTo>
                  <a:pt x="506" y="125"/>
                </a:lnTo>
                <a:lnTo>
                  <a:pt x="168" y="125"/>
                </a:lnTo>
                <a:lnTo>
                  <a:pt x="168" y="83"/>
                </a:lnTo>
                <a:lnTo>
                  <a:pt x="506" y="83"/>
                </a:lnTo>
                <a:lnTo>
                  <a:pt x="506" y="125"/>
                </a:lnTo>
                <a:lnTo>
                  <a:pt x="506" y="125"/>
                </a:lnTo>
                <a:close/>
                <a:moveTo>
                  <a:pt x="421" y="210"/>
                </a:moveTo>
                <a:lnTo>
                  <a:pt x="421" y="210"/>
                </a:lnTo>
                <a:lnTo>
                  <a:pt x="168" y="210"/>
                </a:lnTo>
                <a:lnTo>
                  <a:pt x="168" y="168"/>
                </a:lnTo>
                <a:lnTo>
                  <a:pt x="421" y="168"/>
                </a:lnTo>
                <a:lnTo>
                  <a:pt x="421" y="21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pic>
        <p:nvPicPr>
          <p:cNvPr descr="D:\360data\重要数据\桌面\d17d475de302958c648c76ef4b4a758e.jpg" id="206" name="Google Shape;206;p18"/>
          <p:cNvPicPr preferRelativeResize="0"/>
          <p:nvPr/>
        </p:nvPicPr>
        <p:blipFill rotWithShape="1">
          <a:blip r:embed="rId3">
            <a:alphaModFix/>
          </a:blip>
          <a:srcRect b="0" l="0" r="0" t="0"/>
          <a:stretch/>
        </p:blipFill>
        <p:spPr>
          <a:xfrm>
            <a:off x="970119" y="3300531"/>
            <a:ext cx="1381445" cy="860705"/>
          </a:xfrm>
          <a:prstGeom prst="rect">
            <a:avLst/>
          </a:prstGeom>
          <a:noFill/>
          <a:ln>
            <a:noFill/>
          </a:ln>
        </p:spPr>
      </p:pic>
      <p:pic>
        <p:nvPicPr>
          <p:cNvPr descr="D:\360data\重要数据\桌面\18933d038b5d9586f06c3be9734ddd86.jpg" id="207" name="Google Shape;207;p18"/>
          <p:cNvPicPr preferRelativeResize="0"/>
          <p:nvPr/>
        </p:nvPicPr>
        <p:blipFill rotWithShape="1">
          <a:blip r:embed="rId4">
            <a:alphaModFix/>
          </a:blip>
          <a:srcRect b="0" l="0" r="0" t="0"/>
          <a:stretch/>
        </p:blipFill>
        <p:spPr>
          <a:xfrm>
            <a:off x="2351564" y="3300531"/>
            <a:ext cx="1381445" cy="860705"/>
          </a:xfrm>
          <a:prstGeom prst="rect">
            <a:avLst/>
          </a:prstGeom>
          <a:noFill/>
          <a:ln>
            <a:noFill/>
          </a:ln>
        </p:spPr>
      </p:pic>
      <p:sp>
        <p:nvSpPr>
          <p:cNvPr id="208" name="Google Shape;208;p18"/>
          <p:cNvSpPr txBox="1"/>
          <p:nvPr/>
        </p:nvSpPr>
        <p:spPr>
          <a:xfrm>
            <a:off x="927512" y="1476125"/>
            <a:ext cx="2848105" cy="169469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tr-TR" sz="900">
                <a:solidFill>
                  <a:srgbClr val="262626"/>
                </a:solidFill>
                <a:latin typeface="Rockwell"/>
                <a:ea typeface="Rockwell"/>
                <a:cs typeface="Rockwell"/>
                <a:sym typeface="Rockwell"/>
              </a:rPr>
              <a:t>EDIT IN POWERPOINT®</a:t>
            </a:r>
            <a:endParaRPr/>
          </a:p>
          <a:p>
            <a:pPr indent="0" lvl="0" marL="0" marR="0" rtl="0" algn="l">
              <a:lnSpc>
                <a:spcPct val="130000"/>
              </a:lnSpc>
              <a:spcBef>
                <a:spcPts val="0"/>
              </a:spcBef>
              <a:spcAft>
                <a:spcPts val="0"/>
              </a:spcAft>
              <a:buNone/>
            </a:pPr>
            <a:r>
              <a:t/>
            </a:r>
            <a:endParaRPr sz="900">
              <a:solidFill>
                <a:srgbClr val="262626"/>
              </a:solidFill>
              <a:latin typeface="Rockwell"/>
              <a:ea typeface="Rockwell"/>
              <a:cs typeface="Rockwell"/>
              <a:sym typeface="Rockwell"/>
            </a:endParaRPr>
          </a:p>
          <a:p>
            <a:pPr indent="0" lvl="0" marL="0" marR="0" rtl="0" algn="l">
              <a:lnSpc>
                <a:spcPct val="130000"/>
              </a:lnSpc>
              <a:spcBef>
                <a:spcPts val="0"/>
              </a:spcBef>
              <a:spcAft>
                <a:spcPts val="0"/>
              </a:spcAft>
              <a:buNone/>
            </a:pPr>
            <a:r>
              <a:rPr lang="tr-TR" sz="900">
                <a:solidFill>
                  <a:srgbClr val="262626"/>
                </a:solidFill>
                <a:latin typeface="Rockwell"/>
                <a:ea typeface="Rockwell"/>
                <a:cs typeface="Rockwell"/>
                <a:sym typeface="Rockwell"/>
              </a:rPr>
              <a:t>Click on the button under the presentation preview that says "Download as PowerPoint template". You will get a .pptx file that you can edit in PowerPoint.</a:t>
            </a:r>
            <a:endParaRPr/>
          </a:p>
          <a:p>
            <a:pPr indent="0" lvl="0" marL="0" marR="0" rtl="0" algn="l">
              <a:lnSpc>
                <a:spcPct val="130000"/>
              </a:lnSpc>
              <a:spcBef>
                <a:spcPts val="0"/>
              </a:spcBef>
              <a:spcAft>
                <a:spcPts val="0"/>
              </a:spcAft>
              <a:buNone/>
            </a:pPr>
            <a:r>
              <a:rPr lang="tr-TR" sz="900">
                <a:solidFill>
                  <a:srgbClr val="262626"/>
                </a:solidFill>
                <a:latin typeface="Rockwell"/>
                <a:ea typeface="Rockwell"/>
                <a:cs typeface="Rockwell"/>
                <a:sym typeface="Rockwell"/>
              </a:rPr>
              <a:t>Remember to download and install the fonts used in this presentation (you’ll find the links to the font files needed in the Presentation design slide)</a:t>
            </a:r>
            <a:endParaRPr sz="900">
              <a:solidFill>
                <a:srgbClr val="262626"/>
              </a:solidFill>
              <a:latin typeface="Rockwell"/>
              <a:ea typeface="Rockwell"/>
              <a:cs typeface="Rockwell"/>
              <a:sym typeface="Rockwell"/>
            </a:endParaRPr>
          </a:p>
        </p:txBody>
      </p:sp>
      <p:sp>
        <p:nvSpPr>
          <p:cNvPr id="209" name="Google Shape;209;p18"/>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ppt_w</p:attrName>
                                        </p:attrNameLst>
                                      </p:cBhvr>
                                      <p:tavLst>
                                        <p:tav fmla="" tm="0">
                                          <p:val>
                                            <p:strVal val="0"/>
                                          </p:val>
                                        </p:tav>
                                        <p:tav fmla="" tm="100000">
                                          <p:val>
                                            <p:strVal val="#ppt_w"/>
                                          </p:val>
                                        </p:tav>
                                      </p:tavLst>
                                    </p:anim>
                                    <p:anim calcmode="lin" valueType="num">
                                      <p:cBhvr additive="base">
                                        <p:cTn dur="500"/>
                                        <p:tgtEl>
                                          <p:spTgt spid="19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
                                        <p:tgtEl>
                                          <p:spTgt spid="196"/>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20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40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nvSpPr>
        <p:spPr>
          <a:xfrm>
            <a:off x="776113" y="352084"/>
            <a:ext cx="1798313"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Management</a:t>
            </a:r>
            <a:endParaRPr sz="2100">
              <a:solidFill>
                <a:srgbClr val="0070C0"/>
              </a:solidFill>
              <a:latin typeface="Rockwell"/>
              <a:ea typeface="Rockwell"/>
              <a:cs typeface="Rockwell"/>
              <a:sym typeface="Rockwell"/>
            </a:endParaRPr>
          </a:p>
        </p:txBody>
      </p:sp>
      <p:sp>
        <p:nvSpPr>
          <p:cNvPr id="215" name="Google Shape;215;p19"/>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1</a:t>
            </a:r>
            <a:endParaRPr sz="3300">
              <a:solidFill>
                <a:srgbClr val="0070C0"/>
              </a:solidFill>
              <a:latin typeface="Rockwell"/>
              <a:ea typeface="Rockwell"/>
              <a:cs typeface="Rockwell"/>
              <a:sym typeface="Rockwell"/>
            </a:endParaRPr>
          </a:p>
        </p:txBody>
      </p:sp>
      <p:sp>
        <p:nvSpPr>
          <p:cNvPr id="216" name="Google Shape;216;p19"/>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17" name="Google Shape;217;p19"/>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18" name="Google Shape;218;p19"/>
          <p:cNvSpPr/>
          <p:nvPr/>
        </p:nvSpPr>
        <p:spPr>
          <a:xfrm>
            <a:off x="3217230" y="1414892"/>
            <a:ext cx="2709547" cy="2709547"/>
          </a:xfrm>
          <a:prstGeom prst="blockArc">
            <a:avLst>
              <a:gd fmla="val 12600000" name="adj1"/>
              <a:gd fmla="val 16200000" name="adj2"/>
              <a:gd fmla="val 4517" name="adj3"/>
            </a:avLst>
          </a:prstGeom>
          <a:solidFill>
            <a:srgbClr val="CBD3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19" name="Google Shape;219;p19"/>
          <p:cNvSpPr/>
          <p:nvPr/>
        </p:nvSpPr>
        <p:spPr>
          <a:xfrm>
            <a:off x="3217230" y="1414892"/>
            <a:ext cx="2709547" cy="2709547"/>
          </a:xfrm>
          <a:prstGeom prst="blockArc">
            <a:avLst>
              <a:gd fmla="val 9000000" name="adj1"/>
              <a:gd fmla="val 12600000" name="adj2"/>
              <a:gd fmla="val 4517" name="adj3"/>
            </a:avLst>
          </a:prstGeom>
          <a:solidFill>
            <a:srgbClr val="CBD3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0" name="Google Shape;220;p19"/>
          <p:cNvSpPr/>
          <p:nvPr/>
        </p:nvSpPr>
        <p:spPr>
          <a:xfrm>
            <a:off x="3217230" y="1414892"/>
            <a:ext cx="2709547" cy="2709547"/>
          </a:xfrm>
          <a:prstGeom prst="blockArc">
            <a:avLst>
              <a:gd fmla="val 5400000" name="adj1"/>
              <a:gd fmla="val 9000000" name="adj2"/>
              <a:gd fmla="val 4517" name="adj3"/>
            </a:avLst>
          </a:prstGeom>
          <a:solidFill>
            <a:srgbClr val="CBD3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1" name="Google Shape;221;p19"/>
          <p:cNvSpPr/>
          <p:nvPr/>
        </p:nvSpPr>
        <p:spPr>
          <a:xfrm>
            <a:off x="3217230" y="1414892"/>
            <a:ext cx="2709547" cy="2709547"/>
          </a:xfrm>
          <a:prstGeom prst="blockArc">
            <a:avLst>
              <a:gd fmla="val 1800000" name="adj1"/>
              <a:gd fmla="val 5400000" name="adj2"/>
              <a:gd fmla="val 4517" name="adj3"/>
            </a:avLst>
          </a:prstGeom>
          <a:solidFill>
            <a:srgbClr val="CBD3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2" name="Google Shape;222;p19"/>
          <p:cNvSpPr/>
          <p:nvPr/>
        </p:nvSpPr>
        <p:spPr>
          <a:xfrm>
            <a:off x="3217230" y="1414892"/>
            <a:ext cx="2709547" cy="2709547"/>
          </a:xfrm>
          <a:prstGeom prst="blockArc">
            <a:avLst>
              <a:gd fmla="val 19800000" name="adj1"/>
              <a:gd fmla="val 1800000" name="adj2"/>
              <a:gd fmla="val 4517" name="adj3"/>
            </a:avLst>
          </a:prstGeom>
          <a:solidFill>
            <a:srgbClr val="CBD3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3" name="Google Shape;223;p19"/>
          <p:cNvSpPr/>
          <p:nvPr/>
        </p:nvSpPr>
        <p:spPr>
          <a:xfrm>
            <a:off x="3217230" y="1414892"/>
            <a:ext cx="2709547" cy="2709547"/>
          </a:xfrm>
          <a:prstGeom prst="blockArc">
            <a:avLst>
              <a:gd fmla="val 16200000" name="adj1"/>
              <a:gd fmla="val 19800000" name="adj2"/>
              <a:gd fmla="val 4517" name="adj3"/>
            </a:avLst>
          </a:prstGeom>
          <a:solidFill>
            <a:srgbClr val="CBD3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4" name="Google Shape;224;p19"/>
          <p:cNvSpPr/>
          <p:nvPr/>
        </p:nvSpPr>
        <p:spPr>
          <a:xfrm>
            <a:off x="3964946" y="2162608"/>
            <a:ext cx="1214113" cy="1214113"/>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5" name="Google Shape;225;p19"/>
          <p:cNvSpPr/>
          <p:nvPr/>
        </p:nvSpPr>
        <p:spPr>
          <a:xfrm>
            <a:off x="4147062" y="1020549"/>
            <a:ext cx="849878" cy="849878"/>
          </a:xfrm>
          <a:prstGeom prst="ellipse">
            <a:avLst/>
          </a:prstGeom>
          <a:solidFill>
            <a:srgbClr val="007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6" name="Google Shape;226;p19"/>
          <p:cNvSpPr/>
          <p:nvPr/>
        </p:nvSpPr>
        <p:spPr>
          <a:xfrm>
            <a:off x="5293834" y="1682637"/>
            <a:ext cx="849878" cy="849878"/>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7" name="Google Shape;227;p19"/>
          <p:cNvSpPr/>
          <p:nvPr/>
        </p:nvSpPr>
        <p:spPr>
          <a:xfrm>
            <a:off x="5293834" y="3006816"/>
            <a:ext cx="849878" cy="849878"/>
          </a:xfrm>
          <a:prstGeom prst="ellipse">
            <a:avLst/>
          </a:prstGeom>
          <a:solidFill>
            <a:srgbClr val="007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8" name="Google Shape;228;p19"/>
          <p:cNvSpPr/>
          <p:nvPr/>
        </p:nvSpPr>
        <p:spPr>
          <a:xfrm>
            <a:off x="4147062" y="3668904"/>
            <a:ext cx="849878" cy="849878"/>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29" name="Google Shape;229;p19"/>
          <p:cNvSpPr/>
          <p:nvPr/>
        </p:nvSpPr>
        <p:spPr>
          <a:xfrm>
            <a:off x="3000291" y="3006816"/>
            <a:ext cx="849878" cy="849878"/>
          </a:xfrm>
          <a:prstGeom prst="ellipse">
            <a:avLst/>
          </a:prstGeom>
          <a:solidFill>
            <a:srgbClr val="007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30" name="Google Shape;230;p19"/>
          <p:cNvSpPr/>
          <p:nvPr/>
        </p:nvSpPr>
        <p:spPr>
          <a:xfrm>
            <a:off x="3000291" y="1682637"/>
            <a:ext cx="849878" cy="849878"/>
          </a:xfrm>
          <a:prstGeom prst="ellipse">
            <a:avLst/>
          </a:pr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Rockwell"/>
              <a:ea typeface="Rockwell"/>
              <a:cs typeface="Rockwell"/>
              <a:sym typeface="Rockwell"/>
            </a:endParaRPr>
          </a:p>
        </p:txBody>
      </p:sp>
      <p:sp>
        <p:nvSpPr>
          <p:cNvPr id="231" name="Google Shape;231;p19"/>
          <p:cNvSpPr txBox="1"/>
          <p:nvPr/>
        </p:nvSpPr>
        <p:spPr>
          <a:xfrm flipH="1">
            <a:off x="384704" y="1769039"/>
            <a:ext cx="2544418" cy="390492"/>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lang="tr-TR" sz="900">
                <a:solidFill>
                  <a:srgbClr val="262626"/>
                </a:solidFill>
                <a:latin typeface="Rockwell"/>
                <a:ea typeface="Rockwell"/>
                <a:cs typeface="Rockwell"/>
                <a:sym typeface="Rockwell"/>
              </a:rPr>
              <a:t>Show and explain your  web, app or software  projects using these  gadget templates</a:t>
            </a:r>
            <a:endParaRPr sz="900">
              <a:solidFill>
                <a:srgbClr val="262626"/>
              </a:solidFill>
              <a:latin typeface="Rockwell"/>
              <a:ea typeface="Rockwell"/>
              <a:cs typeface="Rockwell"/>
              <a:sym typeface="Rockwell"/>
            </a:endParaRPr>
          </a:p>
        </p:txBody>
      </p:sp>
      <p:sp>
        <p:nvSpPr>
          <p:cNvPr id="232" name="Google Shape;232;p19"/>
          <p:cNvSpPr txBox="1"/>
          <p:nvPr/>
        </p:nvSpPr>
        <p:spPr>
          <a:xfrm flipH="1">
            <a:off x="6196345" y="1769039"/>
            <a:ext cx="2726273" cy="390492"/>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lang="tr-TR" sz="900">
                <a:solidFill>
                  <a:srgbClr val="262626"/>
                </a:solidFill>
                <a:latin typeface="Rockwell"/>
                <a:ea typeface="Rockwell"/>
                <a:cs typeface="Rockwell"/>
                <a:sym typeface="Rockwell"/>
              </a:rPr>
              <a:t>Show and explain your  web, app or software  projects using these  gadget templates</a:t>
            </a:r>
            <a:endParaRPr sz="900">
              <a:solidFill>
                <a:srgbClr val="262626"/>
              </a:solidFill>
              <a:latin typeface="Rockwell"/>
              <a:ea typeface="Rockwell"/>
              <a:cs typeface="Rockwell"/>
              <a:sym typeface="Rockwell"/>
            </a:endParaRPr>
          </a:p>
        </p:txBody>
      </p:sp>
      <p:sp>
        <p:nvSpPr>
          <p:cNvPr id="233" name="Google Shape;233;p19"/>
          <p:cNvSpPr txBox="1"/>
          <p:nvPr/>
        </p:nvSpPr>
        <p:spPr>
          <a:xfrm flipH="1">
            <a:off x="5148138" y="937578"/>
            <a:ext cx="3187340" cy="390492"/>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900">
                <a:solidFill>
                  <a:srgbClr val="262626"/>
                </a:solidFill>
                <a:latin typeface="Rockwell"/>
                <a:ea typeface="Rockwell"/>
                <a:cs typeface="Rockwell"/>
                <a:sym typeface="Rockwell"/>
              </a:rPr>
              <a:t>Is the color of gold, butter and ripe lemons. In the spectrum of visible light, yellow is found between green and orange.</a:t>
            </a:r>
            <a:endParaRPr sz="900">
              <a:solidFill>
                <a:srgbClr val="262626"/>
              </a:solidFill>
              <a:latin typeface="Rockwell"/>
              <a:ea typeface="Rockwell"/>
              <a:cs typeface="Rockwell"/>
              <a:sym typeface="Rockwell"/>
            </a:endParaRPr>
          </a:p>
        </p:txBody>
      </p:sp>
      <p:sp>
        <p:nvSpPr>
          <p:cNvPr id="234" name="Google Shape;234;p19"/>
          <p:cNvSpPr txBox="1"/>
          <p:nvPr/>
        </p:nvSpPr>
        <p:spPr>
          <a:xfrm flipH="1">
            <a:off x="593103" y="3093217"/>
            <a:ext cx="2319304" cy="390876"/>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lang="tr-TR" sz="900">
                <a:solidFill>
                  <a:srgbClr val="262626"/>
                </a:solidFill>
                <a:latin typeface="Rockwell"/>
                <a:ea typeface="Rockwell"/>
                <a:cs typeface="Rockwell"/>
                <a:sym typeface="Rockwell"/>
              </a:rPr>
              <a:t>I hope and I believe that this Template will your Time, Money and Reputation.</a:t>
            </a:r>
            <a:endParaRPr sz="900">
              <a:solidFill>
                <a:srgbClr val="262626"/>
              </a:solidFill>
              <a:latin typeface="Rockwell"/>
              <a:ea typeface="Rockwell"/>
              <a:cs typeface="Rockwell"/>
              <a:sym typeface="Rockwell"/>
            </a:endParaRPr>
          </a:p>
        </p:txBody>
      </p:sp>
      <p:sp>
        <p:nvSpPr>
          <p:cNvPr id="235" name="Google Shape;235;p19"/>
          <p:cNvSpPr txBox="1"/>
          <p:nvPr/>
        </p:nvSpPr>
        <p:spPr>
          <a:xfrm flipH="1">
            <a:off x="6218780" y="3093217"/>
            <a:ext cx="2501707" cy="598241"/>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900">
                <a:solidFill>
                  <a:srgbClr val="262626"/>
                </a:solidFill>
                <a:latin typeface="Rockwell"/>
                <a:ea typeface="Rockwell"/>
                <a:cs typeface="Rockwell"/>
                <a:sym typeface="Rockwell"/>
              </a:rPr>
              <a:t>A complex idea can be conveyed with just a single still image, namely making it possible to absorb large amounts of data quickly.</a:t>
            </a:r>
            <a:endParaRPr sz="900">
              <a:solidFill>
                <a:srgbClr val="262626"/>
              </a:solidFill>
              <a:latin typeface="Rockwell"/>
              <a:ea typeface="Rockwell"/>
              <a:cs typeface="Rockwell"/>
              <a:sym typeface="Rockwell"/>
            </a:endParaRPr>
          </a:p>
        </p:txBody>
      </p:sp>
      <p:sp>
        <p:nvSpPr>
          <p:cNvPr id="236" name="Google Shape;236;p19"/>
          <p:cNvSpPr txBox="1"/>
          <p:nvPr/>
        </p:nvSpPr>
        <p:spPr>
          <a:xfrm flipH="1">
            <a:off x="1357162" y="4005288"/>
            <a:ext cx="2607782" cy="390492"/>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900">
                <a:solidFill>
                  <a:srgbClr val="262626"/>
                </a:solidFill>
                <a:latin typeface="Rockwell"/>
                <a:ea typeface="Rockwell"/>
                <a:cs typeface="Rockwell"/>
                <a:sym typeface="Rockwell"/>
              </a:rPr>
              <a:t>A presentation template that helps founders create a visually impressive and effective pitch. </a:t>
            </a:r>
            <a:endParaRPr sz="900">
              <a:solidFill>
                <a:srgbClr val="262626"/>
              </a:solidFill>
              <a:latin typeface="Rockwell"/>
              <a:ea typeface="Rockwell"/>
              <a:cs typeface="Rockwell"/>
              <a:sym typeface="Rockwell"/>
            </a:endParaRPr>
          </a:p>
        </p:txBody>
      </p:sp>
      <p:sp>
        <p:nvSpPr>
          <p:cNvPr id="237" name="Google Shape;237;p19"/>
          <p:cNvSpPr/>
          <p:nvPr/>
        </p:nvSpPr>
        <p:spPr>
          <a:xfrm>
            <a:off x="4147064" y="2344728"/>
            <a:ext cx="849879" cy="849875"/>
          </a:xfrm>
          <a:custGeom>
            <a:rect b="b" l="l" r="r" t="t"/>
            <a:pathLst>
              <a:path extrusionOk="0" h="256" w="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38" name="Google Shape;238;p19"/>
          <p:cNvSpPr/>
          <p:nvPr/>
        </p:nvSpPr>
        <p:spPr>
          <a:xfrm>
            <a:off x="5549714" y="3223010"/>
            <a:ext cx="338119" cy="417490"/>
          </a:xfrm>
          <a:custGeom>
            <a:rect b="b" l="l" r="r" t="t"/>
            <a:pathLst>
              <a:path extrusionOk="0" h="256" w="208">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39" name="Google Shape;239;p19"/>
          <p:cNvSpPr/>
          <p:nvPr/>
        </p:nvSpPr>
        <p:spPr>
          <a:xfrm>
            <a:off x="3217278" y="1963914"/>
            <a:ext cx="415902" cy="287322"/>
          </a:xfrm>
          <a:custGeom>
            <a:rect b="b" l="l" r="r" t="t"/>
            <a:pathLst>
              <a:path extrusionOk="0" h="176" w="25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40" name="Google Shape;240;p19"/>
          <p:cNvSpPr/>
          <p:nvPr/>
        </p:nvSpPr>
        <p:spPr>
          <a:xfrm>
            <a:off x="3268870" y="3275393"/>
            <a:ext cx="312721" cy="312721"/>
          </a:xfrm>
          <a:custGeom>
            <a:rect b="b" l="l" r="r" t="t"/>
            <a:pathLst>
              <a:path extrusionOk="0" h="192" w="192">
                <a:moveTo>
                  <a:pt x="192" y="98"/>
                </a:moveTo>
                <a:cubicBezTo>
                  <a:pt x="192" y="98"/>
                  <a:pt x="192" y="98"/>
                  <a:pt x="192" y="98"/>
                </a:cubicBezTo>
                <a:cubicBezTo>
                  <a:pt x="192" y="98"/>
                  <a:pt x="192" y="98"/>
                  <a:pt x="192" y="99"/>
                </a:cubicBezTo>
                <a:cubicBezTo>
                  <a:pt x="192" y="99"/>
                  <a:pt x="192" y="99"/>
                  <a:pt x="192" y="99"/>
                </a:cubicBezTo>
                <a:cubicBezTo>
                  <a:pt x="192" y="99"/>
                  <a:pt x="192" y="99"/>
                  <a:pt x="192" y="100"/>
                </a:cubicBezTo>
                <a:cubicBezTo>
                  <a:pt x="192" y="100"/>
                  <a:pt x="192" y="100"/>
                  <a:pt x="192" y="100"/>
                </a:cubicBezTo>
                <a:cubicBezTo>
                  <a:pt x="192" y="103"/>
                  <a:pt x="191" y="106"/>
                  <a:pt x="189" y="108"/>
                </a:cubicBezTo>
                <a:cubicBezTo>
                  <a:pt x="189" y="108"/>
                  <a:pt x="189" y="108"/>
                  <a:pt x="189" y="108"/>
                </a:cubicBezTo>
                <a:cubicBezTo>
                  <a:pt x="121" y="188"/>
                  <a:pt x="121" y="188"/>
                  <a:pt x="121" y="188"/>
                </a:cubicBezTo>
                <a:cubicBezTo>
                  <a:pt x="121" y="188"/>
                  <a:pt x="121" y="188"/>
                  <a:pt x="121" y="188"/>
                </a:cubicBezTo>
                <a:cubicBezTo>
                  <a:pt x="119" y="190"/>
                  <a:pt x="116" y="192"/>
                  <a:pt x="112" y="192"/>
                </a:cubicBezTo>
                <a:cubicBezTo>
                  <a:pt x="112" y="192"/>
                  <a:pt x="111" y="192"/>
                  <a:pt x="111" y="192"/>
                </a:cubicBezTo>
                <a:cubicBezTo>
                  <a:pt x="111" y="192"/>
                  <a:pt x="110" y="192"/>
                  <a:pt x="110" y="192"/>
                </a:cubicBezTo>
                <a:cubicBezTo>
                  <a:pt x="110" y="192"/>
                  <a:pt x="110" y="192"/>
                  <a:pt x="110" y="192"/>
                </a:cubicBezTo>
                <a:cubicBezTo>
                  <a:pt x="108" y="191"/>
                  <a:pt x="106" y="190"/>
                  <a:pt x="104" y="189"/>
                </a:cubicBezTo>
                <a:cubicBezTo>
                  <a:pt x="104" y="189"/>
                  <a:pt x="104" y="189"/>
                  <a:pt x="104" y="189"/>
                </a:cubicBezTo>
                <a:cubicBezTo>
                  <a:pt x="4" y="97"/>
                  <a:pt x="4" y="97"/>
                  <a:pt x="4" y="97"/>
                </a:cubicBezTo>
                <a:cubicBezTo>
                  <a:pt x="4" y="97"/>
                  <a:pt x="4" y="97"/>
                  <a:pt x="4" y="97"/>
                </a:cubicBezTo>
                <a:cubicBezTo>
                  <a:pt x="2" y="95"/>
                  <a:pt x="0" y="92"/>
                  <a:pt x="0" y="88"/>
                </a:cubicBezTo>
                <a:cubicBezTo>
                  <a:pt x="0" y="88"/>
                  <a:pt x="0" y="88"/>
                  <a:pt x="0" y="88"/>
                </a:cubicBezTo>
                <a:cubicBezTo>
                  <a:pt x="0" y="24"/>
                  <a:pt x="0" y="24"/>
                  <a:pt x="0" y="24"/>
                </a:cubicBezTo>
                <a:cubicBezTo>
                  <a:pt x="0" y="12"/>
                  <a:pt x="0" y="12"/>
                  <a:pt x="0" y="12"/>
                </a:cubicBezTo>
                <a:cubicBezTo>
                  <a:pt x="0" y="12"/>
                  <a:pt x="0" y="12"/>
                  <a:pt x="0" y="12"/>
                </a:cubicBezTo>
                <a:cubicBezTo>
                  <a:pt x="0" y="12"/>
                  <a:pt x="0" y="12"/>
                  <a:pt x="0" y="12"/>
                </a:cubicBezTo>
                <a:cubicBezTo>
                  <a:pt x="0" y="5"/>
                  <a:pt x="5" y="0"/>
                  <a:pt x="12" y="0"/>
                </a:cubicBezTo>
                <a:cubicBezTo>
                  <a:pt x="12" y="0"/>
                  <a:pt x="12" y="0"/>
                  <a:pt x="12" y="0"/>
                </a:cubicBezTo>
                <a:cubicBezTo>
                  <a:pt x="88" y="0"/>
                  <a:pt x="88" y="0"/>
                  <a:pt x="88" y="0"/>
                </a:cubicBezTo>
                <a:cubicBezTo>
                  <a:pt x="88" y="0"/>
                  <a:pt x="88" y="0"/>
                  <a:pt x="88" y="0"/>
                </a:cubicBezTo>
                <a:cubicBezTo>
                  <a:pt x="88" y="0"/>
                  <a:pt x="88" y="0"/>
                  <a:pt x="88" y="0"/>
                </a:cubicBezTo>
                <a:cubicBezTo>
                  <a:pt x="91" y="0"/>
                  <a:pt x="94" y="1"/>
                  <a:pt x="97" y="4"/>
                </a:cubicBezTo>
                <a:cubicBezTo>
                  <a:pt x="188" y="91"/>
                  <a:pt x="188" y="91"/>
                  <a:pt x="188" y="91"/>
                </a:cubicBezTo>
                <a:cubicBezTo>
                  <a:pt x="190" y="93"/>
                  <a:pt x="191" y="95"/>
                  <a:pt x="192" y="98"/>
                </a:cubicBezTo>
                <a:moveTo>
                  <a:pt x="32" y="16"/>
                </a:moveTo>
                <a:cubicBezTo>
                  <a:pt x="23" y="16"/>
                  <a:pt x="16" y="23"/>
                  <a:pt x="16" y="32"/>
                </a:cubicBezTo>
                <a:cubicBezTo>
                  <a:pt x="16" y="41"/>
                  <a:pt x="23" y="48"/>
                  <a:pt x="32" y="48"/>
                </a:cubicBezTo>
                <a:cubicBezTo>
                  <a:pt x="41" y="48"/>
                  <a:pt x="48" y="41"/>
                  <a:pt x="48" y="32"/>
                </a:cubicBezTo>
                <a:cubicBezTo>
                  <a:pt x="48" y="23"/>
                  <a:pt x="41" y="16"/>
                  <a:pt x="32" y="1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41" name="Google Shape;241;p19"/>
          <p:cNvSpPr/>
          <p:nvPr/>
        </p:nvSpPr>
        <p:spPr>
          <a:xfrm>
            <a:off x="5510822" y="1932166"/>
            <a:ext cx="415902" cy="350819"/>
          </a:xfrm>
          <a:custGeom>
            <a:rect b="b" l="l" r="r" t="t"/>
            <a:pathLst>
              <a:path extrusionOk="0" h="216" w="25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42" name="Google Shape;242;p19"/>
          <p:cNvSpPr/>
          <p:nvPr/>
        </p:nvSpPr>
        <p:spPr>
          <a:xfrm>
            <a:off x="4363256" y="3904941"/>
            <a:ext cx="417490" cy="377804"/>
          </a:xfrm>
          <a:custGeom>
            <a:rect b="b" l="l" r="r" t="t"/>
            <a:pathLst>
              <a:path extrusionOk="0" h="232" w="256">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43" name="Google Shape;243;p19"/>
          <p:cNvSpPr/>
          <p:nvPr/>
        </p:nvSpPr>
        <p:spPr>
          <a:xfrm>
            <a:off x="4364050" y="1279601"/>
            <a:ext cx="415902" cy="331770"/>
          </a:xfrm>
          <a:custGeom>
            <a:rect b="b" l="l" r="r" t="t"/>
            <a:pathLst>
              <a:path extrusionOk="0" h="204" w="256">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Rockwell"/>
              <a:ea typeface="Rockwell"/>
              <a:cs typeface="Rockwell"/>
              <a:sym typeface="Rockwell"/>
            </a:endParaRPr>
          </a:p>
        </p:txBody>
      </p:sp>
      <p:sp>
        <p:nvSpPr>
          <p:cNvPr id="244" name="Google Shape;244;p19"/>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200"/>
                                        <p:tgtEl>
                                          <p:spTgt spid="214"/>
                                        </p:tgtEl>
                                      </p:cBhvr>
                                    </p:animEffect>
                                  </p:childTnLst>
                                </p:cTn>
                              </p:par>
                            </p:childTnLst>
                          </p:cTn>
                        </p:par>
                        <p:par>
                          <p:cTn fill="hold">
                            <p:stCondLst>
                              <p:cond delay="1700"/>
                            </p:stCondLst>
                            <p:childTnLst>
                              <p:par>
                                <p:cTn fill="hold" nodeType="after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ppt_w</p:attrName>
                                        </p:attrNameLst>
                                      </p:cBhvr>
                                      <p:tavLst>
                                        <p:tav fmla="" tm="0">
                                          <p:val>
                                            <p:strVal val="0"/>
                                          </p:val>
                                        </p:tav>
                                        <p:tav fmla="" tm="100000">
                                          <p:val>
                                            <p:strVal val="#ppt_w"/>
                                          </p:val>
                                        </p:tav>
                                      </p:tavLst>
                                    </p:anim>
                                    <p:anim calcmode="lin" valueType="num">
                                      <p:cBhvr additive="base">
                                        <p:cTn dur="500"/>
                                        <p:tgtEl>
                                          <p:spTgt spid="224"/>
                                        </p:tgtEl>
                                        <p:attrNameLst>
                                          <p:attrName>ppt_h</p:attrName>
                                        </p:attrNameLst>
                                      </p:cBhvr>
                                      <p:tavLst>
                                        <p:tav fmla="" tm="0">
                                          <p:val>
                                            <p:strVal val="0"/>
                                          </p:val>
                                        </p:tav>
                                        <p:tav fmla="" tm="100000">
                                          <p:val>
                                            <p:strVal val="#ppt_h"/>
                                          </p:val>
                                        </p:tav>
                                      </p:tavLst>
                                    </p:anim>
                                  </p:childTnLst>
                                </p:cTn>
                              </p:par>
                            </p:childTnLst>
                          </p:cTn>
                        </p:par>
                        <p:par>
                          <p:cTn fill="hold">
                            <p:stCondLst>
                              <p:cond delay="2200"/>
                            </p:stCondLst>
                            <p:childTnLst>
                              <p:par>
                                <p:cTn fill="hold" nodeType="after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ppt_w</p:attrName>
                                        </p:attrNameLst>
                                      </p:cBhvr>
                                      <p:tavLst>
                                        <p:tav fmla="" tm="0">
                                          <p:val>
                                            <p:strVal val="0"/>
                                          </p:val>
                                        </p:tav>
                                        <p:tav fmla="" tm="100000">
                                          <p:val>
                                            <p:strVal val="#ppt_w"/>
                                          </p:val>
                                        </p:tav>
                                      </p:tavLst>
                                    </p:anim>
                                    <p:anim calcmode="lin" valueType="num">
                                      <p:cBhvr additive="base">
                                        <p:cTn dur="500"/>
                                        <p:tgtEl>
                                          <p:spTgt spid="237"/>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ppt_w</p:attrName>
                                        </p:attrNameLst>
                                      </p:cBhvr>
                                      <p:tavLst>
                                        <p:tav fmla="" tm="0">
                                          <p:val>
                                            <p:strVal val="0"/>
                                          </p:val>
                                        </p:tav>
                                        <p:tav fmla="" tm="100000">
                                          <p:val>
                                            <p:strVal val="#ppt_w"/>
                                          </p:val>
                                        </p:tav>
                                      </p:tavLst>
                                    </p:anim>
                                    <p:anim calcmode="lin" valueType="num">
                                      <p:cBhvr additive="base">
                                        <p:cTn dur="500"/>
                                        <p:tgtEl>
                                          <p:spTgt spid="230"/>
                                        </p:tgtEl>
                                        <p:attrNameLst>
                                          <p:attrName>ppt_h</p:attrName>
                                        </p:attrNameLst>
                                      </p:cBhvr>
                                      <p:tavLst>
                                        <p:tav fmla="" tm="0">
                                          <p:val>
                                            <p:strVal val="0"/>
                                          </p:val>
                                        </p:tav>
                                        <p:tav fmla="" tm="100000">
                                          <p:val>
                                            <p:strVal val="#ppt_h"/>
                                          </p:val>
                                        </p:tav>
                                      </p:tavLst>
                                    </p:anim>
                                  </p:childTnLst>
                                </p:cTn>
                              </p:par>
                            </p:childTnLst>
                          </p:cTn>
                        </p:par>
                        <p:par>
                          <p:cTn fill="hold">
                            <p:stCondLst>
                              <p:cond delay="3200"/>
                            </p:stCondLst>
                            <p:childTnLst>
                              <p:par>
                                <p:cTn fill="hold" nodeType="after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ppt_w</p:attrName>
                                        </p:attrNameLst>
                                      </p:cBhvr>
                                      <p:tavLst>
                                        <p:tav fmla="" tm="0">
                                          <p:val>
                                            <p:strVal val="0"/>
                                          </p:val>
                                        </p:tav>
                                        <p:tav fmla="" tm="100000">
                                          <p:val>
                                            <p:strVal val="#ppt_w"/>
                                          </p:val>
                                        </p:tav>
                                      </p:tavLst>
                                    </p:anim>
                                    <p:anim calcmode="lin" valueType="num">
                                      <p:cBhvr additive="base">
                                        <p:cTn dur="500"/>
                                        <p:tgtEl>
                                          <p:spTgt spid="239"/>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4700"/>
                            </p:stCondLst>
                            <p:childTnLst>
                              <p:par>
                                <p:cTn fill="hold" nodeType="afterEffect" presetClass="entr" presetID="23" presetSubtype="16">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ppt_w</p:attrName>
                                        </p:attrNameLst>
                                      </p:cBhvr>
                                      <p:tavLst>
                                        <p:tav fmla="" tm="0">
                                          <p:val>
                                            <p:strVal val="0"/>
                                          </p:val>
                                        </p:tav>
                                        <p:tav fmla="" tm="100000">
                                          <p:val>
                                            <p:strVal val="#ppt_w"/>
                                          </p:val>
                                        </p:tav>
                                      </p:tavLst>
                                    </p:anim>
                                    <p:anim calcmode="lin" valueType="num">
                                      <p:cBhvr additive="base">
                                        <p:cTn dur="500"/>
                                        <p:tgtEl>
                                          <p:spTgt spid="225"/>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par>
                          <p:cTn fill="hold">
                            <p:stCondLst>
                              <p:cond delay="6700"/>
                            </p:stCondLst>
                            <p:childTnLst>
                              <p:par>
                                <p:cTn fill="hold" nodeType="afterEffect" presetClass="entr" presetID="23" presetSubtype="16">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ppt_w</p:attrName>
                                        </p:attrNameLst>
                                      </p:cBhvr>
                                      <p:tavLst>
                                        <p:tav fmla="" tm="0">
                                          <p:val>
                                            <p:strVal val="0"/>
                                          </p:val>
                                        </p:tav>
                                        <p:tav fmla="" tm="100000">
                                          <p:val>
                                            <p:strVal val="#ppt_w"/>
                                          </p:val>
                                        </p:tav>
                                      </p:tavLst>
                                    </p:anim>
                                    <p:anim calcmode="lin" valueType="num">
                                      <p:cBhvr additive="base">
                                        <p:cTn dur="500"/>
                                        <p:tgtEl>
                                          <p:spTgt spid="226"/>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par>
                          <p:cTn fill="hold">
                            <p:stCondLst>
                              <p:cond delay="77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82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8700"/>
                            </p:stCondLst>
                            <p:childTnLst>
                              <p:par>
                                <p:cTn fill="hold" nodeType="after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childTnLst>
                          </p:cTn>
                        </p:par>
                        <p:par>
                          <p:cTn fill="hold">
                            <p:stCondLst>
                              <p:cond delay="9200"/>
                            </p:stCondLst>
                            <p:childTnLst>
                              <p:par>
                                <p:cTn fill="hold" nodeType="after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ppt_w</p:attrName>
                                        </p:attrNameLst>
                                      </p:cBhvr>
                                      <p:tavLst>
                                        <p:tav fmla="" tm="0">
                                          <p:val>
                                            <p:strVal val="0"/>
                                          </p:val>
                                        </p:tav>
                                        <p:tav fmla="" tm="100000">
                                          <p:val>
                                            <p:strVal val="#ppt_w"/>
                                          </p:val>
                                        </p:tav>
                                      </p:tavLst>
                                    </p:anim>
                                    <p:anim calcmode="lin" valueType="num">
                                      <p:cBhvr additive="base">
                                        <p:cTn dur="500"/>
                                        <p:tgtEl>
                                          <p:spTgt spid="238"/>
                                        </p:tgtEl>
                                        <p:attrNameLst>
                                          <p:attrName>ppt_h</p:attrName>
                                        </p:attrNameLst>
                                      </p:cBhvr>
                                      <p:tavLst>
                                        <p:tav fmla="" tm="0">
                                          <p:val>
                                            <p:strVal val="0"/>
                                          </p:val>
                                        </p:tav>
                                        <p:tav fmla="" tm="100000">
                                          <p:val>
                                            <p:strVal val="#ppt_h"/>
                                          </p:val>
                                        </p:tav>
                                      </p:tavLst>
                                    </p:anim>
                                  </p:childTnLst>
                                </p:cTn>
                              </p:par>
                            </p:childTnLst>
                          </p:cTn>
                        </p:par>
                        <p:par>
                          <p:cTn fill="hold">
                            <p:stCondLst>
                              <p:cond delay="97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102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10700"/>
                            </p:stCondLst>
                            <p:childTnLst>
                              <p:par>
                                <p:cTn fill="hold" nodeType="afterEffect" presetClass="entr" presetID="23" presetSubtype="16">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ppt_w</p:attrName>
                                        </p:attrNameLst>
                                      </p:cBhvr>
                                      <p:tavLst>
                                        <p:tav fmla="" tm="0">
                                          <p:val>
                                            <p:strVal val="0"/>
                                          </p:val>
                                        </p:tav>
                                        <p:tav fmla="" tm="100000">
                                          <p:val>
                                            <p:strVal val="#ppt_w"/>
                                          </p:val>
                                        </p:tav>
                                      </p:tavLst>
                                    </p:anim>
                                    <p:anim calcmode="lin" valueType="num">
                                      <p:cBhvr additive="base">
                                        <p:cTn dur="500"/>
                                        <p:tgtEl>
                                          <p:spTgt spid="228"/>
                                        </p:tgtEl>
                                        <p:attrNameLst>
                                          <p:attrName>ppt_h</p:attrName>
                                        </p:attrNameLst>
                                      </p:cBhvr>
                                      <p:tavLst>
                                        <p:tav fmla="" tm="0">
                                          <p:val>
                                            <p:strVal val="0"/>
                                          </p:val>
                                        </p:tav>
                                        <p:tav fmla="" tm="100000">
                                          <p:val>
                                            <p:strVal val="#ppt_h"/>
                                          </p:val>
                                        </p:tav>
                                      </p:tavLst>
                                    </p:anim>
                                  </p:childTnLst>
                                </p:cTn>
                              </p:par>
                            </p:childTnLst>
                          </p:cTn>
                        </p:par>
                        <p:par>
                          <p:cTn fill="hold">
                            <p:stCondLst>
                              <p:cond delay="11200"/>
                            </p:stCondLst>
                            <p:childTnLst>
                              <p:par>
                                <p:cTn fill="hold" nodeType="after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par>
                          <p:cTn fill="hold">
                            <p:stCondLst>
                              <p:cond delay="117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122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12700"/>
                            </p:stCondLst>
                            <p:childTnLst>
                              <p:par>
                                <p:cTn fill="hold" nodeType="afterEffect" presetClass="entr" presetID="23" presetSubtype="16">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ppt_w</p:attrName>
                                        </p:attrNameLst>
                                      </p:cBhvr>
                                      <p:tavLst>
                                        <p:tav fmla="" tm="0">
                                          <p:val>
                                            <p:strVal val="0"/>
                                          </p:val>
                                        </p:tav>
                                        <p:tav fmla="" tm="100000">
                                          <p:val>
                                            <p:strVal val="#ppt_w"/>
                                          </p:val>
                                        </p:tav>
                                      </p:tavLst>
                                    </p:anim>
                                    <p:anim calcmode="lin" valueType="num">
                                      <p:cBhvr additive="base">
                                        <p:cTn dur="500"/>
                                        <p:tgtEl>
                                          <p:spTgt spid="229"/>
                                        </p:tgtEl>
                                        <p:attrNameLst>
                                          <p:attrName>ppt_h</p:attrName>
                                        </p:attrNameLst>
                                      </p:cBhvr>
                                      <p:tavLst>
                                        <p:tav fmla="" tm="0">
                                          <p:val>
                                            <p:strVal val="0"/>
                                          </p:val>
                                        </p:tav>
                                        <p:tav fmla="" tm="100000">
                                          <p:val>
                                            <p:strVal val="#ppt_h"/>
                                          </p:val>
                                        </p:tav>
                                      </p:tavLst>
                                    </p:anim>
                                  </p:childTnLst>
                                </p:cTn>
                              </p:par>
                            </p:childTnLst>
                          </p:cTn>
                        </p:par>
                        <p:par>
                          <p:cTn fill="hold">
                            <p:stCondLst>
                              <p:cond delay="13200"/>
                            </p:stCondLst>
                            <p:childTnLst>
                              <p:par>
                                <p:cTn fill="hold" nodeType="after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ppt_w</p:attrName>
                                        </p:attrNameLst>
                                      </p:cBhvr>
                                      <p:tavLst>
                                        <p:tav fmla="" tm="0">
                                          <p:val>
                                            <p:strVal val="0"/>
                                          </p:val>
                                        </p:tav>
                                        <p:tav fmla="" tm="100000">
                                          <p:val>
                                            <p:strVal val="#ppt_w"/>
                                          </p:val>
                                        </p:tav>
                                      </p:tavLst>
                                    </p:anim>
                                    <p:anim calcmode="lin" valueType="num">
                                      <p:cBhvr additive="base">
                                        <p:cTn dur="500"/>
                                        <p:tgtEl>
                                          <p:spTgt spid="240"/>
                                        </p:tgtEl>
                                        <p:attrNameLst>
                                          <p:attrName>ppt_h</p:attrName>
                                        </p:attrNameLst>
                                      </p:cBhvr>
                                      <p:tavLst>
                                        <p:tav fmla="" tm="0">
                                          <p:val>
                                            <p:strVal val="0"/>
                                          </p:val>
                                        </p:tav>
                                        <p:tav fmla="" tm="100000">
                                          <p:val>
                                            <p:strVal val="#ppt_h"/>
                                          </p:val>
                                        </p:tav>
                                      </p:tavLst>
                                    </p:anim>
                                  </p:childTnLst>
                                </p:cTn>
                              </p:par>
                            </p:childTnLst>
                          </p:cTn>
                        </p:par>
                        <p:par>
                          <p:cTn fill="hold">
                            <p:stCondLst>
                              <p:cond delay="137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142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nvSpPr>
        <p:spPr>
          <a:xfrm>
            <a:off x="776113" y="352084"/>
            <a:ext cx="1798313"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Management</a:t>
            </a:r>
            <a:endParaRPr sz="2100">
              <a:solidFill>
                <a:srgbClr val="0070C0"/>
              </a:solidFill>
              <a:latin typeface="Rockwell"/>
              <a:ea typeface="Rockwell"/>
              <a:cs typeface="Rockwell"/>
              <a:sym typeface="Rockwell"/>
            </a:endParaRPr>
          </a:p>
        </p:txBody>
      </p:sp>
      <p:sp>
        <p:nvSpPr>
          <p:cNvPr id="250" name="Google Shape;250;p20"/>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1</a:t>
            </a:r>
            <a:endParaRPr sz="3300">
              <a:solidFill>
                <a:srgbClr val="0070C0"/>
              </a:solidFill>
              <a:latin typeface="Rockwell"/>
              <a:ea typeface="Rockwell"/>
              <a:cs typeface="Rockwell"/>
              <a:sym typeface="Rockwell"/>
            </a:endParaRPr>
          </a:p>
        </p:txBody>
      </p:sp>
      <p:sp>
        <p:nvSpPr>
          <p:cNvPr id="251" name="Google Shape;251;p20"/>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2" name="Google Shape;252;p20"/>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3" name="Google Shape;253;p20"/>
          <p:cNvSpPr/>
          <p:nvPr/>
        </p:nvSpPr>
        <p:spPr>
          <a:xfrm>
            <a:off x="4018098" y="1696593"/>
            <a:ext cx="306185" cy="303451"/>
          </a:xfrm>
          <a:custGeom>
            <a:rect b="b" l="l" r="r" t="t"/>
            <a:pathLst>
              <a:path extrusionOk="0"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4" name="Google Shape;254;p20"/>
          <p:cNvSpPr/>
          <p:nvPr/>
        </p:nvSpPr>
        <p:spPr>
          <a:xfrm>
            <a:off x="4018098" y="2276157"/>
            <a:ext cx="306185" cy="303451"/>
          </a:xfrm>
          <a:custGeom>
            <a:rect b="b" l="l" r="r" t="t"/>
            <a:pathLst>
              <a:path extrusionOk="0"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00B0F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5" name="Google Shape;255;p20"/>
          <p:cNvSpPr/>
          <p:nvPr/>
        </p:nvSpPr>
        <p:spPr>
          <a:xfrm>
            <a:off x="4018098" y="2848430"/>
            <a:ext cx="306185" cy="303451"/>
          </a:xfrm>
          <a:custGeom>
            <a:rect b="b" l="l" r="r" t="t"/>
            <a:pathLst>
              <a:path extrusionOk="0"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6" name="Google Shape;256;p20"/>
          <p:cNvSpPr/>
          <p:nvPr/>
        </p:nvSpPr>
        <p:spPr>
          <a:xfrm>
            <a:off x="4018098" y="3395760"/>
            <a:ext cx="306185" cy="303451"/>
          </a:xfrm>
          <a:custGeom>
            <a:rect b="b" l="l" r="r" t="t"/>
            <a:pathLst>
              <a:path extrusionOk="0"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00B0F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7" name="Google Shape;257;p20"/>
          <p:cNvSpPr/>
          <p:nvPr/>
        </p:nvSpPr>
        <p:spPr>
          <a:xfrm>
            <a:off x="4072624" y="2329315"/>
            <a:ext cx="197132" cy="197132"/>
          </a:xfrm>
          <a:custGeom>
            <a:rect b="b" l="l" r="r" t="t"/>
            <a:pathLst>
              <a:path extrusionOk="0" h="285" w="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8" name="Google Shape;258;p20"/>
          <p:cNvSpPr/>
          <p:nvPr/>
        </p:nvSpPr>
        <p:spPr>
          <a:xfrm>
            <a:off x="4066798" y="2894826"/>
            <a:ext cx="208784" cy="210659"/>
          </a:xfrm>
          <a:custGeom>
            <a:rect b="b" l="l" r="r" t="t"/>
            <a:pathLst>
              <a:path extrusionOk="0" h="285" w="283">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59" name="Google Shape;259;p20"/>
          <p:cNvSpPr/>
          <p:nvPr/>
        </p:nvSpPr>
        <p:spPr>
          <a:xfrm>
            <a:off x="4058616" y="1747614"/>
            <a:ext cx="225146" cy="201407"/>
          </a:xfrm>
          <a:custGeom>
            <a:rect b="b" l="l" r="r" t="t"/>
            <a:pathLst>
              <a:path extrusionOk="0" h="230" w="257">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60" name="Google Shape;260;p20"/>
          <p:cNvSpPr/>
          <p:nvPr/>
        </p:nvSpPr>
        <p:spPr>
          <a:xfrm>
            <a:off x="4072938" y="3449232"/>
            <a:ext cx="196504" cy="196504"/>
          </a:xfrm>
          <a:custGeom>
            <a:rect b="b" l="l" r="r" t="t"/>
            <a:pathLst>
              <a:path extrusionOk="0" h="288" w="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61" name="Google Shape;261;p20"/>
          <p:cNvSpPr/>
          <p:nvPr/>
        </p:nvSpPr>
        <p:spPr>
          <a:xfrm>
            <a:off x="4370340" y="1697117"/>
            <a:ext cx="3761695" cy="302400"/>
          </a:xfrm>
          <a:prstGeom prst="roundRect">
            <a:avLst>
              <a:gd fmla="val 16667" name="adj"/>
            </a:avLst>
          </a:prstGeom>
          <a:no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262" name="Google Shape;262;p20"/>
          <p:cNvSpPr/>
          <p:nvPr/>
        </p:nvSpPr>
        <p:spPr>
          <a:xfrm>
            <a:off x="4407629" y="1733567"/>
            <a:ext cx="2864673" cy="2295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tr-TR" sz="1050">
                <a:solidFill>
                  <a:schemeClr val="lt1"/>
                </a:solidFill>
                <a:latin typeface="Rockwell"/>
                <a:ea typeface="Rockwell"/>
                <a:cs typeface="Rockwell"/>
                <a:sym typeface="Rockwell"/>
              </a:rPr>
              <a:t>54531.74</a:t>
            </a:r>
            <a:endParaRPr sz="1050">
              <a:solidFill>
                <a:schemeClr val="lt1"/>
              </a:solidFill>
              <a:latin typeface="Rockwell"/>
              <a:ea typeface="Rockwell"/>
              <a:cs typeface="Rockwell"/>
              <a:sym typeface="Rockwell"/>
            </a:endParaRPr>
          </a:p>
        </p:txBody>
      </p:sp>
      <p:sp>
        <p:nvSpPr>
          <p:cNvPr id="263" name="Google Shape;263;p20"/>
          <p:cNvSpPr/>
          <p:nvPr/>
        </p:nvSpPr>
        <p:spPr>
          <a:xfrm>
            <a:off x="4370340" y="2263505"/>
            <a:ext cx="3761695" cy="302400"/>
          </a:xfrm>
          <a:prstGeom prst="roundRect">
            <a:avLst>
              <a:gd fmla="val 16667" name="adj"/>
            </a:avLst>
          </a:prstGeom>
          <a:noFill/>
          <a:ln cap="flat" cmpd="sng" w="190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264" name="Google Shape;264;p20"/>
          <p:cNvSpPr/>
          <p:nvPr/>
        </p:nvSpPr>
        <p:spPr>
          <a:xfrm>
            <a:off x="4407629" y="2299955"/>
            <a:ext cx="2162595" cy="2295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tr-TR" sz="1050">
                <a:solidFill>
                  <a:schemeClr val="lt1"/>
                </a:solidFill>
                <a:latin typeface="Rockwell"/>
                <a:ea typeface="Rockwell"/>
                <a:cs typeface="Rockwell"/>
                <a:sym typeface="Rockwell"/>
              </a:rPr>
              <a:t>41586.23</a:t>
            </a:r>
            <a:endParaRPr sz="1050">
              <a:solidFill>
                <a:schemeClr val="lt1"/>
              </a:solidFill>
              <a:latin typeface="Rockwell"/>
              <a:ea typeface="Rockwell"/>
              <a:cs typeface="Rockwell"/>
              <a:sym typeface="Rockwell"/>
            </a:endParaRPr>
          </a:p>
        </p:txBody>
      </p:sp>
      <p:sp>
        <p:nvSpPr>
          <p:cNvPr id="265" name="Google Shape;265;p20"/>
          <p:cNvSpPr/>
          <p:nvPr/>
        </p:nvSpPr>
        <p:spPr>
          <a:xfrm>
            <a:off x="4370340" y="2829894"/>
            <a:ext cx="3761695" cy="302400"/>
          </a:xfrm>
          <a:prstGeom prst="roundRect">
            <a:avLst>
              <a:gd fmla="val 16667" name="adj"/>
            </a:avLst>
          </a:prstGeom>
          <a:no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266" name="Google Shape;266;p20"/>
          <p:cNvSpPr/>
          <p:nvPr/>
        </p:nvSpPr>
        <p:spPr>
          <a:xfrm>
            <a:off x="4407629" y="2866344"/>
            <a:ext cx="1568529" cy="2295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tr-TR" sz="1050">
                <a:solidFill>
                  <a:schemeClr val="lt1"/>
                </a:solidFill>
                <a:latin typeface="Rockwell"/>
                <a:ea typeface="Rockwell"/>
                <a:cs typeface="Rockwell"/>
                <a:sym typeface="Rockwell"/>
              </a:rPr>
              <a:t>39668.79</a:t>
            </a:r>
            <a:endParaRPr sz="1050">
              <a:solidFill>
                <a:schemeClr val="lt1"/>
              </a:solidFill>
              <a:latin typeface="Rockwell"/>
              <a:ea typeface="Rockwell"/>
              <a:cs typeface="Rockwell"/>
              <a:sym typeface="Rockwell"/>
            </a:endParaRPr>
          </a:p>
        </p:txBody>
      </p:sp>
      <p:sp>
        <p:nvSpPr>
          <p:cNvPr id="267" name="Google Shape;267;p20"/>
          <p:cNvSpPr/>
          <p:nvPr/>
        </p:nvSpPr>
        <p:spPr>
          <a:xfrm>
            <a:off x="4370340" y="3396284"/>
            <a:ext cx="3761695" cy="302400"/>
          </a:xfrm>
          <a:prstGeom prst="roundRect">
            <a:avLst>
              <a:gd fmla="val 16667" name="adj"/>
            </a:avLst>
          </a:prstGeom>
          <a:noFill/>
          <a:ln cap="flat" cmpd="sng" w="190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ckwell"/>
              <a:ea typeface="Rockwell"/>
              <a:cs typeface="Rockwell"/>
              <a:sym typeface="Rockwell"/>
            </a:endParaRPr>
          </a:p>
        </p:txBody>
      </p:sp>
      <p:sp>
        <p:nvSpPr>
          <p:cNvPr id="268" name="Google Shape;268;p20"/>
          <p:cNvSpPr/>
          <p:nvPr/>
        </p:nvSpPr>
        <p:spPr>
          <a:xfrm>
            <a:off x="4407629" y="3432734"/>
            <a:ext cx="3246287" cy="229500"/>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tr-TR" sz="1050">
                <a:solidFill>
                  <a:schemeClr val="lt1"/>
                </a:solidFill>
                <a:latin typeface="Rockwell"/>
                <a:ea typeface="Rockwell"/>
                <a:cs typeface="Rockwell"/>
                <a:sym typeface="Rockwell"/>
              </a:rPr>
              <a:t>64149.63</a:t>
            </a:r>
            <a:endParaRPr sz="1050">
              <a:solidFill>
                <a:schemeClr val="lt1"/>
              </a:solidFill>
              <a:latin typeface="Rockwell"/>
              <a:ea typeface="Rockwell"/>
              <a:cs typeface="Rockwell"/>
              <a:sym typeface="Rockwell"/>
            </a:endParaRPr>
          </a:p>
        </p:txBody>
      </p:sp>
      <p:sp>
        <p:nvSpPr>
          <p:cNvPr id="269" name="Google Shape;269;p20"/>
          <p:cNvSpPr txBox="1"/>
          <p:nvPr/>
        </p:nvSpPr>
        <p:spPr>
          <a:xfrm>
            <a:off x="845586" y="1620286"/>
            <a:ext cx="2220800" cy="305276"/>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500">
                <a:solidFill>
                  <a:srgbClr val="0070C0"/>
                </a:solidFill>
                <a:latin typeface="Rockwell"/>
                <a:ea typeface="Rockwell"/>
                <a:cs typeface="Rockwell"/>
                <a:sym typeface="Rockwell"/>
              </a:rPr>
              <a:t>Editable Layouts</a:t>
            </a:r>
            <a:endParaRPr sz="1500">
              <a:solidFill>
                <a:srgbClr val="0070C0"/>
              </a:solidFill>
              <a:latin typeface="Rockwell"/>
              <a:ea typeface="Rockwell"/>
              <a:cs typeface="Rockwell"/>
              <a:sym typeface="Rockwell"/>
            </a:endParaRPr>
          </a:p>
        </p:txBody>
      </p:sp>
      <p:sp>
        <p:nvSpPr>
          <p:cNvPr id="270" name="Google Shape;270;p20"/>
          <p:cNvSpPr txBox="1"/>
          <p:nvPr/>
        </p:nvSpPr>
        <p:spPr>
          <a:xfrm>
            <a:off x="846287" y="1966535"/>
            <a:ext cx="2807612" cy="151464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900">
                <a:solidFill>
                  <a:srgbClr val="262626"/>
                </a:solidFill>
                <a:latin typeface="Rockwell"/>
                <a:ea typeface="Rockwell"/>
                <a:cs typeface="Rockwell"/>
                <a:sym typeface="Rockwell"/>
              </a:rPr>
              <a:t>Click on the button under the presentation preview that says "Download as PowerPoint template". You will get a .pptx file that you can edit in PowerPoint.</a:t>
            </a:r>
            <a:endParaRPr/>
          </a:p>
          <a:p>
            <a:pPr indent="0" lvl="0" marL="0" marR="0" rtl="0" algn="l">
              <a:lnSpc>
                <a:spcPct val="130000"/>
              </a:lnSpc>
              <a:spcBef>
                <a:spcPts val="0"/>
              </a:spcBef>
              <a:spcAft>
                <a:spcPts val="0"/>
              </a:spcAft>
              <a:buNone/>
            </a:pPr>
            <a:r>
              <a:t/>
            </a:r>
            <a:endParaRPr sz="900">
              <a:solidFill>
                <a:srgbClr val="262626"/>
              </a:solidFill>
              <a:latin typeface="Rockwell"/>
              <a:ea typeface="Rockwell"/>
              <a:cs typeface="Rockwell"/>
              <a:sym typeface="Rockwell"/>
            </a:endParaRPr>
          </a:p>
          <a:p>
            <a:pPr indent="0" lvl="0" marL="0" marR="0" rtl="0" algn="l">
              <a:lnSpc>
                <a:spcPct val="130000"/>
              </a:lnSpc>
              <a:spcBef>
                <a:spcPts val="0"/>
              </a:spcBef>
              <a:spcAft>
                <a:spcPts val="0"/>
              </a:spcAft>
              <a:buNone/>
            </a:pPr>
            <a:r>
              <a:rPr lang="tr-TR" sz="900">
                <a:solidFill>
                  <a:srgbClr val="262626"/>
                </a:solidFill>
                <a:latin typeface="Rockwell"/>
                <a:ea typeface="Rockwell"/>
                <a:cs typeface="Rockwell"/>
                <a:sym typeface="Rockwell"/>
              </a:rPr>
              <a:t>Remember to download and install the fonts used in this presentation (you’ll find the links to the font files needed in the Presentation design slide)</a:t>
            </a:r>
            <a:endParaRPr sz="900">
              <a:solidFill>
                <a:srgbClr val="262626"/>
              </a:solidFill>
              <a:latin typeface="Rockwell"/>
              <a:ea typeface="Rockwell"/>
              <a:cs typeface="Rockwell"/>
              <a:sym typeface="Rockwell"/>
            </a:endParaRPr>
          </a:p>
        </p:txBody>
      </p:sp>
      <p:sp>
        <p:nvSpPr>
          <p:cNvPr id="271" name="Google Shape;271;p20"/>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ppt_w</p:attrName>
                                        </p:attrNameLst>
                                      </p:cBhvr>
                                      <p:tavLst>
                                        <p:tav fmla="" tm="0">
                                          <p:val>
                                            <p:strVal val="0"/>
                                          </p:val>
                                        </p:tav>
                                        <p:tav fmla="" tm="100000">
                                          <p:val>
                                            <p:strVal val="#ppt_w"/>
                                          </p:val>
                                        </p:tav>
                                      </p:tavLst>
                                    </p:anim>
                                    <p:anim calcmode="lin" valueType="num">
                                      <p:cBhvr additive="base">
                                        <p:cTn dur="500"/>
                                        <p:tgtEl>
                                          <p:spTgt spid="25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200"/>
                                        <p:tgtEl>
                                          <p:spTgt spid="249"/>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3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50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50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50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50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100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120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140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160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1"/>
          <p:cNvSpPr txBox="1"/>
          <p:nvPr/>
        </p:nvSpPr>
        <p:spPr>
          <a:xfrm>
            <a:off x="776112" y="352084"/>
            <a:ext cx="1798314"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Management</a:t>
            </a:r>
            <a:endParaRPr sz="2100">
              <a:solidFill>
                <a:srgbClr val="0070C0"/>
              </a:solidFill>
              <a:latin typeface="Rockwell"/>
              <a:ea typeface="Rockwell"/>
              <a:cs typeface="Rockwell"/>
              <a:sym typeface="Rockwell"/>
            </a:endParaRPr>
          </a:p>
        </p:txBody>
      </p:sp>
      <p:sp>
        <p:nvSpPr>
          <p:cNvPr id="278" name="Google Shape;278;p21"/>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Rockwell"/>
                <a:ea typeface="Rockwell"/>
                <a:cs typeface="Rockwell"/>
                <a:sym typeface="Rockwell"/>
              </a:rPr>
              <a:t>1</a:t>
            </a:r>
            <a:endParaRPr sz="3300">
              <a:solidFill>
                <a:srgbClr val="0070C0"/>
              </a:solidFill>
              <a:latin typeface="Rockwell"/>
              <a:ea typeface="Rockwell"/>
              <a:cs typeface="Rockwell"/>
              <a:sym typeface="Rockwell"/>
            </a:endParaRPr>
          </a:p>
        </p:txBody>
      </p:sp>
      <p:sp>
        <p:nvSpPr>
          <p:cNvPr id="279" name="Google Shape;279;p21"/>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0" name="Google Shape;280;p21"/>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1" name="Google Shape;281;p21"/>
          <p:cNvSpPr/>
          <p:nvPr/>
        </p:nvSpPr>
        <p:spPr>
          <a:xfrm>
            <a:off x="1395761" y="2029038"/>
            <a:ext cx="517344" cy="1720729"/>
          </a:xfrm>
          <a:custGeom>
            <a:rect b="b" l="l" r="r" t="t"/>
            <a:pathLst>
              <a:path extrusionOk="0" h="2294305" w="689792">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2" name="Google Shape;282;p21"/>
          <p:cNvSpPr/>
          <p:nvPr/>
        </p:nvSpPr>
        <p:spPr>
          <a:xfrm>
            <a:off x="2009207" y="2029038"/>
            <a:ext cx="515161" cy="1720729"/>
          </a:xfrm>
          <a:custGeom>
            <a:rect b="b" l="l" r="r" t="t"/>
            <a:pathLst>
              <a:path extrusionOk="0" h="2294305" w="686881">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3" name="Google Shape;283;p21"/>
          <p:cNvSpPr/>
          <p:nvPr/>
        </p:nvSpPr>
        <p:spPr>
          <a:xfrm>
            <a:off x="2622646" y="2029038"/>
            <a:ext cx="521352" cy="1720729"/>
          </a:xfrm>
          <a:custGeom>
            <a:rect b="b" l="l" r="r" t="t"/>
            <a:pathLst>
              <a:path extrusionOk="0" h="2294305" w="695136">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4" name="Google Shape;284;p21"/>
          <p:cNvSpPr/>
          <p:nvPr/>
        </p:nvSpPr>
        <p:spPr>
          <a:xfrm>
            <a:off x="3236088" y="2029038"/>
            <a:ext cx="519564" cy="1720729"/>
          </a:xfrm>
          <a:custGeom>
            <a:rect b="b" l="l" r="r" t="t"/>
            <a:pathLst>
              <a:path extrusionOk="0" h="2294305" w="692752">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5" name="Google Shape;285;p21"/>
          <p:cNvSpPr/>
          <p:nvPr/>
        </p:nvSpPr>
        <p:spPr>
          <a:xfrm>
            <a:off x="3853928" y="2029038"/>
            <a:ext cx="515161" cy="1720729"/>
          </a:xfrm>
          <a:custGeom>
            <a:rect b="b" l="l" r="r" t="t"/>
            <a:pathLst>
              <a:path extrusionOk="0" h="2294305" w="686881">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6" name="Google Shape;286;p21"/>
          <p:cNvSpPr/>
          <p:nvPr/>
        </p:nvSpPr>
        <p:spPr>
          <a:xfrm>
            <a:off x="4467371" y="2029038"/>
            <a:ext cx="515161" cy="1720729"/>
          </a:xfrm>
          <a:custGeom>
            <a:rect b="b" l="l" r="r" t="t"/>
            <a:pathLst>
              <a:path extrusionOk="0" h="2294305" w="686881">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7" name="Google Shape;287;p21"/>
          <p:cNvSpPr/>
          <p:nvPr/>
        </p:nvSpPr>
        <p:spPr>
          <a:xfrm>
            <a:off x="5078611" y="2029038"/>
            <a:ext cx="517344" cy="1720729"/>
          </a:xfrm>
          <a:custGeom>
            <a:rect b="b" l="l" r="r" t="t"/>
            <a:pathLst>
              <a:path extrusionOk="0" h="2294305" w="689792">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8" name="Google Shape;288;p21"/>
          <p:cNvSpPr/>
          <p:nvPr/>
        </p:nvSpPr>
        <p:spPr>
          <a:xfrm>
            <a:off x="5692053" y="2029038"/>
            <a:ext cx="521352" cy="1720729"/>
          </a:xfrm>
          <a:custGeom>
            <a:rect b="b" l="l" r="r" t="t"/>
            <a:pathLst>
              <a:path extrusionOk="0" h="2294305" w="695136">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89" name="Google Shape;289;p21"/>
          <p:cNvSpPr/>
          <p:nvPr/>
        </p:nvSpPr>
        <p:spPr>
          <a:xfrm>
            <a:off x="6305498" y="2029038"/>
            <a:ext cx="521747" cy="1720729"/>
          </a:xfrm>
          <a:custGeom>
            <a:rect b="b" l="l" r="r" t="t"/>
            <a:pathLst>
              <a:path extrusionOk="0" h="2294305" w="695663">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90" name="Google Shape;290;p21"/>
          <p:cNvSpPr/>
          <p:nvPr/>
        </p:nvSpPr>
        <p:spPr>
          <a:xfrm>
            <a:off x="6923336" y="2029038"/>
            <a:ext cx="515161" cy="1720729"/>
          </a:xfrm>
          <a:custGeom>
            <a:rect b="b" l="l" r="r" t="t"/>
            <a:pathLst>
              <a:path extrusionOk="0" h="2294305" w="686881">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rgbClr val="0070C0">
              <a:alpha val="60000"/>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291" name="Google Shape;291;p21"/>
          <p:cNvSpPr/>
          <p:nvPr/>
        </p:nvSpPr>
        <p:spPr>
          <a:xfrm>
            <a:off x="6305498" y="3921900"/>
            <a:ext cx="1132999" cy="378042"/>
          </a:xfrm>
          <a:prstGeom prst="rect">
            <a:avLst/>
          </a:prstGeom>
          <a:solidFill>
            <a:srgbClr val="0070C0"/>
          </a:solidFill>
          <a:ln>
            <a:noFill/>
          </a:ln>
        </p:spPr>
        <p:txBody>
          <a:bodyPr anchorCtr="0" anchor="ctr" bIns="27000" lIns="91425" spcFirstLastPara="1" rIns="91425" wrap="square" tIns="27000">
            <a:noAutofit/>
          </a:bodyPr>
          <a:lstStyle/>
          <a:p>
            <a:pPr indent="0" lvl="0" marL="0" marR="0" rtl="0" algn="ctr">
              <a:spcBef>
                <a:spcPts val="0"/>
              </a:spcBef>
              <a:spcAft>
                <a:spcPts val="0"/>
              </a:spcAft>
              <a:buNone/>
            </a:pPr>
            <a:r>
              <a:rPr lang="tr-TR" sz="2400">
                <a:solidFill>
                  <a:schemeClr val="lt1"/>
                </a:solidFill>
                <a:latin typeface="Rockwell"/>
                <a:ea typeface="Rockwell"/>
                <a:cs typeface="Rockwell"/>
                <a:sym typeface="Rockwell"/>
              </a:rPr>
              <a:t>20</a:t>
            </a:r>
            <a:endParaRPr sz="2400">
              <a:solidFill>
                <a:schemeClr val="lt1"/>
              </a:solidFill>
              <a:latin typeface="Rockwell"/>
              <a:ea typeface="Rockwell"/>
              <a:cs typeface="Rockwell"/>
              <a:sym typeface="Rockwell"/>
            </a:endParaRPr>
          </a:p>
        </p:txBody>
      </p:sp>
      <p:sp>
        <p:nvSpPr>
          <p:cNvPr id="292" name="Google Shape;292;p21"/>
          <p:cNvSpPr/>
          <p:nvPr/>
        </p:nvSpPr>
        <p:spPr>
          <a:xfrm>
            <a:off x="1395764" y="3921900"/>
            <a:ext cx="4766693" cy="378042"/>
          </a:xfrm>
          <a:prstGeom prst="rect">
            <a:avLst/>
          </a:prstGeom>
          <a:solidFill>
            <a:srgbClr val="00B0F0"/>
          </a:solidFill>
          <a:ln>
            <a:noFill/>
          </a:ln>
        </p:spPr>
        <p:txBody>
          <a:bodyPr anchorCtr="0" anchor="ctr" bIns="27000" lIns="91425" spcFirstLastPara="1" rIns="91425" wrap="square" tIns="27000">
            <a:noAutofit/>
          </a:bodyPr>
          <a:lstStyle/>
          <a:p>
            <a:pPr indent="0" lvl="0" marL="0" marR="0" rtl="0" algn="ctr">
              <a:spcBef>
                <a:spcPts val="0"/>
              </a:spcBef>
              <a:spcAft>
                <a:spcPts val="0"/>
              </a:spcAft>
              <a:buNone/>
            </a:pPr>
            <a:r>
              <a:rPr lang="tr-TR" sz="2400">
                <a:solidFill>
                  <a:schemeClr val="lt1"/>
                </a:solidFill>
                <a:latin typeface="Rockwell"/>
                <a:ea typeface="Rockwell"/>
                <a:cs typeface="Rockwell"/>
                <a:sym typeface="Rockwell"/>
              </a:rPr>
              <a:t>80</a:t>
            </a:r>
            <a:endParaRPr sz="2400">
              <a:solidFill>
                <a:schemeClr val="lt1"/>
              </a:solidFill>
              <a:latin typeface="Rockwell"/>
              <a:ea typeface="Rockwell"/>
              <a:cs typeface="Rockwell"/>
              <a:sym typeface="Rockwell"/>
            </a:endParaRPr>
          </a:p>
        </p:txBody>
      </p:sp>
      <p:sp>
        <p:nvSpPr>
          <p:cNvPr id="293" name="Google Shape;293;p21"/>
          <p:cNvSpPr txBox="1"/>
          <p:nvPr/>
        </p:nvSpPr>
        <p:spPr>
          <a:xfrm>
            <a:off x="1446821" y="939715"/>
            <a:ext cx="5886731" cy="9115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050">
                <a:solidFill>
                  <a:srgbClr val="262626"/>
                </a:solidFill>
                <a:latin typeface="Rockwell"/>
                <a:ea typeface="Rockwell"/>
                <a:cs typeface="Rockwell"/>
                <a:sym typeface="Rockwell"/>
              </a:rPr>
              <a:t>Click on the button under the presentation preview that says "Use as  Google Slides Theme".</a:t>
            </a:r>
            <a:endParaRPr/>
          </a:p>
          <a:p>
            <a:pPr indent="0" lvl="0" marL="0" marR="0" rtl="0" algn="l">
              <a:lnSpc>
                <a:spcPct val="130000"/>
              </a:lnSpc>
              <a:spcBef>
                <a:spcPts val="0"/>
              </a:spcBef>
              <a:spcAft>
                <a:spcPts val="0"/>
              </a:spcAft>
              <a:buNone/>
            </a:pPr>
            <a:r>
              <a:rPr lang="tr-TR" sz="1050">
                <a:solidFill>
                  <a:srgbClr val="262626"/>
                </a:solidFill>
                <a:latin typeface="Rockwell"/>
                <a:ea typeface="Rockwell"/>
                <a:cs typeface="Rockwell"/>
                <a:sym typeface="Rockwell"/>
              </a:rPr>
              <a:t>You will get a copy of this document on your Google Drive and will be able to edit, add or delete slides.</a:t>
            </a:r>
            <a:endParaRPr/>
          </a:p>
          <a:p>
            <a:pPr indent="0" lvl="0" marL="0" marR="0" rtl="0" algn="l">
              <a:lnSpc>
                <a:spcPct val="130000"/>
              </a:lnSpc>
              <a:spcBef>
                <a:spcPts val="0"/>
              </a:spcBef>
              <a:spcAft>
                <a:spcPts val="0"/>
              </a:spcAft>
              <a:buNone/>
            </a:pPr>
            <a:r>
              <a:rPr lang="tr-TR" sz="1050">
                <a:solidFill>
                  <a:srgbClr val="262626"/>
                </a:solidFill>
                <a:latin typeface="Rockwell"/>
                <a:ea typeface="Rockwell"/>
                <a:cs typeface="Rockwell"/>
                <a:sym typeface="Rockwell"/>
              </a:rPr>
              <a:t>You have to be signed in to your Google account.</a:t>
            </a:r>
            <a:endParaRPr sz="1050">
              <a:solidFill>
                <a:srgbClr val="262626"/>
              </a:solidFill>
              <a:latin typeface="Rockwell"/>
              <a:ea typeface="Rockwell"/>
              <a:cs typeface="Rockwell"/>
              <a:sym typeface="Rockwell"/>
            </a:endParaRPr>
          </a:p>
        </p:txBody>
      </p:sp>
      <p:sp>
        <p:nvSpPr>
          <p:cNvPr id="294" name="Google Shape;294;p21"/>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ppt_w</p:attrName>
                                        </p:attrNameLst>
                                      </p:cBhvr>
                                      <p:tavLst>
                                        <p:tav fmla="" tm="0">
                                          <p:val>
                                            <p:strVal val="0"/>
                                          </p:val>
                                        </p:tav>
                                        <p:tav fmla="" tm="100000">
                                          <p:val>
                                            <p:strVal val="#ppt_w"/>
                                          </p:val>
                                        </p:tav>
                                      </p:tavLst>
                                    </p:anim>
                                    <p:anim calcmode="lin" valueType="num">
                                      <p:cBhvr additive="base">
                                        <p:cTn dur="500"/>
                                        <p:tgtEl>
                                          <p:spTgt spid="27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00"/>
                                        <p:tgtEl>
                                          <p:spTgt spid="277"/>
                                        </p:tgtEl>
                                      </p:cBhvr>
                                    </p:animEffec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par>
                          <p:cTn fill="hold">
                            <p:stCondLst>
                              <p:cond delay="1701"/>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nvSpPr>
        <p:spPr>
          <a:xfrm>
            <a:off x="776112" y="352084"/>
            <a:ext cx="1798314" cy="4154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100">
                <a:solidFill>
                  <a:srgbClr val="0070C0"/>
                </a:solidFill>
                <a:latin typeface="Rockwell"/>
                <a:ea typeface="Rockwell"/>
                <a:cs typeface="Rockwell"/>
                <a:sym typeface="Rockwell"/>
              </a:rPr>
              <a:t>Management</a:t>
            </a:r>
            <a:endParaRPr sz="2100">
              <a:solidFill>
                <a:srgbClr val="0070C0"/>
              </a:solidFill>
              <a:latin typeface="Rockwell"/>
              <a:ea typeface="Rockwell"/>
              <a:cs typeface="Rockwell"/>
              <a:sym typeface="Rockwell"/>
            </a:endParaRPr>
          </a:p>
        </p:txBody>
      </p:sp>
      <p:sp>
        <p:nvSpPr>
          <p:cNvPr id="300" name="Google Shape;300;p22"/>
          <p:cNvSpPr txBox="1"/>
          <p:nvPr/>
        </p:nvSpPr>
        <p:spPr>
          <a:xfrm>
            <a:off x="301159" y="254118"/>
            <a:ext cx="420307" cy="589441"/>
          </a:xfrm>
          <a:prstGeom prst="rect">
            <a:avLst/>
          </a:prstGeom>
          <a:noFill/>
          <a:ln>
            <a:noFill/>
          </a:ln>
        </p:spPr>
        <p:txBody>
          <a:bodyPr anchorCtr="0" anchor="ctr" bIns="45700" lIns="91425" spcFirstLastPara="1" rIns="91425" wrap="square" tIns="35100">
            <a:noAutofit/>
          </a:bodyPr>
          <a:lstStyle/>
          <a:p>
            <a:pPr indent="0" lvl="0" marL="0" marR="0" rtl="0" algn="ctr">
              <a:spcBef>
                <a:spcPts val="0"/>
              </a:spcBef>
              <a:spcAft>
                <a:spcPts val="0"/>
              </a:spcAft>
              <a:buNone/>
            </a:pPr>
            <a:r>
              <a:rPr lang="tr-TR" sz="3300">
                <a:solidFill>
                  <a:srgbClr val="0070C0"/>
                </a:solidFill>
                <a:latin typeface="Questrial"/>
                <a:ea typeface="Questrial"/>
                <a:cs typeface="Questrial"/>
                <a:sym typeface="Questrial"/>
              </a:rPr>
              <a:t>1</a:t>
            </a:r>
            <a:endParaRPr sz="3300">
              <a:solidFill>
                <a:srgbClr val="0070C0"/>
              </a:solidFill>
              <a:latin typeface="Questrial"/>
              <a:ea typeface="Questrial"/>
              <a:cs typeface="Questrial"/>
              <a:sym typeface="Questrial"/>
            </a:endParaRPr>
          </a:p>
        </p:txBody>
      </p:sp>
      <p:sp>
        <p:nvSpPr>
          <p:cNvPr id="301" name="Google Shape;301;p22"/>
          <p:cNvSpPr/>
          <p:nvPr/>
        </p:nvSpPr>
        <p:spPr>
          <a:xfrm>
            <a:off x="304842"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02" name="Google Shape;302;p22"/>
          <p:cNvSpPr/>
          <p:nvPr/>
        </p:nvSpPr>
        <p:spPr>
          <a:xfrm flipH="1">
            <a:off x="634156" y="361325"/>
            <a:ext cx="79862" cy="377163"/>
          </a:xfrm>
          <a:custGeom>
            <a:rect b="b" l="l" r="r" t="t"/>
            <a:pathLst>
              <a:path extrusionOk="0" h="440" w="93">
                <a:moveTo>
                  <a:pt x="0" y="0"/>
                </a:moveTo>
                <a:cubicBezTo>
                  <a:pt x="93" y="0"/>
                  <a:pt x="93" y="0"/>
                  <a:pt x="93" y="0"/>
                </a:cubicBezTo>
                <a:cubicBezTo>
                  <a:pt x="93" y="37"/>
                  <a:pt x="93" y="37"/>
                  <a:pt x="93" y="37"/>
                </a:cubicBezTo>
                <a:cubicBezTo>
                  <a:pt x="44" y="37"/>
                  <a:pt x="44" y="37"/>
                  <a:pt x="44" y="37"/>
                </a:cubicBezTo>
                <a:cubicBezTo>
                  <a:pt x="44" y="403"/>
                  <a:pt x="44" y="403"/>
                  <a:pt x="44" y="403"/>
                </a:cubicBezTo>
                <a:cubicBezTo>
                  <a:pt x="93" y="403"/>
                  <a:pt x="93" y="403"/>
                  <a:pt x="93" y="403"/>
                </a:cubicBezTo>
                <a:cubicBezTo>
                  <a:pt x="93" y="440"/>
                  <a:pt x="93" y="440"/>
                  <a:pt x="93" y="440"/>
                </a:cubicBezTo>
                <a:cubicBezTo>
                  <a:pt x="0" y="440"/>
                  <a:pt x="0" y="440"/>
                  <a:pt x="0" y="440"/>
                </a:cubicBezTo>
                <a:cubicBezTo>
                  <a:pt x="0" y="293"/>
                  <a:pt x="0" y="147"/>
                  <a:pt x="0" y="0"/>
                </a:cubicBezTo>
                <a:close/>
              </a:path>
            </a:pathLst>
          </a:custGeom>
          <a:solidFill>
            <a:srgbClr val="A5A5A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03" name="Google Shape;303;p22"/>
          <p:cNvSpPr/>
          <p:nvPr/>
        </p:nvSpPr>
        <p:spPr>
          <a:xfrm>
            <a:off x="1246845" y="3788615"/>
            <a:ext cx="800257" cy="626212"/>
          </a:xfrm>
          <a:custGeom>
            <a:rect b="b" l="l" r="r" t="t"/>
            <a:pathLst>
              <a:path extrusionOk="0" h="716" w="915">
                <a:moveTo>
                  <a:pt x="0" y="716"/>
                </a:moveTo>
                <a:lnTo>
                  <a:pt x="459" y="0"/>
                </a:lnTo>
                <a:lnTo>
                  <a:pt x="915" y="716"/>
                </a:lnTo>
                <a:lnTo>
                  <a:pt x="0" y="716"/>
                </a:lnTo>
                <a:close/>
              </a:path>
            </a:pathLst>
          </a:custGeom>
          <a:solidFill>
            <a:srgbClr val="0070C0"/>
          </a:solidFill>
          <a:ln>
            <a:noFill/>
          </a:ln>
        </p:spPr>
        <p:txBody>
          <a:bodyPr anchorCtr="0" anchor="b" bIns="34275" lIns="68575" spcFirstLastPara="1" rIns="68575" wrap="square" tIns="34275">
            <a:noAutofit/>
          </a:bodyPr>
          <a:lstStyle/>
          <a:p>
            <a:pPr indent="0" lvl="0" marL="0" marR="0" rtl="0" algn="ctr">
              <a:spcBef>
                <a:spcPts val="0"/>
              </a:spcBef>
              <a:spcAft>
                <a:spcPts val="0"/>
              </a:spcAft>
              <a:buNone/>
            </a:pPr>
            <a:r>
              <a:rPr b="1" lang="tr-TR" sz="1500">
                <a:solidFill>
                  <a:schemeClr val="lt1"/>
                </a:solidFill>
                <a:latin typeface="Rockwell"/>
                <a:ea typeface="Rockwell"/>
                <a:cs typeface="Rockwell"/>
                <a:sym typeface="Rockwell"/>
              </a:rPr>
              <a:t>9,571</a:t>
            </a:r>
            <a:endParaRPr b="1" sz="1500">
              <a:solidFill>
                <a:schemeClr val="lt1"/>
              </a:solidFill>
              <a:latin typeface="Rockwell"/>
              <a:ea typeface="Rockwell"/>
              <a:cs typeface="Rockwell"/>
              <a:sym typeface="Rockwell"/>
            </a:endParaRPr>
          </a:p>
        </p:txBody>
      </p:sp>
      <p:sp>
        <p:nvSpPr>
          <p:cNvPr id="304" name="Google Shape;304;p22"/>
          <p:cNvSpPr/>
          <p:nvPr/>
        </p:nvSpPr>
        <p:spPr>
          <a:xfrm>
            <a:off x="1883553" y="2939381"/>
            <a:ext cx="1890005" cy="1475446"/>
          </a:xfrm>
          <a:custGeom>
            <a:rect b="b" l="l" r="r" t="t"/>
            <a:pathLst>
              <a:path extrusionOk="0" h="1687" w="2161">
                <a:moveTo>
                  <a:pt x="0" y="1687"/>
                </a:moveTo>
                <a:lnTo>
                  <a:pt x="1079" y="0"/>
                </a:lnTo>
                <a:lnTo>
                  <a:pt x="2161" y="1687"/>
                </a:lnTo>
                <a:lnTo>
                  <a:pt x="0" y="1687"/>
                </a:lnTo>
                <a:close/>
              </a:path>
            </a:pathLst>
          </a:custGeom>
          <a:solidFill>
            <a:srgbClr val="00B0F0"/>
          </a:solidFill>
          <a:ln>
            <a:noFill/>
          </a:ln>
        </p:spPr>
        <p:txBody>
          <a:bodyPr anchorCtr="0" anchor="ctr" bIns="35100" lIns="68575" spcFirstLastPara="1" rIns="68575" wrap="square" tIns="34275">
            <a:noAutofit/>
          </a:bodyPr>
          <a:lstStyle/>
          <a:p>
            <a:pPr indent="0" lvl="0" marL="0" marR="0" rtl="0" algn="ctr">
              <a:spcBef>
                <a:spcPts val="0"/>
              </a:spcBef>
              <a:spcAft>
                <a:spcPts val="0"/>
              </a:spcAft>
              <a:buNone/>
            </a:pPr>
            <a:r>
              <a:rPr b="1" lang="tr-TR" sz="1800">
                <a:solidFill>
                  <a:schemeClr val="lt1"/>
                </a:solidFill>
                <a:latin typeface="Rockwell"/>
                <a:ea typeface="Rockwell"/>
                <a:cs typeface="Rockwell"/>
                <a:sym typeface="Rockwell"/>
              </a:rPr>
              <a:t>27,395</a:t>
            </a:r>
            <a:endParaRPr b="1" sz="1800">
              <a:solidFill>
                <a:schemeClr val="lt1"/>
              </a:solidFill>
              <a:latin typeface="Rockwell"/>
              <a:ea typeface="Rockwell"/>
              <a:cs typeface="Rockwell"/>
              <a:sym typeface="Rockwell"/>
            </a:endParaRPr>
          </a:p>
        </p:txBody>
      </p:sp>
      <p:sp>
        <p:nvSpPr>
          <p:cNvPr id="305" name="Google Shape;305;p22"/>
          <p:cNvSpPr/>
          <p:nvPr/>
        </p:nvSpPr>
        <p:spPr>
          <a:xfrm>
            <a:off x="2978037" y="2071779"/>
            <a:ext cx="2998121" cy="2343047"/>
          </a:xfrm>
          <a:custGeom>
            <a:rect b="b" l="l" r="r" t="t"/>
            <a:pathLst>
              <a:path extrusionOk="0" h="2679" w="3428">
                <a:moveTo>
                  <a:pt x="0" y="2679"/>
                </a:moveTo>
                <a:lnTo>
                  <a:pt x="1715" y="0"/>
                </a:lnTo>
                <a:lnTo>
                  <a:pt x="3428" y="2679"/>
                </a:lnTo>
                <a:lnTo>
                  <a:pt x="0" y="2679"/>
                </a:lnTo>
                <a:close/>
              </a:path>
            </a:pathLst>
          </a:custGeom>
          <a:solidFill>
            <a:srgbClr val="0070C0"/>
          </a:solidFill>
          <a:ln>
            <a:noFill/>
          </a:ln>
        </p:spPr>
        <p:txBody>
          <a:bodyPr anchorCtr="0" anchor="ctr" bIns="35100" lIns="68575" spcFirstLastPara="1" rIns="68575" wrap="square" tIns="34275">
            <a:noAutofit/>
          </a:bodyPr>
          <a:lstStyle/>
          <a:p>
            <a:pPr indent="0" lvl="0" marL="0" marR="0" rtl="0" algn="ctr">
              <a:spcBef>
                <a:spcPts val="0"/>
              </a:spcBef>
              <a:spcAft>
                <a:spcPts val="0"/>
              </a:spcAft>
              <a:buNone/>
            </a:pPr>
            <a:r>
              <a:rPr b="1" lang="tr-TR" sz="2700">
                <a:solidFill>
                  <a:schemeClr val="lt1"/>
                </a:solidFill>
                <a:latin typeface="Rockwell"/>
                <a:ea typeface="Rockwell"/>
                <a:cs typeface="Rockwell"/>
                <a:sym typeface="Rockwell"/>
              </a:rPr>
              <a:t>54,589</a:t>
            </a:r>
            <a:endParaRPr b="1" sz="2700">
              <a:solidFill>
                <a:schemeClr val="lt1"/>
              </a:solidFill>
              <a:latin typeface="Rockwell"/>
              <a:ea typeface="Rockwell"/>
              <a:cs typeface="Rockwell"/>
              <a:sym typeface="Rockwell"/>
            </a:endParaRPr>
          </a:p>
        </p:txBody>
      </p:sp>
      <p:grpSp>
        <p:nvGrpSpPr>
          <p:cNvPr id="306" name="Google Shape;306;p22"/>
          <p:cNvGrpSpPr/>
          <p:nvPr/>
        </p:nvGrpSpPr>
        <p:grpSpPr>
          <a:xfrm>
            <a:off x="3467813" y="1653722"/>
            <a:ext cx="785389" cy="787138"/>
            <a:chOff x="4587999" y="1788288"/>
            <a:chExt cx="1047185" cy="1049517"/>
          </a:xfrm>
        </p:grpSpPr>
        <p:sp>
          <p:nvSpPr>
            <p:cNvPr id="307" name="Google Shape;307;p22"/>
            <p:cNvSpPr/>
            <p:nvPr/>
          </p:nvSpPr>
          <p:spPr>
            <a:xfrm>
              <a:off x="4587999" y="1788288"/>
              <a:ext cx="1047185" cy="1049517"/>
            </a:xfrm>
            <a:prstGeom prst="ellipse">
              <a:avLst/>
            </a:pr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08" name="Google Shape;308;p22"/>
            <p:cNvSpPr/>
            <p:nvPr/>
          </p:nvSpPr>
          <p:spPr>
            <a:xfrm>
              <a:off x="4791464" y="1988840"/>
              <a:ext cx="640254" cy="648412"/>
            </a:xfrm>
            <a:custGeom>
              <a:rect b="b" l="l" r="r" t="t"/>
              <a:pathLst>
                <a:path extrusionOk="0" h="58"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grpSp>
      <p:grpSp>
        <p:nvGrpSpPr>
          <p:cNvPr id="309" name="Google Shape;309;p22"/>
          <p:cNvGrpSpPr/>
          <p:nvPr/>
        </p:nvGrpSpPr>
        <p:grpSpPr>
          <a:xfrm>
            <a:off x="834035" y="3594454"/>
            <a:ext cx="537003" cy="537003"/>
            <a:chOff x="1076296" y="4375930"/>
            <a:chExt cx="716004" cy="716004"/>
          </a:xfrm>
        </p:grpSpPr>
        <p:sp>
          <p:nvSpPr>
            <p:cNvPr id="310" name="Google Shape;310;p22"/>
            <p:cNvSpPr/>
            <p:nvPr/>
          </p:nvSpPr>
          <p:spPr>
            <a:xfrm>
              <a:off x="1076296" y="4375930"/>
              <a:ext cx="716004" cy="716004"/>
            </a:xfrm>
            <a:prstGeom prst="ellipse">
              <a:avLst/>
            </a:prstGeom>
            <a:solidFill>
              <a:srgbClr val="0070C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11" name="Google Shape;311;p22"/>
            <p:cNvSpPr/>
            <p:nvPr/>
          </p:nvSpPr>
          <p:spPr>
            <a:xfrm>
              <a:off x="1241887" y="4579062"/>
              <a:ext cx="384822" cy="309740"/>
            </a:xfrm>
            <a:custGeom>
              <a:rect b="b" l="l" r="r" t="t"/>
              <a:pathLst>
                <a:path extrusionOk="0"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grpSp>
      <p:grpSp>
        <p:nvGrpSpPr>
          <p:cNvPr id="312" name="Google Shape;312;p22"/>
          <p:cNvGrpSpPr/>
          <p:nvPr/>
        </p:nvGrpSpPr>
        <p:grpSpPr>
          <a:xfrm>
            <a:off x="1874806" y="2746968"/>
            <a:ext cx="641081" cy="641080"/>
            <a:chOff x="2463991" y="3245950"/>
            <a:chExt cx="854774" cy="854773"/>
          </a:xfrm>
        </p:grpSpPr>
        <p:sp>
          <p:nvSpPr>
            <p:cNvPr id="313" name="Google Shape;313;p22"/>
            <p:cNvSpPr/>
            <p:nvPr/>
          </p:nvSpPr>
          <p:spPr>
            <a:xfrm>
              <a:off x="2463991" y="3245950"/>
              <a:ext cx="854774" cy="854773"/>
            </a:xfrm>
            <a:prstGeom prst="ellipse">
              <a:avLst/>
            </a:prstGeom>
            <a:solidFill>
              <a:srgbClr val="00B0F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sp>
          <p:nvSpPr>
            <p:cNvPr id="314" name="Google Shape;314;p22"/>
            <p:cNvSpPr/>
            <p:nvPr/>
          </p:nvSpPr>
          <p:spPr>
            <a:xfrm>
              <a:off x="2610721" y="3429000"/>
              <a:ext cx="561314" cy="488672"/>
            </a:xfrm>
            <a:custGeom>
              <a:rect b="b" l="l" r="r" t="t"/>
              <a:pathLst>
                <a:path extrusionOk="0"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Rockwell"/>
                <a:ea typeface="Rockwell"/>
                <a:cs typeface="Rockwell"/>
                <a:sym typeface="Rockwell"/>
              </a:endParaRPr>
            </a:p>
          </p:txBody>
        </p:sp>
      </p:grpSp>
      <p:sp>
        <p:nvSpPr>
          <p:cNvPr id="315" name="Google Shape;315;p22"/>
          <p:cNvSpPr txBox="1"/>
          <p:nvPr/>
        </p:nvSpPr>
        <p:spPr>
          <a:xfrm>
            <a:off x="687039" y="3208292"/>
            <a:ext cx="1143583"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500">
                <a:solidFill>
                  <a:srgbClr val="0070C0"/>
                </a:solidFill>
                <a:latin typeface="Rockwell"/>
                <a:ea typeface="Rockwell"/>
                <a:cs typeface="Rockwell"/>
                <a:sym typeface="Rockwell"/>
              </a:rPr>
              <a:t>Production</a:t>
            </a:r>
            <a:endParaRPr sz="1500">
              <a:solidFill>
                <a:srgbClr val="0070C0"/>
              </a:solidFill>
              <a:latin typeface="Rockwell"/>
              <a:ea typeface="Rockwell"/>
              <a:cs typeface="Rockwell"/>
              <a:sym typeface="Rockwell"/>
            </a:endParaRPr>
          </a:p>
        </p:txBody>
      </p:sp>
      <p:sp>
        <p:nvSpPr>
          <p:cNvPr id="316" name="Google Shape;316;p22"/>
          <p:cNvSpPr txBox="1"/>
          <p:nvPr/>
        </p:nvSpPr>
        <p:spPr>
          <a:xfrm>
            <a:off x="1741377" y="2311874"/>
            <a:ext cx="944169"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500">
                <a:solidFill>
                  <a:srgbClr val="0070C0"/>
                </a:solidFill>
                <a:latin typeface="Rockwell"/>
                <a:ea typeface="Rockwell"/>
                <a:cs typeface="Rockwell"/>
                <a:sym typeface="Rockwell"/>
              </a:rPr>
              <a:t>Working</a:t>
            </a:r>
            <a:endParaRPr sz="1500">
              <a:solidFill>
                <a:srgbClr val="0070C0"/>
              </a:solidFill>
              <a:latin typeface="Rockwell"/>
              <a:ea typeface="Rockwell"/>
              <a:cs typeface="Rockwell"/>
              <a:sym typeface="Rockwell"/>
            </a:endParaRPr>
          </a:p>
        </p:txBody>
      </p:sp>
      <p:sp>
        <p:nvSpPr>
          <p:cNvPr id="317" name="Google Shape;317;p22"/>
          <p:cNvSpPr txBox="1"/>
          <p:nvPr/>
        </p:nvSpPr>
        <p:spPr>
          <a:xfrm>
            <a:off x="3406536" y="1203599"/>
            <a:ext cx="881973"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500">
                <a:solidFill>
                  <a:srgbClr val="0070C0"/>
                </a:solidFill>
                <a:latin typeface="Rockwell"/>
                <a:ea typeface="Rockwell"/>
                <a:cs typeface="Rockwell"/>
                <a:sym typeface="Rockwell"/>
              </a:rPr>
              <a:t>Finance</a:t>
            </a:r>
            <a:endParaRPr sz="1500">
              <a:solidFill>
                <a:srgbClr val="0070C0"/>
              </a:solidFill>
              <a:latin typeface="Rockwell"/>
              <a:ea typeface="Rockwell"/>
              <a:cs typeface="Rockwell"/>
              <a:sym typeface="Rockwell"/>
            </a:endParaRPr>
          </a:p>
        </p:txBody>
      </p:sp>
      <p:sp>
        <p:nvSpPr>
          <p:cNvPr id="318" name="Google Shape;318;p22"/>
          <p:cNvSpPr txBox="1"/>
          <p:nvPr/>
        </p:nvSpPr>
        <p:spPr>
          <a:xfrm>
            <a:off x="6110411" y="1314966"/>
            <a:ext cx="2821833" cy="238193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t/>
            </a:r>
            <a:endParaRPr sz="1050">
              <a:solidFill>
                <a:srgbClr val="262626"/>
              </a:solidFill>
              <a:latin typeface="Rockwell"/>
              <a:ea typeface="Rockwell"/>
              <a:cs typeface="Rockwell"/>
              <a:sym typeface="Rockwell"/>
            </a:endParaRPr>
          </a:p>
          <a:p>
            <a:pPr indent="0" lvl="0" marL="0" marR="0" rtl="0" algn="l">
              <a:lnSpc>
                <a:spcPct val="130000"/>
              </a:lnSpc>
              <a:spcBef>
                <a:spcPts val="0"/>
              </a:spcBef>
              <a:spcAft>
                <a:spcPts val="0"/>
              </a:spcAft>
              <a:buNone/>
            </a:pPr>
            <a:r>
              <a:rPr b="1" lang="tr-TR" sz="1050">
                <a:solidFill>
                  <a:srgbClr val="262626"/>
                </a:solidFill>
                <a:latin typeface="Rockwell"/>
                <a:ea typeface="Rockwell"/>
                <a:cs typeface="Rockwell"/>
                <a:sym typeface="Rockwell"/>
              </a:rPr>
              <a:t>EDIT IN GOOGLE SLIDES</a:t>
            </a:r>
            <a:endParaRPr/>
          </a:p>
          <a:p>
            <a:pPr indent="0" lvl="0" marL="0" marR="0" rtl="0" algn="l">
              <a:lnSpc>
                <a:spcPct val="130000"/>
              </a:lnSpc>
              <a:spcBef>
                <a:spcPts val="0"/>
              </a:spcBef>
              <a:spcAft>
                <a:spcPts val="0"/>
              </a:spcAft>
              <a:buNone/>
            </a:pPr>
            <a:r>
              <a:t/>
            </a:r>
            <a:endParaRPr sz="1050">
              <a:solidFill>
                <a:srgbClr val="262626"/>
              </a:solidFill>
              <a:latin typeface="Rockwell"/>
              <a:ea typeface="Rockwell"/>
              <a:cs typeface="Rockwell"/>
              <a:sym typeface="Rockwell"/>
            </a:endParaRPr>
          </a:p>
          <a:p>
            <a:pPr indent="0" lvl="0" marL="0" marR="0" rtl="0" algn="l">
              <a:lnSpc>
                <a:spcPct val="130000"/>
              </a:lnSpc>
              <a:spcBef>
                <a:spcPts val="0"/>
              </a:spcBef>
              <a:spcAft>
                <a:spcPts val="0"/>
              </a:spcAft>
              <a:buNone/>
            </a:pPr>
            <a:r>
              <a:rPr lang="tr-TR" sz="1050">
                <a:solidFill>
                  <a:srgbClr val="262626"/>
                </a:solidFill>
                <a:latin typeface="Rockwell"/>
                <a:ea typeface="Rockwell"/>
                <a:cs typeface="Rockwell"/>
                <a:sym typeface="Rockwell"/>
              </a:rPr>
              <a:t>Click on the button under the presentation preview that says "</a:t>
            </a:r>
            <a:r>
              <a:rPr b="1" lang="tr-TR" sz="1050">
                <a:solidFill>
                  <a:srgbClr val="262626"/>
                </a:solidFill>
                <a:latin typeface="Rockwell"/>
                <a:ea typeface="Rockwell"/>
                <a:cs typeface="Rockwell"/>
                <a:sym typeface="Rockwell"/>
              </a:rPr>
              <a:t>Use as  Google Slides Theme".</a:t>
            </a:r>
            <a:endParaRPr/>
          </a:p>
          <a:p>
            <a:pPr indent="0" lvl="0" marL="0" marR="0" rtl="0" algn="l">
              <a:lnSpc>
                <a:spcPct val="130000"/>
              </a:lnSpc>
              <a:spcBef>
                <a:spcPts val="0"/>
              </a:spcBef>
              <a:spcAft>
                <a:spcPts val="0"/>
              </a:spcAft>
              <a:buNone/>
            </a:pPr>
            <a:r>
              <a:rPr lang="tr-TR" sz="1050">
                <a:solidFill>
                  <a:srgbClr val="262626"/>
                </a:solidFill>
                <a:latin typeface="Rockwell"/>
                <a:ea typeface="Rockwell"/>
                <a:cs typeface="Rockwell"/>
                <a:sym typeface="Rockwell"/>
              </a:rPr>
              <a:t>You will get a copy of this document on your Google Drive and will be able to edit, add or delete slides.</a:t>
            </a:r>
            <a:endParaRPr/>
          </a:p>
          <a:p>
            <a:pPr indent="0" lvl="0" marL="0" marR="0" rtl="0" algn="l">
              <a:lnSpc>
                <a:spcPct val="130000"/>
              </a:lnSpc>
              <a:spcBef>
                <a:spcPts val="0"/>
              </a:spcBef>
              <a:spcAft>
                <a:spcPts val="0"/>
              </a:spcAft>
              <a:buNone/>
            </a:pPr>
            <a:r>
              <a:rPr lang="tr-TR" sz="1050">
                <a:solidFill>
                  <a:srgbClr val="262626"/>
                </a:solidFill>
                <a:latin typeface="Rockwell"/>
                <a:ea typeface="Rockwell"/>
                <a:cs typeface="Rockwell"/>
                <a:sym typeface="Rockwell"/>
              </a:rPr>
              <a:t>You have to be signed in to your Google account.</a:t>
            </a:r>
            <a:endParaRPr sz="1050">
              <a:solidFill>
                <a:srgbClr val="262626"/>
              </a:solidFill>
              <a:latin typeface="Rockwell"/>
              <a:ea typeface="Rockwell"/>
              <a:cs typeface="Rockwell"/>
              <a:sym typeface="Rockwell"/>
            </a:endParaRPr>
          </a:p>
        </p:txBody>
      </p:sp>
      <p:sp>
        <p:nvSpPr>
          <p:cNvPr id="319" name="Google Shape;319;p22"/>
          <p:cNvSpPr txBox="1"/>
          <p:nvPr/>
        </p:nvSpPr>
        <p:spPr>
          <a:xfrm>
            <a:off x="2966201" y="4693500"/>
            <a:ext cx="2997600" cy="450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Century Gothic"/>
              <a:buNone/>
            </a:pPr>
            <a:r>
              <a:rPr b="0" i="0" lang="tr-TR" sz="900" u="none" cap="none" strike="noStrike">
                <a:solidFill>
                  <a:srgbClr val="000000"/>
                </a:solidFill>
                <a:latin typeface="Century Gothic"/>
                <a:ea typeface="Century Gothic"/>
                <a:cs typeface="Century Gothic"/>
                <a:sym typeface="Century Gothic"/>
              </a:rPr>
              <a:t>Presentation template by </a:t>
            </a:r>
            <a:r>
              <a:rPr b="1" i="0" lang="tr-TR" sz="900" u="none" cap="none" strike="noStrike">
                <a:solidFill>
                  <a:srgbClr val="000000"/>
                </a:solidFill>
                <a:latin typeface="Century Gothic"/>
                <a:ea typeface="Century Gothic"/>
                <a:cs typeface="Century Gothic"/>
                <a:sym typeface="Century Gothic"/>
              </a:rPr>
              <a:t>GoogleSlides</a:t>
            </a:r>
            <a:r>
              <a:rPr b="0" i="0" lang="tr-TR" sz="900" u="none" cap="none" strike="noStrike">
                <a:solidFill>
                  <a:srgbClr val="000000"/>
                </a:solidFill>
                <a:latin typeface="Century Gothic"/>
                <a:ea typeface="Century Gothic"/>
                <a:cs typeface="Century Gothic"/>
                <a:sym typeface="Century Gothic"/>
              </a:rPr>
              <a:t>.org</a:t>
            </a:r>
            <a:endParaRPr b="0" i="0" sz="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
                                        <p:tgtEl>
                                          <p:spTgt spid="299"/>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20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40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20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40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D Animation Powerpoint Template - GoogleSlides.org">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