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4" name="Google Shape;56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3" name="Google Shape;63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0" name="Google Shape;68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2" name="Google Shape;69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9" name="Google Shape;70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0" name="Google Shape;71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7" name="Google Shape;75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1" name="Google Shape;77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74fd1c6907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82" name="Google Shape;782;g74fd1c6907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4500"/>
              <a:buFont typeface="Twentieth Centur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8" name="Google Shape;18;p2"/>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1"/>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6" name="Google Shape;76;p11"/>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5350074" y="1467447"/>
            <a:ext cx="4358879"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2"/>
          <p:cNvSpPr txBox="1"/>
          <p:nvPr>
            <p:ph idx="1" type="body"/>
          </p:nvPr>
        </p:nvSpPr>
        <p:spPr>
          <a:xfrm rot="5400000">
            <a:off x="1349575" y="-447078"/>
            <a:ext cx="4358879" cy="58007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2" name="Google Shape;82;p12"/>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cSld name="3">
    <p:spTree>
      <p:nvGrpSpPr>
        <p:cNvPr id="85" name="Shape 85"/>
        <p:cNvGrpSpPr/>
        <p:nvPr/>
      </p:nvGrpSpPr>
      <p:grpSpPr>
        <a:xfrm>
          <a:off x="0" y="0"/>
          <a:ext cx="0" cy="0"/>
          <a:chOff x="0" y="0"/>
          <a:chExt cx="0" cy="0"/>
        </a:xfrm>
      </p:grpSpPr>
      <p:sp>
        <p:nvSpPr>
          <p:cNvPr id="86" name="Google Shape;86;p13"/>
          <p:cNvSpPr txBox="1"/>
          <p:nvPr>
            <p:ph idx="10" type="dt"/>
          </p:nvPr>
        </p:nvSpPr>
        <p:spPr>
          <a:xfrm>
            <a:off x="457201" y="4767265"/>
            <a:ext cx="21336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Clr>
                <a:schemeClr val="dk1"/>
              </a:buClr>
              <a:buSzPts val="1100"/>
              <a:buFont typeface="Calibri"/>
              <a:buNone/>
              <a:defRPr sz="1800">
                <a:solidFill>
                  <a:schemeClr val="dk1"/>
                </a:solidFill>
                <a:latin typeface="Calibri"/>
                <a:ea typeface="Calibri"/>
                <a:cs typeface="Calibri"/>
                <a:sym typeface="Calibri"/>
              </a:defRPr>
            </a:lvl1pPr>
            <a:lvl2pPr lvl="1"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9pPr>
          </a:lstStyle>
          <a:p/>
        </p:txBody>
      </p:sp>
      <p:sp>
        <p:nvSpPr>
          <p:cNvPr id="87" name="Google Shape;87;p13"/>
          <p:cNvSpPr txBox="1"/>
          <p:nvPr>
            <p:ph idx="11" type="ftr"/>
          </p:nvPr>
        </p:nvSpPr>
        <p:spPr>
          <a:xfrm>
            <a:off x="3124200" y="4767265"/>
            <a:ext cx="28956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Clr>
                <a:schemeClr val="dk1"/>
              </a:buClr>
              <a:buSzPts val="1100"/>
              <a:buFont typeface="Calibri"/>
              <a:buNone/>
              <a:defRPr sz="1800">
                <a:solidFill>
                  <a:schemeClr val="dk1"/>
                </a:solidFill>
                <a:latin typeface="Calibri"/>
                <a:ea typeface="Calibri"/>
                <a:cs typeface="Calibri"/>
                <a:sym typeface="Calibri"/>
              </a:defRPr>
            </a:lvl1pPr>
            <a:lvl2pPr lvl="1"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9pPr>
          </a:lstStyle>
          <a:p/>
        </p:txBody>
      </p:sp>
      <p:sp>
        <p:nvSpPr>
          <p:cNvPr id="88" name="Google Shape;88;p13"/>
          <p:cNvSpPr txBox="1"/>
          <p:nvPr>
            <p:ph idx="12" type="sldNum"/>
          </p:nvPr>
        </p:nvSpPr>
        <p:spPr>
          <a:xfrm>
            <a:off x="6553200" y="4767265"/>
            <a:ext cx="21336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4" name="Google Shape;24;p3"/>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623888" y="1282305"/>
            <a:ext cx="7886700" cy="213955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4500"/>
              <a:buFont typeface="Twentieth Centur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623888" y="3442099"/>
            <a:ext cx="7886700" cy="11251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0" name="Google Shape;30;p4"/>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5"/>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5"/>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3" name="Google Shape;43;p6"/>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4" name="Google Shape;44;p6"/>
          <p:cNvSpPr txBox="1"/>
          <p:nvPr>
            <p:ph idx="3" type="body"/>
          </p:nvPr>
        </p:nvSpPr>
        <p:spPr>
          <a:xfrm>
            <a:off x="4629152" y="1260872"/>
            <a:ext cx="3887391" cy="6179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5" name="Google Shape;45;p6"/>
          <p:cNvSpPr txBox="1"/>
          <p:nvPr>
            <p:ph idx="4" type="body"/>
          </p:nvPr>
        </p:nvSpPr>
        <p:spPr>
          <a:xfrm>
            <a:off x="4629152" y="1878806"/>
            <a:ext cx="3887391" cy="2763441"/>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6"/>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
        <p:nvSpPr>
          <p:cNvPr id="49" name="Google Shape;49;p6"/>
          <p:cNvSpPr/>
          <p:nvPr/>
        </p:nvSpPr>
        <p:spPr>
          <a:xfrm>
            <a:off x="6731206" y="4803122"/>
            <a:ext cx="775136"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PPT模板下载：www.1ppt.com/moban/     行业PPT模板：www.1ppt.com/hangye/ </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节日PPT模板：www.1ppt.com/jieri/           PPT素材下载：www.1ppt.com/sucai/</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PPT背景图片：www.1ppt.com/beijing/      PPT图表下载：www.1ppt.com/tubiao/      </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优秀PPT下载：www.1ppt.com/xiazai/        PPT教程： www.1ppt.com/powerpoint/      </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Word教程： www.1ppt.com/word/              Excel教程：www.1ppt.com/excel/  </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资料下载：www.1ppt.com/ziliao/                PPT课件下载：www.1ppt.com/kejian/ </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范文下载：www.1ppt.com/fanwen/             试卷下载：www.1ppt.com/shiti/  </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教案下载：www.1ppt.com/jiaoan/        </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字体下载：www.1ppt.com/ziti/</a:t>
            </a:r>
            <a:endParaRPr/>
          </a:p>
          <a:p>
            <a:pPr indent="0" lvl="0" marL="0" marR="0" rtl="0" algn="l">
              <a:lnSpc>
                <a:spcPct val="100000"/>
              </a:lnSpc>
              <a:spcBef>
                <a:spcPts val="0"/>
              </a:spcBef>
              <a:spcAft>
                <a:spcPts val="0"/>
              </a:spcAft>
              <a:buClr>
                <a:srgbClr val="FFFFFF"/>
              </a:buClr>
              <a:buSzPts val="100"/>
              <a:buFont typeface="Rockwell"/>
              <a:buNone/>
            </a:pPr>
            <a:r>
              <a:rPr b="0" i="0" lang="tr-TR" sz="100" u="none" cap="none" strike="noStrike">
                <a:solidFill>
                  <a:srgbClr val="FFFFFF"/>
                </a:solidFill>
                <a:latin typeface="Rockwell"/>
                <a:ea typeface="Rockwell"/>
                <a:cs typeface="Rockwell"/>
                <a:sym typeface="Rockwell"/>
              </a:rPr>
              <a:t> </a:t>
            </a:r>
            <a:endParaRPr b="0" i="0" sz="100" u="none" cap="none" strike="noStrike">
              <a:solidFill>
                <a:srgbClr val="FFFFFF"/>
              </a:solidFill>
              <a:latin typeface="Rockwell"/>
              <a:ea typeface="Rockwell"/>
              <a:cs typeface="Rockwell"/>
              <a:sym typeface="Rockwe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2400"/>
              <a:buFont typeface="Twentieth Centur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9"/>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2" name="Google Shape;62;p9"/>
          <p:cNvSpPr txBox="1"/>
          <p:nvPr>
            <p:ph idx="2" type="body"/>
          </p:nvPr>
        </p:nvSpPr>
        <p:spPr>
          <a:xfrm>
            <a:off x="629841" y="1543051"/>
            <a:ext cx="2949178" cy="285869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3" name="Google Shape;63;p9"/>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2400"/>
              <a:buFont typeface="Twentieth Centur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0"/>
          <p:cNvSpPr/>
          <p:nvPr>
            <p:ph idx="2" type="pic"/>
          </p:nvPr>
        </p:nvSpPr>
        <p:spPr>
          <a:xfrm>
            <a:off x="3887391" y="740570"/>
            <a:ext cx="4629150" cy="365521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750"/>
              </a:spcBef>
              <a:spcAft>
                <a:spcPts val="0"/>
              </a:spcAft>
              <a:buClr>
                <a:schemeClr val="dk1"/>
              </a:buClr>
              <a:buSzPts val="2400"/>
              <a:buFont typeface="Arial"/>
              <a:buNone/>
              <a:defRPr b="0" i="0" sz="2400" u="none" cap="none" strike="noStrike">
                <a:solidFill>
                  <a:schemeClr val="dk1"/>
                </a:solidFill>
                <a:latin typeface="Rockwell"/>
                <a:ea typeface="Rockwell"/>
                <a:cs typeface="Rockwell"/>
                <a:sym typeface="Rockwell"/>
              </a:defRPr>
            </a:lvl1pPr>
            <a:lvl2pPr lvl="1" marR="0" rtl="0" algn="l">
              <a:lnSpc>
                <a:spcPct val="90000"/>
              </a:lnSpc>
              <a:spcBef>
                <a:spcPts val="375"/>
              </a:spcBef>
              <a:spcAft>
                <a:spcPts val="0"/>
              </a:spcAft>
              <a:buClr>
                <a:schemeClr val="dk1"/>
              </a:buClr>
              <a:buSzPts val="2100"/>
              <a:buFont typeface="Arial"/>
              <a:buNone/>
              <a:defRPr b="0" i="0" sz="2100" u="none" cap="none" strike="noStrike">
                <a:solidFill>
                  <a:schemeClr val="dk1"/>
                </a:solidFill>
                <a:latin typeface="Rockwell"/>
                <a:ea typeface="Rockwell"/>
                <a:cs typeface="Rockwell"/>
                <a:sym typeface="Rockwell"/>
              </a:defRPr>
            </a:lvl2pPr>
            <a:lvl3pPr lvl="2"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Rockwell"/>
                <a:ea typeface="Rockwell"/>
                <a:cs typeface="Rockwell"/>
                <a:sym typeface="Rockwell"/>
              </a:defRPr>
            </a:lvl3pPr>
            <a:lvl4pPr lvl="3"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Rockwell"/>
                <a:ea typeface="Rockwell"/>
                <a:cs typeface="Rockwell"/>
                <a:sym typeface="Rockwell"/>
              </a:defRPr>
            </a:lvl4pPr>
            <a:lvl5pPr lvl="4"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Rockwell"/>
                <a:ea typeface="Rockwell"/>
                <a:cs typeface="Rockwell"/>
                <a:sym typeface="Rockwell"/>
              </a:defRPr>
            </a:lvl5pPr>
            <a:lvl6pPr lvl="5"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Rockwell"/>
                <a:ea typeface="Rockwell"/>
                <a:cs typeface="Rockwell"/>
                <a:sym typeface="Rockwell"/>
              </a:defRPr>
            </a:lvl6pPr>
            <a:lvl7pPr lvl="6"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Rockwell"/>
                <a:ea typeface="Rockwell"/>
                <a:cs typeface="Rockwell"/>
                <a:sym typeface="Rockwell"/>
              </a:defRPr>
            </a:lvl7pPr>
            <a:lvl8pPr lvl="7"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Rockwell"/>
                <a:ea typeface="Rockwell"/>
                <a:cs typeface="Rockwell"/>
                <a:sym typeface="Rockwell"/>
              </a:defRPr>
            </a:lvl8pPr>
            <a:lvl9pPr lvl="8"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Rockwell"/>
                <a:ea typeface="Rockwell"/>
                <a:cs typeface="Rockwell"/>
                <a:sym typeface="Rockwell"/>
              </a:defRPr>
            </a:lvl9pPr>
          </a:lstStyle>
          <a:p/>
        </p:txBody>
      </p:sp>
      <p:sp>
        <p:nvSpPr>
          <p:cNvPr id="69" name="Google Shape;69;p10"/>
          <p:cNvSpPr txBox="1"/>
          <p:nvPr>
            <p:ph idx="1" type="body"/>
          </p:nvPr>
        </p:nvSpPr>
        <p:spPr>
          <a:xfrm>
            <a:off x="629841" y="1543051"/>
            <a:ext cx="2949178" cy="285869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0" name="Google Shape;70;p10"/>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Twentieth Century"/>
              <a:buNone/>
              <a:defRPr b="0" i="0" sz="33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Rockwell"/>
                <a:ea typeface="Rockwell"/>
                <a:cs typeface="Rockwell"/>
                <a:sym typeface="Rockwel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Rockwell"/>
                <a:ea typeface="Rockwell"/>
                <a:cs typeface="Rockwell"/>
                <a:sym typeface="Rockwel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Rockwell"/>
                <a:ea typeface="Rockwell"/>
                <a:cs typeface="Rockwell"/>
                <a:sym typeface="Rockwel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Rockwell"/>
                <a:ea typeface="Rockwell"/>
                <a:cs typeface="Rockwell"/>
                <a:sym typeface="Rockwel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Rockwell"/>
                <a:ea typeface="Rockwell"/>
                <a:cs typeface="Rockwell"/>
                <a:sym typeface="Rockwel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Rockwell"/>
                <a:ea typeface="Rockwell"/>
                <a:cs typeface="Rockwell"/>
                <a:sym typeface="Rockwel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Rockwell"/>
                <a:ea typeface="Rockwell"/>
                <a:cs typeface="Rockwell"/>
                <a:sym typeface="Rockwel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Rockwell"/>
                <a:ea typeface="Rockwell"/>
                <a:cs typeface="Rockwell"/>
                <a:sym typeface="Rockwell"/>
              </a:defRPr>
            </a:lvl9pPr>
          </a:lstStyle>
          <a:p/>
        </p:txBody>
      </p:sp>
      <p:sp>
        <p:nvSpPr>
          <p:cNvPr id="12" name="Google Shape;12;p1"/>
          <p:cNvSpPr txBox="1"/>
          <p:nvPr>
            <p:ph idx="10" type="dt"/>
          </p:nvPr>
        </p:nvSpPr>
        <p:spPr>
          <a:xfrm>
            <a:off x="628650" y="4767264"/>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Rockwell"/>
                <a:ea typeface="Rockwell"/>
                <a:cs typeface="Rockwell"/>
                <a:sym typeface="Rockwell"/>
              </a:defRPr>
            </a:lvl1pPr>
            <a:lvl2pPr lvl="1"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9pPr>
          </a:lstStyle>
          <a:p/>
        </p:txBody>
      </p:sp>
      <p:sp>
        <p:nvSpPr>
          <p:cNvPr id="13" name="Google Shape;13;p1"/>
          <p:cNvSpPr txBox="1"/>
          <p:nvPr>
            <p:ph idx="11" type="ftr"/>
          </p:nvPr>
        </p:nvSpPr>
        <p:spPr>
          <a:xfrm>
            <a:off x="3028950" y="4767264"/>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Rockwell"/>
                <a:ea typeface="Rockwell"/>
                <a:cs typeface="Rockwell"/>
                <a:sym typeface="Rockwell"/>
              </a:defRPr>
            </a:lvl1pPr>
            <a:lvl2pPr lvl="1"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350" u="none" cap="none" strike="noStrike">
                <a:solidFill>
                  <a:schemeClr val="dk1"/>
                </a:solidFill>
                <a:latin typeface="Rockwell"/>
                <a:ea typeface="Rockwell"/>
                <a:cs typeface="Rockwell"/>
                <a:sym typeface="Rockwell"/>
              </a:defRPr>
            </a:lvl9pPr>
          </a:lstStyle>
          <a:p/>
        </p:txBody>
      </p:sp>
      <p:sp>
        <p:nvSpPr>
          <p:cNvPr id="14" name="Google Shape;14;p1"/>
          <p:cNvSpPr txBox="1"/>
          <p:nvPr>
            <p:ph idx="12" type="sldNum"/>
          </p:nvPr>
        </p:nvSpPr>
        <p:spPr>
          <a:xfrm>
            <a:off x="6457950" y="4767264"/>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Rockwell"/>
                <a:ea typeface="Rockwell"/>
                <a:cs typeface="Rockwell"/>
                <a:sym typeface="Rockwell"/>
              </a:defRPr>
            </a:lvl1pPr>
            <a:lvl2pPr indent="0" lvl="1" marL="0" marR="0" rtl="0" algn="r">
              <a:spcBef>
                <a:spcPts val="0"/>
              </a:spcBef>
              <a:buNone/>
              <a:defRPr b="0" i="0" sz="900" u="none" cap="none" strike="noStrike">
                <a:solidFill>
                  <a:srgbClr val="888888"/>
                </a:solidFill>
                <a:latin typeface="Rockwell"/>
                <a:ea typeface="Rockwell"/>
                <a:cs typeface="Rockwell"/>
                <a:sym typeface="Rockwell"/>
              </a:defRPr>
            </a:lvl2pPr>
            <a:lvl3pPr indent="0" lvl="2" marL="0" marR="0" rtl="0" algn="r">
              <a:spcBef>
                <a:spcPts val="0"/>
              </a:spcBef>
              <a:buNone/>
              <a:defRPr b="0" i="0" sz="900" u="none" cap="none" strike="noStrike">
                <a:solidFill>
                  <a:srgbClr val="888888"/>
                </a:solidFill>
                <a:latin typeface="Rockwell"/>
                <a:ea typeface="Rockwell"/>
                <a:cs typeface="Rockwell"/>
                <a:sym typeface="Rockwell"/>
              </a:defRPr>
            </a:lvl3pPr>
            <a:lvl4pPr indent="0" lvl="3" marL="0" marR="0" rtl="0" algn="r">
              <a:spcBef>
                <a:spcPts val="0"/>
              </a:spcBef>
              <a:buNone/>
              <a:defRPr b="0" i="0" sz="900" u="none" cap="none" strike="noStrike">
                <a:solidFill>
                  <a:srgbClr val="888888"/>
                </a:solidFill>
                <a:latin typeface="Rockwell"/>
                <a:ea typeface="Rockwell"/>
                <a:cs typeface="Rockwell"/>
                <a:sym typeface="Rockwell"/>
              </a:defRPr>
            </a:lvl4pPr>
            <a:lvl5pPr indent="0" lvl="4" marL="0" marR="0" rtl="0" algn="r">
              <a:spcBef>
                <a:spcPts val="0"/>
              </a:spcBef>
              <a:buNone/>
              <a:defRPr b="0" i="0" sz="900" u="none" cap="none" strike="noStrike">
                <a:solidFill>
                  <a:srgbClr val="888888"/>
                </a:solidFill>
                <a:latin typeface="Rockwell"/>
                <a:ea typeface="Rockwell"/>
                <a:cs typeface="Rockwell"/>
                <a:sym typeface="Rockwell"/>
              </a:defRPr>
            </a:lvl5pPr>
            <a:lvl6pPr indent="0" lvl="5" marL="0" marR="0" rtl="0" algn="r">
              <a:spcBef>
                <a:spcPts val="0"/>
              </a:spcBef>
              <a:buNone/>
              <a:defRPr b="0" i="0" sz="900" u="none" cap="none" strike="noStrike">
                <a:solidFill>
                  <a:srgbClr val="888888"/>
                </a:solidFill>
                <a:latin typeface="Rockwell"/>
                <a:ea typeface="Rockwell"/>
                <a:cs typeface="Rockwell"/>
                <a:sym typeface="Rockwell"/>
              </a:defRPr>
            </a:lvl6pPr>
            <a:lvl7pPr indent="0" lvl="6" marL="0" marR="0" rtl="0" algn="r">
              <a:spcBef>
                <a:spcPts val="0"/>
              </a:spcBef>
              <a:buNone/>
              <a:defRPr b="0" i="0" sz="900" u="none" cap="none" strike="noStrike">
                <a:solidFill>
                  <a:srgbClr val="888888"/>
                </a:solidFill>
                <a:latin typeface="Rockwell"/>
                <a:ea typeface="Rockwell"/>
                <a:cs typeface="Rockwell"/>
                <a:sym typeface="Rockwell"/>
              </a:defRPr>
            </a:lvl7pPr>
            <a:lvl8pPr indent="0" lvl="7" marL="0" marR="0" rtl="0" algn="r">
              <a:spcBef>
                <a:spcPts val="0"/>
              </a:spcBef>
              <a:buNone/>
              <a:defRPr b="0" i="0" sz="900" u="none" cap="none" strike="noStrike">
                <a:solidFill>
                  <a:srgbClr val="888888"/>
                </a:solidFill>
                <a:latin typeface="Rockwell"/>
                <a:ea typeface="Rockwell"/>
                <a:cs typeface="Rockwell"/>
                <a:sym typeface="Rockwell"/>
              </a:defRPr>
            </a:lvl8pPr>
            <a:lvl9pPr indent="0" lvl="8" marL="0" marR="0" rtl="0" algn="r">
              <a:spcBef>
                <a:spcPts val="0"/>
              </a:spcBef>
              <a:buNone/>
              <a:defRPr b="0" i="0" sz="9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jpg"/><Relationship Id="rId4" Type="http://schemas.openxmlformats.org/officeDocument/2006/relationships/image" Target="../media/image23.jpg"/><Relationship Id="rId5"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1.jpg"/><Relationship Id="rId4" Type="http://schemas.openxmlformats.org/officeDocument/2006/relationships/image" Target="../media/image19.jpg"/><Relationship Id="rId5" Type="http://schemas.openxmlformats.org/officeDocument/2006/relationships/image" Target="../media/image2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1" Type="http://schemas.openxmlformats.org/officeDocument/2006/relationships/hyperlink" Target="https://googleslides.org/free-templates/flowers-powerpoint-templates" TargetMode="External"/><Relationship Id="rId10" Type="http://schemas.openxmlformats.org/officeDocument/2006/relationships/hyperlink" Target="https://googleslides.org/free-templates/education-google-slides" TargetMode="External"/><Relationship Id="rId13" Type="http://schemas.openxmlformats.org/officeDocument/2006/relationships/hyperlink" Target="https://googleslides.org/free-templates/games-powerpoint-templates" TargetMode="External"/><Relationship Id="rId12" Type="http://schemas.openxmlformats.org/officeDocument/2006/relationships/hyperlink" Target="https://googleslides.org/free-templates/food-drinks-powerpoint-templates" TargetMode="External"/><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hyperlink" Target="https://googleslides.org/free-templates" TargetMode="External"/><Relationship Id="rId4" Type="http://schemas.openxmlformats.org/officeDocument/2006/relationships/hyperlink" Target="https://googleslides.org/free-templates/abstract-google-slides" TargetMode="External"/><Relationship Id="rId9" Type="http://schemas.openxmlformats.org/officeDocument/2006/relationships/hyperlink" Target="https://googleslides.org/free-templates/christmas-new-year-templates" TargetMode="External"/><Relationship Id="rId15" Type="http://schemas.openxmlformats.org/officeDocument/2006/relationships/hyperlink" Target="https://googleslides.org/free-templates/nature-google-slide-templates" TargetMode="External"/><Relationship Id="rId14" Type="http://schemas.openxmlformats.org/officeDocument/2006/relationships/hyperlink" Target="https://googleslides.org/free-templates/medical-powerpoint-templates" TargetMode="External"/><Relationship Id="rId17" Type="http://schemas.openxmlformats.org/officeDocument/2006/relationships/hyperlink" Target="https://googleslides.org/free-templates/sports-presentation-slides" TargetMode="External"/><Relationship Id="rId16" Type="http://schemas.openxmlformats.org/officeDocument/2006/relationships/hyperlink" Target="https://googleslides.org/free-templates/religion-powerpoint-templates" TargetMode="External"/><Relationship Id="rId5" Type="http://schemas.openxmlformats.org/officeDocument/2006/relationships/hyperlink" Target="https://googleslides.org/free-templates/animal-wildlife-presentation-template" TargetMode="External"/><Relationship Id="rId19" Type="http://schemas.openxmlformats.org/officeDocument/2006/relationships/hyperlink" Target="https://googleslides.org/free-templates/transportation-google-slides" TargetMode="External"/><Relationship Id="rId6" Type="http://schemas.openxmlformats.org/officeDocument/2006/relationships/hyperlink" Target="https://googleslides.org/free-templates/biology-presentation-slides" TargetMode="External"/><Relationship Id="rId18" Type="http://schemas.openxmlformats.org/officeDocument/2006/relationships/hyperlink" Target="https://googleslides.org/free-templates/technology-powerpoint-templates" TargetMode="External"/><Relationship Id="rId7" Type="http://schemas.openxmlformats.org/officeDocument/2006/relationships/hyperlink" Target="https://googleslides.org/free-templates/business-finance-templates" TargetMode="External"/><Relationship Id="rId8" Type="http://schemas.openxmlformats.org/officeDocument/2006/relationships/hyperlink" Target="https://googleslides.org/free-templates/chemistry-google-slides-templat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4"/>
          <p:cNvPicPr preferRelativeResize="0"/>
          <p:nvPr/>
        </p:nvPicPr>
        <p:blipFill rotWithShape="1">
          <a:blip r:embed="rId3">
            <a:alphaModFix/>
          </a:blip>
          <a:srcRect b="0" l="0" r="0" t="0"/>
          <a:stretch/>
        </p:blipFill>
        <p:spPr>
          <a:xfrm>
            <a:off x="6688996" y="-668609"/>
            <a:ext cx="2454410" cy="5829225"/>
          </a:xfrm>
          <a:prstGeom prst="rect">
            <a:avLst/>
          </a:prstGeom>
          <a:noFill/>
          <a:ln>
            <a:noFill/>
          </a:ln>
        </p:spPr>
      </p:pic>
      <p:pic>
        <p:nvPicPr>
          <p:cNvPr id="94" name="Google Shape;94;p14"/>
          <p:cNvPicPr preferRelativeResize="0"/>
          <p:nvPr/>
        </p:nvPicPr>
        <p:blipFill rotWithShape="1">
          <a:blip r:embed="rId4">
            <a:alphaModFix/>
          </a:blip>
          <a:srcRect b="0" l="0" r="0" t="0"/>
          <a:stretch/>
        </p:blipFill>
        <p:spPr>
          <a:xfrm>
            <a:off x="-119153" y="-13855"/>
            <a:ext cx="2580338" cy="3324315"/>
          </a:xfrm>
          <a:prstGeom prst="rect">
            <a:avLst/>
          </a:prstGeom>
          <a:noFill/>
          <a:ln>
            <a:noFill/>
          </a:ln>
        </p:spPr>
      </p:pic>
      <p:sp>
        <p:nvSpPr>
          <p:cNvPr id="95" name="Google Shape;95;p14"/>
          <p:cNvSpPr txBox="1"/>
          <p:nvPr/>
        </p:nvSpPr>
        <p:spPr>
          <a:xfrm>
            <a:off x="3811466" y="3265326"/>
            <a:ext cx="2270430"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tr-TR" sz="1600" u="none" cap="none" strike="noStrike">
                <a:solidFill>
                  <a:srgbClr val="3F3F3F"/>
                </a:solidFill>
                <a:latin typeface="Rockwell"/>
                <a:ea typeface="Rockwell"/>
                <a:cs typeface="Rockwell"/>
                <a:sym typeface="Rockwell"/>
              </a:rPr>
              <a:t>Presentation Template</a:t>
            </a:r>
            <a:endParaRPr sz="1600">
              <a:solidFill>
                <a:srgbClr val="3F3F3F"/>
              </a:solidFill>
              <a:latin typeface="Rockwell"/>
              <a:ea typeface="Rockwell"/>
              <a:cs typeface="Rockwell"/>
              <a:sym typeface="Rockwell"/>
            </a:endParaRPr>
          </a:p>
        </p:txBody>
      </p:sp>
      <p:sp>
        <p:nvSpPr>
          <p:cNvPr id="96" name="Google Shape;96;p14"/>
          <p:cNvSpPr txBox="1"/>
          <p:nvPr/>
        </p:nvSpPr>
        <p:spPr>
          <a:xfrm>
            <a:off x="2897771" y="3628795"/>
            <a:ext cx="3733714"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00">
                <a:solidFill>
                  <a:srgbClr val="7F7F7F"/>
                </a:solidFill>
                <a:latin typeface="Rockwell"/>
                <a:ea typeface="Rockwell"/>
                <a:cs typeface="Rockwell"/>
                <a:sym typeface="Rockwell"/>
              </a:rPr>
              <a:t>20XX year-end summary work summarizes the boutique PPT</a:t>
            </a:r>
            <a:endParaRPr/>
          </a:p>
          <a:p>
            <a:pPr indent="0" lvl="0" marL="0" marR="0" rtl="0" algn="ctr">
              <a:spcBef>
                <a:spcPts val="0"/>
              </a:spcBef>
              <a:spcAft>
                <a:spcPts val="0"/>
              </a:spcAft>
              <a:buNone/>
            </a:pPr>
            <a:r>
              <a:rPr lang="tr-TR" sz="1000">
                <a:solidFill>
                  <a:srgbClr val="7F7F7F"/>
                </a:solidFill>
                <a:latin typeface="Rockwell"/>
                <a:ea typeface="Rockwell"/>
                <a:cs typeface="Rockwell"/>
                <a:sym typeface="Rockwell"/>
              </a:rPr>
              <a:t>About the summary text input or copy here</a:t>
            </a:r>
            <a:endParaRPr/>
          </a:p>
        </p:txBody>
      </p:sp>
      <p:sp>
        <p:nvSpPr>
          <p:cNvPr id="97" name="Google Shape;97;p14"/>
          <p:cNvSpPr/>
          <p:nvPr/>
        </p:nvSpPr>
        <p:spPr>
          <a:xfrm>
            <a:off x="2063882" y="2660754"/>
            <a:ext cx="5439775" cy="504056"/>
          </a:xfrm>
          <a:prstGeom prst="roundRect">
            <a:avLst>
              <a:gd fmla="val 4227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98" name="Google Shape;98;p14"/>
          <p:cNvSpPr txBox="1"/>
          <p:nvPr/>
        </p:nvSpPr>
        <p:spPr>
          <a:xfrm>
            <a:off x="3320969" y="2561396"/>
            <a:ext cx="3445789"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600">
                <a:solidFill>
                  <a:schemeClr val="lt1"/>
                </a:solidFill>
                <a:latin typeface="Rockwell"/>
                <a:ea typeface="Rockwell"/>
                <a:cs typeface="Rockwell"/>
                <a:sym typeface="Rockwell"/>
              </a:rPr>
              <a:t>3D Animation</a:t>
            </a:r>
            <a:endParaRPr sz="3600">
              <a:solidFill>
                <a:schemeClr val="lt1"/>
              </a:solidFill>
              <a:latin typeface="Rockwell"/>
              <a:ea typeface="Rockwell"/>
              <a:cs typeface="Rockwell"/>
              <a:sym typeface="Rockwell"/>
            </a:endParaRPr>
          </a:p>
        </p:txBody>
      </p:sp>
      <p:grpSp>
        <p:nvGrpSpPr>
          <p:cNvPr id="99" name="Google Shape;99;p14"/>
          <p:cNvGrpSpPr/>
          <p:nvPr/>
        </p:nvGrpSpPr>
        <p:grpSpPr>
          <a:xfrm>
            <a:off x="1903449" y="2632245"/>
            <a:ext cx="720079" cy="574619"/>
            <a:chOff x="899592" y="2377261"/>
            <a:chExt cx="720079" cy="574619"/>
          </a:xfrm>
        </p:grpSpPr>
        <p:sp>
          <p:nvSpPr>
            <p:cNvPr id="100" name="Google Shape;100;p14"/>
            <p:cNvSpPr/>
            <p:nvPr/>
          </p:nvSpPr>
          <p:spPr>
            <a:xfrm>
              <a:off x="899592" y="2377261"/>
              <a:ext cx="720079" cy="574619"/>
            </a:xfrm>
            <a:prstGeom prst="roundRect">
              <a:avLst>
                <a:gd fmla="val 42270" name="adj"/>
              </a:avLst>
            </a:prstGeom>
            <a:gradFill>
              <a:gsLst>
                <a:gs pos="0">
                  <a:schemeClr val="lt1"/>
                </a:gs>
                <a:gs pos="55000">
                  <a:srgbClr val="F2F2F2"/>
                </a:gs>
                <a:gs pos="100000">
                  <a:srgbClr val="A5A5A5"/>
                </a:gs>
              </a:gsLst>
              <a:lin ang="8100000" scaled="0"/>
            </a:gra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C00000"/>
                </a:solidFill>
                <a:latin typeface="Rockwell"/>
                <a:ea typeface="Rockwell"/>
                <a:cs typeface="Rockwell"/>
                <a:sym typeface="Rockwell"/>
              </a:endParaRPr>
            </a:p>
          </p:txBody>
        </p:sp>
        <p:sp>
          <p:nvSpPr>
            <p:cNvPr id="101" name="Google Shape;101;p14"/>
            <p:cNvSpPr/>
            <p:nvPr/>
          </p:nvSpPr>
          <p:spPr>
            <a:xfrm>
              <a:off x="920241" y="2397813"/>
              <a:ext cx="681258" cy="533516"/>
            </a:xfrm>
            <a:prstGeom prst="roundRect">
              <a:avLst>
                <a:gd fmla="val 42270" name="adj"/>
              </a:avLst>
            </a:prstGeom>
            <a:gradFill>
              <a:gsLst>
                <a:gs pos="0">
                  <a:schemeClr val="lt1"/>
                </a:gs>
                <a:gs pos="51000">
                  <a:srgbClr val="F2F2F2"/>
                </a:gs>
                <a:gs pos="100000">
                  <a:srgbClr val="BFBFBF"/>
                </a:gs>
              </a:gsLst>
              <a:lin ang="18900000" scaled="0"/>
            </a:gra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C00000"/>
                </a:solidFill>
                <a:latin typeface="Rockwell"/>
                <a:ea typeface="Rockwell"/>
                <a:cs typeface="Rockwell"/>
                <a:sym typeface="Rockwell"/>
              </a:endParaRPr>
            </a:p>
          </p:txBody>
        </p:sp>
      </p:grpSp>
      <p:pic>
        <p:nvPicPr>
          <p:cNvPr descr="C:\Users\Administrator\Desktop\手.png" id="102" name="Google Shape;102;p14"/>
          <p:cNvPicPr preferRelativeResize="0"/>
          <p:nvPr/>
        </p:nvPicPr>
        <p:blipFill rotWithShape="1">
          <a:blip r:embed="rId5">
            <a:alphaModFix/>
          </a:blip>
          <a:srcRect b="0" l="0" r="0" t="0"/>
          <a:stretch/>
        </p:blipFill>
        <p:spPr>
          <a:xfrm flipH="1">
            <a:off x="1784296" y="2732761"/>
            <a:ext cx="2959860" cy="2876318"/>
          </a:xfrm>
          <a:prstGeom prst="rect">
            <a:avLst/>
          </a:prstGeom>
          <a:noFill/>
          <a:ln>
            <a:noFill/>
          </a:ln>
        </p:spPr>
      </p:pic>
      <p:sp>
        <p:nvSpPr>
          <p:cNvPr id="103" name="Google Shape;103;p14"/>
          <p:cNvSpPr/>
          <p:nvPr/>
        </p:nvSpPr>
        <p:spPr>
          <a:xfrm>
            <a:off x="2886306" y="1420526"/>
            <a:ext cx="873177" cy="873177"/>
          </a:xfrm>
          <a:prstGeom prst="ellipse">
            <a:avLst/>
          </a:prstGeom>
          <a:solidFill>
            <a:srgbClr val="0070C0"/>
          </a:solidFill>
          <a:ln>
            <a:noFill/>
          </a:ln>
          <a:effectLst>
            <a:outerShdw blurRad="203200" rotWithShape="0" algn="tl" dir="2700000" dist="1016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2">
              <a:solidFill>
                <a:srgbClr val="FFFFFF"/>
              </a:solidFill>
              <a:latin typeface="Rockwell"/>
              <a:ea typeface="Rockwell"/>
              <a:cs typeface="Rockwell"/>
              <a:sym typeface="Rockwell"/>
            </a:endParaRPr>
          </a:p>
        </p:txBody>
      </p:sp>
      <p:sp>
        <p:nvSpPr>
          <p:cNvPr id="104" name="Google Shape;104;p14"/>
          <p:cNvSpPr/>
          <p:nvPr/>
        </p:nvSpPr>
        <p:spPr>
          <a:xfrm>
            <a:off x="3878344" y="1420526"/>
            <a:ext cx="873177" cy="873177"/>
          </a:xfrm>
          <a:prstGeom prst="ellipse">
            <a:avLst/>
          </a:prstGeom>
          <a:solidFill>
            <a:srgbClr val="0070C0"/>
          </a:solidFill>
          <a:ln>
            <a:noFill/>
          </a:ln>
          <a:effectLst>
            <a:outerShdw blurRad="203200" rotWithShape="0" algn="tl" dir="2700000" dist="1016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2">
              <a:solidFill>
                <a:srgbClr val="FFFFFF"/>
              </a:solidFill>
              <a:latin typeface="Rockwell"/>
              <a:ea typeface="Rockwell"/>
              <a:cs typeface="Rockwell"/>
              <a:sym typeface="Rockwell"/>
            </a:endParaRPr>
          </a:p>
        </p:txBody>
      </p:sp>
      <p:sp>
        <p:nvSpPr>
          <p:cNvPr id="105" name="Google Shape;105;p14"/>
          <p:cNvSpPr/>
          <p:nvPr/>
        </p:nvSpPr>
        <p:spPr>
          <a:xfrm>
            <a:off x="4887635" y="1420526"/>
            <a:ext cx="873177" cy="873177"/>
          </a:xfrm>
          <a:prstGeom prst="ellipse">
            <a:avLst/>
          </a:prstGeom>
          <a:solidFill>
            <a:srgbClr val="0070C0"/>
          </a:solidFill>
          <a:ln>
            <a:noFill/>
          </a:ln>
          <a:effectLst>
            <a:outerShdw blurRad="203200" rotWithShape="0" algn="tl" dir="2700000" dist="1016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2">
              <a:solidFill>
                <a:srgbClr val="FFFFFF"/>
              </a:solidFill>
              <a:latin typeface="Rockwell"/>
              <a:ea typeface="Rockwell"/>
              <a:cs typeface="Rockwell"/>
              <a:sym typeface="Rockwell"/>
            </a:endParaRPr>
          </a:p>
        </p:txBody>
      </p:sp>
      <p:sp>
        <p:nvSpPr>
          <p:cNvPr id="106" name="Google Shape;106;p14"/>
          <p:cNvSpPr/>
          <p:nvPr/>
        </p:nvSpPr>
        <p:spPr>
          <a:xfrm>
            <a:off x="5879673" y="1420526"/>
            <a:ext cx="873177" cy="873177"/>
          </a:xfrm>
          <a:prstGeom prst="ellipse">
            <a:avLst/>
          </a:prstGeom>
          <a:solidFill>
            <a:srgbClr val="0070C0"/>
          </a:solidFill>
          <a:ln>
            <a:noFill/>
          </a:ln>
          <a:effectLst>
            <a:outerShdw blurRad="203200" rotWithShape="0" algn="tl" dir="2700000" dist="1016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2">
              <a:solidFill>
                <a:srgbClr val="FFFFFF"/>
              </a:solidFill>
              <a:latin typeface="Rockwell"/>
              <a:ea typeface="Rockwell"/>
              <a:cs typeface="Rockwell"/>
              <a:sym typeface="Rockwell"/>
            </a:endParaRPr>
          </a:p>
        </p:txBody>
      </p:sp>
      <p:sp>
        <p:nvSpPr>
          <p:cNvPr id="107" name="Google Shape;107;p14"/>
          <p:cNvSpPr txBox="1"/>
          <p:nvPr/>
        </p:nvSpPr>
        <p:spPr>
          <a:xfrm>
            <a:off x="3031482" y="1354646"/>
            <a:ext cx="601447" cy="1004939"/>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6000">
                <a:solidFill>
                  <a:schemeClr val="lt1"/>
                </a:solidFill>
                <a:latin typeface="Rockwell"/>
                <a:ea typeface="Rockwell"/>
                <a:cs typeface="Rockwell"/>
                <a:sym typeface="Rockwell"/>
              </a:rPr>
              <a:t>2</a:t>
            </a:r>
            <a:endParaRPr sz="6000">
              <a:solidFill>
                <a:schemeClr val="lt1"/>
              </a:solidFill>
              <a:latin typeface="Rockwell"/>
              <a:ea typeface="Rockwell"/>
              <a:cs typeface="Rockwell"/>
              <a:sym typeface="Rockwell"/>
            </a:endParaRPr>
          </a:p>
        </p:txBody>
      </p:sp>
      <p:sp>
        <p:nvSpPr>
          <p:cNvPr id="108" name="Google Shape;108;p14"/>
          <p:cNvSpPr txBox="1"/>
          <p:nvPr/>
        </p:nvSpPr>
        <p:spPr>
          <a:xfrm>
            <a:off x="3999460" y="1354646"/>
            <a:ext cx="601447" cy="1004939"/>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6000">
                <a:solidFill>
                  <a:schemeClr val="lt1"/>
                </a:solidFill>
                <a:latin typeface="Rockwell"/>
                <a:ea typeface="Rockwell"/>
                <a:cs typeface="Rockwell"/>
                <a:sym typeface="Rockwell"/>
              </a:rPr>
              <a:t>0</a:t>
            </a:r>
            <a:endParaRPr sz="6000">
              <a:solidFill>
                <a:schemeClr val="lt1"/>
              </a:solidFill>
              <a:latin typeface="Rockwell"/>
              <a:ea typeface="Rockwell"/>
              <a:cs typeface="Rockwell"/>
              <a:sym typeface="Rockwell"/>
            </a:endParaRPr>
          </a:p>
        </p:txBody>
      </p:sp>
      <p:sp>
        <p:nvSpPr>
          <p:cNvPr id="109" name="Google Shape;109;p14"/>
          <p:cNvSpPr txBox="1"/>
          <p:nvPr/>
        </p:nvSpPr>
        <p:spPr>
          <a:xfrm>
            <a:off x="5016187" y="1354646"/>
            <a:ext cx="601447" cy="1004939"/>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6000">
                <a:solidFill>
                  <a:schemeClr val="lt1"/>
                </a:solidFill>
                <a:latin typeface="Rockwell"/>
                <a:ea typeface="Rockwell"/>
                <a:cs typeface="Rockwell"/>
                <a:sym typeface="Rockwell"/>
              </a:rPr>
              <a:t>2</a:t>
            </a:r>
            <a:endParaRPr sz="6000">
              <a:solidFill>
                <a:schemeClr val="lt1"/>
              </a:solidFill>
              <a:latin typeface="Rockwell"/>
              <a:ea typeface="Rockwell"/>
              <a:cs typeface="Rockwell"/>
              <a:sym typeface="Rockwell"/>
            </a:endParaRPr>
          </a:p>
        </p:txBody>
      </p:sp>
      <p:sp>
        <p:nvSpPr>
          <p:cNvPr id="110" name="Google Shape;110;p14"/>
          <p:cNvSpPr txBox="1"/>
          <p:nvPr/>
        </p:nvSpPr>
        <p:spPr>
          <a:xfrm>
            <a:off x="6040930" y="1354646"/>
            <a:ext cx="585417" cy="1004939"/>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6000">
                <a:solidFill>
                  <a:schemeClr val="lt1"/>
                </a:solidFill>
                <a:latin typeface="Rockwell"/>
                <a:ea typeface="Rockwell"/>
                <a:cs typeface="Rockwell"/>
                <a:sym typeface="Rockwell"/>
              </a:rPr>
              <a:t>*</a:t>
            </a:r>
            <a:endParaRPr sz="6000">
              <a:solidFill>
                <a:schemeClr val="lt1"/>
              </a:solidFill>
              <a:latin typeface="Rockwell"/>
              <a:ea typeface="Rockwell"/>
              <a:cs typeface="Rockwell"/>
              <a:sym typeface="Rockwell"/>
            </a:endParaRPr>
          </a:p>
        </p:txBody>
      </p:sp>
    </p:spTree>
  </p:cSld>
  <p:clrMapOvr>
    <a:masterClrMapping/>
  </p:clrMapOvr>
  <mc:AlternateContent>
    <mc:Choice Requires="p14">
      <p:transition spd="slow" p14:dur="12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03"/>
                                        </p:tgtEl>
                                        <p:attrNameLst>
                                          <p:attrName>style.visibility</p:attrName>
                                        </p:attrNameLst>
                                      </p:cBhvr>
                                      <p:to>
                                        <p:strVal val="visible"/>
                                      </p:to>
                                    </p:set>
                                    <p:anim calcmode="lin" valueType="num">
                                      <p:cBhvr additive="base">
                                        <p:cTn dur="500"/>
                                        <p:tgtEl>
                                          <p:spTgt spid="10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500"/>
                                        <p:tgtEl>
                                          <p:spTgt spid="10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05"/>
                                        </p:tgtEl>
                                        <p:attrNameLst>
                                          <p:attrName>style.visibility</p:attrName>
                                        </p:attrNameLst>
                                      </p:cBhvr>
                                      <p:to>
                                        <p:strVal val="visible"/>
                                      </p:to>
                                    </p:set>
                                    <p:anim calcmode="lin" valueType="num">
                                      <p:cBhvr additive="base">
                                        <p:cTn dur="500"/>
                                        <p:tgtEl>
                                          <p:spTgt spid="10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500"/>
                                        <p:tgtEl>
                                          <p:spTgt spid="106"/>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500"/>
                                        <p:tgtEl>
                                          <p:spTgt spid="107"/>
                                        </p:tgtEl>
                                        <p:attrNameLst>
                                          <p:attrName>ppt_w</p:attrName>
                                        </p:attrNameLst>
                                      </p:cBhvr>
                                      <p:tavLst>
                                        <p:tav fmla="" tm="0">
                                          <p:val>
                                            <p:strVal val="0"/>
                                          </p:val>
                                        </p:tav>
                                        <p:tav fmla="" tm="100000">
                                          <p:val>
                                            <p:strVal val="#ppt_w"/>
                                          </p:val>
                                        </p:tav>
                                      </p:tavLst>
                                    </p:anim>
                                    <p:anim calcmode="lin" valueType="num">
                                      <p:cBhvr additive="base">
                                        <p:cTn dur="500"/>
                                        <p:tgtEl>
                                          <p:spTgt spid="107"/>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500"/>
                                        <p:tgtEl>
                                          <p:spTgt spid="108"/>
                                        </p:tgtEl>
                                        <p:attrNameLst>
                                          <p:attrName>ppt_w</p:attrName>
                                        </p:attrNameLst>
                                      </p:cBhvr>
                                      <p:tavLst>
                                        <p:tav fmla="" tm="0">
                                          <p:val>
                                            <p:strVal val="0"/>
                                          </p:val>
                                        </p:tav>
                                        <p:tav fmla="" tm="100000">
                                          <p:val>
                                            <p:strVal val="#ppt_w"/>
                                          </p:val>
                                        </p:tav>
                                      </p:tavLst>
                                    </p:anim>
                                    <p:anim calcmode="lin" valueType="num">
                                      <p:cBhvr additive="base">
                                        <p:cTn dur="500"/>
                                        <p:tgtEl>
                                          <p:spTgt spid="108"/>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500"/>
                                        <p:tgtEl>
                                          <p:spTgt spid="109"/>
                                        </p:tgtEl>
                                        <p:attrNameLst>
                                          <p:attrName>ppt_w</p:attrName>
                                        </p:attrNameLst>
                                      </p:cBhvr>
                                      <p:tavLst>
                                        <p:tav fmla="" tm="0">
                                          <p:val>
                                            <p:strVal val="0"/>
                                          </p:val>
                                        </p:tav>
                                        <p:tav fmla="" tm="100000">
                                          <p:val>
                                            <p:strVal val="#ppt_w"/>
                                          </p:val>
                                        </p:tav>
                                      </p:tavLst>
                                    </p:anim>
                                    <p:anim calcmode="lin" valueType="num">
                                      <p:cBhvr additive="base">
                                        <p:cTn dur="500"/>
                                        <p:tgtEl>
                                          <p:spTgt spid="109"/>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500"/>
                                        <p:tgtEl>
                                          <p:spTgt spid="110"/>
                                        </p:tgtEl>
                                        <p:attrNameLst>
                                          <p:attrName>ppt_w</p:attrName>
                                        </p:attrNameLst>
                                      </p:cBhvr>
                                      <p:tavLst>
                                        <p:tav fmla="" tm="0">
                                          <p:val>
                                            <p:strVal val="0"/>
                                          </p:val>
                                        </p:tav>
                                        <p:tav fmla="" tm="100000">
                                          <p:val>
                                            <p:strVal val="#ppt_w"/>
                                          </p:val>
                                        </p:tav>
                                      </p:tavLst>
                                    </p:anim>
                                    <p:anim calcmode="lin" valueType="num">
                                      <p:cBhvr additive="base">
                                        <p:cTn dur="500"/>
                                        <p:tgtEl>
                                          <p:spTgt spid="110"/>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40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par>
                                <p:cTn fill="hold" nodeType="withEffect" presetClass="entr" presetID="10" presetSubtype="0">
                                  <p:stCondLst>
                                    <p:cond delay="40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par>
                          <p:cTn fill="hold">
                            <p:stCondLst>
                              <p:cond delay="3000"/>
                            </p:stCondLst>
                            <p:childTnLst>
                              <p:par>
                                <p:cTn fill="hold" nodeType="after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par>
                                <p:cTn fill="hold" nodeType="withEffect" presetClass="entr" presetID="10" presetSubtype="0">
                                  <p:stCondLst>
                                    <p:cond delay="250"/>
                                  </p:stCondLst>
                                  <p:childTnLst>
                                    <p:set>
                                      <p:cBhvr>
                                        <p:cTn dur="1" fill="hold">
                                          <p:stCondLst>
                                            <p:cond delay="0"/>
                                          </p:stCondLst>
                                        </p:cTn>
                                        <p:tgtEl>
                                          <p:spTgt spid="98"/>
                                        </p:tgtEl>
                                        <p:attrNameLst>
                                          <p:attrName>style.visibility</p:attrName>
                                        </p:attrNameLst>
                                      </p:cBhvr>
                                      <p:to>
                                        <p:strVal val="visible"/>
                                      </p:to>
                                    </p:set>
                                    <p:animEffect filter="fade" transition="in">
                                      <p:cBhvr>
                                        <p:cTn dur="1750"/>
                                        <p:tgtEl>
                                          <p:spTgt spid="98"/>
                                        </p:tgtEl>
                                      </p:cBhvr>
                                    </p:animEffect>
                                  </p:childTnLst>
                                </p:cTn>
                              </p:par>
                              <p:par>
                                <p:cTn fill="hold" nodeType="with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childTnLst>
                          </p:cTn>
                        </p:par>
                        <p:par>
                          <p:cTn fill="hold">
                            <p:stCondLst>
                              <p:cond delay="4750"/>
                            </p:stCondLst>
                            <p:childTnLst>
                              <p:par>
                                <p:cTn fill="hold" nodeType="after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par>
                                <p:cTn fill="hold" nodeType="withEffect" presetClass="exit" presetID="10" presetSubtype="0">
                                  <p:stCondLst>
                                    <p:cond delay="0"/>
                                  </p:stCondLst>
                                  <p:childTnLst>
                                    <p:animEffect filter="fade" transition="out">
                                      <p:cBhvr>
                                        <p:cTn dur="1000"/>
                                        <p:tgtEl>
                                          <p:spTgt spid="102"/>
                                        </p:tgtEl>
                                      </p:cBhvr>
                                    </p:animEffect>
                                    <p:set>
                                      <p:cBhvr>
                                        <p:cTn dur="1" fill="hold">
                                          <p:stCondLst>
                                            <p:cond delay="1000"/>
                                          </p:stCondLst>
                                        </p:cTn>
                                        <p:tgtEl>
                                          <p:spTgt spid="102"/>
                                        </p:tgtEl>
                                        <p:attrNameLst>
                                          <p:attrName>style.visibility</p:attrName>
                                        </p:attrNameLst>
                                      </p:cBhvr>
                                      <p:to>
                                        <p:strVal val="hidden"/>
                                      </p:to>
                                    </p:set>
                                  </p:childTnLst>
                                </p:cTn>
                              </p:par>
                            </p:childTnLst>
                          </p:cTn>
                        </p:par>
                        <p:par>
                          <p:cTn fill="hold">
                            <p:stCondLst>
                              <p:cond delay="5750"/>
                            </p:stCondLst>
                            <p:childTnLst>
                              <p:par>
                                <p:cTn fill="hold" nodeType="after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500"/>
                                        <p:tgtEl>
                                          <p:spTgt spid="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p23"/>
          <p:cNvPicPr preferRelativeResize="0"/>
          <p:nvPr/>
        </p:nvPicPr>
        <p:blipFill rotWithShape="1">
          <a:blip r:embed="rId3">
            <a:alphaModFix/>
          </a:blip>
          <a:srcRect b="0" l="0" r="0" t="0"/>
          <a:stretch/>
        </p:blipFill>
        <p:spPr>
          <a:xfrm>
            <a:off x="6688996" y="-668609"/>
            <a:ext cx="2454410" cy="5829225"/>
          </a:xfrm>
          <a:prstGeom prst="rect">
            <a:avLst/>
          </a:prstGeom>
          <a:noFill/>
          <a:ln>
            <a:noFill/>
          </a:ln>
        </p:spPr>
      </p:pic>
      <p:pic>
        <p:nvPicPr>
          <p:cNvPr id="325" name="Google Shape;325;p23"/>
          <p:cNvPicPr preferRelativeResize="0"/>
          <p:nvPr/>
        </p:nvPicPr>
        <p:blipFill rotWithShape="1">
          <a:blip r:embed="rId4">
            <a:alphaModFix/>
          </a:blip>
          <a:srcRect b="0" l="0" r="0" t="0"/>
          <a:stretch/>
        </p:blipFill>
        <p:spPr>
          <a:xfrm>
            <a:off x="-126522" y="-1815800"/>
            <a:ext cx="2580338" cy="6946095"/>
          </a:xfrm>
          <a:prstGeom prst="rect">
            <a:avLst/>
          </a:prstGeom>
          <a:noFill/>
          <a:ln>
            <a:noFill/>
          </a:ln>
        </p:spPr>
      </p:pic>
      <p:sp>
        <p:nvSpPr>
          <p:cNvPr id="326" name="Google Shape;326;p23"/>
          <p:cNvSpPr txBox="1"/>
          <p:nvPr/>
        </p:nvSpPr>
        <p:spPr>
          <a:xfrm>
            <a:off x="2904568" y="1585659"/>
            <a:ext cx="933269" cy="1697436"/>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10500">
                <a:solidFill>
                  <a:srgbClr val="0070C0"/>
                </a:solidFill>
                <a:latin typeface="Rockwell"/>
                <a:ea typeface="Rockwell"/>
                <a:cs typeface="Rockwell"/>
                <a:sym typeface="Rockwell"/>
              </a:rPr>
              <a:t>2</a:t>
            </a:r>
            <a:endParaRPr sz="10500">
              <a:solidFill>
                <a:srgbClr val="0070C0"/>
              </a:solidFill>
              <a:latin typeface="Rockwell"/>
              <a:ea typeface="Rockwell"/>
              <a:cs typeface="Rockwell"/>
              <a:sym typeface="Rockwell"/>
            </a:endParaRPr>
          </a:p>
        </p:txBody>
      </p:sp>
      <p:sp>
        <p:nvSpPr>
          <p:cNvPr id="327" name="Google Shape;327;p23"/>
          <p:cNvSpPr/>
          <p:nvPr/>
        </p:nvSpPr>
        <p:spPr>
          <a:xfrm>
            <a:off x="2678856" y="1825373"/>
            <a:ext cx="261938" cy="1237059"/>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328" name="Google Shape;328;p23"/>
          <p:cNvSpPr/>
          <p:nvPr/>
        </p:nvSpPr>
        <p:spPr>
          <a:xfrm flipH="1">
            <a:off x="3758976" y="1825373"/>
            <a:ext cx="261938" cy="1237059"/>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329" name="Google Shape;329;p23"/>
          <p:cNvSpPr txBox="1"/>
          <p:nvPr/>
        </p:nvSpPr>
        <p:spPr>
          <a:xfrm>
            <a:off x="3976608" y="1635646"/>
            <a:ext cx="3597139" cy="193899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tr-TR" sz="10000">
                <a:solidFill>
                  <a:srgbClr val="A5A5A5"/>
                </a:solidFill>
                <a:latin typeface="Rockwell"/>
                <a:ea typeface="Rockwell"/>
                <a:cs typeface="Rockwell"/>
                <a:sym typeface="Rockwell"/>
              </a:rPr>
              <a:t>S</a:t>
            </a:r>
            <a:r>
              <a:rPr lang="tr-TR" sz="2000">
                <a:solidFill>
                  <a:srgbClr val="A5A5A5"/>
                </a:solidFill>
                <a:latin typeface="Rockwell"/>
                <a:ea typeface="Rockwell"/>
                <a:cs typeface="Rockwell"/>
                <a:sym typeface="Rockwell"/>
              </a:rPr>
              <a:t>UCCESSFUL PROJECTS</a:t>
            </a:r>
            <a:endParaRPr/>
          </a:p>
          <a:p>
            <a:pPr indent="0" lvl="0" marL="0" marR="0" rtl="0" algn="just">
              <a:spcBef>
                <a:spcPts val="0"/>
              </a:spcBef>
              <a:spcAft>
                <a:spcPts val="0"/>
              </a:spcAft>
              <a:buNone/>
            </a:pPr>
            <a:r>
              <a:t/>
            </a:r>
            <a:endParaRPr sz="2000">
              <a:solidFill>
                <a:srgbClr val="A5A5A5"/>
              </a:solidFill>
              <a:latin typeface="Rockwell"/>
              <a:ea typeface="Rockwell"/>
              <a:cs typeface="Rockwell"/>
              <a:sym typeface="Rockwell"/>
            </a:endParaRPr>
          </a:p>
        </p:txBody>
      </p:sp>
      <p:sp>
        <p:nvSpPr>
          <p:cNvPr id="330" name="Google Shape;330;p23"/>
          <p:cNvSpPr txBox="1"/>
          <p:nvPr/>
        </p:nvSpPr>
        <p:spPr>
          <a:xfrm>
            <a:off x="4733821" y="2067694"/>
            <a:ext cx="1966692" cy="63094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00">
                <a:solidFill>
                  <a:srgbClr val="0070C0"/>
                </a:solidFill>
                <a:latin typeface="Rockwell"/>
                <a:ea typeface="Rockwell"/>
                <a:cs typeface="Rockwell"/>
                <a:sym typeface="Rockwell"/>
              </a:rPr>
              <a:t>Personal</a:t>
            </a:r>
            <a:endParaRPr sz="3500">
              <a:solidFill>
                <a:srgbClr val="0070C0"/>
              </a:solidFill>
              <a:latin typeface="Rockwell"/>
              <a:ea typeface="Rockwell"/>
              <a:cs typeface="Rockwell"/>
              <a:sym typeface="Rockwell"/>
            </a:endParaRPr>
          </a:p>
        </p:txBody>
      </p:sp>
      <p:sp>
        <p:nvSpPr>
          <p:cNvPr id="331" name="Google Shape;331;p23"/>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1000"/>
                                        <p:tgtEl>
                                          <p:spTgt spid="325"/>
                                        </p:tgtEl>
                                      </p:cBhvr>
                                    </p:animEffect>
                                  </p:childTnLst>
                                </p:cTn>
                              </p:par>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1000"/>
                                        <p:tgtEl>
                                          <p:spTgt spid="32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326"/>
                                        </p:tgtEl>
                                        <p:attrNameLst>
                                          <p:attrName>style.visibility</p:attrName>
                                        </p:attrNameLst>
                                      </p:cBhvr>
                                      <p:to>
                                        <p:strVal val="visible"/>
                                      </p:to>
                                    </p:set>
                                    <p:anim calcmode="lin" valueType="num">
                                      <p:cBhvr additive="base">
                                        <p:cTn dur="500"/>
                                        <p:tgtEl>
                                          <p:spTgt spid="326"/>
                                        </p:tgtEl>
                                        <p:attrNameLst>
                                          <p:attrName>ppt_w</p:attrName>
                                        </p:attrNameLst>
                                      </p:cBhvr>
                                      <p:tavLst>
                                        <p:tav fmla="" tm="0">
                                          <p:val>
                                            <p:strVal val="0"/>
                                          </p:val>
                                        </p:tav>
                                        <p:tav fmla="" tm="100000">
                                          <p:val>
                                            <p:strVal val="#ppt_w"/>
                                          </p:val>
                                        </p:tav>
                                      </p:tavLst>
                                    </p:anim>
                                    <p:anim calcmode="lin" valueType="num">
                                      <p:cBhvr additive="base">
                                        <p:cTn dur="500"/>
                                        <p:tgtEl>
                                          <p:spTgt spid="326"/>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329"/>
                                        </p:tgtEl>
                                        <p:attrNameLst>
                                          <p:attrName>style.visibility</p:attrName>
                                        </p:attrNameLst>
                                      </p:cBhvr>
                                      <p:to>
                                        <p:strVal val="visible"/>
                                      </p:to>
                                    </p:set>
                                    <p:anim calcmode="lin" valueType="num">
                                      <p:cBhvr additive="base">
                                        <p:cTn dur="500"/>
                                        <p:tgtEl>
                                          <p:spTgt spid="329"/>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4"/>
          <p:cNvSpPr txBox="1"/>
          <p:nvPr/>
        </p:nvSpPr>
        <p:spPr>
          <a:xfrm>
            <a:off x="800482" y="352084"/>
            <a:ext cx="1249061"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Personal</a:t>
            </a:r>
            <a:endParaRPr sz="2100">
              <a:solidFill>
                <a:srgbClr val="0070C0"/>
              </a:solidFill>
              <a:latin typeface="Rockwell"/>
              <a:ea typeface="Rockwell"/>
              <a:cs typeface="Rockwell"/>
              <a:sym typeface="Rockwell"/>
            </a:endParaRPr>
          </a:p>
        </p:txBody>
      </p:sp>
      <p:sp>
        <p:nvSpPr>
          <p:cNvPr id="337" name="Google Shape;337;p24"/>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2</a:t>
            </a:r>
            <a:endParaRPr sz="3300">
              <a:solidFill>
                <a:srgbClr val="0070C0"/>
              </a:solidFill>
              <a:latin typeface="Rockwell"/>
              <a:ea typeface="Rockwell"/>
              <a:cs typeface="Rockwell"/>
              <a:sym typeface="Rockwell"/>
            </a:endParaRPr>
          </a:p>
        </p:txBody>
      </p:sp>
      <p:sp>
        <p:nvSpPr>
          <p:cNvPr id="338" name="Google Shape;338;p24"/>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39" name="Google Shape;339;p24"/>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40" name="Google Shape;340;p24"/>
          <p:cNvSpPr/>
          <p:nvPr/>
        </p:nvSpPr>
        <p:spPr>
          <a:xfrm>
            <a:off x="884940" y="1625517"/>
            <a:ext cx="1242138" cy="1242138"/>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500">
                <a:solidFill>
                  <a:schemeClr val="lt1"/>
                </a:solidFill>
                <a:latin typeface="Rockwell"/>
                <a:ea typeface="Rockwell"/>
                <a:cs typeface="Rockwell"/>
                <a:sym typeface="Rockwell"/>
              </a:rPr>
              <a:t>Forum</a:t>
            </a:r>
            <a:endParaRPr sz="1500">
              <a:solidFill>
                <a:schemeClr val="lt1"/>
              </a:solidFill>
              <a:latin typeface="Rockwell"/>
              <a:ea typeface="Rockwell"/>
              <a:cs typeface="Rockwell"/>
              <a:sym typeface="Rockwell"/>
            </a:endParaRPr>
          </a:p>
        </p:txBody>
      </p:sp>
      <p:sp>
        <p:nvSpPr>
          <p:cNvPr id="341" name="Google Shape;341;p24"/>
          <p:cNvSpPr/>
          <p:nvPr/>
        </p:nvSpPr>
        <p:spPr>
          <a:xfrm>
            <a:off x="2799507" y="2629163"/>
            <a:ext cx="1242138" cy="1242138"/>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500">
                <a:solidFill>
                  <a:schemeClr val="lt1"/>
                </a:solidFill>
                <a:latin typeface="Rockwell"/>
                <a:ea typeface="Rockwell"/>
                <a:cs typeface="Rockwell"/>
                <a:sym typeface="Rockwell"/>
              </a:rPr>
              <a:t>Future</a:t>
            </a:r>
            <a:endParaRPr sz="1500">
              <a:solidFill>
                <a:schemeClr val="lt1"/>
              </a:solidFill>
              <a:latin typeface="Rockwell"/>
              <a:ea typeface="Rockwell"/>
              <a:cs typeface="Rockwell"/>
              <a:sym typeface="Rockwell"/>
            </a:endParaRPr>
          </a:p>
        </p:txBody>
      </p:sp>
      <p:sp>
        <p:nvSpPr>
          <p:cNvPr id="342" name="Google Shape;342;p24"/>
          <p:cNvSpPr/>
          <p:nvPr/>
        </p:nvSpPr>
        <p:spPr>
          <a:xfrm>
            <a:off x="4959747" y="1491630"/>
            <a:ext cx="1242138" cy="1242138"/>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500">
                <a:solidFill>
                  <a:schemeClr val="lt1"/>
                </a:solidFill>
                <a:latin typeface="Rockwell"/>
                <a:ea typeface="Rockwell"/>
                <a:cs typeface="Rockwell"/>
                <a:sym typeface="Rockwell"/>
              </a:rPr>
              <a:t>Pricing</a:t>
            </a:r>
            <a:endParaRPr sz="1500">
              <a:solidFill>
                <a:schemeClr val="lt1"/>
              </a:solidFill>
              <a:latin typeface="Rockwell"/>
              <a:ea typeface="Rockwell"/>
              <a:cs typeface="Rockwell"/>
              <a:sym typeface="Rockwell"/>
            </a:endParaRPr>
          </a:p>
        </p:txBody>
      </p:sp>
      <p:sp>
        <p:nvSpPr>
          <p:cNvPr id="343" name="Google Shape;343;p24"/>
          <p:cNvSpPr/>
          <p:nvPr/>
        </p:nvSpPr>
        <p:spPr>
          <a:xfrm>
            <a:off x="7119714" y="1876563"/>
            <a:ext cx="1296417" cy="1242138"/>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500">
                <a:solidFill>
                  <a:schemeClr val="lt1"/>
                </a:solidFill>
                <a:latin typeface="Rockwell"/>
                <a:ea typeface="Rockwell"/>
                <a:cs typeface="Rockwell"/>
                <a:sym typeface="Rockwell"/>
              </a:rPr>
              <a:t>Check</a:t>
            </a:r>
            <a:endParaRPr sz="1500">
              <a:solidFill>
                <a:schemeClr val="lt1"/>
              </a:solidFill>
              <a:latin typeface="Rockwell"/>
              <a:ea typeface="Rockwell"/>
              <a:cs typeface="Rockwell"/>
              <a:sym typeface="Rockwell"/>
            </a:endParaRPr>
          </a:p>
        </p:txBody>
      </p:sp>
      <p:cxnSp>
        <p:nvCxnSpPr>
          <p:cNvPr id="344" name="Google Shape;344;p24"/>
          <p:cNvCxnSpPr>
            <a:stCxn id="340" idx="6"/>
            <a:endCxn id="341" idx="2"/>
          </p:cNvCxnSpPr>
          <p:nvPr/>
        </p:nvCxnSpPr>
        <p:spPr>
          <a:xfrm>
            <a:off x="2127078" y="2246586"/>
            <a:ext cx="672300" cy="1003500"/>
          </a:xfrm>
          <a:prstGeom prst="straightConnector1">
            <a:avLst/>
          </a:prstGeom>
          <a:noFill/>
          <a:ln cap="flat" cmpd="sng" w="9525">
            <a:solidFill>
              <a:srgbClr val="A5A5A5"/>
            </a:solidFill>
            <a:prstDash val="solid"/>
            <a:miter lim="800000"/>
            <a:headEnd len="sm" w="sm" type="none"/>
            <a:tailEnd len="med" w="med" type="stealth"/>
          </a:ln>
        </p:spPr>
      </p:cxnSp>
      <p:cxnSp>
        <p:nvCxnSpPr>
          <p:cNvPr id="345" name="Google Shape;345;p24"/>
          <p:cNvCxnSpPr>
            <a:stCxn id="341" idx="6"/>
            <a:endCxn id="342" idx="2"/>
          </p:cNvCxnSpPr>
          <p:nvPr/>
        </p:nvCxnSpPr>
        <p:spPr>
          <a:xfrm flipH="1" rot="10800000">
            <a:off x="4041645" y="2112632"/>
            <a:ext cx="918000" cy="1137600"/>
          </a:xfrm>
          <a:prstGeom prst="straightConnector1">
            <a:avLst/>
          </a:prstGeom>
          <a:noFill/>
          <a:ln cap="flat" cmpd="sng" w="9525">
            <a:solidFill>
              <a:srgbClr val="A5A5A5"/>
            </a:solidFill>
            <a:prstDash val="solid"/>
            <a:miter lim="800000"/>
            <a:headEnd len="sm" w="sm" type="none"/>
            <a:tailEnd len="med" w="med" type="stealth"/>
          </a:ln>
        </p:spPr>
      </p:cxnSp>
      <p:cxnSp>
        <p:nvCxnSpPr>
          <p:cNvPr id="346" name="Google Shape;346;p24"/>
          <p:cNvCxnSpPr>
            <a:stCxn id="342" idx="6"/>
            <a:endCxn id="343" idx="2"/>
          </p:cNvCxnSpPr>
          <p:nvPr/>
        </p:nvCxnSpPr>
        <p:spPr>
          <a:xfrm>
            <a:off x="6201885" y="2112699"/>
            <a:ext cx="917700" cy="384900"/>
          </a:xfrm>
          <a:prstGeom prst="straightConnector1">
            <a:avLst/>
          </a:prstGeom>
          <a:noFill/>
          <a:ln cap="flat" cmpd="sng" w="9525">
            <a:solidFill>
              <a:srgbClr val="A5A5A5"/>
            </a:solidFill>
            <a:prstDash val="solid"/>
            <a:miter lim="800000"/>
            <a:headEnd len="sm" w="sm" type="none"/>
            <a:tailEnd len="med" w="med" type="stealth"/>
          </a:ln>
        </p:spPr>
      </p:cxnSp>
      <p:sp>
        <p:nvSpPr>
          <p:cNvPr id="347" name="Google Shape;347;p24"/>
          <p:cNvSpPr/>
          <p:nvPr/>
        </p:nvSpPr>
        <p:spPr>
          <a:xfrm>
            <a:off x="791580" y="2984946"/>
            <a:ext cx="1227142" cy="298543"/>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013">
                <a:solidFill>
                  <a:srgbClr val="0070C0"/>
                </a:solidFill>
                <a:latin typeface="Rockwell"/>
                <a:ea typeface="Rockwell"/>
                <a:cs typeface="Rockwell"/>
                <a:sym typeface="Rockwell"/>
              </a:rPr>
              <a:t>Evaluation</a:t>
            </a:r>
            <a:endParaRPr sz="1013">
              <a:solidFill>
                <a:srgbClr val="0070C0"/>
              </a:solidFill>
              <a:latin typeface="Rockwell"/>
              <a:ea typeface="Rockwell"/>
              <a:cs typeface="Rockwell"/>
              <a:sym typeface="Rockwell"/>
            </a:endParaRPr>
          </a:p>
        </p:txBody>
      </p:sp>
      <p:sp>
        <p:nvSpPr>
          <p:cNvPr id="348" name="Google Shape;348;p24"/>
          <p:cNvSpPr/>
          <p:nvPr/>
        </p:nvSpPr>
        <p:spPr>
          <a:xfrm>
            <a:off x="404950" y="3321822"/>
            <a:ext cx="1800493"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Get a modern PowerPoint Presentation that is beautifully designed.</a:t>
            </a:r>
            <a:endParaRPr sz="900">
              <a:solidFill>
                <a:srgbClr val="262626"/>
              </a:solidFill>
              <a:latin typeface="Rockwell"/>
              <a:ea typeface="Rockwell"/>
              <a:cs typeface="Rockwell"/>
              <a:sym typeface="Rockwell"/>
            </a:endParaRPr>
          </a:p>
        </p:txBody>
      </p:sp>
      <p:sp>
        <p:nvSpPr>
          <p:cNvPr id="349" name="Google Shape;349;p24"/>
          <p:cNvSpPr/>
          <p:nvPr/>
        </p:nvSpPr>
        <p:spPr>
          <a:xfrm>
            <a:off x="2706147" y="1727292"/>
            <a:ext cx="1227142" cy="298543"/>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013">
                <a:solidFill>
                  <a:srgbClr val="0070C0"/>
                </a:solidFill>
                <a:latin typeface="Rockwell"/>
                <a:ea typeface="Rockwell"/>
                <a:cs typeface="Rockwell"/>
                <a:sym typeface="Rockwell"/>
              </a:rPr>
              <a:t>Briefing</a:t>
            </a:r>
            <a:endParaRPr sz="1013">
              <a:solidFill>
                <a:srgbClr val="0070C0"/>
              </a:solidFill>
              <a:latin typeface="Rockwell"/>
              <a:ea typeface="Rockwell"/>
              <a:cs typeface="Rockwell"/>
              <a:sym typeface="Rockwell"/>
            </a:endParaRPr>
          </a:p>
        </p:txBody>
      </p:sp>
      <p:sp>
        <p:nvSpPr>
          <p:cNvPr id="350" name="Google Shape;350;p24"/>
          <p:cNvSpPr/>
          <p:nvPr/>
        </p:nvSpPr>
        <p:spPr>
          <a:xfrm>
            <a:off x="2706149" y="2064169"/>
            <a:ext cx="1413861"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Easy to change colors, photos and Text.</a:t>
            </a:r>
            <a:endParaRPr sz="900">
              <a:solidFill>
                <a:srgbClr val="262626"/>
              </a:solidFill>
              <a:latin typeface="Rockwell"/>
              <a:ea typeface="Rockwell"/>
              <a:cs typeface="Rockwell"/>
              <a:sym typeface="Rockwell"/>
            </a:endParaRPr>
          </a:p>
        </p:txBody>
      </p:sp>
      <p:sp>
        <p:nvSpPr>
          <p:cNvPr id="351" name="Google Shape;351;p24"/>
          <p:cNvSpPr/>
          <p:nvPr/>
        </p:nvSpPr>
        <p:spPr>
          <a:xfrm>
            <a:off x="4866114" y="2858587"/>
            <a:ext cx="1227142" cy="298543"/>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013">
                <a:solidFill>
                  <a:srgbClr val="0070C0"/>
                </a:solidFill>
                <a:latin typeface="Rockwell"/>
                <a:ea typeface="Rockwell"/>
                <a:cs typeface="Rockwell"/>
                <a:sym typeface="Rockwell"/>
              </a:rPr>
              <a:t>Workshops</a:t>
            </a:r>
            <a:endParaRPr sz="1013">
              <a:solidFill>
                <a:srgbClr val="0070C0"/>
              </a:solidFill>
              <a:latin typeface="Rockwell"/>
              <a:ea typeface="Rockwell"/>
              <a:cs typeface="Rockwell"/>
              <a:sym typeface="Rockwell"/>
            </a:endParaRPr>
          </a:p>
        </p:txBody>
      </p:sp>
      <p:sp>
        <p:nvSpPr>
          <p:cNvPr id="352" name="Google Shape;352;p24"/>
          <p:cNvSpPr/>
          <p:nvPr/>
        </p:nvSpPr>
        <p:spPr>
          <a:xfrm>
            <a:off x="4866116" y="3195464"/>
            <a:ext cx="1413861"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Defined, focused user acquisition strategy.</a:t>
            </a:r>
            <a:endParaRPr sz="900">
              <a:solidFill>
                <a:srgbClr val="262626"/>
              </a:solidFill>
              <a:latin typeface="Rockwell"/>
              <a:ea typeface="Rockwell"/>
              <a:cs typeface="Rockwell"/>
              <a:sym typeface="Rockwell"/>
            </a:endParaRPr>
          </a:p>
        </p:txBody>
      </p:sp>
      <p:sp>
        <p:nvSpPr>
          <p:cNvPr id="353" name="Google Shape;353;p24"/>
          <p:cNvSpPr/>
          <p:nvPr/>
        </p:nvSpPr>
        <p:spPr>
          <a:xfrm>
            <a:off x="7095630" y="3178698"/>
            <a:ext cx="1227142" cy="298543"/>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013">
                <a:solidFill>
                  <a:srgbClr val="0070C0"/>
                </a:solidFill>
                <a:latin typeface="Rockwell"/>
                <a:ea typeface="Rockwell"/>
                <a:cs typeface="Rockwell"/>
                <a:sym typeface="Rockwell"/>
              </a:rPr>
              <a:t>Design</a:t>
            </a:r>
            <a:endParaRPr sz="1013">
              <a:solidFill>
                <a:srgbClr val="0070C0"/>
              </a:solidFill>
              <a:latin typeface="Rockwell"/>
              <a:ea typeface="Rockwell"/>
              <a:cs typeface="Rockwell"/>
              <a:sym typeface="Rockwell"/>
            </a:endParaRPr>
          </a:p>
        </p:txBody>
      </p:sp>
      <p:sp>
        <p:nvSpPr>
          <p:cNvPr id="354" name="Google Shape;354;p24"/>
          <p:cNvSpPr/>
          <p:nvPr/>
        </p:nvSpPr>
        <p:spPr>
          <a:xfrm>
            <a:off x="6651057" y="3515575"/>
            <a:ext cx="1858435"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Free Google Slides Themes and PowerPoint Templates for Presentations.</a:t>
            </a:r>
            <a:endParaRPr sz="900">
              <a:solidFill>
                <a:srgbClr val="262626"/>
              </a:solidFill>
              <a:latin typeface="Rockwell"/>
              <a:ea typeface="Rockwell"/>
              <a:cs typeface="Rockwell"/>
              <a:sym typeface="Rockwell"/>
            </a:endParaRPr>
          </a:p>
        </p:txBody>
      </p:sp>
      <p:sp>
        <p:nvSpPr>
          <p:cNvPr id="355" name="Google Shape;355;p24"/>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6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337"/>
                                        </p:tgtEl>
                                        <p:attrNameLst>
                                          <p:attrName>style.visibility</p:attrName>
                                        </p:attrNameLst>
                                      </p:cBhvr>
                                      <p:to>
                                        <p:strVal val="visible"/>
                                      </p:to>
                                    </p:set>
                                    <p:anim calcmode="lin" valueType="num">
                                      <p:cBhvr additive="base">
                                        <p:cTn dur="500"/>
                                        <p:tgtEl>
                                          <p:spTgt spid="337"/>
                                        </p:tgtEl>
                                        <p:attrNameLst>
                                          <p:attrName>ppt_w</p:attrName>
                                        </p:attrNameLst>
                                      </p:cBhvr>
                                      <p:tavLst>
                                        <p:tav fmla="" tm="0">
                                          <p:val>
                                            <p:strVal val="0"/>
                                          </p:val>
                                        </p:tav>
                                        <p:tav fmla="" tm="100000">
                                          <p:val>
                                            <p:strVal val="#ppt_w"/>
                                          </p:val>
                                        </p:tav>
                                      </p:tavLst>
                                    </p:anim>
                                    <p:anim calcmode="lin" valueType="num">
                                      <p:cBhvr additive="base">
                                        <p:cTn dur="500"/>
                                        <p:tgtEl>
                                          <p:spTgt spid="337"/>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200"/>
                                        <p:tgtEl>
                                          <p:spTgt spid="336"/>
                                        </p:tgtEl>
                                      </p:cBhvr>
                                    </p:animEffect>
                                  </p:childTnLst>
                                </p:cTn>
                              </p:par>
                            </p:childTnLst>
                          </p:cTn>
                        </p:par>
                        <p:par>
                          <p:cTn fill="hold">
                            <p:stCondLst>
                              <p:cond delay="1700"/>
                            </p:stCondLst>
                            <p:childTnLst>
                              <p:par>
                                <p:cTn fill="hold" nodeType="afterEffect" presetClass="entr" presetID="23" presetSubtype="16">
                                  <p:stCondLst>
                                    <p:cond delay="0"/>
                                  </p:stCondLst>
                                  <p:childTnLst>
                                    <p:set>
                                      <p:cBhvr>
                                        <p:cTn dur="1" fill="hold">
                                          <p:stCondLst>
                                            <p:cond delay="0"/>
                                          </p:stCondLst>
                                        </p:cTn>
                                        <p:tgtEl>
                                          <p:spTgt spid="340"/>
                                        </p:tgtEl>
                                        <p:attrNameLst>
                                          <p:attrName>style.visibility</p:attrName>
                                        </p:attrNameLst>
                                      </p:cBhvr>
                                      <p:to>
                                        <p:strVal val="visible"/>
                                      </p:to>
                                    </p:set>
                                    <p:anim calcmode="lin" valueType="num">
                                      <p:cBhvr additive="base">
                                        <p:cTn dur="500"/>
                                        <p:tgtEl>
                                          <p:spTgt spid="340"/>
                                        </p:tgtEl>
                                        <p:attrNameLst>
                                          <p:attrName>ppt_w</p:attrName>
                                        </p:attrNameLst>
                                      </p:cBhvr>
                                      <p:tavLst>
                                        <p:tav fmla="" tm="0">
                                          <p:val>
                                            <p:strVal val="0"/>
                                          </p:val>
                                        </p:tav>
                                        <p:tav fmla="" tm="100000">
                                          <p:val>
                                            <p:strVal val="#ppt_w"/>
                                          </p:val>
                                        </p:tav>
                                      </p:tavLst>
                                    </p:anim>
                                    <p:anim calcmode="lin" valueType="num">
                                      <p:cBhvr additive="base">
                                        <p:cTn dur="500"/>
                                        <p:tgtEl>
                                          <p:spTgt spid="340"/>
                                        </p:tgtEl>
                                        <p:attrNameLst>
                                          <p:attrName>ppt_h</p:attrName>
                                        </p:attrNameLst>
                                      </p:cBhvr>
                                      <p:tavLst>
                                        <p:tav fmla="" tm="0">
                                          <p:val>
                                            <p:strVal val="0"/>
                                          </p:val>
                                        </p:tav>
                                        <p:tav fmla="" tm="100000">
                                          <p:val>
                                            <p:strVal val="#ppt_h"/>
                                          </p:val>
                                        </p:tav>
                                      </p:tavLst>
                                    </p:anim>
                                  </p:childTnLst>
                                </p:cTn>
                              </p:par>
                            </p:childTnLst>
                          </p:cTn>
                        </p:par>
                        <p:par>
                          <p:cTn fill="hold">
                            <p:stCondLst>
                              <p:cond delay="2200"/>
                            </p:stCondLst>
                            <p:childTnLst>
                              <p:par>
                                <p:cTn fill="hold" nodeType="after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5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
                                        <p:tgtEl>
                                          <p:spTgt spid="348"/>
                                        </p:tgtEl>
                                      </p:cBhvr>
                                    </p:animEffect>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childTnLst>
                          </p:cTn>
                        </p:par>
                        <p:par>
                          <p:cTn fill="hold">
                            <p:stCondLst>
                              <p:cond delay="3200"/>
                            </p:stCondLst>
                            <p:childTnLst>
                              <p:par>
                                <p:cTn fill="hold" nodeType="afterEffect" presetClass="entr" presetID="23" presetSubtype="16">
                                  <p:stCondLst>
                                    <p:cond delay="0"/>
                                  </p:stCondLst>
                                  <p:childTnLst>
                                    <p:set>
                                      <p:cBhvr>
                                        <p:cTn dur="1" fill="hold">
                                          <p:stCondLst>
                                            <p:cond delay="0"/>
                                          </p:stCondLst>
                                        </p:cTn>
                                        <p:tgtEl>
                                          <p:spTgt spid="341"/>
                                        </p:tgtEl>
                                        <p:attrNameLst>
                                          <p:attrName>style.visibility</p:attrName>
                                        </p:attrNameLst>
                                      </p:cBhvr>
                                      <p:to>
                                        <p:strVal val="visible"/>
                                      </p:to>
                                    </p:set>
                                    <p:anim calcmode="lin" valueType="num">
                                      <p:cBhvr additive="base">
                                        <p:cTn dur="500"/>
                                        <p:tgtEl>
                                          <p:spTgt spid="341"/>
                                        </p:tgtEl>
                                        <p:attrNameLst>
                                          <p:attrName>ppt_w</p:attrName>
                                        </p:attrNameLst>
                                      </p:cBhvr>
                                      <p:tavLst>
                                        <p:tav fmla="" tm="0">
                                          <p:val>
                                            <p:strVal val="0"/>
                                          </p:val>
                                        </p:tav>
                                        <p:tav fmla="" tm="100000">
                                          <p:val>
                                            <p:strVal val="#ppt_w"/>
                                          </p:val>
                                        </p:tav>
                                      </p:tavLst>
                                    </p:anim>
                                    <p:anim calcmode="lin" valueType="num">
                                      <p:cBhvr additive="base">
                                        <p:cTn dur="500"/>
                                        <p:tgtEl>
                                          <p:spTgt spid="341"/>
                                        </p:tgtEl>
                                        <p:attrNameLst>
                                          <p:attrName>ppt_h</p:attrName>
                                        </p:attrNameLst>
                                      </p:cBhvr>
                                      <p:tavLst>
                                        <p:tav fmla="" tm="0">
                                          <p:val>
                                            <p:strVal val="0"/>
                                          </p:val>
                                        </p:tav>
                                        <p:tav fmla="" tm="100000">
                                          <p:val>
                                            <p:strVal val="#ppt_h"/>
                                          </p:val>
                                        </p:tav>
                                      </p:tavLst>
                                    </p:anim>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childTnLst>
                          </p:cTn>
                        </p:par>
                        <p:par>
                          <p:cTn fill="hold">
                            <p:stCondLst>
                              <p:cond delay="4700"/>
                            </p:stCondLst>
                            <p:childTnLst>
                              <p:par>
                                <p:cTn fill="hold" nodeType="afterEffect" presetClass="entr" presetID="23" presetSubtype="16">
                                  <p:stCondLst>
                                    <p:cond delay="0"/>
                                  </p:stCondLst>
                                  <p:childTnLst>
                                    <p:set>
                                      <p:cBhvr>
                                        <p:cTn dur="1" fill="hold">
                                          <p:stCondLst>
                                            <p:cond delay="0"/>
                                          </p:stCondLst>
                                        </p:cTn>
                                        <p:tgtEl>
                                          <p:spTgt spid="342"/>
                                        </p:tgtEl>
                                        <p:attrNameLst>
                                          <p:attrName>style.visibility</p:attrName>
                                        </p:attrNameLst>
                                      </p:cBhvr>
                                      <p:to>
                                        <p:strVal val="visible"/>
                                      </p:to>
                                    </p:set>
                                    <p:anim calcmode="lin" valueType="num">
                                      <p:cBhvr additive="base">
                                        <p:cTn dur="500"/>
                                        <p:tgtEl>
                                          <p:spTgt spid="342"/>
                                        </p:tgtEl>
                                        <p:attrNameLst>
                                          <p:attrName>ppt_w</p:attrName>
                                        </p:attrNameLst>
                                      </p:cBhvr>
                                      <p:tavLst>
                                        <p:tav fmla="" tm="0">
                                          <p:val>
                                            <p:strVal val="0"/>
                                          </p:val>
                                        </p:tav>
                                        <p:tav fmla="" tm="100000">
                                          <p:val>
                                            <p:strVal val="#ppt_w"/>
                                          </p:val>
                                        </p:tav>
                                      </p:tavLst>
                                    </p:anim>
                                    <p:anim calcmode="lin" valueType="num">
                                      <p:cBhvr additive="base">
                                        <p:cTn dur="500"/>
                                        <p:tgtEl>
                                          <p:spTgt spid="342"/>
                                        </p:tgtEl>
                                        <p:attrNameLst>
                                          <p:attrName>ppt_h</p:attrName>
                                        </p:attrNameLst>
                                      </p:cBhvr>
                                      <p:tavLst>
                                        <p:tav fmla="" tm="0">
                                          <p:val>
                                            <p:strVal val="0"/>
                                          </p:val>
                                        </p:tav>
                                        <p:tav fmla="" tm="100000">
                                          <p:val>
                                            <p:strVal val="#ppt_h"/>
                                          </p:val>
                                        </p:tav>
                                      </p:tavLst>
                                    </p:anim>
                                  </p:childTnLst>
                                </p:cTn>
                              </p:par>
                            </p:childTnLst>
                          </p:cTn>
                        </p:par>
                        <p:par>
                          <p:cTn fill="hold">
                            <p:stCondLst>
                              <p:cond delay="5200"/>
                            </p:stCondLst>
                            <p:childTnLst>
                              <p:par>
                                <p:cTn fill="hold" nodeType="after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
                                        <p:tgtEl>
                                          <p:spTgt spid="351"/>
                                        </p:tgtEl>
                                      </p:cBhvr>
                                    </p:animEffect>
                                  </p:childTnLst>
                                </p:cTn>
                              </p:par>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
                                        <p:tgtEl>
                                          <p:spTgt spid="352"/>
                                        </p:tgtEl>
                                      </p:cBhvr>
                                    </p:animEffect>
                                  </p:childTnLst>
                                </p:cTn>
                              </p:par>
                            </p:childTnLst>
                          </p:cTn>
                        </p:par>
                        <p:par>
                          <p:cTn fill="hold">
                            <p:stCondLst>
                              <p:cond delay="5700"/>
                            </p:stCondLst>
                            <p:childTnLst>
                              <p:par>
                                <p:cTn fill="hold" nodeType="after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childTnLst>
                          </p:cTn>
                        </p:par>
                        <p:par>
                          <p:cTn fill="hold">
                            <p:stCondLst>
                              <p:cond delay="6200"/>
                            </p:stCondLst>
                            <p:childTnLst>
                              <p:par>
                                <p:cTn fill="hold" nodeType="afterEffect" presetClass="entr" presetID="23" presetSubtype="16">
                                  <p:stCondLst>
                                    <p:cond delay="0"/>
                                  </p:stCondLst>
                                  <p:childTnLst>
                                    <p:set>
                                      <p:cBhvr>
                                        <p:cTn dur="1" fill="hold">
                                          <p:stCondLst>
                                            <p:cond delay="0"/>
                                          </p:stCondLst>
                                        </p:cTn>
                                        <p:tgtEl>
                                          <p:spTgt spid="343"/>
                                        </p:tgtEl>
                                        <p:attrNameLst>
                                          <p:attrName>style.visibility</p:attrName>
                                        </p:attrNameLst>
                                      </p:cBhvr>
                                      <p:to>
                                        <p:strVal val="visible"/>
                                      </p:to>
                                    </p:set>
                                    <p:anim calcmode="lin" valueType="num">
                                      <p:cBhvr additive="base">
                                        <p:cTn dur="500"/>
                                        <p:tgtEl>
                                          <p:spTgt spid="343"/>
                                        </p:tgtEl>
                                        <p:attrNameLst>
                                          <p:attrName>ppt_w</p:attrName>
                                        </p:attrNameLst>
                                      </p:cBhvr>
                                      <p:tavLst>
                                        <p:tav fmla="" tm="0">
                                          <p:val>
                                            <p:strVal val="0"/>
                                          </p:val>
                                        </p:tav>
                                        <p:tav fmla="" tm="100000">
                                          <p:val>
                                            <p:strVal val="#ppt_w"/>
                                          </p:val>
                                        </p:tav>
                                      </p:tavLst>
                                    </p:anim>
                                    <p:anim calcmode="lin" valueType="num">
                                      <p:cBhvr additive="base">
                                        <p:cTn dur="500"/>
                                        <p:tgtEl>
                                          <p:spTgt spid="343"/>
                                        </p:tgtEl>
                                        <p:attrNameLst>
                                          <p:attrName>ppt_h</p:attrName>
                                        </p:attrNameLst>
                                      </p:cBhvr>
                                      <p:tavLst>
                                        <p:tav fmla="" tm="0">
                                          <p:val>
                                            <p:strVal val="0"/>
                                          </p:val>
                                        </p:tav>
                                        <p:tav fmla="" tm="100000">
                                          <p:val>
                                            <p:strVal val="#ppt_h"/>
                                          </p:val>
                                        </p:tav>
                                      </p:tavLst>
                                    </p:anim>
                                  </p:childTnLst>
                                </p:cTn>
                              </p:par>
                            </p:childTnLst>
                          </p:cTn>
                        </p:par>
                        <p:par>
                          <p:cTn fill="hold">
                            <p:stCondLst>
                              <p:cond delay="6700"/>
                            </p:stCondLst>
                            <p:childTnLst>
                              <p:par>
                                <p:cTn fill="hold" nodeType="after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500"/>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5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5"/>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2</a:t>
            </a:r>
            <a:endParaRPr sz="3300">
              <a:solidFill>
                <a:srgbClr val="0070C0"/>
              </a:solidFill>
              <a:latin typeface="Rockwell"/>
              <a:ea typeface="Rockwell"/>
              <a:cs typeface="Rockwell"/>
              <a:sym typeface="Rockwell"/>
            </a:endParaRPr>
          </a:p>
        </p:txBody>
      </p:sp>
      <p:sp>
        <p:nvSpPr>
          <p:cNvPr id="361" name="Google Shape;361;p25"/>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62" name="Google Shape;362;p25"/>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pic>
        <p:nvPicPr>
          <p:cNvPr id="363" name="Google Shape;363;p25"/>
          <p:cNvPicPr preferRelativeResize="0"/>
          <p:nvPr/>
        </p:nvPicPr>
        <p:blipFill rotWithShape="1">
          <a:blip r:embed="rId3">
            <a:alphaModFix/>
          </a:blip>
          <a:srcRect b="0" l="0" r="0" t="0"/>
          <a:stretch/>
        </p:blipFill>
        <p:spPr>
          <a:xfrm>
            <a:off x="1444148" y="819289"/>
            <a:ext cx="1744200" cy="1954800"/>
          </a:xfrm>
          <a:custGeom>
            <a:rect b="b" l="l" r="r" t="t"/>
            <a:pathLst>
              <a:path extrusionOk="0" h="2118476" w="1891000">
                <a:moveTo>
                  <a:pt x="945500" y="0"/>
                </a:moveTo>
                <a:cubicBezTo>
                  <a:pt x="980432" y="0"/>
                  <a:pt x="1015365" y="7370"/>
                  <a:pt x="1041758" y="22112"/>
                </a:cubicBezTo>
                <a:cubicBezTo>
                  <a:pt x="1794742" y="456591"/>
                  <a:pt x="1794742" y="456591"/>
                  <a:pt x="1794742" y="456591"/>
                </a:cubicBezTo>
                <a:cubicBezTo>
                  <a:pt x="1847529" y="487626"/>
                  <a:pt x="1891000" y="563660"/>
                  <a:pt x="1891000" y="624177"/>
                </a:cubicBezTo>
                <a:cubicBezTo>
                  <a:pt x="1891000" y="1493136"/>
                  <a:pt x="1891000" y="1493136"/>
                  <a:pt x="1891000" y="1493136"/>
                </a:cubicBezTo>
                <a:cubicBezTo>
                  <a:pt x="1891000" y="1555205"/>
                  <a:pt x="1847529" y="1629687"/>
                  <a:pt x="1794742" y="1660721"/>
                </a:cubicBezTo>
                <a:cubicBezTo>
                  <a:pt x="1041758" y="2095201"/>
                  <a:pt x="1041758" y="2095201"/>
                  <a:pt x="1041758" y="2095201"/>
                </a:cubicBezTo>
                <a:cubicBezTo>
                  <a:pt x="988971" y="2126235"/>
                  <a:pt x="902029" y="2126235"/>
                  <a:pt x="849242" y="2095201"/>
                </a:cubicBezTo>
                <a:cubicBezTo>
                  <a:pt x="96258" y="1660721"/>
                  <a:pt x="96258" y="1660721"/>
                  <a:pt x="96258" y="1660721"/>
                </a:cubicBezTo>
                <a:cubicBezTo>
                  <a:pt x="43471" y="1629687"/>
                  <a:pt x="0" y="1555205"/>
                  <a:pt x="0" y="1493136"/>
                </a:cubicBezTo>
                <a:lnTo>
                  <a:pt x="0" y="624177"/>
                </a:lnTo>
                <a:cubicBezTo>
                  <a:pt x="0" y="563660"/>
                  <a:pt x="43471" y="487626"/>
                  <a:pt x="96258" y="456591"/>
                </a:cubicBezTo>
                <a:cubicBezTo>
                  <a:pt x="849242" y="22112"/>
                  <a:pt x="849242" y="22112"/>
                  <a:pt x="849242" y="22112"/>
                </a:cubicBezTo>
                <a:cubicBezTo>
                  <a:pt x="875636" y="7370"/>
                  <a:pt x="910568" y="0"/>
                  <a:pt x="945500" y="0"/>
                </a:cubicBezTo>
                <a:close/>
              </a:path>
            </a:pathLst>
          </a:custGeom>
          <a:noFill/>
          <a:ln>
            <a:noFill/>
          </a:ln>
          <a:effectLst>
            <a:outerShdw blurRad="127000" rotWithShape="0" algn="tl" dir="2700000" dist="101600">
              <a:srgbClr val="000000">
                <a:alpha val="49804"/>
              </a:srgbClr>
            </a:outerShdw>
          </a:effectLst>
        </p:spPr>
      </p:pic>
      <p:pic>
        <p:nvPicPr>
          <p:cNvPr id="364" name="Google Shape;364;p25"/>
          <p:cNvPicPr preferRelativeResize="0"/>
          <p:nvPr/>
        </p:nvPicPr>
        <p:blipFill rotWithShape="1">
          <a:blip r:embed="rId4">
            <a:alphaModFix/>
          </a:blip>
          <a:srcRect b="0" l="0" r="0" t="0"/>
          <a:stretch/>
        </p:blipFill>
        <p:spPr>
          <a:xfrm>
            <a:off x="531191" y="2401698"/>
            <a:ext cx="1743692" cy="1954800"/>
          </a:xfrm>
          <a:custGeom>
            <a:rect b="b" l="l" r="r" t="t"/>
            <a:pathLst>
              <a:path extrusionOk="0" h="2118476" w="1891000">
                <a:moveTo>
                  <a:pt x="945500" y="0"/>
                </a:moveTo>
                <a:cubicBezTo>
                  <a:pt x="980432" y="0"/>
                  <a:pt x="1015365" y="7370"/>
                  <a:pt x="1041758" y="22112"/>
                </a:cubicBezTo>
                <a:cubicBezTo>
                  <a:pt x="1794742" y="456591"/>
                  <a:pt x="1794742" y="456591"/>
                  <a:pt x="1794742" y="456591"/>
                </a:cubicBezTo>
                <a:cubicBezTo>
                  <a:pt x="1847529" y="487626"/>
                  <a:pt x="1891000" y="563660"/>
                  <a:pt x="1891000" y="624177"/>
                </a:cubicBezTo>
                <a:cubicBezTo>
                  <a:pt x="1891000" y="1493136"/>
                  <a:pt x="1891000" y="1493136"/>
                  <a:pt x="1891000" y="1493136"/>
                </a:cubicBezTo>
                <a:cubicBezTo>
                  <a:pt x="1891000" y="1555205"/>
                  <a:pt x="1847529" y="1629687"/>
                  <a:pt x="1794742" y="1660721"/>
                </a:cubicBezTo>
                <a:cubicBezTo>
                  <a:pt x="1041758" y="2095201"/>
                  <a:pt x="1041758" y="2095201"/>
                  <a:pt x="1041758" y="2095201"/>
                </a:cubicBezTo>
                <a:cubicBezTo>
                  <a:pt x="988971" y="2126235"/>
                  <a:pt x="902029" y="2126235"/>
                  <a:pt x="849242" y="2095201"/>
                </a:cubicBezTo>
                <a:cubicBezTo>
                  <a:pt x="96258" y="1660721"/>
                  <a:pt x="96258" y="1660721"/>
                  <a:pt x="96258" y="1660721"/>
                </a:cubicBezTo>
                <a:cubicBezTo>
                  <a:pt x="43471" y="1629687"/>
                  <a:pt x="0" y="1555205"/>
                  <a:pt x="0" y="1493136"/>
                </a:cubicBezTo>
                <a:lnTo>
                  <a:pt x="0" y="624177"/>
                </a:lnTo>
                <a:cubicBezTo>
                  <a:pt x="0" y="563660"/>
                  <a:pt x="43471" y="487626"/>
                  <a:pt x="96258" y="456591"/>
                </a:cubicBezTo>
                <a:cubicBezTo>
                  <a:pt x="849242" y="22112"/>
                  <a:pt x="849242" y="22112"/>
                  <a:pt x="849242" y="22112"/>
                </a:cubicBezTo>
                <a:cubicBezTo>
                  <a:pt x="875636" y="7370"/>
                  <a:pt x="910568" y="0"/>
                  <a:pt x="945500" y="0"/>
                </a:cubicBezTo>
                <a:close/>
              </a:path>
            </a:pathLst>
          </a:custGeom>
          <a:noFill/>
          <a:ln>
            <a:noFill/>
          </a:ln>
          <a:effectLst>
            <a:outerShdw blurRad="127000" rotWithShape="0" algn="tl" dir="2700000" dist="101600">
              <a:srgbClr val="000000">
                <a:alpha val="49804"/>
              </a:srgbClr>
            </a:outerShdw>
          </a:effectLst>
        </p:spPr>
      </p:pic>
      <p:pic>
        <p:nvPicPr>
          <p:cNvPr id="365" name="Google Shape;365;p25"/>
          <p:cNvPicPr preferRelativeResize="0"/>
          <p:nvPr/>
        </p:nvPicPr>
        <p:blipFill rotWithShape="1">
          <a:blip r:embed="rId5">
            <a:alphaModFix/>
          </a:blip>
          <a:srcRect b="0" l="0" r="0" t="0"/>
          <a:stretch/>
        </p:blipFill>
        <p:spPr>
          <a:xfrm>
            <a:off x="2419752" y="2401698"/>
            <a:ext cx="1744200" cy="1954800"/>
          </a:xfrm>
          <a:custGeom>
            <a:rect b="b" l="l" r="r" t="t"/>
            <a:pathLst>
              <a:path extrusionOk="0" h="2118476" w="1891000">
                <a:moveTo>
                  <a:pt x="945500" y="0"/>
                </a:moveTo>
                <a:cubicBezTo>
                  <a:pt x="980432" y="0"/>
                  <a:pt x="1015365" y="7370"/>
                  <a:pt x="1041758" y="22112"/>
                </a:cubicBezTo>
                <a:cubicBezTo>
                  <a:pt x="1794742" y="456591"/>
                  <a:pt x="1794742" y="456591"/>
                  <a:pt x="1794742" y="456591"/>
                </a:cubicBezTo>
                <a:cubicBezTo>
                  <a:pt x="1847529" y="487626"/>
                  <a:pt x="1891000" y="563660"/>
                  <a:pt x="1891000" y="624177"/>
                </a:cubicBezTo>
                <a:cubicBezTo>
                  <a:pt x="1891000" y="1493136"/>
                  <a:pt x="1891000" y="1493136"/>
                  <a:pt x="1891000" y="1493136"/>
                </a:cubicBezTo>
                <a:cubicBezTo>
                  <a:pt x="1891000" y="1555205"/>
                  <a:pt x="1847529" y="1629687"/>
                  <a:pt x="1794742" y="1660721"/>
                </a:cubicBezTo>
                <a:cubicBezTo>
                  <a:pt x="1041758" y="2095201"/>
                  <a:pt x="1041758" y="2095201"/>
                  <a:pt x="1041758" y="2095201"/>
                </a:cubicBezTo>
                <a:cubicBezTo>
                  <a:pt x="988971" y="2126235"/>
                  <a:pt x="902029" y="2126235"/>
                  <a:pt x="849242" y="2095201"/>
                </a:cubicBezTo>
                <a:cubicBezTo>
                  <a:pt x="96258" y="1660721"/>
                  <a:pt x="96258" y="1660721"/>
                  <a:pt x="96258" y="1660721"/>
                </a:cubicBezTo>
                <a:cubicBezTo>
                  <a:pt x="43471" y="1629687"/>
                  <a:pt x="0" y="1555205"/>
                  <a:pt x="0" y="1493136"/>
                </a:cubicBezTo>
                <a:lnTo>
                  <a:pt x="0" y="624177"/>
                </a:lnTo>
                <a:cubicBezTo>
                  <a:pt x="0" y="563660"/>
                  <a:pt x="43471" y="487626"/>
                  <a:pt x="96258" y="456591"/>
                </a:cubicBezTo>
                <a:cubicBezTo>
                  <a:pt x="849242" y="22112"/>
                  <a:pt x="849242" y="22112"/>
                  <a:pt x="849242" y="22112"/>
                </a:cubicBezTo>
                <a:cubicBezTo>
                  <a:pt x="875636" y="7370"/>
                  <a:pt x="910568" y="0"/>
                  <a:pt x="945500" y="0"/>
                </a:cubicBezTo>
                <a:close/>
              </a:path>
            </a:pathLst>
          </a:custGeom>
          <a:noFill/>
          <a:ln>
            <a:noFill/>
          </a:ln>
          <a:effectLst>
            <a:outerShdw blurRad="127000" rotWithShape="0" algn="tl" dir="2700000" dist="101600">
              <a:srgbClr val="000000">
                <a:alpha val="49804"/>
              </a:srgbClr>
            </a:outerShdw>
          </a:effectLst>
        </p:spPr>
      </p:pic>
      <p:sp>
        <p:nvSpPr>
          <p:cNvPr id="366" name="Google Shape;366;p25"/>
          <p:cNvSpPr/>
          <p:nvPr/>
        </p:nvSpPr>
        <p:spPr>
          <a:xfrm>
            <a:off x="1444148" y="1842721"/>
            <a:ext cx="1743692" cy="403181"/>
          </a:xfrm>
          <a:prstGeom prst="rect">
            <a:avLst/>
          </a:prstGeom>
          <a:solidFill>
            <a:srgbClr val="0070C0">
              <a:alpha val="69804"/>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1800">
                <a:solidFill>
                  <a:schemeClr val="lt1"/>
                </a:solidFill>
                <a:latin typeface="Rockwell"/>
                <a:ea typeface="Rockwell"/>
                <a:cs typeface="Rockwell"/>
                <a:sym typeface="Rockwell"/>
              </a:rPr>
              <a:t>Finance</a:t>
            </a:r>
            <a:endParaRPr b="1" sz="1800">
              <a:solidFill>
                <a:schemeClr val="lt1"/>
              </a:solidFill>
              <a:latin typeface="Rockwell"/>
              <a:ea typeface="Rockwell"/>
              <a:cs typeface="Rockwell"/>
              <a:sym typeface="Rockwell"/>
            </a:endParaRPr>
          </a:p>
        </p:txBody>
      </p:sp>
      <p:sp>
        <p:nvSpPr>
          <p:cNvPr id="367" name="Google Shape;367;p25"/>
          <p:cNvSpPr/>
          <p:nvPr/>
        </p:nvSpPr>
        <p:spPr>
          <a:xfrm>
            <a:off x="2419752" y="3481832"/>
            <a:ext cx="1744200" cy="403181"/>
          </a:xfrm>
          <a:prstGeom prst="rect">
            <a:avLst/>
          </a:prstGeom>
          <a:solidFill>
            <a:srgbClr val="0070C0">
              <a:alpha val="69804"/>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1800">
                <a:solidFill>
                  <a:schemeClr val="lt1"/>
                </a:solidFill>
                <a:latin typeface="Rockwell"/>
                <a:ea typeface="Rockwell"/>
                <a:cs typeface="Rockwell"/>
                <a:sym typeface="Rockwell"/>
              </a:rPr>
              <a:t>Education</a:t>
            </a:r>
            <a:endParaRPr b="1" sz="1800">
              <a:solidFill>
                <a:schemeClr val="lt1"/>
              </a:solidFill>
              <a:latin typeface="Rockwell"/>
              <a:ea typeface="Rockwell"/>
              <a:cs typeface="Rockwell"/>
              <a:sym typeface="Rockwell"/>
            </a:endParaRPr>
          </a:p>
        </p:txBody>
      </p:sp>
      <p:sp>
        <p:nvSpPr>
          <p:cNvPr id="368" name="Google Shape;368;p25"/>
          <p:cNvSpPr/>
          <p:nvPr/>
        </p:nvSpPr>
        <p:spPr>
          <a:xfrm>
            <a:off x="531191" y="3460420"/>
            <a:ext cx="1744200" cy="403181"/>
          </a:xfrm>
          <a:prstGeom prst="rect">
            <a:avLst/>
          </a:prstGeom>
          <a:solidFill>
            <a:srgbClr val="0070C0">
              <a:alpha val="69804"/>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1800">
                <a:solidFill>
                  <a:schemeClr val="lt1"/>
                </a:solidFill>
                <a:latin typeface="Rockwell"/>
                <a:ea typeface="Rockwell"/>
                <a:cs typeface="Rockwell"/>
                <a:sym typeface="Rockwell"/>
              </a:rPr>
              <a:t>Energy</a:t>
            </a:r>
            <a:endParaRPr b="1" sz="1800">
              <a:solidFill>
                <a:schemeClr val="lt1"/>
              </a:solidFill>
              <a:latin typeface="Rockwell"/>
              <a:ea typeface="Rockwell"/>
              <a:cs typeface="Rockwell"/>
              <a:sym typeface="Rockwell"/>
            </a:endParaRPr>
          </a:p>
        </p:txBody>
      </p:sp>
      <p:grpSp>
        <p:nvGrpSpPr>
          <p:cNvPr id="369" name="Google Shape;369;p25"/>
          <p:cNvGrpSpPr/>
          <p:nvPr/>
        </p:nvGrpSpPr>
        <p:grpSpPr>
          <a:xfrm>
            <a:off x="5165941" y="1842719"/>
            <a:ext cx="2204855" cy="710022"/>
            <a:chOff x="6880127" y="2004055"/>
            <a:chExt cx="2939807" cy="946697"/>
          </a:xfrm>
        </p:grpSpPr>
        <p:grpSp>
          <p:nvGrpSpPr>
            <p:cNvPr id="370" name="Google Shape;370;p25"/>
            <p:cNvGrpSpPr/>
            <p:nvPr/>
          </p:nvGrpSpPr>
          <p:grpSpPr>
            <a:xfrm>
              <a:off x="7003063" y="2004055"/>
              <a:ext cx="2816871" cy="946697"/>
              <a:chOff x="1992449" y="2251039"/>
              <a:chExt cx="2210922" cy="712610"/>
            </a:xfrm>
          </p:grpSpPr>
          <p:grpSp>
            <p:nvGrpSpPr>
              <p:cNvPr id="371" name="Google Shape;371;p25"/>
              <p:cNvGrpSpPr/>
              <p:nvPr/>
            </p:nvGrpSpPr>
            <p:grpSpPr>
              <a:xfrm>
                <a:off x="1994501" y="2251039"/>
                <a:ext cx="2208870" cy="712610"/>
                <a:chOff x="-3729752" y="2394135"/>
                <a:chExt cx="8752092" cy="2823536"/>
              </a:xfrm>
            </p:grpSpPr>
            <p:sp>
              <p:nvSpPr>
                <p:cNvPr id="372" name="Google Shape;372;p25"/>
                <p:cNvSpPr/>
                <p:nvPr/>
              </p:nvSpPr>
              <p:spPr>
                <a:xfrm rot="-5400000">
                  <a:off x="3205317" y="3438387"/>
                  <a:ext cx="2823536" cy="735033"/>
                </a:xfrm>
                <a:prstGeom prst="parallelogram">
                  <a:avLst>
                    <a:gd fmla="val 72798" name="adj"/>
                  </a:avLst>
                </a:prstGeom>
                <a:gradFill>
                  <a:gsLst>
                    <a:gs pos="0">
                      <a:srgbClr val="000000">
                        <a:alpha val="40000"/>
                      </a:srgbClr>
                    </a:gs>
                    <a:gs pos="60000">
                      <a:srgbClr val="6D6D6D">
                        <a:alpha val="20000"/>
                      </a:srgbClr>
                    </a:gs>
                    <a:gs pos="100000">
                      <a:srgbClr val="D8D8D8">
                        <a:alpha val="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sp>
              <p:nvSpPr>
                <p:cNvPr id="373" name="Google Shape;373;p25"/>
                <p:cNvSpPr/>
                <p:nvPr/>
              </p:nvSpPr>
              <p:spPr>
                <a:xfrm flipH="1">
                  <a:off x="-3729752" y="4595402"/>
                  <a:ext cx="8752092" cy="537027"/>
                </a:xfrm>
                <a:prstGeom prst="parallelogram">
                  <a:avLst>
                    <a:gd fmla="val 106824" name="adj"/>
                  </a:avLst>
                </a:prstGeom>
                <a:gradFill>
                  <a:gsLst>
                    <a:gs pos="0">
                      <a:srgbClr val="000000">
                        <a:alpha val="40000"/>
                      </a:srgbClr>
                    </a:gs>
                    <a:gs pos="51000">
                      <a:srgbClr val="6D6D6D">
                        <a:alpha val="20000"/>
                      </a:srgbClr>
                    </a:gs>
                    <a:gs pos="100000">
                      <a:srgbClr val="D8D8D8">
                        <a:alpha val="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grpSp>
          <p:sp>
            <p:nvSpPr>
              <p:cNvPr id="374" name="Google Shape;374;p25"/>
              <p:cNvSpPr/>
              <p:nvPr/>
            </p:nvSpPr>
            <p:spPr>
              <a:xfrm>
                <a:off x="2013089" y="2306633"/>
                <a:ext cx="2092960" cy="533400"/>
              </a:xfrm>
              <a:prstGeom prst="roundRect">
                <a:avLst>
                  <a:gd fmla="val 16667"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sp>
            <p:nvSpPr>
              <p:cNvPr id="375" name="Google Shape;375;p25"/>
              <p:cNvSpPr/>
              <p:nvPr/>
            </p:nvSpPr>
            <p:spPr>
              <a:xfrm>
                <a:off x="1992449" y="2278847"/>
                <a:ext cx="2092960" cy="533400"/>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grpSp>
        <p:sp>
          <p:nvSpPr>
            <p:cNvPr id="376" name="Google Shape;376;p25"/>
            <p:cNvSpPr txBox="1"/>
            <p:nvPr/>
          </p:nvSpPr>
          <p:spPr>
            <a:xfrm>
              <a:off x="6880127" y="2163791"/>
              <a:ext cx="2814256" cy="492443"/>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800">
                  <a:solidFill>
                    <a:schemeClr val="lt1"/>
                  </a:solidFill>
                  <a:latin typeface="Rockwell"/>
                  <a:ea typeface="Rockwell"/>
                  <a:cs typeface="Rockwell"/>
                  <a:sym typeface="Rockwell"/>
                </a:rPr>
                <a:t>Implementation</a:t>
              </a:r>
              <a:endParaRPr b="1" sz="1800">
                <a:solidFill>
                  <a:schemeClr val="lt1"/>
                </a:solidFill>
                <a:latin typeface="Rockwell"/>
                <a:ea typeface="Rockwell"/>
                <a:cs typeface="Rockwell"/>
                <a:sym typeface="Rockwell"/>
              </a:endParaRPr>
            </a:p>
          </p:txBody>
        </p:sp>
      </p:grpSp>
      <p:sp>
        <p:nvSpPr>
          <p:cNvPr id="377" name="Google Shape;377;p25"/>
          <p:cNvSpPr txBox="1"/>
          <p:nvPr/>
        </p:nvSpPr>
        <p:spPr>
          <a:xfrm>
            <a:off x="4596322" y="2488529"/>
            <a:ext cx="3436295" cy="898323"/>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Clr>
                <a:srgbClr val="595959"/>
              </a:buClr>
              <a:buSzPts val="900"/>
              <a:buFont typeface="Rockwell"/>
              <a:buNone/>
            </a:pPr>
            <a:r>
              <a:rPr lang="tr-TR" sz="900">
                <a:solidFill>
                  <a:srgbClr val="595959"/>
                </a:solidFill>
                <a:latin typeface="Rockwell"/>
                <a:ea typeface="Rockwell"/>
                <a:cs typeface="Rockwell"/>
                <a:sym typeface="Rockwell"/>
              </a:rPr>
              <a:t>We use well-known development methodologies to create a customized approach for each of the projects. This allows us to achieve high quality outcomes and full transparency towards.</a:t>
            </a:r>
            <a:endParaRPr sz="900">
              <a:solidFill>
                <a:srgbClr val="595959"/>
              </a:solidFill>
              <a:latin typeface="Rockwell"/>
              <a:ea typeface="Rockwell"/>
              <a:cs typeface="Rockwell"/>
              <a:sym typeface="Rockwell"/>
            </a:endParaRPr>
          </a:p>
        </p:txBody>
      </p:sp>
      <p:sp>
        <p:nvSpPr>
          <p:cNvPr id="378" name="Google Shape;378;p25"/>
          <p:cNvSpPr txBox="1"/>
          <p:nvPr/>
        </p:nvSpPr>
        <p:spPr>
          <a:xfrm>
            <a:off x="800482" y="352084"/>
            <a:ext cx="1249061"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Personal</a:t>
            </a:r>
            <a:endParaRPr sz="2100">
              <a:solidFill>
                <a:srgbClr val="0070C0"/>
              </a:solidFill>
              <a:latin typeface="Rockwell"/>
              <a:ea typeface="Rockwell"/>
              <a:cs typeface="Rockwell"/>
              <a:sym typeface="Rockwell"/>
            </a:endParaRPr>
          </a:p>
        </p:txBody>
      </p:sp>
      <p:sp>
        <p:nvSpPr>
          <p:cNvPr id="379" name="Google Shape;379;p25"/>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6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
                                        <p:tgtEl>
                                          <p:spTgt spid="362"/>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360"/>
                                        </p:tgtEl>
                                        <p:attrNameLst>
                                          <p:attrName>style.visibility</p:attrName>
                                        </p:attrNameLst>
                                      </p:cBhvr>
                                      <p:to>
                                        <p:strVal val="visible"/>
                                      </p:to>
                                    </p:set>
                                    <p:anim calcmode="lin" valueType="num">
                                      <p:cBhvr additive="base">
                                        <p:cTn dur="500"/>
                                        <p:tgtEl>
                                          <p:spTgt spid="360"/>
                                        </p:tgtEl>
                                        <p:attrNameLst>
                                          <p:attrName>ppt_w</p:attrName>
                                        </p:attrNameLst>
                                      </p:cBhvr>
                                      <p:tavLst>
                                        <p:tav fmla="" tm="0">
                                          <p:val>
                                            <p:strVal val="0"/>
                                          </p:val>
                                        </p:tav>
                                        <p:tav fmla="" tm="100000">
                                          <p:val>
                                            <p:strVal val="#ppt_w"/>
                                          </p:val>
                                        </p:tav>
                                      </p:tavLst>
                                    </p:anim>
                                    <p:anim calcmode="lin" valueType="num">
                                      <p:cBhvr additive="base">
                                        <p:cTn dur="500"/>
                                        <p:tgtEl>
                                          <p:spTgt spid="36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200"/>
                                        <p:tgtEl>
                                          <p:spTgt spid="378"/>
                                        </p:tgtEl>
                                      </p:cBhvr>
                                    </p:animEffect>
                                  </p:childTnLst>
                                </p:cTn>
                              </p:par>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par>
                                <p:cTn fill="hold" nodeType="withEffect" presetClass="entr" presetID="10" presetSubtype="0">
                                  <p:stCondLst>
                                    <p:cond delay="200"/>
                                  </p:stCondLst>
                                  <p:childTnLst>
                                    <p:set>
                                      <p:cBhvr>
                                        <p:cTn dur="1" fill="hold">
                                          <p:stCondLst>
                                            <p:cond delay="0"/>
                                          </p:stCondLst>
                                        </p:cTn>
                                        <p:tgtEl>
                                          <p:spTgt spid="364"/>
                                        </p:tgtEl>
                                        <p:attrNameLst>
                                          <p:attrName>style.visibility</p:attrName>
                                        </p:attrNameLst>
                                      </p:cBhvr>
                                      <p:to>
                                        <p:strVal val="visible"/>
                                      </p:to>
                                    </p:set>
                                    <p:animEffect filter="fade" transition="in">
                                      <p:cBhvr>
                                        <p:cTn dur="500"/>
                                        <p:tgtEl>
                                          <p:spTgt spid="364"/>
                                        </p:tgtEl>
                                      </p:cBhvr>
                                    </p:animEffect>
                                  </p:childTnLst>
                                </p:cTn>
                              </p:par>
                              <p:par>
                                <p:cTn fill="hold" nodeType="withEffect" presetClass="entr" presetID="10" presetSubtype="0">
                                  <p:stCondLst>
                                    <p:cond delay="400"/>
                                  </p:stCondLst>
                                  <p:childTnLst>
                                    <p:set>
                                      <p:cBhvr>
                                        <p:cTn dur="1" fill="hold">
                                          <p:stCondLst>
                                            <p:cond delay="0"/>
                                          </p:stCondLst>
                                        </p:cTn>
                                        <p:tgtEl>
                                          <p:spTgt spid="365"/>
                                        </p:tgtEl>
                                        <p:attrNameLst>
                                          <p:attrName>style.visibility</p:attrName>
                                        </p:attrNameLst>
                                      </p:cBhvr>
                                      <p:to>
                                        <p:strVal val="visible"/>
                                      </p:to>
                                    </p:set>
                                    <p:animEffect filter="fade" transition="in">
                                      <p:cBhvr>
                                        <p:cTn dur="500"/>
                                        <p:tgtEl>
                                          <p:spTgt spid="36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
                                        <p:tgtEl>
                                          <p:spTgt spid="36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26"/>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2</a:t>
            </a:r>
            <a:endParaRPr sz="3300">
              <a:solidFill>
                <a:srgbClr val="0070C0"/>
              </a:solidFill>
              <a:latin typeface="Rockwell"/>
              <a:ea typeface="Rockwell"/>
              <a:cs typeface="Rockwell"/>
              <a:sym typeface="Rockwell"/>
            </a:endParaRPr>
          </a:p>
        </p:txBody>
      </p:sp>
      <p:sp>
        <p:nvSpPr>
          <p:cNvPr id="385" name="Google Shape;385;p26"/>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86" name="Google Shape;386;p26"/>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87" name="Google Shape;387;p26"/>
          <p:cNvSpPr/>
          <p:nvPr/>
        </p:nvSpPr>
        <p:spPr>
          <a:xfrm>
            <a:off x="1063312" y="1567669"/>
            <a:ext cx="1059718" cy="1060472"/>
          </a:xfrm>
          <a:prstGeom prst="ellipse">
            <a:avLst/>
          </a:pr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88" name="Google Shape;388;p26"/>
          <p:cNvSpPr/>
          <p:nvPr/>
        </p:nvSpPr>
        <p:spPr>
          <a:xfrm>
            <a:off x="2817187" y="1832505"/>
            <a:ext cx="530425" cy="530048"/>
          </a:xfrm>
          <a:prstGeom prst="ellipse">
            <a:avLst/>
          </a:prstGeom>
          <a:solidFill>
            <a:srgbClr val="00B0F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89" name="Google Shape;389;p26"/>
          <p:cNvSpPr/>
          <p:nvPr/>
        </p:nvSpPr>
        <p:spPr>
          <a:xfrm>
            <a:off x="4041765" y="1567669"/>
            <a:ext cx="1059341" cy="1060472"/>
          </a:xfrm>
          <a:prstGeom prst="ellipse">
            <a:avLst/>
          </a:pr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90" name="Google Shape;390;p26"/>
          <p:cNvSpPr/>
          <p:nvPr/>
        </p:nvSpPr>
        <p:spPr>
          <a:xfrm>
            <a:off x="5796393" y="1832505"/>
            <a:ext cx="529293" cy="530048"/>
          </a:xfrm>
          <a:prstGeom prst="ellipse">
            <a:avLst/>
          </a:prstGeom>
          <a:solidFill>
            <a:srgbClr val="00B0F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91" name="Google Shape;391;p26"/>
          <p:cNvSpPr/>
          <p:nvPr/>
        </p:nvSpPr>
        <p:spPr>
          <a:xfrm>
            <a:off x="7020971" y="1567669"/>
            <a:ext cx="1059718" cy="1060472"/>
          </a:xfrm>
          <a:prstGeom prst="ellipse">
            <a:avLst/>
          </a:pr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92" name="Google Shape;392;p26"/>
          <p:cNvSpPr/>
          <p:nvPr/>
        </p:nvSpPr>
        <p:spPr>
          <a:xfrm>
            <a:off x="2418800" y="2046034"/>
            <a:ext cx="102614" cy="103369"/>
          </a:xfrm>
          <a:prstGeom prst="ellipse">
            <a:avLst/>
          </a:prstGeom>
          <a:solidFill>
            <a:srgbClr val="0070C0">
              <a:alpha val="4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93" name="Google Shape;393;p26"/>
          <p:cNvSpPr/>
          <p:nvPr/>
        </p:nvSpPr>
        <p:spPr>
          <a:xfrm>
            <a:off x="3643381" y="2046034"/>
            <a:ext cx="102237" cy="103369"/>
          </a:xfrm>
          <a:prstGeom prst="ellipse">
            <a:avLst/>
          </a:prstGeom>
          <a:solidFill>
            <a:srgbClr val="0070C0">
              <a:alpha val="4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94" name="Google Shape;394;p26"/>
          <p:cNvSpPr/>
          <p:nvPr/>
        </p:nvSpPr>
        <p:spPr>
          <a:xfrm>
            <a:off x="5397254" y="2046034"/>
            <a:ext cx="103369" cy="103369"/>
          </a:xfrm>
          <a:prstGeom prst="ellipse">
            <a:avLst/>
          </a:prstGeom>
          <a:solidFill>
            <a:srgbClr val="0070C0">
              <a:alpha val="4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95" name="Google Shape;395;p26"/>
          <p:cNvSpPr/>
          <p:nvPr/>
        </p:nvSpPr>
        <p:spPr>
          <a:xfrm>
            <a:off x="6621455" y="2046034"/>
            <a:ext cx="103746" cy="103369"/>
          </a:xfrm>
          <a:prstGeom prst="ellipse">
            <a:avLst/>
          </a:prstGeom>
          <a:solidFill>
            <a:srgbClr val="0070C0">
              <a:alpha val="4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cxnSp>
        <p:nvCxnSpPr>
          <p:cNvPr id="396" name="Google Shape;396;p26"/>
          <p:cNvCxnSpPr/>
          <p:nvPr/>
        </p:nvCxnSpPr>
        <p:spPr>
          <a:xfrm>
            <a:off x="1592605" y="2702839"/>
            <a:ext cx="0" cy="374618"/>
          </a:xfrm>
          <a:prstGeom prst="straightConnector1">
            <a:avLst/>
          </a:prstGeom>
          <a:noFill/>
          <a:ln>
            <a:noFill/>
          </a:ln>
        </p:spPr>
      </p:cxnSp>
      <p:cxnSp>
        <p:nvCxnSpPr>
          <p:cNvPr id="397" name="Google Shape;397;p26"/>
          <p:cNvCxnSpPr/>
          <p:nvPr/>
        </p:nvCxnSpPr>
        <p:spPr>
          <a:xfrm>
            <a:off x="3082774" y="2422160"/>
            <a:ext cx="0" cy="228995"/>
          </a:xfrm>
          <a:prstGeom prst="straightConnector1">
            <a:avLst/>
          </a:prstGeom>
          <a:noFill/>
          <a:ln>
            <a:noFill/>
          </a:ln>
        </p:spPr>
      </p:cxnSp>
      <p:cxnSp>
        <p:nvCxnSpPr>
          <p:cNvPr id="398" name="Google Shape;398;p26"/>
          <p:cNvCxnSpPr/>
          <p:nvPr/>
        </p:nvCxnSpPr>
        <p:spPr>
          <a:xfrm>
            <a:off x="4571811" y="2702839"/>
            <a:ext cx="0" cy="374618"/>
          </a:xfrm>
          <a:prstGeom prst="straightConnector1">
            <a:avLst/>
          </a:prstGeom>
          <a:noFill/>
          <a:ln>
            <a:noFill/>
          </a:ln>
        </p:spPr>
      </p:cxnSp>
      <p:cxnSp>
        <p:nvCxnSpPr>
          <p:cNvPr id="399" name="Google Shape;399;p26"/>
          <p:cNvCxnSpPr/>
          <p:nvPr/>
        </p:nvCxnSpPr>
        <p:spPr>
          <a:xfrm>
            <a:off x="6061226" y="2422160"/>
            <a:ext cx="0" cy="228995"/>
          </a:xfrm>
          <a:prstGeom prst="straightConnector1">
            <a:avLst/>
          </a:prstGeom>
          <a:noFill/>
          <a:ln>
            <a:noFill/>
          </a:ln>
        </p:spPr>
      </p:cxnSp>
      <p:cxnSp>
        <p:nvCxnSpPr>
          <p:cNvPr id="400" name="Google Shape;400;p26"/>
          <p:cNvCxnSpPr/>
          <p:nvPr/>
        </p:nvCxnSpPr>
        <p:spPr>
          <a:xfrm>
            <a:off x="7550264" y="2702839"/>
            <a:ext cx="0" cy="374618"/>
          </a:xfrm>
          <a:prstGeom prst="straightConnector1">
            <a:avLst/>
          </a:prstGeom>
          <a:noFill/>
          <a:ln>
            <a:noFill/>
          </a:ln>
        </p:spPr>
      </p:cxnSp>
      <p:sp>
        <p:nvSpPr>
          <p:cNvPr id="401" name="Google Shape;401;p26"/>
          <p:cNvSpPr/>
          <p:nvPr/>
        </p:nvSpPr>
        <p:spPr>
          <a:xfrm>
            <a:off x="2936785" y="1951916"/>
            <a:ext cx="291227" cy="291227"/>
          </a:xfrm>
          <a:custGeom>
            <a:rect b="b" l="l" r="r" t="t"/>
            <a:pathLst>
              <a:path extrusionOk="0" h="1838" w="1838">
                <a:moveTo>
                  <a:pt x="919" y="0"/>
                </a:moveTo>
                <a:cubicBezTo>
                  <a:pt x="411" y="0"/>
                  <a:pt x="0" y="412"/>
                  <a:pt x="0" y="919"/>
                </a:cubicBezTo>
                <a:cubicBezTo>
                  <a:pt x="0" y="1427"/>
                  <a:pt x="411" y="1838"/>
                  <a:pt x="919" y="1838"/>
                </a:cubicBezTo>
                <a:cubicBezTo>
                  <a:pt x="1426" y="1838"/>
                  <a:pt x="1838" y="1427"/>
                  <a:pt x="1838" y="919"/>
                </a:cubicBezTo>
                <a:cubicBezTo>
                  <a:pt x="1838" y="412"/>
                  <a:pt x="1426" y="0"/>
                  <a:pt x="919" y="0"/>
                </a:cubicBezTo>
                <a:close/>
                <a:moveTo>
                  <a:pt x="919" y="1608"/>
                </a:moveTo>
                <a:cubicBezTo>
                  <a:pt x="919" y="1608"/>
                  <a:pt x="919" y="1608"/>
                  <a:pt x="919" y="1608"/>
                </a:cubicBezTo>
                <a:cubicBezTo>
                  <a:pt x="539" y="1608"/>
                  <a:pt x="230" y="1299"/>
                  <a:pt x="230" y="919"/>
                </a:cubicBezTo>
                <a:cubicBezTo>
                  <a:pt x="230" y="539"/>
                  <a:pt x="539" y="230"/>
                  <a:pt x="919" y="230"/>
                </a:cubicBezTo>
                <a:cubicBezTo>
                  <a:pt x="1299" y="230"/>
                  <a:pt x="1608" y="539"/>
                  <a:pt x="1608" y="919"/>
                </a:cubicBezTo>
                <a:cubicBezTo>
                  <a:pt x="1608" y="1299"/>
                  <a:pt x="1299" y="1608"/>
                  <a:pt x="919" y="1608"/>
                </a:cubicBezTo>
                <a:close/>
                <a:moveTo>
                  <a:pt x="1493" y="919"/>
                </a:moveTo>
                <a:cubicBezTo>
                  <a:pt x="1493" y="919"/>
                  <a:pt x="1493" y="919"/>
                  <a:pt x="1493" y="919"/>
                </a:cubicBezTo>
                <a:cubicBezTo>
                  <a:pt x="1493" y="983"/>
                  <a:pt x="1442" y="1034"/>
                  <a:pt x="1378" y="1034"/>
                </a:cubicBezTo>
                <a:cubicBezTo>
                  <a:pt x="919" y="1034"/>
                  <a:pt x="919" y="1034"/>
                  <a:pt x="919" y="1034"/>
                </a:cubicBezTo>
                <a:cubicBezTo>
                  <a:pt x="856" y="1034"/>
                  <a:pt x="804" y="983"/>
                  <a:pt x="804" y="919"/>
                </a:cubicBezTo>
                <a:cubicBezTo>
                  <a:pt x="804" y="460"/>
                  <a:pt x="804" y="460"/>
                  <a:pt x="804" y="460"/>
                </a:cubicBezTo>
                <a:cubicBezTo>
                  <a:pt x="804" y="396"/>
                  <a:pt x="856" y="345"/>
                  <a:pt x="919" y="345"/>
                </a:cubicBezTo>
                <a:cubicBezTo>
                  <a:pt x="982" y="345"/>
                  <a:pt x="1034" y="396"/>
                  <a:pt x="1034" y="460"/>
                </a:cubicBezTo>
                <a:cubicBezTo>
                  <a:pt x="1034" y="804"/>
                  <a:pt x="1034" y="804"/>
                  <a:pt x="1034" y="804"/>
                </a:cubicBezTo>
                <a:cubicBezTo>
                  <a:pt x="1378" y="804"/>
                  <a:pt x="1378" y="804"/>
                  <a:pt x="1378" y="804"/>
                </a:cubicBezTo>
                <a:cubicBezTo>
                  <a:pt x="1442" y="804"/>
                  <a:pt x="1493" y="856"/>
                  <a:pt x="1493" y="919"/>
                </a:cubicBezTo>
                <a:close/>
              </a:path>
            </a:pathLst>
          </a:custGeom>
          <a:solidFill>
            <a:srgbClr val="FFFF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02" name="Google Shape;402;p26"/>
          <p:cNvSpPr/>
          <p:nvPr/>
        </p:nvSpPr>
        <p:spPr>
          <a:xfrm>
            <a:off x="1423162" y="1791326"/>
            <a:ext cx="340018" cy="613161"/>
          </a:xfrm>
          <a:custGeom>
            <a:rect b="b" l="l" r="r" t="t"/>
            <a:pathLst>
              <a:path extrusionOk="0" h="1149" w="637">
                <a:moveTo>
                  <a:pt x="604" y="610"/>
                </a:moveTo>
                <a:cubicBezTo>
                  <a:pt x="604" y="610"/>
                  <a:pt x="604" y="610"/>
                  <a:pt x="604" y="610"/>
                </a:cubicBezTo>
                <a:cubicBezTo>
                  <a:pt x="626" y="647"/>
                  <a:pt x="637" y="690"/>
                  <a:pt x="637" y="739"/>
                </a:cubicBezTo>
                <a:cubicBezTo>
                  <a:pt x="637" y="815"/>
                  <a:pt x="614" y="879"/>
                  <a:pt x="569" y="929"/>
                </a:cubicBezTo>
                <a:cubicBezTo>
                  <a:pt x="523" y="980"/>
                  <a:pt x="458" y="1010"/>
                  <a:pt x="373" y="1019"/>
                </a:cubicBezTo>
                <a:cubicBezTo>
                  <a:pt x="373" y="1149"/>
                  <a:pt x="373" y="1149"/>
                  <a:pt x="373" y="1149"/>
                </a:cubicBezTo>
                <a:cubicBezTo>
                  <a:pt x="264" y="1149"/>
                  <a:pt x="264" y="1149"/>
                  <a:pt x="264" y="1149"/>
                </a:cubicBezTo>
                <a:cubicBezTo>
                  <a:pt x="264" y="1019"/>
                  <a:pt x="264" y="1019"/>
                  <a:pt x="264" y="1019"/>
                </a:cubicBezTo>
                <a:cubicBezTo>
                  <a:pt x="122" y="1005"/>
                  <a:pt x="34" y="922"/>
                  <a:pt x="0" y="771"/>
                </a:cubicBezTo>
                <a:cubicBezTo>
                  <a:pt x="168" y="728"/>
                  <a:pt x="168" y="728"/>
                  <a:pt x="168" y="728"/>
                </a:cubicBezTo>
                <a:cubicBezTo>
                  <a:pt x="184" y="822"/>
                  <a:pt x="235" y="870"/>
                  <a:pt x="323" y="870"/>
                </a:cubicBezTo>
                <a:cubicBezTo>
                  <a:pt x="364" y="870"/>
                  <a:pt x="394" y="860"/>
                  <a:pt x="413" y="839"/>
                </a:cubicBezTo>
                <a:cubicBezTo>
                  <a:pt x="432" y="819"/>
                  <a:pt x="442" y="795"/>
                  <a:pt x="442" y="766"/>
                </a:cubicBezTo>
                <a:cubicBezTo>
                  <a:pt x="442" y="736"/>
                  <a:pt x="432" y="714"/>
                  <a:pt x="413" y="698"/>
                </a:cubicBezTo>
                <a:cubicBezTo>
                  <a:pt x="394" y="683"/>
                  <a:pt x="351" y="664"/>
                  <a:pt x="284" y="640"/>
                </a:cubicBezTo>
                <a:cubicBezTo>
                  <a:pt x="225" y="619"/>
                  <a:pt x="178" y="599"/>
                  <a:pt x="144" y="578"/>
                </a:cubicBezTo>
                <a:cubicBezTo>
                  <a:pt x="111" y="558"/>
                  <a:pt x="83" y="530"/>
                  <a:pt x="62" y="493"/>
                </a:cubicBezTo>
                <a:cubicBezTo>
                  <a:pt x="41" y="457"/>
                  <a:pt x="31" y="414"/>
                  <a:pt x="31" y="366"/>
                </a:cubicBezTo>
                <a:cubicBezTo>
                  <a:pt x="31" y="302"/>
                  <a:pt x="50" y="245"/>
                  <a:pt x="87" y="194"/>
                </a:cubicBezTo>
                <a:cubicBezTo>
                  <a:pt x="125" y="143"/>
                  <a:pt x="184" y="112"/>
                  <a:pt x="264" y="101"/>
                </a:cubicBezTo>
                <a:cubicBezTo>
                  <a:pt x="264" y="0"/>
                  <a:pt x="264" y="0"/>
                  <a:pt x="264" y="0"/>
                </a:cubicBezTo>
                <a:cubicBezTo>
                  <a:pt x="373" y="0"/>
                  <a:pt x="373" y="0"/>
                  <a:pt x="373" y="0"/>
                </a:cubicBezTo>
                <a:cubicBezTo>
                  <a:pt x="373" y="101"/>
                  <a:pt x="373" y="101"/>
                  <a:pt x="373" y="101"/>
                </a:cubicBezTo>
                <a:cubicBezTo>
                  <a:pt x="494" y="115"/>
                  <a:pt x="573" y="184"/>
                  <a:pt x="609" y="307"/>
                </a:cubicBezTo>
                <a:cubicBezTo>
                  <a:pt x="459" y="369"/>
                  <a:pt x="459" y="369"/>
                  <a:pt x="459" y="369"/>
                </a:cubicBezTo>
                <a:cubicBezTo>
                  <a:pt x="430" y="284"/>
                  <a:pt x="385" y="242"/>
                  <a:pt x="323" y="242"/>
                </a:cubicBezTo>
                <a:cubicBezTo>
                  <a:pt x="293" y="242"/>
                  <a:pt x="268" y="252"/>
                  <a:pt x="250" y="270"/>
                </a:cubicBezTo>
                <a:cubicBezTo>
                  <a:pt x="231" y="289"/>
                  <a:pt x="222" y="312"/>
                  <a:pt x="222" y="339"/>
                </a:cubicBezTo>
                <a:cubicBezTo>
                  <a:pt x="222" y="366"/>
                  <a:pt x="231" y="387"/>
                  <a:pt x="249" y="402"/>
                </a:cubicBezTo>
                <a:cubicBezTo>
                  <a:pt x="267" y="416"/>
                  <a:pt x="305" y="435"/>
                  <a:pt x="364" y="456"/>
                </a:cubicBezTo>
                <a:cubicBezTo>
                  <a:pt x="428" y="480"/>
                  <a:pt x="479" y="502"/>
                  <a:pt x="516" y="523"/>
                </a:cubicBezTo>
                <a:cubicBezTo>
                  <a:pt x="552" y="544"/>
                  <a:pt x="582" y="573"/>
                  <a:pt x="604" y="610"/>
                </a:cubicBezTo>
                <a:close/>
              </a:path>
            </a:pathLst>
          </a:custGeom>
          <a:solidFill>
            <a:srgbClr val="FFFF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03" name="Google Shape;403;p26"/>
          <p:cNvSpPr/>
          <p:nvPr/>
        </p:nvSpPr>
        <p:spPr>
          <a:xfrm>
            <a:off x="4287621" y="1822565"/>
            <a:ext cx="567626" cy="550680"/>
          </a:xfrm>
          <a:custGeom>
            <a:rect b="b" l="l" r="r" t="t"/>
            <a:pathLst>
              <a:path extrusionOk="0" h="1637" w="1687">
                <a:moveTo>
                  <a:pt x="1687" y="89"/>
                </a:moveTo>
                <a:cubicBezTo>
                  <a:pt x="1687" y="40"/>
                  <a:pt x="1647" y="0"/>
                  <a:pt x="1598" y="0"/>
                </a:cubicBezTo>
                <a:cubicBezTo>
                  <a:pt x="959" y="0"/>
                  <a:pt x="959" y="0"/>
                  <a:pt x="959" y="0"/>
                </a:cubicBezTo>
                <a:cubicBezTo>
                  <a:pt x="909" y="0"/>
                  <a:pt x="869" y="40"/>
                  <a:pt x="869" y="89"/>
                </a:cubicBezTo>
                <a:cubicBezTo>
                  <a:pt x="869" y="755"/>
                  <a:pt x="869" y="755"/>
                  <a:pt x="869" y="755"/>
                </a:cubicBezTo>
                <a:cubicBezTo>
                  <a:pt x="920" y="755"/>
                  <a:pt x="920" y="755"/>
                  <a:pt x="920" y="755"/>
                </a:cubicBezTo>
                <a:cubicBezTo>
                  <a:pt x="920" y="190"/>
                  <a:pt x="920" y="190"/>
                  <a:pt x="920" y="190"/>
                </a:cubicBezTo>
                <a:cubicBezTo>
                  <a:pt x="1636" y="190"/>
                  <a:pt x="1636" y="190"/>
                  <a:pt x="1636" y="190"/>
                </a:cubicBezTo>
                <a:cubicBezTo>
                  <a:pt x="1636" y="1214"/>
                  <a:pt x="1636" y="1214"/>
                  <a:pt x="1636" y="1214"/>
                </a:cubicBezTo>
                <a:cubicBezTo>
                  <a:pt x="1535" y="1214"/>
                  <a:pt x="1535" y="1214"/>
                  <a:pt x="1535" y="1214"/>
                </a:cubicBezTo>
                <a:cubicBezTo>
                  <a:pt x="1535" y="1469"/>
                  <a:pt x="1535" y="1469"/>
                  <a:pt x="1535" y="1469"/>
                </a:cubicBezTo>
                <a:cubicBezTo>
                  <a:pt x="1598" y="1469"/>
                  <a:pt x="1598" y="1469"/>
                  <a:pt x="1598" y="1469"/>
                </a:cubicBezTo>
                <a:cubicBezTo>
                  <a:pt x="1647" y="1469"/>
                  <a:pt x="1687" y="1430"/>
                  <a:pt x="1687" y="1380"/>
                </a:cubicBezTo>
                <a:cubicBezTo>
                  <a:pt x="1687" y="89"/>
                  <a:pt x="1687" y="89"/>
                  <a:pt x="1687" y="89"/>
                </a:cubicBezTo>
                <a:cubicBezTo>
                  <a:pt x="1687" y="89"/>
                  <a:pt x="1687" y="89"/>
                  <a:pt x="1687" y="89"/>
                </a:cubicBezTo>
                <a:close/>
                <a:moveTo>
                  <a:pt x="1548" y="108"/>
                </a:moveTo>
                <a:cubicBezTo>
                  <a:pt x="1548" y="108"/>
                  <a:pt x="1548" y="108"/>
                  <a:pt x="1548" y="108"/>
                </a:cubicBezTo>
                <a:cubicBezTo>
                  <a:pt x="1008" y="108"/>
                  <a:pt x="1008" y="108"/>
                  <a:pt x="1008" y="108"/>
                </a:cubicBezTo>
                <a:cubicBezTo>
                  <a:pt x="998" y="108"/>
                  <a:pt x="990" y="100"/>
                  <a:pt x="990" y="89"/>
                </a:cubicBezTo>
                <a:cubicBezTo>
                  <a:pt x="990" y="79"/>
                  <a:pt x="998" y="71"/>
                  <a:pt x="1008" y="71"/>
                </a:cubicBezTo>
                <a:cubicBezTo>
                  <a:pt x="1548" y="71"/>
                  <a:pt x="1548" y="71"/>
                  <a:pt x="1548" y="71"/>
                </a:cubicBezTo>
                <a:cubicBezTo>
                  <a:pt x="1558" y="71"/>
                  <a:pt x="1567" y="79"/>
                  <a:pt x="1567" y="89"/>
                </a:cubicBezTo>
                <a:cubicBezTo>
                  <a:pt x="1567" y="100"/>
                  <a:pt x="1558" y="108"/>
                  <a:pt x="1548" y="108"/>
                </a:cubicBezTo>
                <a:close/>
                <a:moveTo>
                  <a:pt x="1470" y="1548"/>
                </a:moveTo>
                <a:cubicBezTo>
                  <a:pt x="1470" y="1597"/>
                  <a:pt x="1430" y="1637"/>
                  <a:pt x="1381" y="1637"/>
                </a:cubicBezTo>
                <a:cubicBezTo>
                  <a:pt x="89" y="1637"/>
                  <a:pt x="89" y="1637"/>
                  <a:pt x="89" y="1637"/>
                </a:cubicBezTo>
                <a:cubicBezTo>
                  <a:pt x="40" y="1637"/>
                  <a:pt x="0" y="1597"/>
                  <a:pt x="0" y="1548"/>
                </a:cubicBezTo>
                <a:cubicBezTo>
                  <a:pt x="0" y="908"/>
                  <a:pt x="0" y="908"/>
                  <a:pt x="0" y="908"/>
                </a:cubicBezTo>
                <a:cubicBezTo>
                  <a:pt x="0" y="859"/>
                  <a:pt x="40" y="819"/>
                  <a:pt x="89" y="819"/>
                </a:cubicBezTo>
                <a:cubicBezTo>
                  <a:pt x="1381" y="819"/>
                  <a:pt x="1381" y="819"/>
                  <a:pt x="1381" y="819"/>
                </a:cubicBezTo>
                <a:cubicBezTo>
                  <a:pt x="1430" y="819"/>
                  <a:pt x="1470" y="859"/>
                  <a:pt x="1470" y="908"/>
                </a:cubicBezTo>
                <a:cubicBezTo>
                  <a:pt x="1470" y="1548"/>
                  <a:pt x="1470" y="1548"/>
                  <a:pt x="1470" y="1548"/>
                </a:cubicBezTo>
                <a:close/>
                <a:moveTo>
                  <a:pt x="1399" y="958"/>
                </a:moveTo>
                <a:cubicBezTo>
                  <a:pt x="1399" y="958"/>
                  <a:pt x="1399" y="958"/>
                  <a:pt x="1399" y="958"/>
                </a:cubicBezTo>
                <a:cubicBezTo>
                  <a:pt x="1399" y="1498"/>
                  <a:pt x="1399" y="1498"/>
                  <a:pt x="1399" y="1498"/>
                </a:cubicBezTo>
                <a:cubicBezTo>
                  <a:pt x="1399" y="1508"/>
                  <a:pt x="1391" y="1517"/>
                  <a:pt x="1380" y="1517"/>
                </a:cubicBezTo>
                <a:cubicBezTo>
                  <a:pt x="1370" y="1517"/>
                  <a:pt x="1362" y="1508"/>
                  <a:pt x="1362" y="1498"/>
                </a:cubicBezTo>
                <a:cubicBezTo>
                  <a:pt x="1362" y="958"/>
                  <a:pt x="1362" y="958"/>
                  <a:pt x="1362" y="958"/>
                </a:cubicBezTo>
                <a:cubicBezTo>
                  <a:pt x="1362" y="948"/>
                  <a:pt x="1370" y="939"/>
                  <a:pt x="1380" y="939"/>
                </a:cubicBezTo>
                <a:cubicBezTo>
                  <a:pt x="1391" y="939"/>
                  <a:pt x="1399" y="948"/>
                  <a:pt x="1399" y="958"/>
                </a:cubicBezTo>
                <a:close/>
                <a:moveTo>
                  <a:pt x="65" y="1228"/>
                </a:moveTo>
                <a:cubicBezTo>
                  <a:pt x="65" y="1258"/>
                  <a:pt x="88" y="1282"/>
                  <a:pt x="118" y="1282"/>
                </a:cubicBezTo>
                <a:cubicBezTo>
                  <a:pt x="148" y="1282"/>
                  <a:pt x="172" y="1258"/>
                  <a:pt x="172" y="1228"/>
                </a:cubicBezTo>
                <a:cubicBezTo>
                  <a:pt x="172" y="1198"/>
                  <a:pt x="148" y="1174"/>
                  <a:pt x="118" y="1174"/>
                </a:cubicBezTo>
                <a:cubicBezTo>
                  <a:pt x="88" y="1174"/>
                  <a:pt x="65" y="1198"/>
                  <a:pt x="65" y="1228"/>
                </a:cubicBezTo>
                <a:cubicBezTo>
                  <a:pt x="65" y="1228"/>
                  <a:pt x="65" y="1228"/>
                  <a:pt x="65" y="1228"/>
                </a:cubicBezTo>
                <a:close/>
                <a:moveTo>
                  <a:pt x="255" y="870"/>
                </a:moveTo>
                <a:cubicBezTo>
                  <a:pt x="255" y="870"/>
                  <a:pt x="255" y="870"/>
                  <a:pt x="255" y="870"/>
                </a:cubicBezTo>
                <a:cubicBezTo>
                  <a:pt x="1280" y="870"/>
                  <a:pt x="1280" y="870"/>
                  <a:pt x="1280" y="870"/>
                </a:cubicBezTo>
                <a:cubicBezTo>
                  <a:pt x="1280" y="1586"/>
                  <a:pt x="1280" y="1586"/>
                  <a:pt x="1280" y="1586"/>
                </a:cubicBezTo>
                <a:cubicBezTo>
                  <a:pt x="255" y="1586"/>
                  <a:pt x="255" y="1586"/>
                  <a:pt x="255" y="1586"/>
                </a:cubicBezTo>
                <a:lnTo>
                  <a:pt x="255" y="870"/>
                </a:lnTo>
                <a:close/>
              </a:path>
            </a:pathLst>
          </a:custGeom>
          <a:solidFill>
            <a:srgbClr val="FFFF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04" name="Google Shape;404;p26"/>
          <p:cNvSpPr/>
          <p:nvPr/>
        </p:nvSpPr>
        <p:spPr>
          <a:xfrm>
            <a:off x="5919755" y="1956244"/>
            <a:ext cx="282571" cy="282571"/>
          </a:xfrm>
          <a:custGeom>
            <a:rect b="b" l="l" r="r" t="t"/>
            <a:pathLst>
              <a:path extrusionOk="0" h="1838" w="1838">
                <a:moveTo>
                  <a:pt x="1723" y="0"/>
                </a:moveTo>
                <a:cubicBezTo>
                  <a:pt x="115" y="0"/>
                  <a:pt x="115" y="0"/>
                  <a:pt x="115" y="0"/>
                </a:cubicBezTo>
                <a:cubicBezTo>
                  <a:pt x="52" y="0"/>
                  <a:pt x="0" y="52"/>
                  <a:pt x="0" y="115"/>
                </a:cubicBezTo>
                <a:cubicBezTo>
                  <a:pt x="0" y="1321"/>
                  <a:pt x="0" y="1321"/>
                  <a:pt x="0" y="1321"/>
                </a:cubicBezTo>
                <a:cubicBezTo>
                  <a:pt x="0" y="1385"/>
                  <a:pt x="52" y="1436"/>
                  <a:pt x="115" y="1436"/>
                </a:cubicBezTo>
                <a:cubicBezTo>
                  <a:pt x="1723" y="1436"/>
                  <a:pt x="1723" y="1436"/>
                  <a:pt x="1723" y="1436"/>
                </a:cubicBezTo>
                <a:cubicBezTo>
                  <a:pt x="1786" y="1436"/>
                  <a:pt x="1838" y="1385"/>
                  <a:pt x="1838" y="1321"/>
                </a:cubicBezTo>
                <a:cubicBezTo>
                  <a:pt x="1838" y="115"/>
                  <a:pt x="1838" y="115"/>
                  <a:pt x="1838" y="115"/>
                </a:cubicBezTo>
                <a:cubicBezTo>
                  <a:pt x="1838" y="52"/>
                  <a:pt x="1786" y="0"/>
                  <a:pt x="1723" y="0"/>
                </a:cubicBezTo>
                <a:close/>
                <a:moveTo>
                  <a:pt x="1723" y="1034"/>
                </a:moveTo>
                <a:cubicBezTo>
                  <a:pt x="1723" y="1034"/>
                  <a:pt x="1723" y="1034"/>
                  <a:pt x="1723" y="1034"/>
                </a:cubicBezTo>
                <a:cubicBezTo>
                  <a:pt x="1723" y="1098"/>
                  <a:pt x="1671" y="1149"/>
                  <a:pt x="1608" y="1149"/>
                </a:cubicBezTo>
                <a:cubicBezTo>
                  <a:pt x="230" y="1149"/>
                  <a:pt x="230" y="1149"/>
                  <a:pt x="230" y="1149"/>
                </a:cubicBezTo>
                <a:cubicBezTo>
                  <a:pt x="166" y="1149"/>
                  <a:pt x="115" y="1098"/>
                  <a:pt x="115" y="1034"/>
                </a:cubicBezTo>
                <a:cubicBezTo>
                  <a:pt x="115" y="230"/>
                  <a:pt x="115" y="230"/>
                  <a:pt x="115" y="230"/>
                </a:cubicBezTo>
                <a:cubicBezTo>
                  <a:pt x="115" y="167"/>
                  <a:pt x="167" y="115"/>
                  <a:pt x="230" y="115"/>
                </a:cubicBezTo>
                <a:cubicBezTo>
                  <a:pt x="1608" y="115"/>
                  <a:pt x="1608" y="115"/>
                  <a:pt x="1608" y="115"/>
                </a:cubicBezTo>
                <a:cubicBezTo>
                  <a:pt x="1671" y="115"/>
                  <a:pt x="1723" y="167"/>
                  <a:pt x="1723" y="230"/>
                </a:cubicBezTo>
                <a:cubicBezTo>
                  <a:pt x="1723" y="1034"/>
                  <a:pt x="1723" y="1034"/>
                  <a:pt x="1723" y="1034"/>
                </a:cubicBezTo>
                <a:close/>
                <a:moveTo>
                  <a:pt x="1034" y="1493"/>
                </a:moveTo>
                <a:cubicBezTo>
                  <a:pt x="1034" y="1493"/>
                  <a:pt x="1034" y="1493"/>
                  <a:pt x="1034" y="1493"/>
                </a:cubicBezTo>
                <a:cubicBezTo>
                  <a:pt x="1065" y="1493"/>
                  <a:pt x="1091" y="1519"/>
                  <a:pt x="1091" y="1551"/>
                </a:cubicBezTo>
                <a:cubicBezTo>
                  <a:pt x="1091" y="1608"/>
                  <a:pt x="1091" y="1608"/>
                  <a:pt x="1091" y="1608"/>
                </a:cubicBezTo>
                <a:cubicBezTo>
                  <a:pt x="1091" y="1640"/>
                  <a:pt x="1112" y="1681"/>
                  <a:pt x="1137" y="1700"/>
                </a:cubicBezTo>
                <a:cubicBezTo>
                  <a:pt x="1275" y="1804"/>
                  <a:pt x="1275" y="1804"/>
                  <a:pt x="1275" y="1804"/>
                </a:cubicBezTo>
                <a:cubicBezTo>
                  <a:pt x="1300" y="1823"/>
                  <a:pt x="1295" y="1838"/>
                  <a:pt x="1264" y="1838"/>
                </a:cubicBezTo>
                <a:cubicBezTo>
                  <a:pt x="574" y="1838"/>
                  <a:pt x="574" y="1838"/>
                  <a:pt x="574" y="1838"/>
                </a:cubicBezTo>
                <a:cubicBezTo>
                  <a:pt x="543" y="1838"/>
                  <a:pt x="538" y="1823"/>
                  <a:pt x="563" y="1804"/>
                </a:cubicBezTo>
                <a:cubicBezTo>
                  <a:pt x="701" y="1700"/>
                  <a:pt x="701" y="1700"/>
                  <a:pt x="701" y="1700"/>
                </a:cubicBezTo>
                <a:cubicBezTo>
                  <a:pt x="726" y="1681"/>
                  <a:pt x="747" y="1640"/>
                  <a:pt x="747" y="1608"/>
                </a:cubicBezTo>
                <a:cubicBezTo>
                  <a:pt x="747" y="1551"/>
                  <a:pt x="747" y="1551"/>
                  <a:pt x="747" y="1551"/>
                </a:cubicBezTo>
                <a:cubicBezTo>
                  <a:pt x="747" y="1519"/>
                  <a:pt x="773" y="1493"/>
                  <a:pt x="804" y="1493"/>
                </a:cubicBezTo>
                <a:lnTo>
                  <a:pt x="1034" y="1493"/>
                </a:lnTo>
                <a:close/>
              </a:path>
            </a:pathLst>
          </a:custGeom>
          <a:solidFill>
            <a:srgbClr val="FFFF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05" name="Google Shape;405;p26"/>
          <p:cNvSpPr/>
          <p:nvPr/>
        </p:nvSpPr>
        <p:spPr>
          <a:xfrm>
            <a:off x="7352934" y="1780952"/>
            <a:ext cx="395790" cy="633906"/>
          </a:xfrm>
          <a:custGeom>
            <a:rect b="b" l="l" r="r" t="t"/>
            <a:pathLst>
              <a:path extrusionOk="0" h="1838" w="1148">
                <a:moveTo>
                  <a:pt x="804" y="1493"/>
                </a:moveTo>
                <a:cubicBezTo>
                  <a:pt x="804" y="1525"/>
                  <a:pt x="778" y="1551"/>
                  <a:pt x="746" y="1551"/>
                </a:cubicBezTo>
                <a:cubicBezTo>
                  <a:pt x="402" y="1551"/>
                  <a:pt x="402" y="1551"/>
                  <a:pt x="402" y="1551"/>
                </a:cubicBezTo>
                <a:cubicBezTo>
                  <a:pt x="370" y="1551"/>
                  <a:pt x="344" y="1525"/>
                  <a:pt x="344" y="1493"/>
                </a:cubicBezTo>
                <a:cubicBezTo>
                  <a:pt x="344" y="1462"/>
                  <a:pt x="370" y="1436"/>
                  <a:pt x="402" y="1436"/>
                </a:cubicBezTo>
                <a:cubicBezTo>
                  <a:pt x="746" y="1436"/>
                  <a:pt x="746" y="1436"/>
                  <a:pt x="746" y="1436"/>
                </a:cubicBezTo>
                <a:cubicBezTo>
                  <a:pt x="778" y="1436"/>
                  <a:pt x="804" y="1462"/>
                  <a:pt x="804" y="1493"/>
                </a:cubicBezTo>
                <a:close/>
                <a:moveTo>
                  <a:pt x="746" y="1608"/>
                </a:moveTo>
                <a:cubicBezTo>
                  <a:pt x="746" y="1608"/>
                  <a:pt x="746" y="1608"/>
                  <a:pt x="746" y="1608"/>
                </a:cubicBezTo>
                <a:cubicBezTo>
                  <a:pt x="402" y="1608"/>
                  <a:pt x="402" y="1608"/>
                  <a:pt x="402" y="1608"/>
                </a:cubicBezTo>
                <a:cubicBezTo>
                  <a:pt x="370" y="1608"/>
                  <a:pt x="344" y="1634"/>
                  <a:pt x="344" y="1666"/>
                </a:cubicBezTo>
                <a:cubicBezTo>
                  <a:pt x="344" y="1697"/>
                  <a:pt x="370" y="1723"/>
                  <a:pt x="402" y="1723"/>
                </a:cubicBezTo>
                <a:cubicBezTo>
                  <a:pt x="402" y="1787"/>
                  <a:pt x="453" y="1838"/>
                  <a:pt x="516" y="1838"/>
                </a:cubicBezTo>
                <a:cubicBezTo>
                  <a:pt x="631" y="1838"/>
                  <a:pt x="631" y="1838"/>
                  <a:pt x="631" y="1838"/>
                </a:cubicBezTo>
                <a:cubicBezTo>
                  <a:pt x="695" y="1838"/>
                  <a:pt x="746" y="1787"/>
                  <a:pt x="746" y="1723"/>
                </a:cubicBezTo>
                <a:cubicBezTo>
                  <a:pt x="778" y="1723"/>
                  <a:pt x="804" y="1697"/>
                  <a:pt x="804" y="1666"/>
                </a:cubicBezTo>
                <a:cubicBezTo>
                  <a:pt x="804" y="1634"/>
                  <a:pt x="778" y="1608"/>
                  <a:pt x="746" y="1608"/>
                </a:cubicBezTo>
                <a:close/>
                <a:moveTo>
                  <a:pt x="574" y="115"/>
                </a:moveTo>
                <a:cubicBezTo>
                  <a:pt x="574" y="115"/>
                  <a:pt x="574" y="115"/>
                  <a:pt x="574" y="115"/>
                </a:cubicBezTo>
                <a:cubicBezTo>
                  <a:pt x="827" y="115"/>
                  <a:pt x="1033" y="321"/>
                  <a:pt x="1033" y="575"/>
                </a:cubicBezTo>
                <a:cubicBezTo>
                  <a:pt x="1033" y="738"/>
                  <a:pt x="947" y="886"/>
                  <a:pt x="803" y="970"/>
                </a:cubicBezTo>
                <a:cubicBezTo>
                  <a:pt x="746" y="1003"/>
                  <a:pt x="746" y="1003"/>
                  <a:pt x="746" y="1003"/>
                </a:cubicBezTo>
                <a:cubicBezTo>
                  <a:pt x="746" y="1264"/>
                  <a:pt x="746" y="1264"/>
                  <a:pt x="746" y="1264"/>
                </a:cubicBezTo>
                <a:cubicBezTo>
                  <a:pt x="402" y="1264"/>
                  <a:pt x="402" y="1264"/>
                  <a:pt x="402" y="1264"/>
                </a:cubicBezTo>
                <a:cubicBezTo>
                  <a:pt x="402" y="1003"/>
                  <a:pt x="402" y="1003"/>
                  <a:pt x="402" y="1003"/>
                </a:cubicBezTo>
                <a:cubicBezTo>
                  <a:pt x="345" y="970"/>
                  <a:pt x="345" y="970"/>
                  <a:pt x="345" y="970"/>
                </a:cubicBezTo>
                <a:cubicBezTo>
                  <a:pt x="200" y="886"/>
                  <a:pt x="115" y="738"/>
                  <a:pt x="115" y="575"/>
                </a:cubicBezTo>
                <a:cubicBezTo>
                  <a:pt x="115" y="321"/>
                  <a:pt x="321" y="115"/>
                  <a:pt x="574" y="115"/>
                </a:cubicBezTo>
                <a:close/>
                <a:moveTo>
                  <a:pt x="574" y="0"/>
                </a:moveTo>
                <a:cubicBezTo>
                  <a:pt x="574" y="0"/>
                  <a:pt x="574" y="0"/>
                  <a:pt x="574" y="0"/>
                </a:cubicBezTo>
                <a:cubicBezTo>
                  <a:pt x="257" y="0"/>
                  <a:pt x="0" y="258"/>
                  <a:pt x="0" y="575"/>
                </a:cubicBezTo>
                <a:cubicBezTo>
                  <a:pt x="0" y="787"/>
                  <a:pt x="116" y="970"/>
                  <a:pt x="287" y="1069"/>
                </a:cubicBezTo>
                <a:cubicBezTo>
                  <a:pt x="287" y="1264"/>
                  <a:pt x="287" y="1264"/>
                  <a:pt x="287" y="1264"/>
                </a:cubicBezTo>
                <a:cubicBezTo>
                  <a:pt x="287" y="1327"/>
                  <a:pt x="338" y="1379"/>
                  <a:pt x="402" y="1379"/>
                </a:cubicBezTo>
                <a:cubicBezTo>
                  <a:pt x="746" y="1379"/>
                  <a:pt x="746" y="1379"/>
                  <a:pt x="746" y="1379"/>
                </a:cubicBezTo>
                <a:cubicBezTo>
                  <a:pt x="810" y="1379"/>
                  <a:pt x="861" y="1327"/>
                  <a:pt x="861" y="1264"/>
                </a:cubicBezTo>
                <a:cubicBezTo>
                  <a:pt x="861" y="1069"/>
                  <a:pt x="861" y="1069"/>
                  <a:pt x="861" y="1069"/>
                </a:cubicBezTo>
                <a:cubicBezTo>
                  <a:pt x="1032" y="970"/>
                  <a:pt x="1148" y="787"/>
                  <a:pt x="1148" y="575"/>
                </a:cubicBezTo>
                <a:cubicBezTo>
                  <a:pt x="1148" y="258"/>
                  <a:pt x="891" y="0"/>
                  <a:pt x="574" y="0"/>
                </a:cubicBezTo>
                <a:close/>
              </a:path>
            </a:pathLst>
          </a:custGeom>
          <a:solidFill>
            <a:srgbClr val="FFFF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06" name="Google Shape;406;p26"/>
          <p:cNvSpPr/>
          <p:nvPr/>
        </p:nvSpPr>
        <p:spPr>
          <a:xfrm>
            <a:off x="979599" y="3208287"/>
            <a:ext cx="1227142" cy="298543"/>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lang="tr-TR" sz="1013">
                <a:solidFill>
                  <a:srgbClr val="0070C0"/>
                </a:solidFill>
                <a:latin typeface="Rockwell"/>
                <a:ea typeface="Rockwell"/>
                <a:cs typeface="Rockwell"/>
                <a:sym typeface="Rockwell"/>
              </a:rPr>
              <a:t>Finance</a:t>
            </a:r>
            <a:endParaRPr sz="1013">
              <a:solidFill>
                <a:srgbClr val="0070C0"/>
              </a:solidFill>
              <a:latin typeface="Rockwell"/>
              <a:ea typeface="Rockwell"/>
              <a:cs typeface="Rockwell"/>
              <a:sym typeface="Rockwell"/>
            </a:endParaRPr>
          </a:p>
        </p:txBody>
      </p:sp>
      <p:sp>
        <p:nvSpPr>
          <p:cNvPr id="407" name="Google Shape;407;p26"/>
          <p:cNvSpPr/>
          <p:nvPr/>
        </p:nvSpPr>
        <p:spPr>
          <a:xfrm>
            <a:off x="950764" y="3545165"/>
            <a:ext cx="1395052"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Free Google Slides Themes and PowerPoint Templates for Presentations.</a:t>
            </a:r>
            <a:endParaRPr sz="900">
              <a:solidFill>
                <a:srgbClr val="262626"/>
              </a:solidFill>
              <a:latin typeface="Rockwell"/>
              <a:ea typeface="Rockwell"/>
              <a:cs typeface="Rockwell"/>
              <a:sym typeface="Rockwell"/>
            </a:endParaRPr>
          </a:p>
        </p:txBody>
      </p:sp>
      <p:sp>
        <p:nvSpPr>
          <p:cNvPr id="408" name="Google Shape;408;p26"/>
          <p:cNvSpPr/>
          <p:nvPr/>
        </p:nvSpPr>
        <p:spPr>
          <a:xfrm>
            <a:off x="2467356" y="2736209"/>
            <a:ext cx="1227142" cy="298543"/>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lang="tr-TR" sz="1013">
                <a:solidFill>
                  <a:srgbClr val="0070C0"/>
                </a:solidFill>
                <a:latin typeface="Rockwell"/>
                <a:ea typeface="Rockwell"/>
                <a:cs typeface="Rockwell"/>
                <a:sym typeface="Rockwell"/>
              </a:rPr>
              <a:t>Time</a:t>
            </a:r>
            <a:endParaRPr sz="1013">
              <a:solidFill>
                <a:srgbClr val="0070C0"/>
              </a:solidFill>
              <a:latin typeface="Rockwell"/>
              <a:ea typeface="Rockwell"/>
              <a:cs typeface="Rockwell"/>
              <a:sym typeface="Rockwell"/>
            </a:endParaRPr>
          </a:p>
        </p:txBody>
      </p:sp>
      <p:sp>
        <p:nvSpPr>
          <p:cNvPr id="409" name="Google Shape;409;p26"/>
          <p:cNvSpPr/>
          <p:nvPr/>
        </p:nvSpPr>
        <p:spPr>
          <a:xfrm>
            <a:off x="2467357" y="3073087"/>
            <a:ext cx="1369343"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It is a very sad thing that nowadays there is so little useless information.</a:t>
            </a:r>
            <a:endParaRPr sz="900">
              <a:solidFill>
                <a:srgbClr val="262626"/>
              </a:solidFill>
              <a:latin typeface="Rockwell"/>
              <a:ea typeface="Rockwell"/>
              <a:cs typeface="Rockwell"/>
              <a:sym typeface="Rockwell"/>
            </a:endParaRPr>
          </a:p>
        </p:txBody>
      </p:sp>
      <p:sp>
        <p:nvSpPr>
          <p:cNvPr id="410" name="Google Shape;410;p26"/>
          <p:cNvSpPr/>
          <p:nvPr/>
        </p:nvSpPr>
        <p:spPr>
          <a:xfrm>
            <a:off x="3958240" y="3208287"/>
            <a:ext cx="1227142" cy="298543"/>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lang="tr-TR" sz="1013">
                <a:solidFill>
                  <a:srgbClr val="0070C0"/>
                </a:solidFill>
                <a:latin typeface="Rockwell"/>
                <a:ea typeface="Rockwell"/>
                <a:cs typeface="Rockwell"/>
                <a:sym typeface="Rockwell"/>
              </a:rPr>
              <a:t>Devices</a:t>
            </a:r>
            <a:endParaRPr sz="1013">
              <a:solidFill>
                <a:srgbClr val="0070C0"/>
              </a:solidFill>
              <a:latin typeface="Rockwell"/>
              <a:ea typeface="Rockwell"/>
              <a:cs typeface="Rockwell"/>
              <a:sym typeface="Rockwell"/>
            </a:endParaRPr>
          </a:p>
        </p:txBody>
      </p:sp>
      <p:sp>
        <p:nvSpPr>
          <p:cNvPr id="411" name="Google Shape;411;p26"/>
          <p:cNvSpPr/>
          <p:nvPr/>
        </p:nvSpPr>
        <p:spPr>
          <a:xfrm>
            <a:off x="3958241" y="3545165"/>
            <a:ext cx="1227143"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Defined, focused user acquisition strategy.</a:t>
            </a:r>
            <a:endParaRPr sz="900">
              <a:solidFill>
                <a:srgbClr val="262626"/>
              </a:solidFill>
              <a:latin typeface="Rockwell"/>
              <a:ea typeface="Rockwell"/>
              <a:cs typeface="Rockwell"/>
              <a:sym typeface="Rockwell"/>
            </a:endParaRPr>
          </a:p>
        </p:txBody>
      </p:sp>
      <p:sp>
        <p:nvSpPr>
          <p:cNvPr id="412" name="Google Shape;412;p26"/>
          <p:cNvSpPr/>
          <p:nvPr/>
        </p:nvSpPr>
        <p:spPr>
          <a:xfrm>
            <a:off x="5446186" y="2736209"/>
            <a:ext cx="1227142" cy="298543"/>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lang="tr-TR" sz="1013">
                <a:solidFill>
                  <a:srgbClr val="0070C0"/>
                </a:solidFill>
                <a:latin typeface="Rockwell"/>
                <a:ea typeface="Rockwell"/>
                <a:cs typeface="Rockwell"/>
                <a:sym typeface="Rockwell"/>
              </a:rPr>
              <a:t>Education</a:t>
            </a:r>
            <a:endParaRPr sz="1013">
              <a:solidFill>
                <a:srgbClr val="0070C0"/>
              </a:solidFill>
              <a:latin typeface="Rockwell"/>
              <a:ea typeface="Rockwell"/>
              <a:cs typeface="Rockwell"/>
              <a:sym typeface="Rockwell"/>
            </a:endParaRPr>
          </a:p>
        </p:txBody>
      </p:sp>
      <p:sp>
        <p:nvSpPr>
          <p:cNvPr id="413" name="Google Shape;413;p26"/>
          <p:cNvSpPr/>
          <p:nvPr/>
        </p:nvSpPr>
        <p:spPr>
          <a:xfrm>
            <a:off x="5446187" y="3073087"/>
            <a:ext cx="1227143"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Easy to change colors, photos and Text.</a:t>
            </a:r>
            <a:endParaRPr sz="900">
              <a:solidFill>
                <a:srgbClr val="262626"/>
              </a:solidFill>
              <a:latin typeface="Rockwell"/>
              <a:ea typeface="Rockwell"/>
              <a:cs typeface="Rockwell"/>
              <a:sym typeface="Rockwell"/>
            </a:endParaRPr>
          </a:p>
        </p:txBody>
      </p:sp>
      <p:sp>
        <p:nvSpPr>
          <p:cNvPr id="414" name="Google Shape;414;p26"/>
          <p:cNvSpPr/>
          <p:nvPr/>
        </p:nvSpPr>
        <p:spPr>
          <a:xfrm>
            <a:off x="6966093" y="3208287"/>
            <a:ext cx="1227142" cy="298543"/>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lang="tr-TR" sz="1013">
                <a:solidFill>
                  <a:srgbClr val="0070C0"/>
                </a:solidFill>
                <a:latin typeface="Rockwell"/>
                <a:ea typeface="Rockwell"/>
                <a:cs typeface="Rockwell"/>
                <a:sym typeface="Rockwell"/>
              </a:rPr>
              <a:t>Idea</a:t>
            </a:r>
            <a:endParaRPr sz="1013">
              <a:solidFill>
                <a:srgbClr val="0070C0"/>
              </a:solidFill>
              <a:latin typeface="Rockwell"/>
              <a:ea typeface="Rockwell"/>
              <a:cs typeface="Rockwell"/>
              <a:sym typeface="Rockwell"/>
            </a:endParaRPr>
          </a:p>
        </p:txBody>
      </p:sp>
      <p:sp>
        <p:nvSpPr>
          <p:cNvPr id="415" name="Google Shape;415;p26"/>
          <p:cNvSpPr/>
          <p:nvPr/>
        </p:nvSpPr>
        <p:spPr>
          <a:xfrm>
            <a:off x="6966093" y="3545165"/>
            <a:ext cx="1395052"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262626"/>
                </a:solidFill>
                <a:latin typeface="Rockwell"/>
                <a:ea typeface="Rockwell"/>
                <a:cs typeface="Rockwell"/>
                <a:sym typeface="Rockwell"/>
              </a:rPr>
              <a:t>Get a modern PowerPoint Presentation that is beautifully designed.</a:t>
            </a:r>
            <a:endParaRPr sz="900">
              <a:solidFill>
                <a:srgbClr val="262626"/>
              </a:solidFill>
              <a:latin typeface="Rockwell"/>
              <a:ea typeface="Rockwell"/>
              <a:cs typeface="Rockwell"/>
              <a:sym typeface="Rockwell"/>
            </a:endParaRPr>
          </a:p>
        </p:txBody>
      </p:sp>
      <p:sp>
        <p:nvSpPr>
          <p:cNvPr id="416" name="Google Shape;416;p26"/>
          <p:cNvSpPr txBox="1"/>
          <p:nvPr/>
        </p:nvSpPr>
        <p:spPr>
          <a:xfrm>
            <a:off x="800482" y="352084"/>
            <a:ext cx="1249061"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Personal</a:t>
            </a:r>
            <a:endParaRPr sz="2100">
              <a:solidFill>
                <a:srgbClr val="0070C0"/>
              </a:solidFill>
              <a:latin typeface="Rockwell"/>
              <a:ea typeface="Rockwell"/>
              <a:cs typeface="Rockwell"/>
              <a:sym typeface="Rockwell"/>
            </a:endParaRPr>
          </a:p>
        </p:txBody>
      </p:sp>
      <p:sp>
        <p:nvSpPr>
          <p:cNvPr id="417" name="Google Shape;417;p26"/>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6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
                                        <p:tgtEl>
                                          <p:spTgt spid="38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384"/>
                                        </p:tgtEl>
                                        <p:attrNameLst>
                                          <p:attrName>style.visibility</p:attrName>
                                        </p:attrNameLst>
                                      </p:cBhvr>
                                      <p:to>
                                        <p:strVal val="visible"/>
                                      </p:to>
                                    </p:set>
                                    <p:anim calcmode="lin" valueType="num">
                                      <p:cBhvr additive="base">
                                        <p:cTn dur="500"/>
                                        <p:tgtEl>
                                          <p:spTgt spid="384"/>
                                        </p:tgtEl>
                                        <p:attrNameLst>
                                          <p:attrName>ppt_w</p:attrName>
                                        </p:attrNameLst>
                                      </p:cBhvr>
                                      <p:tavLst>
                                        <p:tav fmla="" tm="0">
                                          <p:val>
                                            <p:strVal val="0"/>
                                          </p:val>
                                        </p:tav>
                                        <p:tav fmla="" tm="100000">
                                          <p:val>
                                            <p:strVal val="#ppt_w"/>
                                          </p:val>
                                        </p:tav>
                                      </p:tavLst>
                                    </p:anim>
                                    <p:anim calcmode="lin" valueType="num">
                                      <p:cBhvr additive="base">
                                        <p:cTn dur="500"/>
                                        <p:tgtEl>
                                          <p:spTgt spid="38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200"/>
                                        <p:tgtEl>
                                          <p:spTgt spid="416"/>
                                        </p:tgtEl>
                                      </p:cBhvr>
                                    </p:animEffect>
                                  </p:childTnLst>
                                </p:cTn>
                              </p:par>
                            </p:childTnLst>
                          </p:cTn>
                        </p:par>
                        <p:par>
                          <p:cTn fill="hold">
                            <p:stCondLst>
                              <p:cond delay="200"/>
                            </p:stCondLst>
                            <p:childTnLst>
                              <p:par>
                                <p:cTn fill="hold" nodeType="afterEffect" presetClass="entr" presetID="23" presetSubtype="16">
                                  <p:stCondLst>
                                    <p:cond delay="0"/>
                                  </p:stCondLst>
                                  <p:childTnLst>
                                    <p:set>
                                      <p:cBhvr>
                                        <p:cTn dur="1" fill="hold">
                                          <p:stCondLst>
                                            <p:cond delay="0"/>
                                          </p:stCondLst>
                                        </p:cTn>
                                        <p:tgtEl>
                                          <p:spTgt spid="389"/>
                                        </p:tgtEl>
                                        <p:attrNameLst>
                                          <p:attrName>style.visibility</p:attrName>
                                        </p:attrNameLst>
                                      </p:cBhvr>
                                      <p:to>
                                        <p:strVal val="visible"/>
                                      </p:to>
                                    </p:set>
                                    <p:anim calcmode="lin" valueType="num">
                                      <p:cBhvr additive="base">
                                        <p:cTn dur="500"/>
                                        <p:tgtEl>
                                          <p:spTgt spid="389"/>
                                        </p:tgtEl>
                                        <p:attrNameLst>
                                          <p:attrName>ppt_w</p:attrName>
                                        </p:attrNameLst>
                                      </p:cBhvr>
                                      <p:tavLst>
                                        <p:tav fmla="" tm="0">
                                          <p:val>
                                            <p:strVal val="0"/>
                                          </p:val>
                                        </p:tav>
                                        <p:tav fmla="" tm="100000">
                                          <p:val>
                                            <p:strVal val="#ppt_w"/>
                                          </p:val>
                                        </p:tav>
                                      </p:tavLst>
                                    </p:anim>
                                    <p:anim calcmode="lin" valueType="num">
                                      <p:cBhvr additive="base">
                                        <p:cTn dur="500"/>
                                        <p:tgtEl>
                                          <p:spTgt spid="38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
                                  </p:stCondLst>
                                  <p:childTnLst>
                                    <p:set>
                                      <p:cBhvr>
                                        <p:cTn dur="1" fill="hold">
                                          <p:stCondLst>
                                            <p:cond delay="0"/>
                                          </p:stCondLst>
                                        </p:cTn>
                                        <p:tgtEl>
                                          <p:spTgt spid="388"/>
                                        </p:tgtEl>
                                        <p:attrNameLst>
                                          <p:attrName>style.visibility</p:attrName>
                                        </p:attrNameLst>
                                      </p:cBhvr>
                                      <p:to>
                                        <p:strVal val="visible"/>
                                      </p:to>
                                    </p:set>
                                    <p:anim calcmode="lin" valueType="num">
                                      <p:cBhvr additive="base">
                                        <p:cTn dur="500"/>
                                        <p:tgtEl>
                                          <p:spTgt spid="388"/>
                                        </p:tgtEl>
                                        <p:attrNameLst>
                                          <p:attrName>ppt_w</p:attrName>
                                        </p:attrNameLst>
                                      </p:cBhvr>
                                      <p:tavLst>
                                        <p:tav fmla="" tm="0">
                                          <p:val>
                                            <p:strVal val="0"/>
                                          </p:val>
                                        </p:tav>
                                        <p:tav fmla="" tm="100000">
                                          <p:val>
                                            <p:strVal val="#ppt_w"/>
                                          </p:val>
                                        </p:tav>
                                      </p:tavLst>
                                    </p:anim>
                                    <p:anim calcmode="lin" valueType="num">
                                      <p:cBhvr additive="base">
                                        <p:cTn dur="500"/>
                                        <p:tgtEl>
                                          <p:spTgt spid="38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
                                  </p:stCondLst>
                                  <p:childTnLst>
                                    <p:set>
                                      <p:cBhvr>
                                        <p:cTn dur="1" fill="hold">
                                          <p:stCondLst>
                                            <p:cond delay="0"/>
                                          </p:stCondLst>
                                        </p:cTn>
                                        <p:tgtEl>
                                          <p:spTgt spid="390"/>
                                        </p:tgtEl>
                                        <p:attrNameLst>
                                          <p:attrName>style.visibility</p:attrName>
                                        </p:attrNameLst>
                                      </p:cBhvr>
                                      <p:to>
                                        <p:strVal val="visible"/>
                                      </p:to>
                                    </p:set>
                                    <p:anim calcmode="lin" valueType="num">
                                      <p:cBhvr additive="base">
                                        <p:cTn dur="500"/>
                                        <p:tgtEl>
                                          <p:spTgt spid="390"/>
                                        </p:tgtEl>
                                        <p:attrNameLst>
                                          <p:attrName>ppt_w</p:attrName>
                                        </p:attrNameLst>
                                      </p:cBhvr>
                                      <p:tavLst>
                                        <p:tav fmla="" tm="0">
                                          <p:val>
                                            <p:strVal val="0"/>
                                          </p:val>
                                        </p:tav>
                                        <p:tav fmla="" tm="100000">
                                          <p:val>
                                            <p:strVal val="#ppt_w"/>
                                          </p:val>
                                        </p:tav>
                                      </p:tavLst>
                                    </p:anim>
                                    <p:anim calcmode="lin" valueType="num">
                                      <p:cBhvr additive="base">
                                        <p:cTn dur="500"/>
                                        <p:tgtEl>
                                          <p:spTgt spid="39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
                                  </p:stCondLst>
                                  <p:childTnLst>
                                    <p:set>
                                      <p:cBhvr>
                                        <p:cTn dur="1" fill="hold">
                                          <p:stCondLst>
                                            <p:cond delay="0"/>
                                          </p:stCondLst>
                                        </p:cTn>
                                        <p:tgtEl>
                                          <p:spTgt spid="387"/>
                                        </p:tgtEl>
                                        <p:attrNameLst>
                                          <p:attrName>style.visibility</p:attrName>
                                        </p:attrNameLst>
                                      </p:cBhvr>
                                      <p:to>
                                        <p:strVal val="visible"/>
                                      </p:to>
                                    </p:set>
                                    <p:anim calcmode="lin" valueType="num">
                                      <p:cBhvr additive="base">
                                        <p:cTn dur="500"/>
                                        <p:tgtEl>
                                          <p:spTgt spid="387"/>
                                        </p:tgtEl>
                                        <p:attrNameLst>
                                          <p:attrName>ppt_w</p:attrName>
                                        </p:attrNameLst>
                                      </p:cBhvr>
                                      <p:tavLst>
                                        <p:tav fmla="" tm="0">
                                          <p:val>
                                            <p:strVal val="0"/>
                                          </p:val>
                                        </p:tav>
                                        <p:tav fmla="" tm="100000">
                                          <p:val>
                                            <p:strVal val="#ppt_w"/>
                                          </p:val>
                                        </p:tav>
                                      </p:tavLst>
                                    </p:anim>
                                    <p:anim calcmode="lin" valueType="num">
                                      <p:cBhvr additive="base">
                                        <p:cTn dur="500"/>
                                        <p:tgtEl>
                                          <p:spTgt spid="38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200"/>
                                  </p:stCondLst>
                                  <p:childTnLst>
                                    <p:set>
                                      <p:cBhvr>
                                        <p:cTn dur="1" fill="hold">
                                          <p:stCondLst>
                                            <p:cond delay="0"/>
                                          </p:stCondLst>
                                        </p:cTn>
                                        <p:tgtEl>
                                          <p:spTgt spid="391"/>
                                        </p:tgtEl>
                                        <p:attrNameLst>
                                          <p:attrName>style.visibility</p:attrName>
                                        </p:attrNameLst>
                                      </p:cBhvr>
                                      <p:to>
                                        <p:strVal val="visible"/>
                                      </p:to>
                                    </p:set>
                                    <p:anim calcmode="lin" valueType="num">
                                      <p:cBhvr additive="base">
                                        <p:cTn dur="500"/>
                                        <p:tgtEl>
                                          <p:spTgt spid="391"/>
                                        </p:tgtEl>
                                        <p:attrNameLst>
                                          <p:attrName>ppt_w</p:attrName>
                                        </p:attrNameLst>
                                      </p:cBhvr>
                                      <p:tavLst>
                                        <p:tav fmla="" tm="0">
                                          <p:val>
                                            <p:strVal val="0"/>
                                          </p:val>
                                        </p:tav>
                                        <p:tav fmla="" tm="100000">
                                          <p:val>
                                            <p:strVal val="#ppt_w"/>
                                          </p:val>
                                        </p:tav>
                                      </p:tavLst>
                                    </p:anim>
                                    <p:anim calcmode="lin" valueType="num">
                                      <p:cBhvr additive="base">
                                        <p:cTn dur="500"/>
                                        <p:tgtEl>
                                          <p:spTgt spid="39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00"/>
                                  </p:stCondLst>
                                  <p:childTnLst>
                                    <p:set>
                                      <p:cBhvr>
                                        <p:cTn dur="1" fill="hold">
                                          <p:stCondLst>
                                            <p:cond delay="0"/>
                                          </p:stCondLst>
                                        </p:cTn>
                                        <p:tgtEl>
                                          <p:spTgt spid="393"/>
                                        </p:tgtEl>
                                        <p:attrNameLst>
                                          <p:attrName>style.visibility</p:attrName>
                                        </p:attrNameLst>
                                      </p:cBhvr>
                                      <p:to>
                                        <p:strVal val="visible"/>
                                      </p:to>
                                    </p:set>
                                    <p:anim calcmode="lin" valueType="num">
                                      <p:cBhvr additive="base">
                                        <p:cTn dur="500"/>
                                        <p:tgtEl>
                                          <p:spTgt spid="393"/>
                                        </p:tgtEl>
                                        <p:attrNameLst>
                                          <p:attrName>ppt_w</p:attrName>
                                        </p:attrNameLst>
                                      </p:cBhvr>
                                      <p:tavLst>
                                        <p:tav fmla="" tm="0">
                                          <p:val>
                                            <p:strVal val="0"/>
                                          </p:val>
                                        </p:tav>
                                        <p:tav fmla="" tm="100000">
                                          <p:val>
                                            <p:strVal val="#ppt_w"/>
                                          </p:val>
                                        </p:tav>
                                      </p:tavLst>
                                    </p:anim>
                                    <p:anim calcmode="lin" valueType="num">
                                      <p:cBhvr additive="base">
                                        <p:cTn dur="500"/>
                                        <p:tgtEl>
                                          <p:spTgt spid="39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300"/>
                                  </p:stCondLst>
                                  <p:childTnLst>
                                    <p:set>
                                      <p:cBhvr>
                                        <p:cTn dur="1" fill="hold">
                                          <p:stCondLst>
                                            <p:cond delay="0"/>
                                          </p:stCondLst>
                                        </p:cTn>
                                        <p:tgtEl>
                                          <p:spTgt spid="394"/>
                                        </p:tgtEl>
                                        <p:attrNameLst>
                                          <p:attrName>style.visibility</p:attrName>
                                        </p:attrNameLst>
                                      </p:cBhvr>
                                      <p:to>
                                        <p:strVal val="visible"/>
                                      </p:to>
                                    </p:set>
                                    <p:anim calcmode="lin" valueType="num">
                                      <p:cBhvr additive="base">
                                        <p:cTn dur="500"/>
                                        <p:tgtEl>
                                          <p:spTgt spid="394"/>
                                        </p:tgtEl>
                                        <p:attrNameLst>
                                          <p:attrName>ppt_w</p:attrName>
                                        </p:attrNameLst>
                                      </p:cBhvr>
                                      <p:tavLst>
                                        <p:tav fmla="" tm="0">
                                          <p:val>
                                            <p:strVal val="0"/>
                                          </p:val>
                                        </p:tav>
                                        <p:tav fmla="" tm="100000">
                                          <p:val>
                                            <p:strVal val="#ppt_w"/>
                                          </p:val>
                                        </p:tav>
                                      </p:tavLst>
                                    </p:anim>
                                    <p:anim calcmode="lin" valueType="num">
                                      <p:cBhvr additive="base">
                                        <p:cTn dur="500"/>
                                        <p:tgtEl>
                                          <p:spTgt spid="39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
                                  </p:stCondLst>
                                  <p:childTnLst>
                                    <p:set>
                                      <p:cBhvr>
                                        <p:cTn dur="1" fill="hold">
                                          <p:stCondLst>
                                            <p:cond delay="0"/>
                                          </p:stCondLst>
                                        </p:cTn>
                                        <p:tgtEl>
                                          <p:spTgt spid="392"/>
                                        </p:tgtEl>
                                        <p:attrNameLst>
                                          <p:attrName>style.visibility</p:attrName>
                                        </p:attrNameLst>
                                      </p:cBhvr>
                                      <p:to>
                                        <p:strVal val="visible"/>
                                      </p:to>
                                    </p:set>
                                    <p:anim calcmode="lin" valueType="num">
                                      <p:cBhvr additive="base">
                                        <p:cTn dur="500"/>
                                        <p:tgtEl>
                                          <p:spTgt spid="392"/>
                                        </p:tgtEl>
                                        <p:attrNameLst>
                                          <p:attrName>ppt_w</p:attrName>
                                        </p:attrNameLst>
                                      </p:cBhvr>
                                      <p:tavLst>
                                        <p:tav fmla="" tm="0">
                                          <p:val>
                                            <p:strVal val="0"/>
                                          </p:val>
                                        </p:tav>
                                        <p:tav fmla="" tm="100000">
                                          <p:val>
                                            <p:strVal val="#ppt_w"/>
                                          </p:val>
                                        </p:tav>
                                      </p:tavLst>
                                    </p:anim>
                                    <p:anim calcmode="lin" valueType="num">
                                      <p:cBhvr additive="base">
                                        <p:cTn dur="500"/>
                                        <p:tgtEl>
                                          <p:spTgt spid="3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
                                  </p:stCondLst>
                                  <p:childTnLst>
                                    <p:set>
                                      <p:cBhvr>
                                        <p:cTn dur="1" fill="hold">
                                          <p:stCondLst>
                                            <p:cond delay="0"/>
                                          </p:stCondLst>
                                        </p:cTn>
                                        <p:tgtEl>
                                          <p:spTgt spid="395"/>
                                        </p:tgtEl>
                                        <p:attrNameLst>
                                          <p:attrName>style.visibility</p:attrName>
                                        </p:attrNameLst>
                                      </p:cBhvr>
                                      <p:to>
                                        <p:strVal val="visible"/>
                                      </p:to>
                                    </p:set>
                                    <p:anim calcmode="lin" valueType="num">
                                      <p:cBhvr additive="base">
                                        <p:cTn dur="500"/>
                                        <p:tgtEl>
                                          <p:spTgt spid="395"/>
                                        </p:tgtEl>
                                        <p:attrNameLst>
                                          <p:attrName>ppt_w</p:attrName>
                                        </p:attrNameLst>
                                      </p:cBhvr>
                                      <p:tavLst>
                                        <p:tav fmla="" tm="0">
                                          <p:val>
                                            <p:strVal val="0"/>
                                          </p:val>
                                        </p:tav>
                                        <p:tav fmla="" tm="100000">
                                          <p:val>
                                            <p:strVal val="#ppt_w"/>
                                          </p:val>
                                        </p:tav>
                                      </p:tavLst>
                                    </p:anim>
                                    <p:anim calcmode="lin" valueType="num">
                                      <p:cBhvr additive="base">
                                        <p:cTn dur="500"/>
                                        <p:tgtEl>
                                          <p:spTgt spid="395"/>
                                        </p:tgtEl>
                                        <p:attrNameLst>
                                          <p:attrName>ppt_h</p:attrName>
                                        </p:attrNameLst>
                                      </p:cBhvr>
                                      <p:tavLst>
                                        <p:tav fmla="" tm="0">
                                          <p:val>
                                            <p:strVal val="0"/>
                                          </p:val>
                                        </p:tav>
                                        <p:tav fmla="" tm="100000">
                                          <p:val>
                                            <p:strVal val="#ppt_h"/>
                                          </p:val>
                                        </p:tav>
                                      </p:tavLst>
                                    </p:anim>
                                  </p:childTnLst>
                                </p:cTn>
                              </p:par>
                            </p:childTnLst>
                          </p:cTn>
                        </p:par>
                        <p:par>
                          <p:cTn fill="hold">
                            <p:stCondLst>
                              <p:cond delay="700"/>
                            </p:stCondLst>
                            <p:childTnLst>
                              <p:par>
                                <p:cTn fill="hold" nodeType="after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par>
                                <p:cTn fill="hold" nodeType="with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500"/>
                                        <p:tgtEl>
                                          <p:spTgt spid="401"/>
                                        </p:tgtEl>
                                      </p:cBhvr>
                                    </p:animEffect>
                                  </p:childTnLst>
                                </p:cTn>
                              </p:par>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500"/>
                                        <p:tgtEl>
                                          <p:spTgt spid="402"/>
                                        </p:tgtEl>
                                      </p:cBhvr>
                                    </p:animEffect>
                                  </p:childTnLst>
                                </p:cTn>
                              </p:par>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
                                        <p:tgtEl>
                                          <p:spTgt spid="405"/>
                                        </p:tgtEl>
                                      </p:cBhvr>
                                    </p:animEffect>
                                  </p:childTnLst>
                                </p:cTn>
                              </p:par>
                              <p:par>
                                <p:cTn fill="hold" nodeType="with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par>
                                <p:cTn fill="hold" nodeType="with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500"/>
                                        <p:tgtEl>
                                          <p:spTgt spid="400"/>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
                                        <p:tgtEl>
                                          <p:spTgt spid="407"/>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childTnLst>
                          </p:cTn>
                        </p:par>
                        <p:par>
                          <p:cTn fill="hold">
                            <p:stCondLst>
                              <p:cond delay="2200"/>
                            </p:stCondLst>
                            <p:childTnLst>
                              <p:par>
                                <p:cTn fill="hold" nodeType="after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
                                        <p:tgtEl>
                                          <p:spTgt spid="411"/>
                                        </p:tgtEl>
                                      </p:cBhvr>
                                    </p:animEffect>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
                                        <p:tgtEl>
                                          <p:spTgt spid="412"/>
                                        </p:tgtEl>
                                      </p:cBhvr>
                                    </p:animEffect>
                                  </p:childTnLst>
                                </p:cTn>
                              </p:par>
                              <p:par>
                                <p:cTn fill="hold" nodeType="with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par>
                                <p:cTn fill="hold" nodeType="with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27"/>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2</a:t>
            </a:r>
            <a:endParaRPr sz="3300">
              <a:solidFill>
                <a:srgbClr val="0070C0"/>
              </a:solidFill>
              <a:latin typeface="Rockwell"/>
              <a:ea typeface="Rockwell"/>
              <a:cs typeface="Rockwell"/>
              <a:sym typeface="Rockwell"/>
            </a:endParaRPr>
          </a:p>
        </p:txBody>
      </p:sp>
      <p:sp>
        <p:nvSpPr>
          <p:cNvPr id="423" name="Google Shape;423;p27"/>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24" name="Google Shape;424;p27"/>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25" name="Google Shape;425;p27"/>
          <p:cNvSpPr/>
          <p:nvPr/>
        </p:nvSpPr>
        <p:spPr>
          <a:xfrm>
            <a:off x="6480572" y="2176463"/>
            <a:ext cx="2259267"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595959"/>
                </a:solidFill>
                <a:latin typeface="Rockwell"/>
                <a:ea typeface="Rockwell"/>
                <a:cs typeface="Rockwell"/>
                <a:sym typeface="Rockwell"/>
              </a:rPr>
              <a:t>Free Google Slides Themes and PowerPoint Templates for Presentations.</a:t>
            </a:r>
            <a:endParaRPr sz="900">
              <a:solidFill>
                <a:srgbClr val="595959"/>
              </a:solidFill>
              <a:latin typeface="Rockwell"/>
              <a:ea typeface="Rockwell"/>
              <a:cs typeface="Rockwell"/>
              <a:sym typeface="Rockwell"/>
            </a:endParaRPr>
          </a:p>
        </p:txBody>
      </p:sp>
      <p:sp>
        <p:nvSpPr>
          <p:cNvPr id="426" name="Google Shape;426;p27"/>
          <p:cNvSpPr/>
          <p:nvPr/>
        </p:nvSpPr>
        <p:spPr>
          <a:xfrm>
            <a:off x="6375551" y="1767620"/>
            <a:ext cx="2189559" cy="417935"/>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600">
                <a:solidFill>
                  <a:srgbClr val="0070C0"/>
                </a:solidFill>
                <a:latin typeface="Rockwell"/>
                <a:ea typeface="Rockwell"/>
                <a:cs typeface="Rockwell"/>
                <a:sym typeface="Rockwell"/>
              </a:rPr>
              <a:t>Moldova</a:t>
            </a:r>
            <a:endParaRPr/>
          </a:p>
        </p:txBody>
      </p:sp>
      <p:sp>
        <p:nvSpPr>
          <p:cNvPr id="427" name="Google Shape;427;p27"/>
          <p:cNvSpPr/>
          <p:nvPr/>
        </p:nvSpPr>
        <p:spPr>
          <a:xfrm>
            <a:off x="5719762" y="3019426"/>
            <a:ext cx="82154" cy="73819"/>
          </a:xfrm>
          <a:custGeom>
            <a:rect b="b" l="l" r="r" t="t"/>
            <a:pathLst>
              <a:path extrusionOk="0" h="80" w="88">
                <a:moveTo>
                  <a:pt x="81" y="43"/>
                </a:moveTo>
                <a:cubicBezTo>
                  <a:pt x="88" y="35"/>
                  <a:pt x="88" y="35"/>
                  <a:pt x="88" y="35"/>
                </a:cubicBezTo>
                <a:cubicBezTo>
                  <a:pt x="88" y="35"/>
                  <a:pt x="88" y="35"/>
                  <a:pt x="88" y="35"/>
                </a:cubicBezTo>
                <a:cubicBezTo>
                  <a:pt x="88" y="35"/>
                  <a:pt x="88" y="35"/>
                  <a:pt x="88" y="35"/>
                </a:cubicBezTo>
                <a:cubicBezTo>
                  <a:pt x="88" y="34"/>
                  <a:pt x="88" y="34"/>
                  <a:pt x="88" y="34"/>
                </a:cubicBezTo>
                <a:cubicBezTo>
                  <a:pt x="62" y="13"/>
                  <a:pt x="62" y="13"/>
                  <a:pt x="62" y="13"/>
                </a:cubicBezTo>
                <a:cubicBezTo>
                  <a:pt x="48" y="3"/>
                  <a:pt x="36" y="0"/>
                  <a:pt x="28" y="1"/>
                </a:cubicBezTo>
                <a:cubicBezTo>
                  <a:pt x="16" y="5"/>
                  <a:pt x="16" y="5"/>
                  <a:pt x="16" y="5"/>
                </a:cubicBezTo>
                <a:cubicBezTo>
                  <a:pt x="16" y="27"/>
                  <a:pt x="16" y="27"/>
                  <a:pt x="16" y="27"/>
                </a:cubicBezTo>
                <a:cubicBezTo>
                  <a:pt x="14" y="35"/>
                  <a:pt x="11" y="43"/>
                  <a:pt x="4" y="49"/>
                </a:cubicBezTo>
                <a:cubicBezTo>
                  <a:pt x="0" y="54"/>
                  <a:pt x="0" y="54"/>
                  <a:pt x="0" y="54"/>
                </a:cubicBezTo>
                <a:cubicBezTo>
                  <a:pt x="10" y="66"/>
                  <a:pt x="10" y="66"/>
                  <a:pt x="10" y="66"/>
                </a:cubicBezTo>
                <a:cubicBezTo>
                  <a:pt x="11" y="66"/>
                  <a:pt x="11" y="66"/>
                  <a:pt x="11" y="66"/>
                </a:cubicBezTo>
                <a:cubicBezTo>
                  <a:pt x="14" y="75"/>
                  <a:pt x="14" y="75"/>
                  <a:pt x="14" y="75"/>
                </a:cubicBezTo>
                <a:cubicBezTo>
                  <a:pt x="27" y="80"/>
                  <a:pt x="27" y="80"/>
                  <a:pt x="27" y="80"/>
                </a:cubicBezTo>
                <a:cubicBezTo>
                  <a:pt x="34" y="75"/>
                  <a:pt x="40" y="73"/>
                  <a:pt x="45" y="74"/>
                </a:cubicBezTo>
                <a:cubicBezTo>
                  <a:pt x="67" y="78"/>
                  <a:pt x="67" y="78"/>
                  <a:pt x="67" y="78"/>
                </a:cubicBezTo>
                <a:cubicBezTo>
                  <a:pt x="68" y="71"/>
                  <a:pt x="68" y="71"/>
                  <a:pt x="68" y="71"/>
                </a:cubicBezTo>
                <a:cubicBezTo>
                  <a:pt x="69" y="56"/>
                  <a:pt x="74" y="47"/>
                  <a:pt x="81" y="4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grpSp>
        <p:nvGrpSpPr>
          <p:cNvPr id="428" name="Google Shape;428;p27"/>
          <p:cNvGrpSpPr/>
          <p:nvPr/>
        </p:nvGrpSpPr>
        <p:grpSpPr>
          <a:xfrm>
            <a:off x="2219410" y="1039085"/>
            <a:ext cx="4068763" cy="3286125"/>
            <a:chOff x="2904618" y="1262619"/>
            <a:chExt cx="5425017" cy="4381500"/>
          </a:xfrm>
        </p:grpSpPr>
        <p:grpSp>
          <p:nvGrpSpPr>
            <p:cNvPr id="429" name="Google Shape;429;p27"/>
            <p:cNvGrpSpPr/>
            <p:nvPr/>
          </p:nvGrpSpPr>
          <p:grpSpPr>
            <a:xfrm>
              <a:off x="2904618" y="1791181"/>
              <a:ext cx="3516555" cy="3515137"/>
              <a:chOff x="3050410" y="1927350"/>
              <a:chExt cx="3516555" cy="3515137"/>
            </a:xfrm>
          </p:grpSpPr>
          <p:sp>
            <p:nvSpPr>
              <p:cNvPr id="430" name="Google Shape;430;p27"/>
              <p:cNvSpPr/>
              <p:nvPr/>
            </p:nvSpPr>
            <p:spPr>
              <a:xfrm>
                <a:off x="4871009" y="2793714"/>
                <a:ext cx="1518187" cy="1253845"/>
              </a:xfrm>
              <a:custGeom>
                <a:rect b="b" l="l" r="r" t="t"/>
                <a:pathLst>
                  <a:path extrusionOk="0" h="1018" w="1203">
                    <a:moveTo>
                      <a:pt x="715" y="368"/>
                    </a:moveTo>
                    <a:cubicBezTo>
                      <a:pt x="698" y="368"/>
                      <a:pt x="698" y="368"/>
                      <a:pt x="698" y="368"/>
                    </a:cubicBezTo>
                    <a:cubicBezTo>
                      <a:pt x="692" y="380"/>
                      <a:pt x="692" y="380"/>
                      <a:pt x="692" y="380"/>
                    </a:cubicBezTo>
                    <a:cubicBezTo>
                      <a:pt x="702" y="389"/>
                      <a:pt x="702" y="389"/>
                      <a:pt x="702" y="389"/>
                    </a:cubicBezTo>
                    <a:cubicBezTo>
                      <a:pt x="702" y="390"/>
                      <a:pt x="702" y="390"/>
                      <a:pt x="702" y="390"/>
                    </a:cubicBezTo>
                    <a:cubicBezTo>
                      <a:pt x="702" y="391"/>
                      <a:pt x="702" y="391"/>
                      <a:pt x="702" y="391"/>
                    </a:cubicBezTo>
                    <a:cubicBezTo>
                      <a:pt x="706" y="405"/>
                      <a:pt x="706" y="405"/>
                      <a:pt x="706" y="405"/>
                    </a:cubicBezTo>
                    <a:cubicBezTo>
                      <a:pt x="707" y="406"/>
                      <a:pt x="707" y="406"/>
                      <a:pt x="707" y="406"/>
                    </a:cubicBezTo>
                    <a:cubicBezTo>
                      <a:pt x="707" y="409"/>
                      <a:pt x="707" y="409"/>
                      <a:pt x="707" y="409"/>
                    </a:cubicBezTo>
                    <a:cubicBezTo>
                      <a:pt x="705" y="410"/>
                      <a:pt x="705" y="410"/>
                      <a:pt x="705" y="410"/>
                    </a:cubicBezTo>
                    <a:cubicBezTo>
                      <a:pt x="682" y="422"/>
                      <a:pt x="682" y="422"/>
                      <a:pt x="682" y="422"/>
                    </a:cubicBezTo>
                    <a:cubicBezTo>
                      <a:pt x="681" y="423"/>
                      <a:pt x="681" y="423"/>
                      <a:pt x="681" y="423"/>
                    </a:cubicBezTo>
                    <a:cubicBezTo>
                      <a:pt x="681" y="423"/>
                      <a:pt x="681" y="423"/>
                      <a:pt x="681" y="423"/>
                    </a:cubicBezTo>
                    <a:cubicBezTo>
                      <a:pt x="680" y="423"/>
                      <a:pt x="680" y="423"/>
                      <a:pt x="680" y="423"/>
                    </a:cubicBezTo>
                    <a:cubicBezTo>
                      <a:pt x="679" y="423"/>
                      <a:pt x="679" y="423"/>
                      <a:pt x="679" y="423"/>
                    </a:cubicBezTo>
                    <a:cubicBezTo>
                      <a:pt x="661" y="421"/>
                      <a:pt x="651" y="416"/>
                      <a:pt x="648" y="408"/>
                    </a:cubicBezTo>
                    <a:cubicBezTo>
                      <a:pt x="642" y="396"/>
                      <a:pt x="642" y="396"/>
                      <a:pt x="642" y="396"/>
                    </a:cubicBezTo>
                    <a:cubicBezTo>
                      <a:pt x="610" y="389"/>
                      <a:pt x="610" y="389"/>
                      <a:pt x="610" y="389"/>
                    </a:cubicBezTo>
                    <a:cubicBezTo>
                      <a:pt x="602" y="349"/>
                      <a:pt x="602" y="349"/>
                      <a:pt x="602" y="349"/>
                    </a:cubicBezTo>
                    <a:cubicBezTo>
                      <a:pt x="595" y="348"/>
                      <a:pt x="590" y="345"/>
                      <a:pt x="587" y="341"/>
                    </a:cubicBezTo>
                    <a:cubicBezTo>
                      <a:pt x="586" y="339"/>
                      <a:pt x="586" y="339"/>
                      <a:pt x="586" y="339"/>
                    </a:cubicBezTo>
                    <a:cubicBezTo>
                      <a:pt x="581" y="331"/>
                      <a:pt x="576" y="327"/>
                      <a:pt x="570" y="326"/>
                    </a:cubicBezTo>
                    <a:cubicBezTo>
                      <a:pt x="562" y="323"/>
                      <a:pt x="554" y="316"/>
                      <a:pt x="548" y="307"/>
                    </a:cubicBezTo>
                    <a:cubicBezTo>
                      <a:pt x="535" y="300"/>
                      <a:pt x="535" y="300"/>
                      <a:pt x="535" y="300"/>
                    </a:cubicBezTo>
                    <a:cubicBezTo>
                      <a:pt x="534" y="300"/>
                      <a:pt x="534" y="300"/>
                      <a:pt x="534" y="300"/>
                    </a:cubicBezTo>
                    <a:cubicBezTo>
                      <a:pt x="534" y="300"/>
                      <a:pt x="534" y="300"/>
                      <a:pt x="534" y="300"/>
                    </a:cubicBezTo>
                    <a:cubicBezTo>
                      <a:pt x="534" y="300"/>
                      <a:pt x="534" y="300"/>
                      <a:pt x="534" y="300"/>
                    </a:cubicBezTo>
                    <a:cubicBezTo>
                      <a:pt x="517" y="283"/>
                      <a:pt x="517" y="283"/>
                      <a:pt x="517" y="283"/>
                    </a:cubicBezTo>
                    <a:cubicBezTo>
                      <a:pt x="517" y="283"/>
                      <a:pt x="517" y="283"/>
                      <a:pt x="517" y="283"/>
                    </a:cubicBezTo>
                    <a:cubicBezTo>
                      <a:pt x="513" y="268"/>
                      <a:pt x="513" y="268"/>
                      <a:pt x="513" y="268"/>
                    </a:cubicBezTo>
                    <a:cubicBezTo>
                      <a:pt x="513" y="267"/>
                      <a:pt x="513" y="267"/>
                      <a:pt x="513" y="267"/>
                    </a:cubicBezTo>
                    <a:cubicBezTo>
                      <a:pt x="547" y="220"/>
                      <a:pt x="547" y="220"/>
                      <a:pt x="547" y="220"/>
                    </a:cubicBezTo>
                    <a:cubicBezTo>
                      <a:pt x="548" y="217"/>
                      <a:pt x="549" y="215"/>
                      <a:pt x="548" y="214"/>
                    </a:cubicBezTo>
                    <a:cubicBezTo>
                      <a:pt x="542" y="199"/>
                      <a:pt x="542" y="199"/>
                      <a:pt x="542" y="199"/>
                    </a:cubicBezTo>
                    <a:cubicBezTo>
                      <a:pt x="524" y="207"/>
                      <a:pt x="524" y="207"/>
                      <a:pt x="524" y="207"/>
                    </a:cubicBezTo>
                    <a:cubicBezTo>
                      <a:pt x="523" y="207"/>
                      <a:pt x="523" y="207"/>
                      <a:pt x="523" y="207"/>
                    </a:cubicBezTo>
                    <a:cubicBezTo>
                      <a:pt x="523" y="208"/>
                      <a:pt x="523" y="208"/>
                      <a:pt x="523" y="208"/>
                    </a:cubicBezTo>
                    <a:cubicBezTo>
                      <a:pt x="522" y="208"/>
                      <a:pt x="522" y="208"/>
                      <a:pt x="522" y="208"/>
                    </a:cubicBezTo>
                    <a:cubicBezTo>
                      <a:pt x="475" y="211"/>
                      <a:pt x="475" y="211"/>
                      <a:pt x="475" y="211"/>
                    </a:cubicBezTo>
                    <a:cubicBezTo>
                      <a:pt x="457" y="215"/>
                      <a:pt x="457" y="215"/>
                      <a:pt x="457" y="215"/>
                    </a:cubicBezTo>
                    <a:cubicBezTo>
                      <a:pt x="451" y="221"/>
                      <a:pt x="451" y="221"/>
                      <a:pt x="451" y="221"/>
                    </a:cubicBezTo>
                    <a:cubicBezTo>
                      <a:pt x="448" y="228"/>
                      <a:pt x="448" y="228"/>
                      <a:pt x="448" y="228"/>
                    </a:cubicBezTo>
                    <a:cubicBezTo>
                      <a:pt x="443" y="233"/>
                      <a:pt x="437" y="236"/>
                      <a:pt x="428" y="234"/>
                    </a:cubicBezTo>
                    <a:cubicBezTo>
                      <a:pt x="428" y="234"/>
                      <a:pt x="428" y="234"/>
                      <a:pt x="428" y="234"/>
                    </a:cubicBezTo>
                    <a:cubicBezTo>
                      <a:pt x="427" y="233"/>
                      <a:pt x="427" y="233"/>
                      <a:pt x="427" y="233"/>
                    </a:cubicBezTo>
                    <a:cubicBezTo>
                      <a:pt x="411" y="221"/>
                      <a:pt x="411" y="221"/>
                      <a:pt x="411" y="221"/>
                    </a:cubicBezTo>
                    <a:cubicBezTo>
                      <a:pt x="410" y="195"/>
                      <a:pt x="410" y="195"/>
                      <a:pt x="410" y="195"/>
                    </a:cubicBezTo>
                    <a:cubicBezTo>
                      <a:pt x="401" y="189"/>
                      <a:pt x="396" y="182"/>
                      <a:pt x="394" y="177"/>
                    </a:cubicBezTo>
                    <a:cubicBezTo>
                      <a:pt x="390" y="154"/>
                      <a:pt x="390" y="154"/>
                      <a:pt x="390" y="154"/>
                    </a:cubicBezTo>
                    <a:cubicBezTo>
                      <a:pt x="379" y="141"/>
                      <a:pt x="379" y="141"/>
                      <a:pt x="379" y="141"/>
                    </a:cubicBezTo>
                    <a:cubicBezTo>
                      <a:pt x="367" y="132"/>
                      <a:pt x="367" y="132"/>
                      <a:pt x="367" y="132"/>
                    </a:cubicBezTo>
                    <a:cubicBezTo>
                      <a:pt x="362" y="129"/>
                      <a:pt x="362" y="129"/>
                      <a:pt x="362" y="129"/>
                    </a:cubicBezTo>
                    <a:cubicBezTo>
                      <a:pt x="381" y="104"/>
                      <a:pt x="381" y="104"/>
                      <a:pt x="381" y="104"/>
                    </a:cubicBezTo>
                    <a:cubicBezTo>
                      <a:pt x="385" y="91"/>
                      <a:pt x="385" y="91"/>
                      <a:pt x="385" y="91"/>
                    </a:cubicBezTo>
                    <a:cubicBezTo>
                      <a:pt x="364" y="64"/>
                      <a:pt x="364" y="64"/>
                      <a:pt x="364" y="64"/>
                    </a:cubicBezTo>
                    <a:cubicBezTo>
                      <a:pt x="363" y="64"/>
                      <a:pt x="363" y="64"/>
                      <a:pt x="363" y="64"/>
                    </a:cubicBezTo>
                    <a:cubicBezTo>
                      <a:pt x="363" y="63"/>
                      <a:pt x="363" y="63"/>
                      <a:pt x="363" y="63"/>
                    </a:cubicBezTo>
                    <a:cubicBezTo>
                      <a:pt x="354" y="42"/>
                      <a:pt x="354" y="42"/>
                      <a:pt x="354" y="42"/>
                    </a:cubicBezTo>
                    <a:cubicBezTo>
                      <a:pt x="354" y="41"/>
                      <a:pt x="354" y="41"/>
                      <a:pt x="354" y="41"/>
                    </a:cubicBezTo>
                    <a:cubicBezTo>
                      <a:pt x="354" y="41"/>
                      <a:pt x="354" y="41"/>
                      <a:pt x="354" y="41"/>
                    </a:cubicBezTo>
                    <a:cubicBezTo>
                      <a:pt x="352" y="30"/>
                      <a:pt x="352" y="30"/>
                      <a:pt x="352" y="30"/>
                    </a:cubicBezTo>
                    <a:cubicBezTo>
                      <a:pt x="338" y="20"/>
                      <a:pt x="338" y="20"/>
                      <a:pt x="338" y="20"/>
                    </a:cubicBezTo>
                    <a:cubicBezTo>
                      <a:pt x="338" y="19"/>
                      <a:pt x="338" y="19"/>
                      <a:pt x="338" y="19"/>
                    </a:cubicBezTo>
                    <a:cubicBezTo>
                      <a:pt x="338" y="19"/>
                      <a:pt x="338" y="19"/>
                      <a:pt x="338" y="19"/>
                    </a:cubicBezTo>
                    <a:cubicBezTo>
                      <a:pt x="338" y="19"/>
                      <a:pt x="338" y="19"/>
                      <a:pt x="338" y="19"/>
                    </a:cubicBezTo>
                    <a:cubicBezTo>
                      <a:pt x="323" y="3"/>
                      <a:pt x="323" y="3"/>
                      <a:pt x="323" y="3"/>
                    </a:cubicBezTo>
                    <a:cubicBezTo>
                      <a:pt x="304" y="0"/>
                      <a:pt x="304" y="0"/>
                      <a:pt x="304" y="0"/>
                    </a:cubicBezTo>
                    <a:cubicBezTo>
                      <a:pt x="283" y="6"/>
                      <a:pt x="283" y="6"/>
                      <a:pt x="283" y="6"/>
                    </a:cubicBezTo>
                    <a:cubicBezTo>
                      <a:pt x="280" y="10"/>
                      <a:pt x="280" y="10"/>
                      <a:pt x="280" y="10"/>
                    </a:cubicBezTo>
                    <a:cubicBezTo>
                      <a:pt x="277" y="40"/>
                      <a:pt x="277" y="40"/>
                      <a:pt x="277" y="40"/>
                    </a:cubicBezTo>
                    <a:cubicBezTo>
                      <a:pt x="277" y="73"/>
                      <a:pt x="277" y="73"/>
                      <a:pt x="277" y="73"/>
                    </a:cubicBezTo>
                    <a:cubicBezTo>
                      <a:pt x="273" y="74"/>
                      <a:pt x="273" y="74"/>
                      <a:pt x="273" y="74"/>
                    </a:cubicBezTo>
                    <a:cubicBezTo>
                      <a:pt x="253" y="81"/>
                      <a:pt x="253" y="81"/>
                      <a:pt x="253" y="81"/>
                    </a:cubicBezTo>
                    <a:cubicBezTo>
                      <a:pt x="253" y="81"/>
                      <a:pt x="253" y="81"/>
                      <a:pt x="253" y="81"/>
                    </a:cubicBezTo>
                    <a:cubicBezTo>
                      <a:pt x="253" y="82"/>
                      <a:pt x="253" y="82"/>
                      <a:pt x="253" y="82"/>
                    </a:cubicBezTo>
                    <a:cubicBezTo>
                      <a:pt x="253" y="82"/>
                      <a:pt x="253" y="82"/>
                      <a:pt x="253" y="82"/>
                    </a:cubicBezTo>
                    <a:cubicBezTo>
                      <a:pt x="234" y="83"/>
                      <a:pt x="234" y="83"/>
                      <a:pt x="234" y="83"/>
                    </a:cubicBezTo>
                    <a:cubicBezTo>
                      <a:pt x="225" y="88"/>
                      <a:pt x="214" y="94"/>
                      <a:pt x="203" y="98"/>
                    </a:cubicBezTo>
                    <a:cubicBezTo>
                      <a:pt x="201" y="99"/>
                      <a:pt x="201" y="99"/>
                      <a:pt x="201" y="99"/>
                    </a:cubicBezTo>
                    <a:cubicBezTo>
                      <a:pt x="201" y="99"/>
                      <a:pt x="201" y="99"/>
                      <a:pt x="201" y="99"/>
                    </a:cubicBezTo>
                    <a:cubicBezTo>
                      <a:pt x="200" y="99"/>
                      <a:pt x="200" y="99"/>
                      <a:pt x="200" y="99"/>
                    </a:cubicBezTo>
                    <a:cubicBezTo>
                      <a:pt x="164" y="91"/>
                      <a:pt x="164" y="91"/>
                      <a:pt x="164" y="91"/>
                    </a:cubicBezTo>
                    <a:cubicBezTo>
                      <a:pt x="149" y="106"/>
                      <a:pt x="149" y="106"/>
                      <a:pt x="149" y="106"/>
                    </a:cubicBezTo>
                    <a:cubicBezTo>
                      <a:pt x="146" y="111"/>
                      <a:pt x="138" y="115"/>
                      <a:pt x="129" y="117"/>
                    </a:cubicBezTo>
                    <a:cubicBezTo>
                      <a:pt x="107" y="135"/>
                      <a:pt x="107" y="135"/>
                      <a:pt x="107" y="135"/>
                    </a:cubicBezTo>
                    <a:cubicBezTo>
                      <a:pt x="95" y="153"/>
                      <a:pt x="95" y="153"/>
                      <a:pt x="95" y="153"/>
                    </a:cubicBezTo>
                    <a:cubicBezTo>
                      <a:pt x="95" y="154"/>
                      <a:pt x="95" y="154"/>
                      <a:pt x="95" y="154"/>
                    </a:cubicBezTo>
                    <a:cubicBezTo>
                      <a:pt x="94" y="155"/>
                      <a:pt x="94" y="155"/>
                      <a:pt x="94" y="155"/>
                    </a:cubicBezTo>
                    <a:cubicBezTo>
                      <a:pt x="88" y="164"/>
                      <a:pt x="82" y="172"/>
                      <a:pt x="78" y="175"/>
                    </a:cubicBezTo>
                    <a:cubicBezTo>
                      <a:pt x="66" y="191"/>
                      <a:pt x="66" y="191"/>
                      <a:pt x="66" y="191"/>
                    </a:cubicBezTo>
                    <a:cubicBezTo>
                      <a:pt x="66" y="192"/>
                      <a:pt x="66" y="192"/>
                      <a:pt x="66" y="192"/>
                    </a:cubicBezTo>
                    <a:cubicBezTo>
                      <a:pt x="65" y="193"/>
                      <a:pt x="65" y="193"/>
                      <a:pt x="65" y="193"/>
                    </a:cubicBezTo>
                    <a:cubicBezTo>
                      <a:pt x="57" y="198"/>
                      <a:pt x="57" y="198"/>
                      <a:pt x="57" y="198"/>
                    </a:cubicBezTo>
                    <a:cubicBezTo>
                      <a:pt x="52" y="200"/>
                      <a:pt x="47" y="201"/>
                      <a:pt x="42" y="201"/>
                    </a:cubicBezTo>
                    <a:cubicBezTo>
                      <a:pt x="16" y="199"/>
                      <a:pt x="16" y="199"/>
                      <a:pt x="16" y="199"/>
                    </a:cubicBezTo>
                    <a:cubicBezTo>
                      <a:pt x="10" y="209"/>
                      <a:pt x="10" y="209"/>
                      <a:pt x="10" y="209"/>
                    </a:cubicBezTo>
                    <a:cubicBezTo>
                      <a:pt x="0" y="226"/>
                      <a:pt x="0" y="226"/>
                      <a:pt x="0" y="226"/>
                    </a:cubicBezTo>
                    <a:cubicBezTo>
                      <a:pt x="4" y="243"/>
                      <a:pt x="4" y="243"/>
                      <a:pt x="4" y="243"/>
                    </a:cubicBezTo>
                    <a:cubicBezTo>
                      <a:pt x="2" y="284"/>
                      <a:pt x="2" y="284"/>
                      <a:pt x="2" y="284"/>
                    </a:cubicBezTo>
                    <a:cubicBezTo>
                      <a:pt x="10" y="296"/>
                      <a:pt x="10" y="296"/>
                      <a:pt x="10" y="296"/>
                    </a:cubicBezTo>
                    <a:cubicBezTo>
                      <a:pt x="10" y="297"/>
                      <a:pt x="10" y="297"/>
                      <a:pt x="10" y="297"/>
                    </a:cubicBezTo>
                    <a:cubicBezTo>
                      <a:pt x="13" y="307"/>
                      <a:pt x="13" y="307"/>
                      <a:pt x="13" y="307"/>
                    </a:cubicBezTo>
                    <a:cubicBezTo>
                      <a:pt x="28" y="307"/>
                      <a:pt x="28" y="307"/>
                      <a:pt x="28" y="307"/>
                    </a:cubicBezTo>
                    <a:cubicBezTo>
                      <a:pt x="53" y="312"/>
                      <a:pt x="53" y="312"/>
                      <a:pt x="53" y="312"/>
                    </a:cubicBezTo>
                    <a:cubicBezTo>
                      <a:pt x="86" y="314"/>
                      <a:pt x="86" y="314"/>
                      <a:pt x="86" y="314"/>
                    </a:cubicBezTo>
                    <a:cubicBezTo>
                      <a:pt x="100" y="312"/>
                      <a:pt x="100" y="312"/>
                      <a:pt x="100" y="312"/>
                    </a:cubicBezTo>
                    <a:cubicBezTo>
                      <a:pt x="103" y="312"/>
                      <a:pt x="103" y="312"/>
                      <a:pt x="103" y="312"/>
                    </a:cubicBezTo>
                    <a:cubicBezTo>
                      <a:pt x="104" y="312"/>
                      <a:pt x="104" y="312"/>
                      <a:pt x="104" y="312"/>
                    </a:cubicBezTo>
                    <a:cubicBezTo>
                      <a:pt x="132" y="323"/>
                      <a:pt x="132" y="323"/>
                      <a:pt x="132" y="323"/>
                    </a:cubicBezTo>
                    <a:cubicBezTo>
                      <a:pt x="132" y="323"/>
                      <a:pt x="132" y="323"/>
                      <a:pt x="132" y="323"/>
                    </a:cubicBezTo>
                    <a:cubicBezTo>
                      <a:pt x="133" y="323"/>
                      <a:pt x="133" y="323"/>
                      <a:pt x="133" y="323"/>
                    </a:cubicBezTo>
                    <a:cubicBezTo>
                      <a:pt x="148" y="334"/>
                      <a:pt x="148" y="334"/>
                      <a:pt x="148" y="334"/>
                    </a:cubicBezTo>
                    <a:cubicBezTo>
                      <a:pt x="180" y="346"/>
                      <a:pt x="180" y="346"/>
                      <a:pt x="180" y="346"/>
                    </a:cubicBezTo>
                    <a:cubicBezTo>
                      <a:pt x="181" y="346"/>
                      <a:pt x="181" y="346"/>
                      <a:pt x="181" y="346"/>
                    </a:cubicBezTo>
                    <a:cubicBezTo>
                      <a:pt x="202" y="359"/>
                      <a:pt x="202" y="359"/>
                      <a:pt x="202" y="359"/>
                    </a:cubicBezTo>
                    <a:cubicBezTo>
                      <a:pt x="253" y="406"/>
                      <a:pt x="253" y="406"/>
                      <a:pt x="253" y="406"/>
                    </a:cubicBezTo>
                    <a:cubicBezTo>
                      <a:pt x="277" y="417"/>
                      <a:pt x="277" y="417"/>
                      <a:pt x="277" y="417"/>
                    </a:cubicBezTo>
                    <a:cubicBezTo>
                      <a:pt x="286" y="412"/>
                      <a:pt x="286" y="412"/>
                      <a:pt x="286" y="412"/>
                    </a:cubicBezTo>
                    <a:cubicBezTo>
                      <a:pt x="296" y="395"/>
                      <a:pt x="296" y="395"/>
                      <a:pt x="296" y="395"/>
                    </a:cubicBezTo>
                    <a:cubicBezTo>
                      <a:pt x="290" y="366"/>
                      <a:pt x="290" y="366"/>
                      <a:pt x="290" y="366"/>
                    </a:cubicBezTo>
                    <a:cubicBezTo>
                      <a:pt x="290" y="358"/>
                      <a:pt x="297" y="352"/>
                      <a:pt x="309" y="347"/>
                    </a:cubicBezTo>
                    <a:cubicBezTo>
                      <a:pt x="311" y="346"/>
                      <a:pt x="311" y="346"/>
                      <a:pt x="311" y="346"/>
                    </a:cubicBezTo>
                    <a:cubicBezTo>
                      <a:pt x="376" y="384"/>
                      <a:pt x="376" y="384"/>
                      <a:pt x="376" y="384"/>
                    </a:cubicBezTo>
                    <a:cubicBezTo>
                      <a:pt x="383" y="382"/>
                      <a:pt x="383" y="382"/>
                      <a:pt x="383" y="382"/>
                    </a:cubicBezTo>
                    <a:cubicBezTo>
                      <a:pt x="398" y="373"/>
                      <a:pt x="398" y="373"/>
                      <a:pt x="398" y="373"/>
                    </a:cubicBezTo>
                    <a:cubicBezTo>
                      <a:pt x="400" y="373"/>
                      <a:pt x="400" y="373"/>
                      <a:pt x="400" y="373"/>
                    </a:cubicBezTo>
                    <a:cubicBezTo>
                      <a:pt x="409" y="374"/>
                      <a:pt x="409" y="374"/>
                      <a:pt x="409" y="374"/>
                    </a:cubicBezTo>
                    <a:cubicBezTo>
                      <a:pt x="421" y="364"/>
                      <a:pt x="421" y="364"/>
                      <a:pt x="421" y="364"/>
                    </a:cubicBezTo>
                    <a:cubicBezTo>
                      <a:pt x="423" y="363"/>
                      <a:pt x="423" y="363"/>
                      <a:pt x="423" y="363"/>
                    </a:cubicBezTo>
                    <a:cubicBezTo>
                      <a:pt x="427" y="365"/>
                      <a:pt x="427" y="365"/>
                      <a:pt x="427" y="365"/>
                    </a:cubicBezTo>
                    <a:cubicBezTo>
                      <a:pt x="465" y="391"/>
                      <a:pt x="465" y="391"/>
                      <a:pt x="465" y="391"/>
                    </a:cubicBezTo>
                    <a:cubicBezTo>
                      <a:pt x="466" y="392"/>
                      <a:pt x="466" y="392"/>
                      <a:pt x="466" y="392"/>
                    </a:cubicBezTo>
                    <a:cubicBezTo>
                      <a:pt x="490" y="412"/>
                      <a:pt x="490" y="412"/>
                      <a:pt x="490" y="412"/>
                    </a:cubicBezTo>
                    <a:cubicBezTo>
                      <a:pt x="496" y="417"/>
                      <a:pt x="505" y="424"/>
                      <a:pt x="512" y="435"/>
                    </a:cubicBezTo>
                    <a:cubicBezTo>
                      <a:pt x="524" y="447"/>
                      <a:pt x="524" y="447"/>
                      <a:pt x="524" y="447"/>
                    </a:cubicBezTo>
                    <a:cubicBezTo>
                      <a:pt x="533" y="446"/>
                      <a:pt x="533" y="446"/>
                      <a:pt x="533" y="446"/>
                    </a:cubicBezTo>
                    <a:cubicBezTo>
                      <a:pt x="544" y="426"/>
                      <a:pt x="544" y="426"/>
                      <a:pt x="544" y="426"/>
                    </a:cubicBezTo>
                    <a:cubicBezTo>
                      <a:pt x="566" y="442"/>
                      <a:pt x="566" y="442"/>
                      <a:pt x="566" y="442"/>
                    </a:cubicBezTo>
                    <a:cubicBezTo>
                      <a:pt x="567" y="442"/>
                      <a:pt x="567" y="442"/>
                      <a:pt x="567" y="442"/>
                    </a:cubicBezTo>
                    <a:cubicBezTo>
                      <a:pt x="568" y="442"/>
                      <a:pt x="568" y="442"/>
                      <a:pt x="568" y="442"/>
                    </a:cubicBezTo>
                    <a:cubicBezTo>
                      <a:pt x="568" y="442"/>
                      <a:pt x="568" y="442"/>
                      <a:pt x="568" y="442"/>
                    </a:cubicBezTo>
                    <a:cubicBezTo>
                      <a:pt x="586" y="464"/>
                      <a:pt x="586" y="464"/>
                      <a:pt x="586" y="464"/>
                    </a:cubicBezTo>
                    <a:cubicBezTo>
                      <a:pt x="633" y="500"/>
                      <a:pt x="633" y="500"/>
                      <a:pt x="633" y="500"/>
                    </a:cubicBezTo>
                    <a:cubicBezTo>
                      <a:pt x="633" y="500"/>
                      <a:pt x="633" y="500"/>
                      <a:pt x="633" y="500"/>
                    </a:cubicBezTo>
                    <a:cubicBezTo>
                      <a:pt x="647" y="516"/>
                      <a:pt x="647" y="516"/>
                      <a:pt x="647" y="516"/>
                    </a:cubicBezTo>
                    <a:cubicBezTo>
                      <a:pt x="688" y="504"/>
                      <a:pt x="688" y="504"/>
                      <a:pt x="688" y="504"/>
                    </a:cubicBezTo>
                    <a:cubicBezTo>
                      <a:pt x="690" y="535"/>
                      <a:pt x="690" y="535"/>
                      <a:pt x="690" y="535"/>
                    </a:cubicBezTo>
                    <a:cubicBezTo>
                      <a:pt x="708" y="553"/>
                      <a:pt x="708" y="553"/>
                      <a:pt x="708" y="553"/>
                    </a:cubicBezTo>
                    <a:cubicBezTo>
                      <a:pt x="708" y="553"/>
                      <a:pt x="708" y="553"/>
                      <a:pt x="708" y="553"/>
                    </a:cubicBezTo>
                    <a:cubicBezTo>
                      <a:pt x="708" y="554"/>
                      <a:pt x="708" y="554"/>
                      <a:pt x="708" y="554"/>
                    </a:cubicBezTo>
                    <a:cubicBezTo>
                      <a:pt x="723" y="576"/>
                      <a:pt x="723" y="576"/>
                      <a:pt x="723" y="576"/>
                    </a:cubicBezTo>
                    <a:cubicBezTo>
                      <a:pt x="723" y="577"/>
                      <a:pt x="723" y="577"/>
                      <a:pt x="723" y="577"/>
                    </a:cubicBezTo>
                    <a:cubicBezTo>
                      <a:pt x="723" y="578"/>
                      <a:pt x="723" y="578"/>
                      <a:pt x="723" y="578"/>
                    </a:cubicBezTo>
                    <a:cubicBezTo>
                      <a:pt x="723" y="579"/>
                      <a:pt x="723" y="579"/>
                      <a:pt x="723" y="579"/>
                    </a:cubicBezTo>
                    <a:cubicBezTo>
                      <a:pt x="739" y="652"/>
                      <a:pt x="739" y="652"/>
                      <a:pt x="739" y="652"/>
                    </a:cubicBezTo>
                    <a:cubicBezTo>
                      <a:pt x="755" y="682"/>
                      <a:pt x="755" y="682"/>
                      <a:pt x="755" y="682"/>
                    </a:cubicBezTo>
                    <a:cubicBezTo>
                      <a:pt x="734" y="735"/>
                      <a:pt x="734" y="735"/>
                      <a:pt x="734" y="735"/>
                    </a:cubicBezTo>
                    <a:cubicBezTo>
                      <a:pt x="734" y="739"/>
                      <a:pt x="734" y="739"/>
                      <a:pt x="734" y="739"/>
                    </a:cubicBezTo>
                    <a:cubicBezTo>
                      <a:pt x="716" y="743"/>
                      <a:pt x="716" y="743"/>
                      <a:pt x="716" y="743"/>
                    </a:cubicBezTo>
                    <a:cubicBezTo>
                      <a:pt x="716" y="759"/>
                      <a:pt x="716" y="759"/>
                      <a:pt x="716" y="759"/>
                    </a:cubicBezTo>
                    <a:cubicBezTo>
                      <a:pt x="715" y="760"/>
                      <a:pt x="715" y="760"/>
                      <a:pt x="715" y="760"/>
                    </a:cubicBezTo>
                    <a:cubicBezTo>
                      <a:pt x="697" y="789"/>
                      <a:pt x="697" y="789"/>
                      <a:pt x="697" y="789"/>
                    </a:cubicBezTo>
                    <a:cubicBezTo>
                      <a:pt x="695" y="789"/>
                      <a:pt x="695" y="789"/>
                      <a:pt x="695" y="789"/>
                    </a:cubicBezTo>
                    <a:cubicBezTo>
                      <a:pt x="669" y="791"/>
                      <a:pt x="669" y="791"/>
                      <a:pt x="669" y="791"/>
                    </a:cubicBezTo>
                    <a:cubicBezTo>
                      <a:pt x="644" y="812"/>
                      <a:pt x="644" y="812"/>
                      <a:pt x="644" y="812"/>
                    </a:cubicBezTo>
                    <a:cubicBezTo>
                      <a:pt x="647" y="816"/>
                      <a:pt x="651" y="818"/>
                      <a:pt x="659" y="821"/>
                    </a:cubicBezTo>
                    <a:cubicBezTo>
                      <a:pt x="669" y="824"/>
                      <a:pt x="670" y="833"/>
                      <a:pt x="665" y="847"/>
                    </a:cubicBezTo>
                    <a:cubicBezTo>
                      <a:pt x="665" y="848"/>
                      <a:pt x="665" y="848"/>
                      <a:pt x="665" y="848"/>
                    </a:cubicBezTo>
                    <a:cubicBezTo>
                      <a:pt x="647" y="866"/>
                      <a:pt x="647" y="866"/>
                      <a:pt x="647" y="866"/>
                    </a:cubicBezTo>
                    <a:cubicBezTo>
                      <a:pt x="646" y="866"/>
                      <a:pt x="646" y="866"/>
                      <a:pt x="646" y="866"/>
                    </a:cubicBezTo>
                    <a:cubicBezTo>
                      <a:pt x="645" y="868"/>
                      <a:pt x="645" y="868"/>
                      <a:pt x="645" y="868"/>
                    </a:cubicBezTo>
                    <a:cubicBezTo>
                      <a:pt x="644" y="868"/>
                      <a:pt x="644" y="868"/>
                      <a:pt x="644" y="868"/>
                    </a:cubicBezTo>
                    <a:cubicBezTo>
                      <a:pt x="643" y="868"/>
                      <a:pt x="643" y="868"/>
                      <a:pt x="643" y="868"/>
                    </a:cubicBezTo>
                    <a:cubicBezTo>
                      <a:pt x="592" y="861"/>
                      <a:pt x="592" y="861"/>
                      <a:pt x="592" y="861"/>
                    </a:cubicBezTo>
                    <a:cubicBezTo>
                      <a:pt x="591" y="879"/>
                      <a:pt x="591" y="879"/>
                      <a:pt x="591" y="879"/>
                    </a:cubicBezTo>
                    <a:cubicBezTo>
                      <a:pt x="596" y="917"/>
                      <a:pt x="596" y="917"/>
                      <a:pt x="596" y="917"/>
                    </a:cubicBezTo>
                    <a:cubicBezTo>
                      <a:pt x="639" y="935"/>
                      <a:pt x="639" y="935"/>
                      <a:pt x="639" y="935"/>
                    </a:cubicBezTo>
                    <a:cubicBezTo>
                      <a:pt x="639" y="937"/>
                      <a:pt x="639" y="937"/>
                      <a:pt x="639" y="937"/>
                    </a:cubicBezTo>
                    <a:cubicBezTo>
                      <a:pt x="639" y="937"/>
                      <a:pt x="639" y="937"/>
                      <a:pt x="639" y="937"/>
                    </a:cubicBezTo>
                    <a:cubicBezTo>
                      <a:pt x="654" y="932"/>
                      <a:pt x="654" y="932"/>
                      <a:pt x="654" y="932"/>
                    </a:cubicBezTo>
                    <a:cubicBezTo>
                      <a:pt x="656" y="931"/>
                      <a:pt x="656" y="931"/>
                      <a:pt x="656" y="931"/>
                    </a:cubicBezTo>
                    <a:cubicBezTo>
                      <a:pt x="658" y="930"/>
                      <a:pt x="658" y="930"/>
                      <a:pt x="658" y="930"/>
                    </a:cubicBezTo>
                    <a:cubicBezTo>
                      <a:pt x="659" y="932"/>
                      <a:pt x="659" y="932"/>
                      <a:pt x="659" y="932"/>
                    </a:cubicBezTo>
                    <a:cubicBezTo>
                      <a:pt x="660" y="932"/>
                      <a:pt x="660" y="932"/>
                      <a:pt x="660" y="932"/>
                    </a:cubicBezTo>
                    <a:cubicBezTo>
                      <a:pt x="671" y="938"/>
                      <a:pt x="671" y="938"/>
                      <a:pt x="671" y="938"/>
                    </a:cubicBezTo>
                    <a:cubicBezTo>
                      <a:pt x="689" y="938"/>
                      <a:pt x="689" y="938"/>
                      <a:pt x="689" y="938"/>
                    </a:cubicBezTo>
                    <a:cubicBezTo>
                      <a:pt x="696" y="937"/>
                      <a:pt x="696" y="937"/>
                      <a:pt x="696" y="937"/>
                    </a:cubicBezTo>
                    <a:cubicBezTo>
                      <a:pt x="689" y="917"/>
                      <a:pt x="689" y="917"/>
                      <a:pt x="689" y="917"/>
                    </a:cubicBezTo>
                    <a:cubicBezTo>
                      <a:pt x="689" y="917"/>
                      <a:pt x="689" y="917"/>
                      <a:pt x="689" y="917"/>
                    </a:cubicBezTo>
                    <a:cubicBezTo>
                      <a:pt x="689" y="917"/>
                      <a:pt x="689" y="917"/>
                      <a:pt x="689" y="917"/>
                    </a:cubicBezTo>
                    <a:cubicBezTo>
                      <a:pt x="685" y="896"/>
                      <a:pt x="685" y="896"/>
                      <a:pt x="685" y="896"/>
                    </a:cubicBezTo>
                    <a:cubicBezTo>
                      <a:pt x="685" y="895"/>
                      <a:pt x="685" y="895"/>
                      <a:pt x="685" y="895"/>
                    </a:cubicBezTo>
                    <a:cubicBezTo>
                      <a:pt x="685" y="893"/>
                      <a:pt x="685" y="893"/>
                      <a:pt x="685" y="893"/>
                    </a:cubicBezTo>
                    <a:cubicBezTo>
                      <a:pt x="686" y="892"/>
                      <a:pt x="686" y="892"/>
                      <a:pt x="686" y="892"/>
                    </a:cubicBezTo>
                    <a:cubicBezTo>
                      <a:pt x="686" y="891"/>
                      <a:pt x="686" y="891"/>
                      <a:pt x="686" y="891"/>
                    </a:cubicBezTo>
                    <a:cubicBezTo>
                      <a:pt x="692" y="883"/>
                      <a:pt x="692" y="883"/>
                      <a:pt x="692" y="883"/>
                    </a:cubicBezTo>
                    <a:cubicBezTo>
                      <a:pt x="695" y="881"/>
                      <a:pt x="695" y="881"/>
                      <a:pt x="695" y="881"/>
                    </a:cubicBezTo>
                    <a:cubicBezTo>
                      <a:pt x="695" y="881"/>
                      <a:pt x="695" y="881"/>
                      <a:pt x="695" y="881"/>
                    </a:cubicBezTo>
                    <a:cubicBezTo>
                      <a:pt x="696" y="880"/>
                      <a:pt x="696" y="880"/>
                      <a:pt x="696" y="880"/>
                    </a:cubicBezTo>
                    <a:cubicBezTo>
                      <a:pt x="707" y="864"/>
                      <a:pt x="707" y="864"/>
                      <a:pt x="707" y="864"/>
                    </a:cubicBezTo>
                    <a:cubicBezTo>
                      <a:pt x="708" y="863"/>
                      <a:pt x="708" y="863"/>
                      <a:pt x="708" y="863"/>
                    </a:cubicBezTo>
                    <a:cubicBezTo>
                      <a:pt x="727" y="848"/>
                      <a:pt x="727" y="848"/>
                      <a:pt x="727" y="848"/>
                    </a:cubicBezTo>
                    <a:cubicBezTo>
                      <a:pt x="728" y="848"/>
                      <a:pt x="728" y="848"/>
                      <a:pt x="728" y="848"/>
                    </a:cubicBezTo>
                    <a:cubicBezTo>
                      <a:pt x="728" y="847"/>
                      <a:pt x="728" y="847"/>
                      <a:pt x="728" y="847"/>
                    </a:cubicBezTo>
                    <a:cubicBezTo>
                      <a:pt x="729" y="847"/>
                      <a:pt x="729" y="847"/>
                      <a:pt x="729" y="847"/>
                    </a:cubicBezTo>
                    <a:cubicBezTo>
                      <a:pt x="729" y="847"/>
                      <a:pt x="729" y="847"/>
                      <a:pt x="729" y="847"/>
                    </a:cubicBezTo>
                    <a:cubicBezTo>
                      <a:pt x="753" y="844"/>
                      <a:pt x="753" y="844"/>
                      <a:pt x="753" y="844"/>
                    </a:cubicBezTo>
                    <a:cubicBezTo>
                      <a:pt x="753" y="850"/>
                      <a:pt x="753" y="850"/>
                      <a:pt x="753" y="850"/>
                    </a:cubicBezTo>
                    <a:cubicBezTo>
                      <a:pt x="753" y="858"/>
                      <a:pt x="754" y="863"/>
                      <a:pt x="755" y="866"/>
                    </a:cubicBezTo>
                    <a:cubicBezTo>
                      <a:pt x="759" y="876"/>
                      <a:pt x="759" y="876"/>
                      <a:pt x="759" y="876"/>
                    </a:cubicBezTo>
                    <a:cubicBezTo>
                      <a:pt x="765" y="889"/>
                      <a:pt x="765" y="889"/>
                      <a:pt x="765" y="889"/>
                    </a:cubicBezTo>
                    <a:cubicBezTo>
                      <a:pt x="786" y="901"/>
                      <a:pt x="786" y="901"/>
                      <a:pt x="786" y="901"/>
                    </a:cubicBezTo>
                    <a:cubicBezTo>
                      <a:pt x="844" y="906"/>
                      <a:pt x="844" y="906"/>
                      <a:pt x="844" y="906"/>
                    </a:cubicBezTo>
                    <a:cubicBezTo>
                      <a:pt x="847" y="906"/>
                      <a:pt x="847" y="906"/>
                      <a:pt x="847" y="906"/>
                    </a:cubicBezTo>
                    <a:cubicBezTo>
                      <a:pt x="850" y="906"/>
                      <a:pt x="850" y="906"/>
                      <a:pt x="850" y="906"/>
                    </a:cubicBezTo>
                    <a:cubicBezTo>
                      <a:pt x="850" y="910"/>
                      <a:pt x="850" y="910"/>
                      <a:pt x="850" y="910"/>
                    </a:cubicBezTo>
                    <a:cubicBezTo>
                      <a:pt x="850" y="912"/>
                      <a:pt x="850" y="912"/>
                      <a:pt x="850" y="912"/>
                    </a:cubicBezTo>
                    <a:cubicBezTo>
                      <a:pt x="848" y="931"/>
                      <a:pt x="848" y="931"/>
                      <a:pt x="848" y="931"/>
                    </a:cubicBezTo>
                    <a:cubicBezTo>
                      <a:pt x="865" y="949"/>
                      <a:pt x="865" y="949"/>
                      <a:pt x="865" y="949"/>
                    </a:cubicBezTo>
                    <a:cubicBezTo>
                      <a:pt x="877" y="954"/>
                      <a:pt x="877" y="954"/>
                      <a:pt x="877" y="954"/>
                    </a:cubicBezTo>
                    <a:cubicBezTo>
                      <a:pt x="879" y="955"/>
                      <a:pt x="879" y="955"/>
                      <a:pt x="879" y="955"/>
                    </a:cubicBezTo>
                    <a:cubicBezTo>
                      <a:pt x="879" y="956"/>
                      <a:pt x="879" y="956"/>
                      <a:pt x="879" y="956"/>
                    </a:cubicBezTo>
                    <a:cubicBezTo>
                      <a:pt x="880" y="958"/>
                      <a:pt x="880" y="958"/>
                      <a:pt x="880" y="958"/>
                    </a:cubicBezTo>
                    <a:cubicBezTo>
                      <a:pt x="880" y="965"/>
                      <a:pt x="880" y="965"/>
                      <a:pt x="880" y="965"/>
                    </a:cubicBezTo>
                    <a:cubicBezTo>
                      <a:pt x="880" y="976"/>
                      <a:pt x="880" y="976"/>
                      <a:pt x="880" y="976"/>
                    </a:cubicBezTo>
                    <a:cubicBezTo>
                      <a:pt x="875" y="997"/>
                      <a:pt x="875" y="997"/>
                      <a:pt x="875" y="997"/>
                    </a:cubicBezTo>
                    <a:cubicBezTo>
                      <a:pt x="882" y="1002"/>
                      <a:pt x="882" y="1002"/>
                      <a:pt x="882" y="1002"/>
                    </a:cubicBezTo>
                    <a:cubicBezTo>
                      <a:pt x="891" y="1001"/>
                      <a:pt x="898" y="1001"/>
                      <a:pt x="906" y="1007"/>
                    </a:cubicBezTo>
                    <a:cubicBezTo>
                      <a:pt x="930" y="1018"/>
                      <a:pt x="930" y="1018"/>
                      <a:pt x="930" y="1018"/>
                    </a:cubicBezTo>
                    <a:cubicBezTo>
                      <a:pt x="945" y="1007"/>
                      <a:pt x="945" y="1007"/>
                      <a:pt x="945" y="1007"/>
                    </a:cubicBezTo>
                    <a:cubicBezTo>
                      <a:pt x="961" y="990"/>
                      <a:pt x="961" y="990"/>
                      <a:pt x="961" y="990"/>
                    </a:cubicBezTo>
                    <a:cubicBezTo>
                      <a:pt x="962" y="982"/>
                      <a:pt x="962" y="982"/>
                      <a:pt x="962" y="982"/>
                    </a:cubicBezTo>
                    <a:cubicBezTo>
                      <a:pt x="963" y="980"/>
                      <a:pt x="963" y="980"/>
                      <a:pt x="963" y="980"/>
                    </a:cubicBezTo>
                    <a:cubicBezTo>
                      <a:pt x="965" y="979"/>
                      <a:pt x="965" y="979"/>
                      <a:pt x="965" y="979"/>
                    </a:cubicBezTo>
                    <a:cubicBezTo>
                      <a:pt x="967" y="977"/>
                      <a:pt x="967" y="977"/>
                      <a:pt x="967" y="977"/>
                    </a:cubicBezTo>
                    <a:cubicBezTo>
                      <a:pt x="967" y="975"/>
                      <a:pt x="967" y="975"/>
                      <a:pt x="967" y="975"/>
                    </a:cubicBezTo>
                    <a:cubicBezTo>
                      <a:pt x="962" y="953"/>
                      <a:pt x="962" y="953"/>
                      <a:pt x="962" y="953"/>
                    </a:cubicBezTo>
                    <a:cubicBezTo>
                      <a:pt x="961" y="941"/>
                      <a:pt x="961" y="941"/>
                      <a:pt x="961" y="941"/>
                    </a:cubicBezTo>
                    <a:cubicBezTo>
                      <a:pt x="960" y="940"/>
                      <a:pt x="960" y="940"/>
                      <a:pt x="960" y="940"/>
                    </a:cubicBezTo>
                    <a:cubicBezTo>
                      <a:pt x="960" y="939"/>
                      <a:pt x="960" y="939"/>
                      <a:pt x="960" y="939"/>
                    </a:cubicBezTo>
                    <a:cubicBezTo>
                      <a:pt x="961" y="938"/>
                      <a:pt x="961" y="938"/>
                      <a:pt x="961" y="938"/>
                    </a:cubicBezTo>
                    <a:cubicBezTo>
                      <a:pt x="961" y="937"/>
                      <a:pt x="961" y="937"/>
                      <a:pt x="961" y="937"/>
                    </a:cubicBezTo>
                    <a:cubicBezTo>
                      <a:pt x="969" y="923"/>
                      <a:pt x="969" y="923"/>
                      <a:pt x="969" y="923"/>
                    </a:cubicBezTo>
                    <a:cubicBezTo>
                      <a:pt x="970" y="922"/>
                      <a:pt x="970" y="922"/>
                      <a:pt x="970" y="922"/>
                    </a:cubicBezTo>
                    <a:cubicBezTo>
                      <a:pt x="970" y="922"/>
                      <a:pt x="970" y="922"/>
                      <a:pt x="970" y="922"/>
                    </a:cubicBezTo>
                    <a:cubicBezTo>
                      <a:pt x="987" y="911"/>
                      <a:pt x="987" y="911"/>
                      <a:pt x="987" y="911"/>
                    </a:cubicBezTo>
                    <a:cubicBezTo>
                      <a:pt x="988" y="911"/>
                      <a:pt x="988" y="911"/>
                      <a:pt x="988" y="911"/>
                    </a:cubicBezTo>
                    <a:cubicBezTo>
                      <a:pt x="1023" y="911"/>
                      <a:pt x="1023" y="911"/>
                      <a:pt x="1023" y="911"/>
                    </a:cubicBezTo>
                    <a:cubicBezTo>
                      <a:pt x="1028" y="908"/>
                      <a:pt x="1028" y="908"/>
                      <a:pt x="1028" y="908"/>
                    </a:cubicBezTo>
                    <a:cubicBezTo>
                      <a:pt x="1027" y="891"/>
                      <a:pt x="1027" y="891"/>
                      <a:pt x="1027" y="891"/>
                    </a:cubicBezTo>
                    <a:cubicBezTo>
                      <a:pt x="1022" y="875"/>
                      <a:pt x="1022" y="875"/>
                      <a:pt x="1022" y="875"/>
                    </a:cubicBezTo>
                    <a:cubicBezTo>
                      <a:pt x="1010" y="856"/>
                      <a:pt x="1010" y="856"/>
                      <a:pt x="1010" y="856"/>
                    </a:cubicBezTo>
                    <a:cubicBezTo>
                      <a:pt x="1009" y="855"/>
                      <a:pt x="1009" y="855"/>
                      <a:pt x="1009" y="855"/>
                    </a:cubicBezTo>
                    <a:cubicBezTo>
                      <a:pt x="1009" y="854"/>
                      <a:pt x="1009" y="854"/>
                      <a:pt x="1009" y="854"/>
                    </a:cubicBezTo>
                    <a:cubicBezTo>
                      <a:pt x="1009" y="827"/>
                      <a:pt x="1009" y="827"/>
                      <a:pt x="1009" y="827"/>
                    </a:cubicBezTo>
                    <a:cubicBezTo>
                      <a:pt x="1009" y="826"/>
                      <a:pt x="1009" y="826"/>
                      <a:pt x="1009" y="826"/>
                    </a:cubicBezTo>
                    <a:cubicBezTo>
                      <a:pt x="1009" y="826"/>
                      <a:pt x="1009" y="826"/>
                      <a:pt x="1009" y="826"/>
                    </a:cubicBezTo>
                    <a:cubicBezTo>
                      <a:pt x="1015" y="810"/>
                      <a:pt x="1015" y="810"/>
                      <a:pt x="1015" y="810"/>
                    </a:cubicBezTo>
                    <a:cubicBezTo>
                      <a:pt x="1015" y="810"/>
                      <a:pt x="1015" y="810"/>
                      <a:pt x="1015" y="810"/>
                    </a:cubicBezTo>
                    <a:cubicBezTo>
                      <a:pt x="1017" y="809"/>
                      <a:pt x="1017" y="809"/>
                      <a:pt x="1017" y="809"/>
                    </a:cubicBezTo>
                    <a:cubicBezTo>
                      <a:pt x="1017" y="809"/>
                      <a:pt x="1017" y="809"/>
                      <a:pt x="1017" y="809"/>
                    </a:cubicBezTo>
                    <a:cubicBezTo>
                      <a:pt x="1045" y="768"/>
                      <a:pt x="1045" y="768"/>
                      <a:pt x="1045" y="768"/>
                    </a:cubicBezTo>
                    <a:cubicBezTo>
                      <a:pt x="1046" y="767"/>
                      <a:pt x="1046" y="767"/>
                      <a:pt x="1046" y="767"/>
                    </a:cubicBezTo>
                    <a:cubicBezTo>
                      <a:pt x="1047" y="767"/>
                      <a:pt x="1047" y="767"/>
                      <a:pt x="1047" y="767"/>
                    </a:cubicBezTo>
                    <a:cubicBezTo>
                      <a:pt x="1049" y="766"/>
                      <a:pt x="1049" y="766"/>
                      <a:pt x="1049" y="766"/>
                    </a:cubicBezTo>
                    <a:cubicBezTo>
                      <a:pt x="1056" y="766"/>
                      <a:pt x="1056" y="766"/>
                      <a:pt x="1056" y="766"/>
                    </a:cubicBezTo>
                    <a:cubicBezTo>
                      <a:pt x="1066" y="767"/>
                      <a:pt x="1066" y="767"/>
                      <a:pt x="1066" y="767"/>
                    </a:cubicBezTo>
                    <a:cubicBezTo>
                      <a:pt x="1090" y="781"/>
                      <a:pt x="1090" y="781"/>
                      <a:pt x="1090" y="781"/>
                    </a:cubicBezTo>
                    <a:cubicBezTo>
                      <a:pt x="1106" y="785"/>
                      <a:pt x="1106" y="785"/>
                      <a:pt x="1106" y="785"/>
                    </a:cubicBezTo>
                    <a:cubicBezTo>
                      <a:pt x="1108" y="778"/>
                      <a:pt x="1108" y="778"/>
                      <a:pt x="1108" y="778"/>
                    </a:cubicBezTo>
                    <a:cubicBezTo>
                      <a:pt x="1105" y="776"/>
                      <a:pt x="1105" y="776"/>
                      <a:pt x="1105" y="776"/>
                    </a:cubicBezTo>
                    <a:cubicBezTo>
                      <a:pt x="1105" y="772"/>
                      <a:pt x="1105" y="772"/>
                      <a:pt x="1105" y="772"/>
                    </a:cubicBezTo>
                    <a:cubicBezTo>
                      <a:pt x="1105" y="766"/>
                      <a:pt x="1108" y="761"/>
                      <a:pt x="1115" y="755"/>
                    </a:cubicBezTo>
                    <a:cubicBezTo>
                      <a:pt x="1134" y="742"/>
                      <a:pt x="1134" y="742"/>
                      <a:pt x="1134" y="742"/>
                    </a:cubicBezTo>
                    <a:cubicBezTo>
                      <a:pt x="1135" y="741"/>
                      <a:pt x="1135" y="741"/>
                      <a:pt x="1135" y="741"/>
                    </a:cubicBezTo>
                    <a:cubicBezTo>
                      <a:pt x="1135" y="741"/>
                      <a:pt x="1135" y="741"/>
                      <a:pt x="1135" y="741"/>
                    </a:cubicBezTo>
                    <a:cubicBezTo>
                      <a:pt x="1135" y="740"/>
                      <a:pt x="1135" y="740"/>
                      <a:pt x="1135" y="740"/>
                    </a:cubicBezTo>
                    <a:cubicBezTo>
                      <a:pt x="1145" y="736"/>
                      <a:pt x="1152" y="734"/>
                      <a:pt x="1156" y="734"/>
                    </a:cubicBezTo>
                    <a:cubicBezTo>
                      <a:pt x="1173" y="732"/>
                      <a:pt x="1173" y="732"/>
                      <a:pt x="1173" y="732"/>
                    </a:cubicBezTo>
                    <a:cubicBezTo>
                      <a:pt x="1175" y="732"/>
                      <a:pt x="1175" y="732"/>
                      <a:pt x="1175" y="732"/>
                    </a:cubicBezTo>
                    <a:cubicBezTo>
                      <a:pt x="1175" y="732"/>
                      <a:pt x="1175" y="732"/>
                      <a:pt x="1175" y="732"/>
                    </a:cubicBezTo>
                    <a:cubicBezTo>
                      <a:pt x="1185" y="734"/>
                      <a:pt x="1185" y="734"/>
                      <a:pt x="1185" y="734"/>
                    </a:cubicBezTo>
                    <a:cubicBezTo>
                      <a:pt x="1193" y="708"/>
                      <a:pt x="1193" y="708"/>
                      <a:pt x="1193" y="708"/>
                    </a:cubicBezTo>
                    <a:cubicBezTo>
                      <a:pt x="1193" y="690"/>
                      <a:pt x="1193" y="690"/>
                      <a:pt x="1193" y="690"/>
                    </a:cubicBezTo>
                    <a:cubicBezTo>
                      <a:pt x="1193" y="678"/>
                      <a:pt x="1193" y="671"/>
                      <a:pt x="1196" y="669"/>
                    </a:cubicBezTo>
                    <a:cubicBezTo>
                      <a:pt x="1203" y="655"/>
                      <a:pt x="1203" y="655"/>
                      <a:pt x="1203" y="655"/>
                    </a:cubicBezTo>
                    <a:cubicBezTo>
                      <a:pt x="1194" y="643"/>
                      <a:pt x="1194" y="643"/>
                      <a:pt x="1194" y="643"/>
                    </a:cubicBezTo>
                    <a:cubicBezTo>
                      <a:pt x="1181" y="634"/>
                      <a:pt x="1181" y="634"/>
                      <a:pt x="1181" y="634"/>
                    </a:cubicBezTo>
                    <a:cubicBezTo>
                      <a:pt x="1155" y="627"/>
                      <a:pt x="1155" y="627"/>
                      <a:pt x="1155" y="627"/>
                    </a:cubicBezTo>
                    <a:cubicBezTo>
                      <a:pt x="1149" y="627"/>
                      <a:pt x="1140" y="621"/>
                      <a:pt x="1124" y="608"/>
                    </a:cubicBezTo>
                    <a:cubicBezTo>
                      <a:pt x="1108" y="600"/>
                      <a:pt x="1108" y="600"/>
                      <a:pt x="1108" y="600"/>
                    </a:cubicBezTo>
                    <a:cubicBezTo>
                      <a:pt x="1107" y="600"/>
                      <a:pt x="1107" y="600"/>
                      <a:pt x="1107" y="600"/>
                    </a:cubicBezTo>
                    <a:cubicBezTo>
                      <a:pt x="1106" y="599"/>
                      <a:pt x="1106" y="599"/>
                      <a:pt x="1106" y="599"/>
                    </a:cubicBezTo>
                    <a:cubicBezTo>
                      <a:pt x="1087" y="576"/>
                      <a:pt x="1087" y="576"/>
                      <a:pt x="1087" y="576"/>
                    </a:cubicBezTo>
                    <a:cubicBezTo>
                      <a:pt x="1069" y="576"/>
                      <a:pt x="1069" y="576"/>
                      <a:pt x="1069" y="576"/>
                    </a:cubicBezTo>
                    <a:cubicBezTo>
                      <a:pt x="1068" y="575"/>
                      <a:pt x="1068" y="575"/>
                      <a:pt x="1068" y="575"/>
                    </a:cubicBezTo>
                    <a:cubicBezTo>
                      <a:pt x="1067" y="575"/>
                      <a:pt x="1067" y="575"/>
                      <a:pt x="1067" y="575"/>
                    </a:cubicBezTo>
                    <a:cubicBezTo>
                      <a:pt x="1051" y="567"/>
                      <a:pt x="1051" y="567"/>
                      <a:pt x="1051" y="567"/>
                    </a:cubicBezTo>
                    <a:cubicBezTo>
                      <a:pt x="1042" y="579"/>
                      <a:pt x="1042" y="579"/>
                      <a:pt x="1042" y="579"/>
                    </a:cubicBezTo>
                    <a:cubicBezTo>
                      <a:pt x="1040" y="629"/>
                      <a:pt x="1040" y="629"/>
                      <a:pt x="1040" y="629"/>
                    </a:cubicBezTo>
                    <a:cubicBezTo>
                      <a:pt x="1043" y="648"/>
                      <a:pt x="1043" y="648"/>
                      <a:pt x="1043" y="648"/>
                    </a:cubicBezTo>
                    <a:cubicBezTo>
                      <a:pt x="1050" y="648"/>
                      <a:pt x="1050" y="648"/>
                      <a:pt x="1050" y="648"/>
                    </a:cubicBezTo>
                    <a:cubicBezTo>
                      <a:pt x="1051" y="649"/>
                      <a:pt x="1051" y="649"/>
                      <a:pt x="1051" y="649"/>
                    </a:cubicBezTo>
                    <a:cubicBezTo>
                      <a:pt x="1066" y="653"/>
                      <a:pt x="1066" y="653"/>
                      <a:pt x="1066" y="653"/>
                    </a:cubicBezTo>
                    <a:cubicBezTo>
                      <a:pt x="1066" y="654"/>
                      <a:pt x="1066" y="654"/>
                      <a:pt x="1066" y="654"/>
                    </a:cubicBezTo>
                    <a:cubicBezTo>
                      <a:pt x="1066" y="655"/>
                      <a:pt x="1066" y="655"/>
                      <a:pt x="1066" y="655"/>
                    </a:cubicBezTo>
                    <a:cubicBezTo>
                      <a:pt x="1073" y="673"/>
                      <a:pt x="1073" y="673"/>
                      <a:pt x="1073" y="673"/>
                    </a:cubicBezTo>
                    <a:cubicBezTo>
                      <a:pt x="1075" y="673"/>
                      <a:pt x="1075" y="673"/>
                      <a:pt x="1075" y="673"/>
                    </a:cubicBezTo>
                    <a:cubicBezTo>
                      <a:pt x="1075" y="674"/>
                      <a:pt x="1075" y="674"/>
                      <a:pt x="1075" y="674"/>
                    </a:cubicBezTo>
                    <a:cubicBezTo>
                      <a:pt x="1075" y="674"/>
                      <a:pt x="1075" y="674"/>
                      <a:pt x="1075" y="674"/>
                    </a:cubicBezTo>
                    <a:cubicBezTo>
                      <a:pt x="1075" y="675"/>
                      <a:pt x="1075" y="675"/>
                      <a:pt x="1075" y="675"/>
                    </a:cubicBezTo>
                    <a:cubicBezTo>
                      <a:pt x="1070" y="708"/>
                      <a:pt x="1070" y="708"/>
                      <a:pt x="1070" y="708"/>
                    </a:cubicBezTo>
                    <a:cubicBezTo>
                      <a:pt x="1070" y="710"/>
                      <a:pt x="1070" y="710"/>
                      <a:pt x="1070" y="710"/>
                    </a:cubicBezTo>
                    <a:cubicBezTo>
                      <a:pt x="1070" y="711"/>
                      <a:pt x="1070" y="711"/>
                      <a:pt x="1070" y="711"/>
                    </a:cubicBezTo>
                    <a:cubicBezTo>
                      <a:pt x="1069" y="712"/>
                      <a:pt x="1069" y="712"/>
                      <a:pt x="1069" y="712"/>
                    </a:cubicBezTo>
                    <a:cubicBezTo>
                      <a:pt x="1064" y="715"/>
                      <a:pt x="1060" y="717"/>
                      <a:pt x="1055" y="721"/>
                    </a:cubicBezTo>
                    <a:cubicBezTo>
                      <a:pt x="1052" y="722"/>
                      <a:pt x="1052" y="722"/>
                      <a:pt x="1052" y="722"/>
                    </a:cubicBezTo>
                    <a:cubicBezTo>
                      <a:pt x="1051" y="721"/>
                      <a:pt x="1051" y="721"/>
                      <a:pt x="1051" y="721"/>
                    </a:cubicBezTo>
                    <a:cubicBezTo>
                      <a:pt x="1050" y="721"/>
                      <a:pt x="1050" y="721"/>
                      <a:pt x="1050" y="721"/>
                    </a:cubicBezTo>
                    <a:cubicBezTo>
                      <a:pt x="1043" y="719"/>
                      <a:pt x="1043" y="719"/>
                      <a:pt x="1043" y="719"/>
                    </a:cubicBezTo>
                    <a:cubicBezTo>
                      <a:pt x="1026" y="725"/>
                      <a:pt x="1026" y="725"/>
                      <a:pt x="1026" y="725"/>
                    </a:cubicBezTo>
                    <a:cubicBezTo>
                      <a:pt x="1025" y="725"/>
                      <a:pt x="1025" y="725"/>
                      <a:pt x="1025" y="725"/>
                    </a:cubicBezTo>
                    <a:cubicBezTo>
                      <a:pt x="1026" y="728"/>
                      <a:pt x="1026" y="728"/>
                      <a:pt x="1026" y="728"/>
                    </a:cubicBezTo>
                    <a:cubicBezTo>
                      <a:pt x="1027" y="729"/>
                      <a:pt x="1027" y="729"/>
                      <a:pt x="1027" y="729"/>
                    </a:cubicBezTo>
                    <a:cubicBezTo>
                      <a:pt x="1030" y="758"/>
                      <a:pt x="1030" y="758"/>
                      <a:pt x="1030" y="758"/>
                    </a:cubicBezTo>
                    <a:cubicBezTo>
                      <a:pt x="1030" y="762"/>
                      <a:pt x="1028" y="764"/>
                      <a:pt x="1024" y="765"/>
                    </a:cubicBezTo>
                    <a:cubicBezTo>
                      <a:pt x="1011" y="765"/>
                      <a:pt x="1011" y="765"/>
                      <a:pt x="1011" y="765"/>
                    </a:cubicBezTo>
                    <a:cubicBezTo>
                      <a:pt x="1005" y="764"/>
                      <a:pt x="1002" y="762"/>
                      <a:pt x="999" y="759"/>
                    </a:cubicBezTo>
                    <a:cubicBezTo>
                      <a:pt x="986" y="749"/>
                      <a:pt x="986" y="749"/>
                      <a:pt x="986" y="749"/>
                    </a:cubicBezTo>
                    <a:cubicBezTo>
                      <a:pt x="985" y="748"/>
                      <a:pt x="985" y="748"/>
                      <a:pt x="985" y="748"/>
                    </a:cubicBezTo>
                    <a:cubicBezTo>
                      <a:pt x="984" y="748"/>
                      <a:pt x="984" y="748"/>
                      <a:pt x="984" y="748"/>
                    </a:cubicBezTo>
                    <a:cubicBezTo>
                      <a:pt x="984" y="747"/>
                      <a:pt x="984" y="747"/>
                      <a:pt x="984" y="747"/>
                    </a:cubicBezTo>
                    <a:cubicBezTo>
                      <a:pt x="976" y="729"/>
                      <a:pt x="976" y="729"/>
                      <a:pt x="976" y="729"/>
                    </a:cubicBezTo>
                    <a:cubicBezTo>
                      <a:pt x="974" y="727"/>
                      <a:pt x="969" y="724"/>
                      <a:pt x="958" y="721"/>
                    </a:cubicBezTo>
                    <a:cubicBezTo>
                      <a:pt x="957" y="721"/>
                      <a:pt x="957" y="721"/>
                      <a:pt x="957" y="721"/>
                    </a:cubicBezTo>
                    <a:cubicBezTo>
                      <a:pt x="956" y="721"/>
                      <a:pt x="956" y="721"/>
                      <a:pt x="956" y="721"/>
                    </a:cubicBezTo>
                    <a:cubicBezTo>
                      <a:pt x="942" y="710"/>
                      <a:pt x="942" y="710"/>
                      <a:pt x="942" y="710"/>
                    </a:cubicBezTo>
                    <a:cubicBezTo>
                      <a:pt x="939" y="710"/>
                      <a:pt x="939" y="710"/>
                      <a:pt x="939" y="710"/>
                    </a:cubicBezTo>
                    <a:cubicBezTo>
                      <a:pt x="939" y="708"/>
                      <a:pt x="939" y="708"/>
                      <a:pt x="939" y="708"/>
                    </a:cubicBezTo>
                    <a:cubicBezTo>
                      <a:pt x="939" y="708"/>
                      <a:pt x="939" y="708"/>
                      <a:pt x="939" y="708"/>
                    </a:cubicBezTo>
                    <a:cubicBezTo>
                      <a:pt x="935" y="690"/>
                      <a:pt x="935" y="690"/>
                      <a:pt x="935" y="690"/>
                    </a:cubicBezTo>
                    <a:cubicBezTo>
                      <a:pt x="937" y="676"/>
                      <a:pt x="937" y="676"/>
                      <a:pt x="937" y="676"/>
                    </a:cubicBezTo>
                    <a:cubicBezTo>
                      <a:pt x="938" y="676"/>
                      <a:pt x="938" y="676"/>
                      <a:pt x="938" y="676"/>
                    </a:cubicBezTo>
                    <a:cubicBezTo>
                      <a:pt x="938" y="675"/>
                      <a:pt x="938" y="675"/>
                      <a:pt x="938" y="675"/>
                    </a:cubicBezTo>
                    <a:cubicBezTo>
                      <a:pt x="938" y="675"/>
                      <a:pt x="938" y="675"/>
                      <a:pt x="938" y="675"/>
                    </a:cubicBezTo>
                    <a:cubicBezTo>
                      <a:pt x="945" y="668"/>
                      <a:pt x="945" y="668"/>
                      <a:pt x="945" y="668"/>
                    </a:cubicBezTo>
                    <a:cubicBezTo>
                      <a:pt x="945" y="663"/>
                      <a:pt x="945" y="663"/>
                      <a:pt x="945" y="663"/>
                    </a:cubicBezTo>
                    <a:cubicBezTo>
                      <a:pt x="938" y="644"/>
                      <a:pt x="938" y="644"/>
                      <a:pt x="938" y="644"/>
                    </a:cubicBezTo>
                    <a:cubicBezTo>
                      <a:pt x="924" y="630"/>
                      <a:pt x="924" y="630"/>
                      <a:pt x="924" y="630"/>
                    </a:cubicBezTo>
                    <a:cubicBezTo>
                      <a:pt x="924" y="628"/>
                      <a:pt x="924" y="628"/>
                      <a:pt x="924" y="628"/>
                    </a:cubicBezTo>
                    <a:cubicBezTo>
                      <a:pt x="919" y="584"/>
                      <a:pt x="919" y="584"/>
                      <a:pt x="919" y="584"/>
                    </a:cubicBezTo>
                    <a:cubicBezTo>
                      <a:pt x="909" y="574"/>
                      <a:pt x="909" y="574"/>
                      <a:pt x="909" y="574"/>
                    </a:cubicBezTo>
                    <a:cubicBezTo>
                      <a:pt x="908" y="574"/>
                      <a:pt x="908" y="574"/>
                      <a:pt x="908" y="574"/>
                    </a:cubicBezTo>
                    <a:cubicBezTo>
                      <a:pt x="907" y="573"/>
                      <a:pt x="907" y="573"/>
                      <a:pt x="907" y="573"/>
                    </a:cubicBezTo>
                    <a:cubicBezTo>
                      <a:pt x="907" y="573"/>
                      <a:pt x="907" y="573"/>
                      <a:pt x="907" y="573"/>
                    </a:cubicBezTo>
                    <a:cubicBezTo>
                      <a:pt x="898" y="553"/>
                      <a:pt x="898" y="553"/>
                      <a:pt x="898" y="553"/>
                    </a:cubicBezTo>
                    <a:cubicBezTo>
                      <a:pt x="860" y="549"/>
                      <a:pt x="860" y="549"/>
                      <a:pt x="860" y="549"/>
                    </a:cubicBezTo>
                    <a:cubicBezTo>
                      <a:pt x="851" y="545"/>
                      <a:pt x="844" y="539"/>
                      <a:pt x="840" y="531"/>
                    </a:cubicBezTo>
                    <a:cubicBezTo>
                      <a:pt x="823" y="531"/>
                      <a:pt x="823" y="531"/>
                      <a:pt x="823" y="531"/>
                    </a:cubicBezTo>
                    <a:cubicBezTo>
                      <a:pt x="817" y="529"/>
                      <a:pt x="811" y="524"/>
                      <a:pt x="803" y="517"/>
                    </a:cubicBezTo>
                    <a:cubicBezTo>
                      <a:pt x="801" y="515"/>
                      <a:pt x="801" y="515"/>
                      <a:pt x="801" y="515"/>
                    </a:cubicBezTo>
                    <a:cubicBezTo>
                      <a:pt x="797" y="511"/>
                      <a:pt x="793" y="504"/>
                      <a:pt x="789" y="496"/>
                    </a:cubicBezTo>
                    <a:cubicBezTo>
                      <a:pt x="789" y="496"/>
                      <a:pt x="789" y="496"/>
                      <a:pt x="789" y="496"/>
                    </a:cubicBezTo>
                    <a:cubicBezTo>
                      <a:pt x="787" y="495"/>
                      <a:pt x="787" y="495"/>
                      <a:pt x="787" y="495"/>
                    </a:cubicBezTo>
                    <a:cubicBezTo>
                      <a:pt x="784" y="478"/>
                      <a:pt x="784" y="478"/>
                      <a:pt x="784" y="478"/>
                    </a:cubicBezTo>
                    <a:cubicBezTo>
                      <a:pt x="784" y="478"/>
                      <a:pt x="784" y="478"/>
                      <a:pt x="784" y="478"/>
                    </a:cubicBezTo>
                    <a:cubicBezTo>
                      <a:pt x="784" y="477"/>
                      <a:pt x="784" y="477"/>
                      <a:pt x="784" y="477"/>
                    </a:cubicBezTo>
                    <a:cubicBezTo>
                      <a:pt x="784" y="476"/>
                      <a:pt x="784" y="476"/>
                      <a:pt x="784" y="476"/>
                    </a:cubicBezTo>
                    <a:cubicBezTo>
                      <a:pt x="784" y="476"/>
                      <a:pt x="784" y="476"/>
                      <a:pt x="784" y="476"/>
                    </a:cubicBezTo>
                    <a:cubicBezTo>
                      <a:pt x="791" y="443"/>
                      <a:pt x="791" y="443"/>
                      <a:pt x="791" y="443"/>
                    </a:cubicBezTo>
                    <a:cubicBezTo>
                      <a:pt x="791" y="442"/>
                      <a:pt x="791" y="442"/>
                      <a:pt x="791" y="442"/>
                    </a:cubicBezTo>
                    <a:cubicBezTo>
                      <a:pt x="797" y="428"/>
                      <a:pt x="797" y="428"/>
                      <a:pt x="797" y="428"/>
                    </a:cubicBezTo>
                    <a:cubicBezTo>
                      <a:pt x="797" y="427"/>
                      <a:pt x="797" y="427"/>
                      <a:pt x="797" y="427"/>
                    </a:cubicBezTo>
                    <a:cubicBezTo>
                      <a:pt x="797" y="426"/>
                      <a:pt x="797" y="426"/>
                      <a:pt x="797" y="426"/>
                    </a:cubicBezTo>
                    <a:cubicBezTo>
                      <a:pt x="798" y="426"/>
                      <a:pt x="798" y="426"/>
                      <a:pt x="798" y="426"/>
                    </a:cubicBezTo>
                    <a:cubicBezTo>
                      <a:pt x="838" y="409"/>
                      <a:pt x="838" y="409"/>
                      <a:pt x="838" y="409"/>
                    </a:cubicBezTo>
                    <a:cubicBezTo>
                      <a:pt x="854" y="390"/>
                      <a:pt x="854" y="390"/>
                      <a:pt x="854" y="390"/>
                    </a:cubicBezTo>
                    <a:cubicBezTo>
                      <a:pt x="857" y="374"/>
                      <a:pt x="857" y="374"/>
                      <a:pt x="857" y="374"/>
                    </a:cubicBezTo>
                    <a:cubicBezTo>
                      <a:pt x="855" y="363"/>
                      <a:pt x="855" y="363"/>
                      <a:pt x="855" y="363"/>
                    </a:cubicBezTo>
                    <a:cubicBezTo>
                      <a:pt x="849" y="349"/>
                      <a:pt x="844" y="341"/>
                      <a:pt x="844" y="335"/>
                    </a:cubicBezTo>
                    <a:cubicBezTo>
                      <a:pt x="836" y="336"/>
                      <a:pt x="836" y="336"/>
                      <a:pt x="836" y="336"/>
                    </a:cubicBezTo>
                    <a:cubicBezTo>
                      <a:pt x="821" y="335"/>
                      <a:pt x="821" y="335"/>
                      <a:pt x="821" y="335"/>
                    </a:cubicBezTo>
                    <a:cubicBezTo>
                      <a:pt x="818" y="336"/>
                      <a:pt x="810" y="346"/>
                      <a:pt x="798" y="360"/>
                    </a:cubicBezTo>
                    <a:cubicBezTo>
                      <a:pt x="780" y="377"/>
                      <a:pt x="780" y="377"/>
                      <a:pt x="780" y="377"/>
                    </a:cubicBezTo>
                    <a:cubicBezTo>
                      <a:pt x="779" y="377"/>
                      <a:pt x="779" y="377"/>
                      <a:pt x="779" y="377"/>
                    </a:cubicBezTo>
                    <a:cubicBezTo>
                      <a:pt x="778" y="378"/>
                      <a:pt x="778" y="378"/>
                      <a:pt x="778" y="378"/>
                    </a:cubicBezTo>
                    <a:cubicBezTo>
                      <a:pt x="764" y="381"/>
                      <a:pt x="755" y="383"/>
                      <a:pt x="749" y="381"/>
                    </a:cubicBezTo>
                    <a:lnTo>
                      <a:pt x="715" y="368"/>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31" name="Google Shape;431;p27"/>
              <p:cNvSpPr/>
              <p:nvPr/>
            </p:nvSpPr>
            <p:spPr>
              <a:xfrm>
                <a:off x="5947839" y="3228885"/>
                <a:ext cx="306499" cy="494782"/>
              </a:xfrm>
              <a:custGeom>
                <a:rect b="b" l="l" r="r" t="t"/>
                <a:pathLst>
                  <a:path extrusionOk="0" h="402" w="242">
                    <a:moveTo>
                      <a:pt x="141" y="25"/>
                    </a:moveTo>
                    <a:cubicBezTo>
                      <a:pt x="122" y="77"/>
                      <a:pt x="122" y="77"/>
                      <a:pt x="122" y="77"/>
                    </a:cubicBezTo>
                    <a:cubicBezTo>
                      <a:pt x="122" y="112"/>
                      <a:pt x="122" y="112"/>
                      <a:pt x="122" y="112"/>
                    </a:cubicBezTo>
                    <a:cubicBezTo>
                      <a:pt x="122" y="113"/>
                      <a:pt x="122" y="113"/>
                      <a:pt x="122" y="113"/>
                    </a:cubicBezTo>
                    <a:cubicBezTo>
                      <a:pt x="112" y="131"/>
                      <a:pt x="112" y="131"/>
                      <a:pt x="112" y="131"/>
                    </a:cubicBezTo>
                    <a:cubicBezTo>
                      <a:pt x="110" y="144"/>
                      <a:pt x="110" y="144"/>
                      <a:pt x="110" y="144"/>
                    </a:cubicBezTo>
                    <a:cubicBezTo>
                      <a:pt x="112" y="151"/>
                      <a:pt x="109" y="158"/>
                      <a:pt x="101" y="162"/>
                    </a:cubicBezTo>
                    <a:cubicBezTo>
                      <a:pt x="99" y="163"/>
                      <a:pt x="99" y="163"/>
                      <a:pt x="99" y="163"/>
                    </a:cubicBezTo>
                    <a:cubicBezTo>
                      <a:pt x="98" y="163"/>
                      <a:pt x="98" y="163"/>
                      <a:pt x="98" y="163"/>
                    </a:cubicBezTo>
                    <a:cubicBezTo>
                      <a:pt x="97" y="162"/>
                      <a:pt x="97" y="162"/>
                      <a:pt x="97" y="162"/>
                    </a:cubicBezTo>
                    <a:cubicBezTo>
                      <a:pt x="71" y="159"/>
                      <a:pt x="71" y="159"/>
                      <a:pt x="71" y="159"/>
                    </a:cubicBezTo>
                    <a:cubicBezTo>
                      <a:pt x="57" y="171"/>
                      <a:pt x="57" y="171"/>
                      <a:pt x="57" y="171"/>
                    </a:cubicBezTo>
                    <a:cubicBezTo>
                      <a:pt x="17" y="178"/>
                      <a:pt x="17" y="178"/>
                      <a:pt x="17" y="178"/>
                    </a:cubicBezTo>
                    <a:cubicBezTo>
                      <a:pt x="17" y="178"/>
                      <a:pt x="17" y="178"/>
                      <a:pt x="17" y="178"/>
                    </a:cubicBezTo>
                    <a:cubicBezTo>
                      <a:pt x="0" y="178"/>
                      <a:pt x="0" y="178"/>
                      <a:pt x="0" y="178"/>
                    </a:cubicBezTo>
                    <a:cubicBezTo>
                      <a:pt x="11" y="185"/>
                      <a:pt x="11" y="185"/>
                      <a:pt x="11" y="185"/>
                    </a:cubicBezTo>
                    <a:cubicBezTo>
                      <a:pt x="49" y="189"/>
                      <a:pt x="49" y="189"/>
                      <a:pt x="49" y="189"/>
                    </a:cubicBezTo>
                    <a:cubicBezTo>
                      <a:pt x="51" y="189"/>
                      <a:pt x="51" y="189"/>
                      <a:pt x="51" y="189"/>
                    </a:cubicBezTo>
                    <a:cubicBezTo>
                      <a:pt x="53" y="189"/>
                      <a:pt x="53" y="189"/>
                      <a:pt x="53" y="189"/>
                    </a:cubicBezTo>
                    <a:cubicBezTo>
                      <a:pt x="54" y="190"/>
                      <a:pt x="54" y="190"/>
                      <a:pt x="54" y="190"/>
                    </a:cubicBezTo>
                    <a:cubicBezTo>
                      <a:pt x="54" y="191"/>
                      <a:pt x="54" y="191"/>
                      <a:pt x="54" y="191"/>
                    </a:cubicBezTo>
                    <a:cubicBezTo>
                      <a:pt x="63" y="215"/>
                      <a:pt x="63" y="215"/>
                      <a:pt x="63" y="215"/>
                    </a:cubicBezTo>
                    <a:cubicBezTo>
                      <a:pt x="74" y="222"/>
                      <a:pt x="74" y="222"/>
                      <a:pt x="74" y="222"/>
                    </a:cubicBezTo>
                    <a:cubicBezTo>
                      <a:pt x="77" y="226"/>
                      <a:pt x="79" y="233"/>
                      <a:pt x="79" y="244"/>
                    </a:cubicBezTo>
                    <a:cubicBezTo>
                      <a:pt x="80" y="273"/>
                      <a:pt x="80" y="273"/>
                      <a:pt x="80" y="273"/>
                    </a:cubicBezTo>
                    <a:cubicBezTo>
                      <a:pt x="93" y="284"/>
                      <a:pt x="93" y="284"/>
                      <a:pt x="93" y="284"/>
                    </a:cubicBezTo>
                    <a:cubicBezTo>
                      <a:pt x="94" y="284"/>
                      <a:pt x="94" y="284"/>
                      <a:pt x="94" y="284"/>
                    </a:cubicBezTo>
                    <a:cubicBezTo>
                      <a:pt x="94" y="285"/>
                      <a:pt x="94" y="285"/>
                      <a:pt x="94" y="285"/>
                    </a:cubicBezTo>
                    <a:cubicBezTo>
                      <a:pt x="95" y="285"/>
                      <a:pt x="95" y="285"/>
                      <a:pt x="95" y="285"/>
                    </a:cubicBezTo>
                    <a:cubicBezTo>
                      <a:pt x="101" y="306"/>
                      <a:pt x="101" y="306"/>
                      <a:pt x="101" y="306"/>
                    </a:cubicBezTo>
                    <a:cubicBezTo>
                      <a:pt x="101" y="318"/>
                      <a:pt x="101" y="318"/>
                      <a:pt x="101" y="318"/>
                    </a:cubicBezTo>
                    <a:cubicBezTo>
                      <a:pt x="94" y="329"/>
                      <a:pt x="94" y="329"/>
                      <a:pt x="94" y="329"/>
                    </a:cubicBezTo>
                    <a:cubicBezTo>
                      <a:pt x="92" y="338"/>
                      <a:pt x="92" y="338"/>
                      <a:pt x="92" y="338"/>
                    </a:cubicBezTo>
                    <a:cubicBezTo>
                      <a:pt x="95" y="349"/>
                      <a:pt x="95" y="349"/>
                      <a:pt x="95" y="349"/>
                    </a:cubicBezTo>
                    <a:cubicBezTo>
                      <a:pt x="108" y="357"/>
                      <a:pt x="108" y="357"/>
                      <a:pt x="108" y="357"/>
                    </a:cubicBezTo>
                    <a:cubicBezTo>
                      <a:pt x="121" y="362"/>
                      <a:pt x="129" y="366"/>
                      <a:pt x="132" y="371"/>
                    </a:cubicBezTo>
                    <a:cubicBezTo>
                      <a:pt x="139" y="387"/>
                      <a:pt x="139" y="387"/>
                      <a:pt x="139" y="387"/>
                    </a:cubicBezTo>
                    <a:cubicBezTo>
                      <a:pt x="148" y="391"/>
                      <a:pt x="152" y="395"/>
                      <a:pt x="154" y="399"/>
                    </a:cubicBezTo>
                    <a:cubicBezTo>
                      <a:pt x="164" y="402"/>
                      <a:pt x="164" y="402"/>
                      <a:pt x="164" y="402"/>
                    </a:cubicBezTo>
                    <a:cubicBezTo>
                      <a:pt x="165" y="402"/>
                      <a:pt x="165" y="402"/>
                      <a:pt x="165" y="402"/>
                    </a:cubicBezTo>
                    <a:cubicBezTo>
                      <a:pt x="160" y="379"/>
                      <a:pt x="160" y="379"/>
                      <a:pt x="160" y="379"/>
                    </a:cubicBezTo>
                    <a:cubicBezTo>
                      <a:pt x="159" y="374"/>
                      <a:pt x="159" y="369"/>
                      <a:pt x="161" y="367"/>
                    </a:cubicBezTo>
                    <a:cubicBezTo>
                      <a:pt x="164" y="363"/>
                      <a:pt x="166" y="361"/>
                      <a:pt x="170" y="360"/>
                    </a:cubicBezTo>
                    <a:cubicBezTo>
                      <a:pt x="186" y="355"/>
                      <a:pt x="186" y="355"/>
                      <a:pt x="186" y="355"/>
                    </a:cubicBezTo>
                    <a:cubicBezTo>
                      <a:pt x="186" y="355"/>
                      <a:pt x="186" y="355"/>
                      <a:pt x="186" y="355"/>
                    </a:cubicBezTo>
                    <a:cubicBezTo>
                      <a:pt x="187" y="354"/>
                      <a:pt x="187" y="354"/>
                      <a:pt x="187" y="354"/>
                    </a:cubicBezTo>
                    <a:cubicBezTo>
                      <a:pt x="188" y="354"/>
                      <a:pt x="188" y="354"/>
                      <a:pt x="188" y="354"/>
                    </a:cubicBezTo>
                    <a:cubicBezTo>
                      <a:pt x="189" y="355"/>
                      <a:pt x="189" y="355"/>
                      <a:pt x="189" y="355"/>
                    </a:cubicBezTo>
                    <a:cubicBezTo>
                      <a:pt x="196" y="357"/>
                      <a:pt x="196" y="357"/>
                      <a:pt x="196" y="357"/>
                    </a:cubicBezTo>
                    <a:cubicBezTo>
                      <a:pt x="206" y="352"/>
                      <a:pt x="206" y="352"/>
                      <a:pt x="206" y="352"/>
                    </a:cubicBezTo>
                    <a:cubicBezTo>
                      <a:pt x="206" y="350"/>
                      <a:pt x="206" y="350"/>
                      <a:pt x="206" y="350"/>
                    </a:cubicBezTo>
                    <a:cubicBezTo>
                      <a:pt x="209" y="323"/>
                      <a:pt x="209" y="323"/>
                      <a:pt x="209" y="323"/>
                    </a:cubicBezTo>
                    <a:cubicBezTo>
                      <a:pt x="203" y="311"/>
                      <a:pt x="203" y="311"/>
                      <a:pt x="203" y="311"/>
                    </a:cubicBezTo>
                    <a:cubicBezTo>
                      <a:pt x="194" y="306"/>
                      <a:pt x="194" y="306"/>
                      <a:pt x="194" y="306"/>
                    </a:cubicBezTo>
                    <a:cubicBezTo>
                      <a:pt x="184" y="305"/>
                      <a:pt x="184" y="305"/>
                      <a:pt x="184" y="305"/>
                    </a:cubicBezTo>
                    <a:cubicBezTo>
                      <a:pt x="182" y="305"/>
                      <a:pt x="182" y="305"/>
                      <a:pt x="182" y="305"/>
                    </a:cubicBezTo>
                    <a:cubicBezTo>
                      <a:pt x="179" y="304"/>
                      <a:pt x="179" y="304"/>
                      <a:pt x="179" y="304"/>
                    </a:cubicBezTo>
                    <a:cubicBezTo>
                      <a:pt x="175" y="277"/>
                      <a:pt x="175" y="277"/>
                      <a:pt x="175" y="277"/>
                    </a:cubicBezTo>
                    <a:cubicBezTo>
                      <a:pt x="176" y="223"/>
                      <a:pt x="176" y="223"/>
                      <a:pt x="176" y="223"/>
                    </a:cubicBezTo>
                    <a:cubicBezTo>
                      <a:pt x="178" y="221"/>
                      <a:pt x="178" y="221"/>
                      <a:pt x="178" y="221"/>
                    </a:cubicBezTo>
                    <a:cubicBezTo>
                      <a:pt x="194" y="199"/>
                      <a:pt x="194" y="199"/>
                      <a:pt x="194" y="199"/>
                    </a:cubicBezTo>
                    <a:cubicBezTo>
                      <a:pt x="217" y="211"/>
                      <a:pt x="217" y="211"/>
                      <a:pt x="217" y="211"/>
                    </a:cubicBezTo>
                    <a:cubicBezTo>
                      <a:pt x="231" y="211"/>
                      <a:pt x="231" y="211"/>
                      <a:pt x="231" y="211"/>
                    </a:cubicBezTo>
                    <a:cubicBezTo>
                      <a:pt x="242" y="143"/>
                      <a:pt x="242" y="143"/>
                      <a:pt x="242" y="143"/>
                    </a:cubicBezTo>
                    <a:cubicBezTo>
                      <a:pt x="238" y="135"/>
                      <a:pt x="235" y="130"/>
                      <a:pt x="229" y="127"/>
                    </a:cubicBezTo>
                    <a:cubicBezTo>
                      <a:pt x="223" y="126"/>
                      <a:pt x="223" y="126"/>
                      <a:pt x="223" y="126"/>
                    </a:cubicBezTo>
                    <a:cubicBezTo>
                      <a:pt x="223" y="127"/>
                      <a:pt x="223" y="127"/>
                      <a:pt x="223" y="127"/>
                    </a:cubicBezTo>
                    <a:cubicBezTo>
                      <a:pt x="219" y="127"/>
                      <a:pt x="219" y="127"/>
                      <a:pt x="219" y="127"/>
                    </a:cubicBezTo>
                    <a:cubicBezTo>
                      <a:pt x="203" y="130"/>
                      <a:pt x="203" y="130"/>
                      <a:pt x="203" y="130"/>
                    </a:cubicBezTo>
                    <a:cubicBezTo>
                      <a:pt x="202" y="128"/>
                      <a:pt x="202" y="128"/>
                      <a:pt x="202" y="128"/>
                    </a:cubicBezTo>
                    <a:cubicBezTo>
                      <a:pt x="201" y="127"/>
                      <a:pt x="201" y="127"/>
                      <a:pt x="201" y="127"/>
                    </a:cubicBezTo>
                    <a:cubicBezTo>
                      <a:pt x="189" y="112"/>
                      <a:pt x="189" y="112"/>
                      <a:pt x="189" y="112"/>
                    </a:cubicBezTo>
                    <a:cubicBezTo>
                      <a:pt x="189" y="111"/>
                      <a:pt x="189" y="111"/>
                      <a:pt x="189" y="111"/>
                    </a:cubicBezTo>
                    <a:cubicBezTo>
                      <a:pt x="188" y="110"/>
                      <a:pt x="188" y="110"/>
                      <a:pt x="188" y="110"/>
                    </a:cubicBezTo>
                    <a:cubicBezTo>
                      <a:pt x="188" y="84"/>
                      <a:pt x="188" y="84"/>
                      <a:pt x="188" y="84"/>
                    </a:cubicBezTo>
                    <a:cubicBezTo>
                      <a:pt x="192" y="69"/>
                      <a:pt x="192" y="69"/>
                      <a:pt x="192" y="69"/>
                    </a:cubicBezTo>
                    <a:cubicBezTo>
                      <a:pt x="196" y="63"/>
                      <a:pt x="196" y="63"/>
                      <a:pt x="196" y="63"/>
                    </a:cubicBezTo>
                    <a:cubicBezTo>
                      <a:pt x="196" y="58"/>
                      <a:pt x="197" y="54"/>
                      <a:pt x="202" y="49"/>
                    </a:cubicBezTo>
                    <a:cubicBezTo>
                      <a:pt x="206" y="44"/>
                      <a:pt x="206" y="44"/>
                      <a:pt x="206" y="44"/>
                    </a:cubicBezTo>
                    <a:cubicBezTo>
                      <a:pt x="207" y="26"/>
                      <a:pt x="207" y="26"/>
                      <a:pt x="207" y="26"/>
                    </a:cubicBezTo>
                    <a:cubicBezTo>
                      <a:pt x="191" y="11"/>
                      <a:pt x="191" y="11"/>
                      <a:pt x="191" y="11"/>
                    </a:cubicBezTo>
                    <a:cubicBezTo>
                      <a:pt x="170" y="0"/>
                      <a:pt x="170" y="0"/>
                      <a:pt x="170" y="0"/>
                    </a:cubicBezTo>
                    <a:lnTo>
                      <a:pt x="141" y="25"/>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32" name="Google Shape;432;p27"/>
              <p:cNvSpPr/>
              <p:nvPr/>
            </p:nvSpPr>
            <p:spPr>
              <a:xfrm>
                <a:off x="3050410" y="1927350"/>
                <a:ext cx="2170007" cy="1603569"/>
              </a:xfrm>
              <a:custGeom>
                <a:rect b="b" l="l" r="r" t="t"/>
                <a:pathLst>
                  <a:path extrusionOk="0" h="1302" w="1721">
                    <a:moveTo>
                      <a:pt x="1719" y="701"/>
                    </a:moveTo>
                    <a:cubicBezTo>
                      <a:pt x="1720" y="700"/>
                      <a:pt x="1720" y="700"/>
                      <a:pt x="1720" y="700"/>
                    </a:cubicBezTo>
                    <a:cubicBezTo>
                      <a:pt x="1721" y="700"/>
                      <a:pt x="1721" y="700"/>
                      <a:pt x="1721" y="700"/>
                    </a:cubicBezTo>
                    <a:cubicBezTo>
                      <a:pt x="1721" y="699"/>
                      <a:pt x="1721" y="699"/>
                      <a:pt x="1721" y="699"/>
                    </a:cubicBezTo>
                    <a:cubicBezTo>
                      <a:pt x="1687" y="603"/>
                      <a:pt x="1687" y="603"/>
                      <a:pt x="1687" y="603"/>
                    </a:cubicBezTo>
                    <a:cubicBezTo>
                      <a:pt x="1666" y="586"/>
                      <a:pt x="1666" y="586"/>
                      <a:pt x="1666" y="586"/>
                    </a:cubicBezTo>
                    <a:cubicBezTo>
                      <a:pt x="1666" y="584"/>
                      <a:pt x="1666" y="584"/>
                      <a:pt x="1666" y="584"/>
                    </a:cubicBezTo>
                    <a:cubicBezTo>
                      <a:pt x="1660" y="544"/>
                      <a:pt x="1660" y="544"/>
                      <a:pt x="1660" y="544"/>
                    </a:cubicBezTo>
                    <a:cubicBezTo>
                      <a:pt x="1616" y="538"/>
                      <a:pt x="1616" y="538"/>
                      <a:pt x="1616" y="538"/>
                    </a:cubicBezTo>
                    <a:cubicBezTo>
                      <a:pt x="1615" y="538"/>
                      <a:pt x="1615" y="538"/>
                      <a:pt x="1615" y="538"/>
                    </a:cubicBezTo>
                    <a:cubicBezTo>
                      <a:pt x="1613" y="538"/>
                      <a:pt x="1613" y="538"/>
                      <a:pt x="1613" y="538"/>
                    </a:cubicBezTo>
                    <a:cubicBezTo>
                      <a:pt x="1613" y="537"/>
                      <a:pt x="1613" y="537"/>
                      <a:pt x="1613" y="537"/>
                    </a:cubicBezTo>
                    <a:cubicBezTo>
                      <a:pt x="1612" y="535"/>
                      <a:pt x="1612" y="535"/>
                      <a:pt x="1612" y="535"/>
                    </a:cubicBezTo>
                    <a:cubicBezTo>
                      <a:pt x="1612" y="534"/>
                      <a:pt x="1612" y="534"/>
                      <a:pt x="1612" y="534"/>
                    </a:cubicBezTo>
                    <a:cubicBezTo>
                      <a:pt x="1607" y="519"/>
                      <a:pt x="1593" y="503"/>
                      <a:pt x="1572" y="486"/>
                    </a:cubicBezTo>
                    <a:cubicBezTo>
                      <a:pt x="1560" y="477"/>
                      <a:pt x="1549" y="471"/>
                      <a:pt x="1539" y="468"/>
                    </a:cubicBezTo>
                    <a:cubicBezTo>
                      <a:pt x="1532" y="464"/>
                      <a:pt x="1524" y="461"/>
                      <a:pt x="1519" y="457"/>
                    </a:cubicBezTo>
                    <a:cubicBezTo>
                      <a:pt x="1505" y="447"/>
                      <a:pt x="1458" y="440"/>
                      <a:pt x="1374" y="438"/>
                    </a:cubicBezTo>
                    <a:cubicBezTo>
                      <a:pt x="1371" y="438"/>
                      <a:pt x="1371" y="438"/>
                      <a:pt x="1371" y="438"/>
                    </a:cubicBezTo>
                    <a:cubicBezTo>
                      <a:pt x="1371" y="438"/>
                      <a:pt x="1371" y="438"/>
                      <a:pt x="1371" y="438"/>
                    </a:cubicBezTo>
                    <a:cubicBezTo>
                      <a:pt x="1362" y="423"/>
                      <a:pt x="1362" y="423"/>
                      <a:pt x="1362" y="423"/>
                    </a:cubicBezTo>
                    <a:cubicBezTo>
                      <a:pt x="1358" y="414"/>
                      <a:pt x="1354" y="405"/>
                      <a:pt x="1353" y="396"/>
                    </a:cubicBezTo>
                    <a:cubicBezTo>
                      <a:pt x="1353" y="384"/>
                      <a:pt x="1367" y="346"/>
                      <a:pt x="1397" y="284"/>
                    </a:cubicBezTo>
                    <a:cubicBezTo>
                      <a:pt x="1382" y="237"/>
                      <a:pt x="1382" y="237"/>
                      <a:pt x="1382" y="237"/>
                    </a:cubicBezTo>
                    <a:cubicBezTo>
                      <a:pt x="1382" y="237"/>
                      <a:pt x="1382" y="237"/>
                      <a:pt x="1382" y="237"/>
                    </a:cubicBezTo>
                    <a:cubicBezTo>
                      <a:pt x="1366" y="163"/>
                      <a:pt x="1366" y="163"/>
                      <a:pt x="1366" y="163"/>
                    </a:cubicBezTo>
                    <a:cubicBezTo>
                      <a:pt x="1364" y="153"/>
                      <a:pt x="1346" y="143"/>
                      <a:pt x="1314" y="134"/>
                    </a:cubicBezTo>
                    <a:cubicBezTo>
                      <a:pt x="1308" y="132"/>
                      <a:pt x="1302" y="130"/>
                      <a:pt x="1295" y="125"/>
                    </a:cubicBezTo>
                    <a:cubicBezTo>
                      <a:pt x="1284" y="120"/>
                      <a:pt x="1275" y="111"/>
                      <a:pt x="1271" y="99"/>
                    </a:cubicBezTo>
                    <a:cubicBezTo>
                      <a:pt x="1265" y="85"/>
                      <a:pt x="1254" y="74"/>
                      <a:pt x="1239" y="67"/>
                    </a:cubicBezTo>
                    <a:cubicBezTo>
                      <a:pt x="1238" y="66"/>
                      <a:pt x="1238" y="66"/>
                      <a:pt x="1238" y="66"/>
                    </a:cubicBezTo>
                    <a:cubicBezTo>
                      <a:pt x="1237" y="65"/>
                      <a:pt x="1237" y="65"/>
                      <a:pt x="1237" y="65"/>
                    </a:cubicBezTo>
                    <a:cubicBezTo>
                      <a:pt x="1225" y="0"/>
                      <a:pt x="1225" y="0"/>
                      <a:pt x="1225" y="0"/>
                    </a:cubicBezTo>
                    <a:cubicBezTo>
                      <a:pt x="1174" y="5"/>
                      <a:pt x="1174" y="5"/>
                      <a:pt x="1174" y="5"/>
                    </a:cubicBezTo>
                    <a:cubicBezTo>
                      <a:pt x="1169" y="19"/>
                      <a:pt x="1169" y="19"/>
                      <a:pt x="1169" y="19"/>
                    </a:cubicBezTo>
                    <a:cubicBezTo>
                      <a:pt x="1162" y="41"/>
                      <a:pt x="1156" y="52"/>
                      <a:pt x="1149" y="52"/>
                    </a:cubicBezTo>
                    <a:cubicBezTo>
                      <a:pt x="1116" y="62"/>
                      <a:pt x="1116" y="62"/>
                      <a:pt x="1116" y="62"/>
                    </a:cubicBezTo>
                    <a:cubicBezTo>
                      <a:pt x="1096" y="70"/>
                      <a:pt x="1083" y="78"/>
                      <a:pt x="1077" y="87"/>
                    </a:cubicBezTo>
                    <a:cubicBezTo>
                      <a:pt x="1074" y="92"/>
                      <a:pt x="1071" y="104"/>
                      <a:pt x="1068" y="121"/>
                    </a:cubicBezTo>
                    <a:cubicBezTo>
                      <a:pt x="1065" y="140"/>
                      <a:pt x="1062" y="154"/>
                      <a:pt x="1058" y="162"/>
                    </a:cubicBezTo>
                    <a:cubicBezTo>
                      <a:pt x="1052" y="176"/>
                      <a:pt x="1042" y="187"/>
                      <a:pt x="1027" y="192"/>
                    </a:cubicBezTo>
                    <a:cubicBezTo>
                      <a:pt x="1000" y="203"/>
                      <a:pt x="953" y="185"/>
                      <a:pt x="889" y="139"/>
                    </a:cubicBezTo>
                    <a:cubicBezTo>
                      <a:pt x="802" y="250"/>
                      <a:pt x="802" y="250"/>
                      <a:pt x="802" y="250"/>
                    </a:cubicBezTo>
                    <a:cubicBezTo>
                      <a:pt x="813" y="295"/>
                      <a:pt x="813" y="295"/>
                      <a:pt x="813" y="295"/>
                    </a:cubicBezTo>
                    <a:cubicBezTo>
                      <a:pt x="814" y="295"/>
                      <a:pt x="814" y="295"/>
                      <a:pt x="814" y="295"/>
                    </a:cubicBezTo>
                    <a:cubicBezTo>
                      <a:pt x="815" y="298"/>
                      <a:pt x="815" y="298"/>
                      <a:pt x="815" y="298"/>
                    </a:cubicBezTo>
                    <a:cubicBezTo>
                      <a:pt x="813" y="299"/>
                      <a:pt x="813" y="299"/>
                      <a:pt x="813" y="299"/>
                    </a:cubicBezTo>
                    <a:cubicBezTo>
                      <a:pt x="813" y="300"/>
                      <a:pt x="813" y="300"/>
                      <a:pt x="813" y="300"/>
                    </a:cubicBezTo>
                    <a:cubicBezTo>
                      <a:pt x="809" y="306"/>
                      <a:pt x="802" y="310"/>
                      <a:pt x="795" y="311"/>
                    </a:cubicBezTo>
                    <a:cubicBezTo>
                      <a:pt x="787" y="313"/>
                      <a:pt x="778" y="310"/>
                      <a:pt x="769" y="304"/>
                    </a:cubicBezTo>
                    <a:cubicBezTo>
                      <a:pt x="760" y="298"/>
                      <a:pt x="736" y="292"/>
                      <a:pt x="697" y="290"/>
                    </a:cubicBezTo>
                    <a:cubicBezTo>
                      <a:pt x="679" y="289"/>
                      <a:pt x="679" y="289"/>
                      <a:pt x="679" y="289"/>
                    </a:cubicBezTo>
                    <a:cubicBezTo>
                      <a:pt x="679" y="289"/>
                      <a:pt x="679" y="289"/>
                      <a:pt x="679" y="289"/>
                    </a:cubicBezTo>
                    <a:cubicBezTo>
                      <a:pt x="653" y="287"/>
                      <a:pt x="653" y="287"/>
                      <a:pt x="653" y="287"/>
                    </a:cubicBezTo>
                    <a:cubicBezTo>
                      <a:pt x="624" y="292"/>
                      <a:pt x="624" y="292"/>
                      <a:pt x="624" y="292"/>
                    </a:cubicBezTo>
                    <a:cubicBezTo>
                      <a:pt x="637" y="310"/>
                      <a:pt x="637" y="310"/>
                      <a:pt x="637" y="310"/>
                    </a:cubicBezTo>
                    <a:cubicBezTo>
                      <a:pt x="647" y="324"/>
                      <a:pt x="652" y="332"/>
                      <a:pt x="650" y="338"/>
                    </a:cubicBezTo>
                    <a:cubicBezTo>
                      <a:pt x="639" y="406"/>
                      <a:pt x="639" y="406"/>
                      <a:pt x="639" y="406"/>
                    </a:cubicBezTo>
                    <a:cubicBezTo>
                      <a:pt x="644" y="443"/>
                      <a:pt x="644" y="443"/>
                      <a:pt x="644" y="443"/>
                    </a:cubicBezTo>
                    <a:cubicBezTo>
                      <a:pt x="645" y="443"/>
                      <a:pt x="645" y="443"/>
                      <a:pt x="645" y="443"/>
                    </a:cubicBezTo>
                    <a:cubicBezTo>
                      <a:pt x="645" y="444"/>
                      <a:pt x="645" y="444"/>
                      <a:pt x="645" y="444"/>
                    </a:cubicBezTo>
                    <a:cubicBezTo>
                      <a:pt x="644" y="445"/>
                      <a:pt x="644" y="445"/>
                      <a:pt x="644" y="445"/>
                    </a:cubicBezTo>
                    <a:cubicBezTo>
                      <a:pt x="644" y="445"/>
                      <a:pt x="644" y="445"/>
                      <a:pt x="644" y="445"/>
                    </a:cubicBezTo>
                    <a:cubicBezTo>
                      <a:pt x="623" y="514"/>
                      <a:pt x="623" y="514"/>
                      <a:pt x="623" y="514"/>
                    </a:cubicBezTo>
                    <a:cubicBezTo>
                      <a:pt x="622" y="520"/>
                      <a:pt x="620" y="523"/>
                      <a:pt x="618" y="522"/>
                    </a:cubicBezTo>
                    <a:cubicBezTo>
                      <a:pt x="616" y="522"/>
                      <a:pt x="616" y="522"/>
                      <a:pt x="616" y="522"/>
                    </a:cubicBezTo>
                    <a:cubicBezTo>
                      <a:pt x="616" y="521"/>
                      <a:pt x="616" y="521"/>
                      <a:pt x="616" y="521"/>
                    </a:cubicBezTo>
                    <a:cubicBezTo>
                      <a:pt x="612" y="515"/>
                      <a:pt x="612" y="515"/>
                      <a:pt x="612" y="515"/>
                    </a:cubicBezTo>
                    <a:cubicBezTo>
                      <a:pt x="608" y="506"/>
                      <a:pt x="606" y="503"/>
                      <a:pt x="603" y="504"/>
                    </a:cubicBezTo>
                    <a:cubicBezTo>
                      <a:pt x="601" y="505"/>
                      <a:pt x="598" y="510"/>
                      <a:pt x="597" y="519"/>
                    </a:cubicBezTo>
                    <a:cubicBezTo>
                      <a:pt x="592" y="538"/>
                      <a:pt x="581" y="554"/>
                      <a:pt x="563" y="571"/>
                    </a:cubicBezTo>
                    <a:cubicBezTo>
                      <a:pt x="544" y="586"/>
                      <a:pt x="544" y="586"/>
                      <a:pt x="544" y="586"/>
                    </a:cubicBezTo>
                    <a:cubicBezTo>
                      <a:pt x="534" y="591"/>
                      <a:pt x="534" y="591"/>
                      <a:pt x="534" y="591"/>
                    </a:cubicBezTo>
                    <a:cubicBezTo>
                      <a:pt x="534" y="591"/>
                      <a:pt x="534" y="591"/>
                      <a:pt x="534" y="591"/>
                    </a:cubicBezTo>
                    <a:cubicBezTo>
                      <a:pt x="533" y="591"/>
                      <a:pt x="533" y="591"/>
                      <a:pt x="533" y="591"/>
                    </a:cubicBezTo>
                    <a:cubicBezTo>
                      <a:pt x="465" y="592"/>
                      <a:pt x="465" y="592"/>
                      <a:pt x="465" y="592"/>
                    </a:cubicBezTo>
                    <a:cubicBezTo>
                      <a:pt x="438" y="617"/>
                      <a:pt x="438" y="617"/>
                      <a:pt x="438" y="617"/>
                    </a:cubicBezTo>
                    <a:cubicBezTo>
                      <a:pt x="437" y="617"/>
                      <a:pt x="437" y="617"/>
                      <a:pt x="437" y="617"/>
                    </a:cubicBezTo>
                    <a:cubicBezTo>
                      <a:pt x="435" y="617"/>
                      <a:pt x="435" y="617"/>
                      <a:pt x="435" y="617"/>
                    </a:cubicBezTo>
                    <a:cubicBezTo>
                      <a:pt x="434" y="617"/>
                      <a:pt x="434" y="617"/>
                      <a:pt x="434" y="617"/>
                    </a:cubicBezTo>
                    <a:cubicBezTo>
                      <a:pt x="361" y="607"/>
                      <a:pt x="361" y="607"/>
                      <a:pt x="361" y="607"/>
                    </a:cubicBezTo>
                    <a:cubicBezTo>
                      <a:pt x="350" y="619"/>
                      <a:pt x="338" y="624"/>
                      <a:pt x="326" y="622"/>
                    </a:cubicBezTo>
                    <a:cubicBezTo>
                      <a:pt x="316" y="618"/>
                      <a:pt x="298" y="623"/>
                      <a:pt x="273" y="632"/>
                    </a:cubicBezTo>
                    <a:cubicBezTo>
                      <a:pt x="243" y="667"/>
                      <a:pt x="243" y="667"/>
                      <a:pt x="243" y="667"/>
                    </a:cubicBezTo>
                    <a:cubicBezTo>
                      <a:pt x="242" y="669"/>
                      <a:pt x="242" y="669"/>
                      <a:pt x="242" y="669"/>
                    </a:cubicBezTo>
                    <a:cubicBezTo>
                      <a:pt x="196" y="670"/>
                      <a:pt x="196" y="670"/>
                      <a:pt x="196" y="670"/>
                    </a:cubicBezTo>
                    <a:cubicBezTo>
                      <a:pt x="196" y="631"/>
                      <a:pt x="196" y="631"/>
                      <a:pt x="196" y="631"/>
                    </a:cubicBezTo>
                    <a:cubicBezTo>
                      <a:pt x="166" y="631"/>
                      <a:pt x="166" y="631"/>
                      <a:pt x="166" y="631"/>
                    </a:cubicBezTo>
                    <a:cubicBezTo>
                      <a:pt x="161" y="648"/>
                      <a:pt x="161" y="648"/>
                      <a:pt x="161" y="648"/>
                    </a:cubicBezTo>
                    <a:cubicBezTo>
                      <a:pt x="139" y="653"/>
                      <a:pt x="139" y="653"/>
                      <a:pt x="139" y="653"/>
                    </a:cubicBezTo>
                    <a:cubicBezTo>
                      <a:pt x="136" y="653"/>
                      <a:pt x="136" y="653"/>
                      <a:pt x="136" y="653"/>
                    </a:cubicBezTo>
                    <a:cubicBezTo>
                      <a:pt x="136" y="653"/>
                      <a:pt x="136" y="653"/>
                      <a:pt x="136" y="653"/>
                    </a:cubicBezTo>
                    <a:cubicBezTo>
                      <a:pt x="135" y="652"/>
                      <a:pt x="135" y="652"/>
                      <a:pt x="135" y="652"/>
                    </a:cubicBezTo>
                    <a:cubicBezTo>
                      <a:pt x="134" y="652"/>
                      <a:pt x="134" y="652"/>
                      <a:pt x="134" y="652"/>
                    </a:cubicBezTo>
                    <a:cubicBezTo>
                      <a:pt x="121" y="644"/>
                      <a:pt x="104" y="637"/>
                      <a:pt x="87" y="635"/>
                    </a:cubicBezTo>
                    <a:cubicBezTo>
                      <a:pt x="77" y="634"/>
                      <a:pt x="66" y="641"/>
                      <a:pt x="49" y="655"/>
                    </a:cubicBezTo>
                    <a:cubicBezTo>
                      <a:pt x="31" y="670"/>
                      <a:pt x="18" y="684"/>
                      <a:pt x="12" y="696"/>
                    </a:cubicBezTo>
                    <a:cubicBezTo>
                      <a:pt x="15" y="699"/>
                      <a:pt x="17" y="703"/>
                      <a:pt x="17" y="709"/>
                    </a:cubicBezTo>
                    <a:cubicBezTo>
                      <a:pt x="19" y="717"/>
                      <a:pt x="20" y="723"/>
                      <a:pt x="20" y="731"/>
                    </a:cubicBezTo>
                    <a:cubicBezTo>
                      <a:pt x="19" y="740"/>
                      <a:pt x="16" y="745"/>
                      <a:pt x="12" y="749"/>
                    </a:cubicBezTo>
                    <a:cubicBezTo>
                      <a:pt x="7" y="752"/>
                      <a:pt x="4" y="762"/>
                      <a:pt x="0" y="779"/>
                    </a:cubicBezTo>
                    <a:cubicBezTo>
                      <a:pt x="17" y="790"/>
                      <a:pt x="17" y="790"/>
                      <a:pt x="17" y="790"/>
                    </a:cubicBezTo>
                    <a:cubicBezTo>
                      <a:pt x="40" y="766"/>
                      <a:pt x="40" y="766"/>
                      <a:pt x="40" y="766"/>
                    </a:cubicBezTo>
                    <a:cubicBezTo>
                      <a:pt x="70" y="799"/>
                      <a:pt x="70" y="799"/>
                      <a:pt x="70" y="799"/>
                    </a:cubicBezTo>
                    <a:cubicBezTo>
                      <a:pt x="70" y="801"/>
                      <a:pt x="70" y="801"/>
                      <a:pt x="70" y="801"/>
                    </a:cubicBezTo>
                    <a:cubicBezTo>
                      <a:pt x="76" y="859"/>
                      <a:pt x="76" y="859"/>
                      <a:pt x="76" y="859"/>
                    </a:cubicBezTo>
                    <a:cubicBezTo>
                      <a:pt x="76" y="860"/>
                      <a:pt x="76" y="860"/>
                      <a:pt x="76" y="860"/>
                    </a:cubicBezTo>
                    <a:cubicBezTo>
                      <a:pt x="75" y="860"/>
                      <a:pt x="75" y="860"/>
                      <a:pt x="75" y="860"/>
                    </a:cubicBezTo>
                    <a:cubicBezTo>
                      <a:pt x="58" y="940"/>
                      <a:pt x="58" y="940"/>
                      <a:pt x="58" y="940"/>
                    </a:cubicBezTo>
                    <a:cubicBezTo>
                      <a:pt x="54" y="940"/>
                      <a:pt x="54" y="940"/>
                      <a:pt x="54" y="940"/>
                    </a:cubicBezTo>
                    <a:cubicBezTo>
                      <a:pt x="30" y="940"/>
                      <a:pt x="14" y="941"/>
                      <a:pt x="8" y="946"/>
                    </a:cubicBezTo>
                    <a:cubicBezTo>
                      <a:pt x="9" y="951"/>
                      <a:pt x="19" y="959"/>
                      <a:pt x="37" y="971"/>
                    </a:cubicBezTo>
                    <a:cubicBezTo>
                      <a:pt x="52" y="969"/>
                      <a:pt x="52" y="969"/>
                      <a:pt x="52" y="969"/>
                    </a:cubicBezTo>
                    <a:cubicBezTo>
                      <a:pt x="55" y="969"/>
                      <a:pt x="55" y="969"/>
                      <a:pt x="55" y="969"/>
                    </a:cubicBezTo>
                    <a:cubicBezTo>
                      <a:pt x="56" y="970"/>
                      <a:pt x="56" y="970"/>
                      <a:pt x="56" y="970"/>
                    </a:cubicBezTo>
                    <a:cubicBezTo>
                      <a:pt x="91" y="1004"/>
                      <a:pt x="91" y="1004"/>
                      <a:pt x="91" y="1004"/>
                    </a:cubicBezTo>
                    <a:cubicBezTo>
                      <a:pt x="105" y="1015"/>
                      <a:pt x="104" y="1035"/>
                      <a:pt x="86" y="1065"/>
                    </a:cubicBezTo>
                    <a:cubicBezTo>
                      <a:pt x="91" y="1098"/>
                      <a:pt x="91" y="1098"/>
                      <a:pt x="91" y="1098"/>
                    </a:cubicBezTo>
                    <a:cubicBezTo>
                      <a:pt x="105" y="1101"/>
                      <a:pt x="105" y="1101"/>
                      <a:pt x="105" y="1101"/>
                    </a:cubicBezTo>
                    <a:cubicBezTo>
                      <a:pt x="159" y="1101"/>
                      <a:pt x="159" y="1101"/>
                      <a:pt x="159" y="1101"/>
                    </a:cubicBezTo>
                    <a:cubicBezTo>
                      <a:pt x="131" y="1126"/>
                      <a:pt x="131" y="1126"/>
                      <a:pt x="131" y="1126"/>
                    </a:cubicBezTo>
                    <a:cubicBezTo>
                      <a:pt x="147" y="1134"/>
                      <a:pt x="147" y="1134"/>
                      <a:pt x="147" y="1134"/>
                    </a:cubicBezTo>
                    <a:cubicBezTo>
                      <a:pt x="147" y="1134"/>
                      <a:pt x="147" y="1134"/>
                      <a:pt x="147" y="1134"/>
                    </a:cubicBezTo>
                    <a:cubicBezTo>
                      <a:pt x="168" y="1146"/>
                      <a:pt x="168" y="1146"/>
                      <a:pt x="168" y="1146"/>
                    </a:cubicBezTo>
                    <a:cubicBezTo>
                      <a:pt x="225" y="1170"/>
                      <a:pt x="225" y="1170"/>
                      <a:pt x="225" y="1170"/>
                    </a:cubicBezTo>
                    <a:cubicBezTo>
                      <a:pt x="226" y="1171"/>
                      <a:pt x="226" y="1171"/>
                      <a:pt x="226" y="1171"/>
                    </a:cubicBezTo>
                    <a:cubicBezTo>
                      <a:pt x="228" y="1171"/>
                      <a:pt x="228" y="1171"/>
                      <a:pt x="228" y="1171"/>
                    </a:cubicBezTo>
                    <a:cubicBezTo>
                      <a:pt x="234" y="1258"/>
                      <a:pt x="234" y="1258"/>
                      <a:pt x="234" y="1258"/>
                    </a:cubicBezTo>
                    <a:cubicBezTo>
                      <a:pt x="235" y="1275"/>
                      <a:pt x="247" y="1287"/>
                      <a:pt x="273" y="1296"/>
                    </a:cubicBezTo>
                    <a:cubicBezTo>
                      <a:pt x="277" y="1294"/>
                      <a:pt x="277" y="1294"/>
                      <a:pt x="277" y="1294"/>
                    </a:cubicBezTo>
                    <a:cubicBezTo>
                      <a:pt x="278" y="1294"/>
                      <a:pt x="278" y="1294"/>
                      <a:pt x="278" y="1294"/>
                    </a:cubicBezTo>
                    <a:cubicBezTo>
                      <a:pt x="279" y="1294"/>
                      <a:pt x="279" y="1294"/>
                      <a:pt x="279" y="1294"/>
                    </a:cubicBezTo>
                    <a:cubicBezTo>
                      <a:pt x="338" y="1302"/>
                      <a:pt x="338" y="1302"/>
                      <a:pt x="338" y="1302"/>
                    </a:cubicBezTo>
                    <a:cubicBezTo>
                      <a:pt x="342" y="1302"/>
                      <a:pt x="342" y="1302"/>
                      <a:pt x="342" y="1302"/>
                    </a:cubicBezTo>
                    <a:cubicBezTo>
                      <a:pt x="342" y="1301"/>
                      <a:pt x="342" y="1301"/>
                      <a:pt x="342" y="1301"/>
                    </a:cubicBezTo>
                    <a:cubicBezTo>
                      <a:pt x="343" y="1299"/>
                      <a:pt x="343" y="1299"/>
                      <a:pt x="343" y="1299"/>
                    </a:cubicBezTo>
                    <a:cubicBezTo>
                      <a:pt x="350" y="1287"/>
                      <a:pt x="354" y="1279"/>
                      <a:pt x="354" y="1277"/>
                    </a:cubicBezTo>
                    <a:cubicBezTo>
                      <a:pt x="354" y="1275"/>
                      <a:pt x="354" y="1275"/>
                      <a:pt x="354" y="1275"/>
                    </a:cubicBezTo>
                    <a:cubicBezTo>
                      <a:pt x="353" y="1265"/>
                      <a:pt x="357" y="1257"/>
                      <a:pt x="366" y="1251"/>
                    </a:cubicBezTo>
                    <a:cubicBezTo>
                      <a:pt x="374" y="1244"/>
                      <a:pt x="379" y="1238"/>
                      <a:pt x="382" y="1230"/>
                    </a:cubicBezTo>
                    <a:cubicBezTo>
                      <a:pt x="383" y="1229"/>
                      <a:pt x="383" y="1229"/>
                      <a:pt x="383" y="1229"/>
                    </a:cubicBezTo>
                    <a:cubicBezTo>
                      <a:pt x="387" y="1221"/>
                      <a:pt x="397" y="1219"/>
                      <a:pt x="415" y="1224"/>
                    </a:cubicBezTo>
                    <a:cubicBezTo>
                      <a:pt x="416" y="1224"/>
                      <a:pt x="416" y="1224"/>
                      <a:pt x="416" y="1224"/>
                    </a:cubicBezTo>
                    <a:cubicBezTo>
                      <a:pt x="416" y="1224"/>
                      <a:pt x="416" y="1224"/>
                      <a:pt x="416" y="1224"/>
                    </a:cubicBezTo>
                    <a:cubicBezTo>
                      <a:pt x="436" y="1236"/>
                      <a:pt x="436" y="1236"/>
                      <a:pt x="436" y="1236"/>
                    </a:cubicBezTo>
                    <a:cubicBezTo>
                      <a:pt x="503" y="1248"/>
                      <a:pt x="503" y="1248"/>
                      <a:pt x="503" y="1248"/>
                    </a:cubicBezTo>
                    <a:cubicBezTo>
                      <a:pt x="544" y="1245"/>
                      <a:pt x="544" y="1245"/>
                      <a:pt x="544" y="1245"/>
                    </a:cubicBezTo>
                    <a:cubicBezTo>
                      <a:pt x="573" y="1233"/>
                      <a:pt x="573" y="1233"/>
                      <a:pt x="573" y="1233"/>
                    </a:cubicBezTo>
                    <a:cubicBezTo>
                      <a:pt x="579" y="1225"/>
                      <a:pt x="583" y="1222"/>
                      <a:pt x="586" y="1220"/>
                    </a:cubicBezTo>
                    <a:cubicBezTo>
                      <a:pt x="591" y="1219"/>
                      <a:pt x="599" y="1221"/>
                      <a:pt x="607" y="1228"/>
                    </a:cubicBezTo>
                    <a:cubicBezTo>
                      <a:pt x="611" y="1230"/>
                      <a:pt x="611" y="1230"/>
                      <a:pt x="611" y="1230"/>
                    </a:cubicBezTo>
                    <a:cubicBezTo>
                      <a:pt x="616" y="1234"/>
                      <a:pt x="619" y="1240"/>
                      <a:pt x="623" y="1252"/>
                    </a:cubicBezTo>
                    <a:cubicBezTo>
                      <a:pt x="644" y="1267"/>
                      <a:pt x="644" y="1267"/>
                      <a:pt x="644" y="1267"/>
                    </a:cubicBezTo>
                    <a:cubicBezTo>
                      <a:pt x="660" y="1267"/>
                      <a:pt x="660" y="1267"/>
                      <a:pt x="660" y="1267"/>
                    </a:cubicBezTo>
                    <a:cubicBezTo>
                      <a:pt x="661" y="1267"/>
                      <a:pt x="661" y="1267"/>
                      <a:pt x="661" y="1267"/>
                    </a:cubicBezTo>
                    <a:cubicBezTo>
                      <a:pt x="663" y="1267"/>
                      <a:pt x="663" y="1267"/>
                      <a:pt x="663" y="1267"/>
                    </a:cubicBezTo>
                    <a:cubicBezTo>
                      <a:pt x="664" y="1267"/>
                      <a:pt x="664" y="1267"/>
                      <a:pt x="664" y="1267"/>
                    </a:cubicBezTo>
                    <a:cubicBezTo>
                      <a:pt x="686" y="1277"/>
                      <a:pt x="686" y="1277"/>
                      <a:pt x="686" y="1277"/>
                    </a:cubicBezTo>
                    <a:cubicBezTo>
                      <a:pt x="728" y="1274"/>
                      <a:pt x="728" y="1274"/>
                      <a:pt x="728" y="1274"/>
                    </a:cubicBezTo>
                    <a:cubicBezTo>
                      <a:pt x="751" y="1266"/>
                      <a:pt x="751" y="1266"/>
                      <a:pt x="751" y="1266"/>
                    </a:cubicBezTo>
                    <a:cubicBezTo>
                      <a:pt x="811" y="1272"/>
                      <a:pt x="811" y="1272"/>
                      <a:pt x="811" y="1272"/>
                    </a:cubicBezTo>
                    <a:cubicBezTo>
                      <a:pt x="837" y="1264"/>
                      <a:pt x="837" y="1264"/>
                      <a:pt x="837" y="1264"/>
                    </a:cubicBezTo>
                    <a:cubicBezTo>
                      <a:pt x="868" y="1252"/>
                      <a:pt x="868" y="1252"/>
                      <a:pt x="868" y="1252"/>
                    </a:cubicBezTo>
                    <a:cubicBezTo>
                      <a:pt x="874" y="1247"/>
                      <a:pt x="882" y="1244"/>
                      <a:pt x="892" y="1241"/>
                    </a:cubicBezTo>
                    <a:cubicBezTo>
                      <a:pt x="950" y="1241"/>
                      <a:pt x="950" y="1241"/>
                      <a:pt x="950" y="1241"/>
                    </a:cubicBezTo>
                    <a:cubicBezTo>
                      <a:pt x="971" y="1234"/>
                      <a:pt x="971" y="1234"/>
                      <a:pt x="971" y="1234"/>
                    </a:cubicBezTo>
                    <a:cubicBezTo>
                      <a:pt x="980" y="1228"/>
                      <a:pt x="987" y="1225"/>
                      <a:pt x="993" y="1225"/>
                    </a:cubicBezTo>
                    <a:cubicBezTo>
                      <a:pt x="1027" y="1225"/>
                      <a:pt x="1027" y="1225"/>
                      <a:pt x="1027" y="1225"/>
                    </a:cubicBezTo>
                    <a:cubicBezTo>
                      <a:pt x="1043" y="1237"/>
                      <a:pt x="1043" y="1237"/>
                      <a:pt x="1043" y="1237"/>
                    </a:cubicBezTo>
                    <a:cubicBezTo>
                      <a:pt x="1088" y="1246"/>
                      <a:pt x="1088" y="1246"/>
                      <a:pt x="1088" y="1246"/>
                    </a:cubicBezTo>
                    <a:cubicBezTo>
                      <a:pt x="1095" y="1246"/>
                      <a:pt x="1101" y="1252"/>
                      <a:pt x="1112" y="1261"/>
                    </a:cubicBezTo>
                    <a:cubicBezTo>
                      <a:pt x="1131" y="1274"/>
                      <a:pt x="1131" y="1274"/>
                      <a:pt x="1131" y="1274"/>
                    </a:cubicBezTo>
                    <a:cubicBezTo>
                      <a:pt x="1133" y="1276"/>
                      <a:pt x="1133" y="1276"/>
                      <a:pt x="1133" y="1276"/>
                    </a:cubicBezTo>
                    <a:cubicBezTo>
                      <a:pt x="1176" y="1277"/>
                      <a:pt x="1176" y="1277"/>
                      <a:pt x="1176" y="1277"/>
                    </a:cubicBezTo>
                    <a:cubicBezTo>
                      <a:pt x="1176" y="1277"/>
                      <a:pt x="1176" y="1277"/>
                      <a:pt x="1176" y="1277"/>
                    </a:cubicBezTo>
                    <a:cubicBezTo>
                      <a:pt x="1177" y="1277"/>
                      <a:pt x="1177" y="1277"/>
                      <a:pt x="1177" y="1277"/>
                    </a:cubicBezTo>
                    <a:cubicBezTo>
                      <a:pt x="1197" y="1287"/>
                      <a:pt x="1197" y="1287"/>
                      <a:pt x="1197" y="1287"/>
                    </a:cubicBezTo>
                    <a:cubicBezTo>
                      <a:pt x="1224" y="1293"/>
                      <a:pt x="1224" y="1293"/>
                      <a:pt x="1224" y="1293"/>
                    </a:cubicBezTo>
                    <a:cubicBezTo>
                      <a:pt x="1225" y="1293"/>
                      <a:pt x="1225" y="1293"/>
                      <a:pt x="1225" y="1293"/>
                    </a:cubicBezTo>
                    <a:cubicBezTo>
                      <a:pt x="1247" y="1296"/>
                      <a:pt x="1247" y="1296"/>
                      <a:pt x="1247" y="1296"/>
                    </a:cubicBezTo>
                    <a:cubicBezTo>
                      <a:pt x="1253" y="1283"/>
                      <a:pt x="1253" y="1283"/>
                      <a:pt x="1253" y="1283"/>
                    </a:cubicBezTo>
                    <a:cubicBezTo>
                      <a:pt x="1244" y="1262"/>
                      <a:pt x="1244" y="1262"/>
                      <a:pt x="1244" y="1262"/>
                    </a:cubicBezTo>
                    <a:cubicBezTo>
                      <a:pt x="1239" y="1241"/>
                      <a:pt x="1239" y="1241"/>
                      <a:pt x="1239" y="1241"/>
                    </a:cubicBezTo>
                    <a:cubicBezTo>
                      <a:pt x="1239" y="1240"/>
                      <a:pt x="1239" y="1240"/>
                      <a:pt x="1239" y="1240"/>
                    </a:cubicBezTo>
                    <a:cubicBezTo>
                      <a:pt x="1238" y="1240"/>
                      <a:pt x="1238" y="1240"/>
                      <a:pt x="1238" y="1240"/>
                    </a:cubicBezTo>
                    <a:cubicBezTo>
                      <a:pt x="1242" y="1237"/>
                      <a:pt x="1242" y="1237"/>
                      <a:pt x="1242" y="1237"/>
                    </a:cubicBezTo>
                    <a:cubicBezTo>
                      <a:pt x="1256" y="1217"/>
                      <a:pt x="1256" y="1217"/>
                      <a:pt x="1256" y="1217"/>
                    </a:cubicBezTo>
                    <a:cubicBezTo>
                      <a:pt x="1256" y="1216"/>
                      <a:pt x="1256" y="1216"/>
                      <a:pt x="1256" y="1216"/>
                    </a:cubicBezTo>
                    <a:cubicBezTo>
                      <a:pt x="1256" y="1216"/>
                      <a:pt x="1256" y="1216"/>
                      <a:pt x="1256" y="1216"/>
                    </a:cubicBezTo>
                    <a:cubicBezTo>
                      <a:pt x="1257" y="1216"/>
                      <a:pt x="1257" y="1216"/>
                      <a:pt x="1257" y="1216"/>
                    </a:cubicBezTo>
                    <a:cubicBezTo>
                      <a:pt x="1257" y="1215"/>
                      <a:pt x="1257" y="1215"/>
                      <a:pt x="1257" y="1215"/>
                    </a:cubicBezTo>
                    <a:cubicBezTo>
                      <a:pt x="1272" y="1204"/>
                      <a:pt x="1272" y="1204"/>
                      <a:pt x="1272" y="1204"/>
                    </a:cubicBezTo>
                    <a:cubicBezTo>
                      <a:pt x="1272" y="1204"/>
                      <a:pt x="1272" y="1204"/>
                      <a:pt x="1272" y="1204"/>
                    </a:cubicBezTo>
                    <a:cubicBezTo>
                      <a:pt x="1269" y="1198"/>
                      <a:pt x="1269" y="1198"/>
                      <a:pt x="1269" y="1198"/>
                    </a:cubicBezTo>
                    <a:cubicBezTo>
                      <a:pt x="1263" y="1177"/>
                      <a:pt x="1263" y="1177"/>
                      <a:pt x="1263" y="1177"/>
                    </a:cubicBezTo>
                    <a:cubicBezTo>
                      <a:pt x="1263" y="1174"/>
                      <a:pt x="1259" y="1171"/>
                      <a:pt x="1253" y="1167"/>
                    </a:cubicBezTo>
                    <a:cubicBezTo>
                      <a:pt x="1253" y="1167"/>
                      <a:pt x="1253" y="1167"/>
                      <a:pt x="1253" y="1167"/>
                    </a:cubicBezTo>
                    <a:cubicBezTo>
                      <a:pt x="1237" y="1150"/>
                      <a:pt x="1237" y="1150"/>
                      <a:pt x="1237" y="1150"/>
                    </a:cubicBezTo>
                    <a:cubicBezTo>
                      <a:pt x="1217" y="1133"/>
                      <a:pt x="1217" y="1133"/>
                      <a:pt x="1217" y="1133"/>
                    </a:cubicBezTo>
                    <a:cubicBezTo>
                      <a:pt x="1216" y="1131"/>
                      <a:pt x="1216" y="1131"/>
                      <a:pt x="1216" y="1131"/>
                    </a:cubicBezTo>
                    <a:cubicBezTo>
                      <a:pt x="1214" y="1130"/>
                      <a:pt x="1214" y="1130"/>
                      <a:pt x="1214" y="1130"/>
                    </a:cubicBezTo>
                    <a:cubicBezTo>
                      <a:pt x="1215" y="1129"/>
                      <a:pt x="1215" y="1129"/>
                      <a:pt x="1215" y="1129"/>
                    </a:cubicBezTo>
                    <a:cubicBezTo>
                      <a:pt x="1215" y="1127"/>
                      <a:pt x="1215" y="1127"/>
                      <a:pt x="1215" y="1127"/>
                    </a:cubicBezTo>
                    <a:cubicBezTo>
                      <a:pt x="1218" y="1107"/>
                      <a:pt x="1218" y="1107"/>
                      <a:pt x="1218" y="1107"/>
                    </a:cubicBezTo>
                    <a:cubicBezTo>
                      <a:pt x="1218" y="1092"/>
                      <a:pt x="1218" y="1092"/>
                      <a:pt x="1218" y="1092"/>
                    </a:cubicBezTo>
                    <a:cubicBezTo>
                      <a:pt x="1209" y="1067"/>
                      <a:pt x="1209" y="1067"/>
                      <a:pt x="1209" y="1067"/>
                    </a:cubicBezTo>
                    <a:cubicBezTo>
                      <a:pt x="1233" y="1062"/>
                      <a:pt x="1233" y="1062"/>
                      <a:pt x="1233" y="1062"/>
                    </a:cubicBezTo>
                    <a:cubicBezTo>
                      <a:pt x="1245" y="1050"/>
                      <a:pt x="1245" y="1050"/>
                      <a:pt x="1245" y="1050"/>
                    </a:cubicBezTo>
                    <a:cubicBezTo>
                      <a:pt x="1274" y="1050"/>
                      <a:pt x="1274" y="1050"/>
                      <a:pt x="1274" y="1050"/>
                    </a:cubicBezTo>
                    <a:cubicBezTo>
                      <a:pt x="1304" y="1046"/>
                      <a:pt x="1304" y="1046"/>
                      <a:pt x="1304" y="1046"/>
                    </a:cubicBezTo>
                    <a:cubicBezTo>
                      <a:pt x="1305" y="1046"/>
                      <a:pt x="1305" y="1046"/>
                      <a:pt x="1305" y="1046"/>
                    </a:cubicBezTo>
                    <a:cubicBezTo>
                      <a:pt x="1325" y="1048"/>
                      <a:pt x="1325" y="1048"/>
                      <a:pt x="1325" y="1048"/>
                    </a:cubicBezTo>
                    <a:cubicBezTo>
                      <a:pt x="1348" y="1039"/>
                      <a:pt x="1348" y="1039"/>
                      <a:pt x="1348" y="1039"/>
                    </a:cubicBezTo>
                    <a:cubicBezTo>
                      <a:pt x="1374" y="1036"/>
                      <a:pt x="1374" y="1036"/>
                      <a:pt x="1374" y="1036"/>
                    </a:cubicBezTo>
                    <a:cubicBezTo>
                      <a:pt x="1391" y="1029"/>
                      <a:pt x="1391" y="1029"/>
                      <a:pt x="1391" y="1029"/>
                    </a:cubicBezTo>
                    <a:cubicBezTo>
                      <a:pt x="1392" y="1029"/>
                      <a:pt x="1392" y="1029"/>
                      <a:pt x="1392" y="1029"/>
                    </a:cubicBezTo>
                    <a:cubicBezTo>
                      <a:pt x="1438" y="1020"/>
                      <a:pt x="1438" y="1020"/>
                      <a:pt x="1438" y="1020"/>
                    </a:cubicBezTo>
                    <a:cubicBezTo>
                      <a:pt x="1445" y="1013"/>
                      <a:pt x="1445" y="1013"/>
                      <a:pt x="1445" y="1013"/>
                    </a:cubicBezTo>
                    <a:cubicBezTo>
                      <a:pt x="1443" y="1005"/>
                      <a:pt x="1443" y="1005"/>
                      <a:pt x="1443" y="1005"/>
                    </a:cubicBezTo>
                    <a:cubicBezTo>
                      <a:pt x="1435" y="990"/>
                      <a:pt x="1435" y="990"/>
                      <a:pt x="1435" y="990"/>
                    </a:cubicBezTo>
                    <a:cubicBezTo>
                      <a:pt x="1435" y="989"/>
                      <a:pt x="1435" y="989"/>
                      <a:pt x="1435" y="989"/>
                    </a:cubicBezTo>
                    <a:cubicBezTo>
                      <a:pt x="1434" y="988"/>
                      <a:pt x="1434" y="988"/>
                      <a:pt x="1434" y="988"/>
                    </a:cubicBezTo>
                    <a:cubicBezTo>
                      <a:pt x="1434" y="987"/>
                      <a:pt x="1434" y="987"/>
                      <a:pt x="1434" y="987"/>
                    </a:cubicBezTo>
                    <a:cubicBezTo>
                      <a:pt x="1436" y="971"/>
                      <a:pt x="1436" y="971"/>
                      <a:pt x="1436" y="971"/>
                    </a:cubicBezTo>
                    <a:cubicBezTo>
                      <a:pt x="1437" y="970"/>
                      <a:pt x="1437" y="970"/>
                      <a:pt x="1437" y="970"/>
                    </a:cubicBezTo>
                    <a:cubicBezTo>
                      <a:pt x="1437" y="948"/>
                      <a:pt x="1437" y="948"/>
                      <a:pt x="1437" y="948"/>
                    </a:cubicBezTo>
                    <a:cubicBezTo>
                      <a:pt x="1433" y="929"/>
                      <a:pt x="1433" y="929"/>
                      <a:pt x="1433" y="929"/>
                    </a:cubicBezTo>
                    <a:cubicBezTo>
                      <a:pt x="1433" y="929"/>
                      <a:pt x="1433" y="929"/>
                      <a:pt x="1433" y="929"/>
                    </a:cubicBezTo>
                    <a:cubicBezTo>
                      <a:pt x="1433" y="928"/>
                      <a:pt x="1433" y="928"/>
                      <a:pt x="1433" y="928"/>
                    </a:cubicBezTo>
                    <a:cubicBezTo>
                      <a:pt x="1443" y="906"/>
                      <a:pt x="1443" y="906"/>
                      <a:pt x="1443" y="906"/>
                    </a:cubicBezTo>
                    <a:cubicBezTo>
                      <a:pt x="1447" y="897"/>
                      <a:pt x="1453" y="892"/>
                      <a:pt x="1459" y="892"/>
                    </a:cubicBezTo>
                    <a:cubicBezTo>
                      <a:pt x="1486" y="894"/>
                      <a:pt x="1486" y="894"/>
                      <a:pt x="1486" y="894"/>
                    </a:cubicBezTo>
                    <a:cubicBezTo>
                      <a:pt x="1491" y="894"/>
                      <a:pt x="1496" y="892"/>
                      <a:pt x="1501" y="887"/>
                    </a:cubicBezTo>
                    <a:cubicBezTo>
                      <a:pt x="1542" y="832"/>
                      <a:pt x="1542" y="832"/>
                      <a:pt x="1542" y="832"/>
                    </a:cubicBezTo>
                    <a:cubicBezTo>
                      <a:pt x="1542" y="831"/>
                      <a:pt x="1542" y="831"/>
                      <a:pt x="1542" y="831"/>
                    </a:cubicBezTo>
                    <a:cubicBezTo>
                      <a:pt x="1543" y="829"/>
                      <a:pt x="1543" y="829"/>
                      <a:pt x="1543" y="829"/>
                    </a:cubicBezTo>
                    <a:cubicBezTo>
                      <a:pt x="1566" y="811"/>
                      <a:pt x="1566" y="811"/>
                      <a:pt x="1566" y="811"/>
                    </a:cubicBezTo>
                    <a:cubicBezTo>
                      <a:pt x="1568" y="809"/>
                      <a:pt x="1568" y="809"/>
                      <a:pt x="1568" y="809"/>
                    </a:cubicBezTo>
                    <a:cubicBezTo>
                      <a:pt x="1576" y="807"/>
                      <a:pt x="1581" y="804"/>
                      <a:pt x="1585" y="802"/>
                    </a:cubicBezTo>
                    <a:cubicBezTo>
                      <a:pt x="1590" y="797"/>
                      <a:pt x="1590" y="797"/>
                      <a:pt x="1590" y="797"/>
                    </a:cubicBezTo>
                    <a:cubicBezTo>
                      <a:pt x="1597" y="787"/>
                      <a:pt x="1604" y="783"/>
                      <a:pt x="1608" y="783"/>
                    </a:cubicBezTo>
                    <a:cubicBezTo>
                      <a:pt x="1644" y="790"/>
                      <a:pt x="1644" y="790"/>
                      <a:pt x="1644" y="790"/>
                    </a:cubicBezTo>
                    <a:cubicBezTo>
                      <a:pt x="1674" y="776"/>
                      <a:pt x="1674" y="776"/>
                      <a:pt x="1674" y="776"/>
                    </a:cubicBezTo>
                    <a:cubicBezTo>
                      <a:pt x="1674" y="776"/>
                      <a:pt x="1674" y="776"/>
                      <a:pt x="1674" y="776"/>
                    </a:cubicBezTo>
                    <a:cubicBezTo>
                      <a:pt x="1675" y="776"/>
                      <a:pt x="1675" y="776"/>
                      <a:pt x="1675" y="776"/>
                    </a:cubicBezTo>
                    <a:cubicBezTo>
                      <a:pt x="1675" y="776"/>
                      <a:pt x="1675" y="776"/>
                      <a:pt x="1675" y="776"/>
                    </a:cubicBezTo>
                    <a:cubicBezTo>
                      <a:pt x="1676" y="776"/>
                      <a:pt x="1676" y="776"/>
                      <a:pt x="1676" y="776"/>
                    </a:cubicBezTo>
                    <a:cubicBezTo>
                      <a:pt x="1694" y="774"/>
                      <a:pt x="1694" y="774"/>
                      <a:pt x="1694" y="774"/>
                    </a:cubicBezTo>
                    <a:cubicBezTo>
                      <a:pt x="1709" y="767"/>
                      <a:pt x="1709" y="767"/>
                      <a:pt x="1709" y="767"/>
                    </a:cubicBezTo>
                    <a:cubicBezTo>
                      <a:pt x="1709" y="743"/>
                      <a:pt x="1709" y="743"/>
                      <a:pt x="1709" y="743"/>
                    </a:cubicBezTo>
                    <a:cubicBezTo>
                      <a:pt x="1713" y="712"/>
                      <a:pt x="1713" y="712"/>
                      <a:pt x="1713" y="712"/>
                    </a:cubicBezTo>
                    <a:cubicBezTo>
                      <a:pt x="1713" y="711"/>
                      <a:pt x="1713" y="711"/>
                      <a:pt x="1713" y="711"/>
                    </a:cubicBezTo>
                    <a:cubicBezTo>
                      <a:pt x="1713" y="711"/>
                      <a:pt x="1713" y="711"/>
                      <a:pt x="1713" y="711"/>
                    </a:cubicBezTo>
                    <a:cubicBezTo>
                      <a:pt x="1713" y="710"/>
                      <a:pt x="1713" y="710"/>
                      <a:pt x="1713" y="710"/>
                    </a:cubicBezTo>
                    <a:cubicBezTo>
                      <a:pt x="1719" y="702"/>
                      <a:pt x="1719" y="702"/>
                      <a:pt x="1719" y="702"/>
                    </a:cubicBezTo>
                    <a:lnTo>
                      <a:pt x="1719" y="701"/>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33" name="Google Shape;433;p27"/>
              <p:cNvSpPr/>
              <p:nvPr/>
            </p:nvSpPr>
            <p:spPr>
              <a:xfrm>
                <a:off x="4456214" y="3187155"/>
                <a:ext cx="1352679" cy="945848"/>
              </a:xfrm>
              <a:custGeom>
                <a:rect b="b" l="l" r="r" t="t"/>
                <a:pathLst>
                  <a:path extrusionOk="0" h="769" w="1071">
                    <a:moveTo>
                      <a:pt x="639" y="40"/>
                    </a:moveTo>
                    <a:cubicBezTo>
                      <a:pt x="630" y="47"/>
                      <a:pt x="630" y="47"/>
                      <a:pt x="630" y="47"/>
                    </a:cubicBezTo>
                    <a:cubicBezTo>
                      <a:pt x="630" y="51"/>
                      <a:pt x="632" y="61"/>
                      <a:pt x="635" y="74"/>
                    </a:cubicBezTo>
                    <a:cubicBezTo>
                      <a:pt x="635" y="76"/>
                      <a:pt x="635" y="76"/>
                      <a:pt x="635" y="76"/>
                    </a:cubicBezTo>
                    <a:cubicBezTo>
                      <a:pt x="636" y="77"/>
                      <a:pt x="636" y="77"/>
                      <a:pt x="636" y="77"/>
                    </a:cubicBezTo>
                    <a:cubicBezTo>
                      <a:pt x="635" y="77"/>
                      <a:pt x="635" y="77"/>
                      <a:pt x="635" y="77"/>
                    </a:cubicBezTo>
                    <a:cubicBezTo>
                      <a:pt x="624" y="103"/>
                      <a:pt x="624" y="103"/>
                      <a:pt x="624" y="103"/>
                    </a:cubicBezTo>
                    <a:cubicBezTo>
                      <a:pt x="608" y="109"/>
                      <a:pt x="608" y="109"/>
                      <a:pt x="608" y="109"/>
                    </a:cubicBezTo>
                    <a:cubicBezTo>
                      <a:pt x="605" y="110"/>
                      <a:pt x="605" y="110"/>
                      <a:pt x="605" y="110"/>
                    </a:cubicBezTo>
                    <a:cubicBezTo>
                      <a:pt x="604" y="110"/>
                      <a:pt x="604" y="110"/>
                      <a:pt x="604" y="110"/>
                    </a:cubicBezTo>
                    <a:cubicBezTo>
                      <a:pt x="576" y="98"/>
                      <a:pt x="576" y="98"/>
                      <a:pt x="576" y="98"/>
                    </a:cubicBezTo>
                    <a:cubicBezTo>
                      <a:pt x="575" y="98"/>
                      <a:pt x="575" y="98"/>
                      <a:pt x="575" y="98"/>
                    </a:cubicBezTo>
                    <a:cubicBezTo>
                      <a:pt x="575" y="97"/>
                      <a:pt x="575" y="97"/>
                      <a:pt x="575" y="97"/>
                    </a:cubicBezTo>
                    <a:cubicBezTo>
                      <a:pt x="523" y="49"/>
                      <a:pt x="523" y="49"/>
                      <a:pt x="523" y="49"/>
                    </a:cubicBezTo>
                    <a:cubicBezTo>
                      <a:pt x="503" y="38"/>
                      <a:pt x="503" y="38"/>
                      <a:pt x="503" y="38"/>
                    </a:cubicBezTo>
                    <a:cubicBezTo>
                      <a:pt x="472" y="26"/>
                      <a:pt x="472" y="26"/>
                      <a:pt x="472" y="26"/>
                    </a:cubicBezTo>
                    <a:cubicBezTo>
                      <a:pt x="472" y="25"/>
                      <a:pt x="472" y="25"/>
                      <a:pt x="472" y="25"/>
                    </a:cubicBezTo>
                    <a:cubicBezTo>
                      <a:pt x="472" y="25"/>
                      <a:pt x="472" y="25"/>
                      <a:pt x="472" y="25"/>
                    </a:cubicBezTo>
                    <a:cubicBezTo>
                      <a:pt x="471" y="25"/>
                      <a:pt x="471" y="25"/>
                      <a:pt x="471" y="25"/>
                    </a:cubicBezTo>
                    <a:cubicBezTo>
                      <a:pt x="471" y="25"/>
                      <a:pt x="471" y="25"/>
                      <a:pt x="471" y="25"/>
                    </a:cubicBezTo>
                    <a:cubicBezTo>
                      <a:pt x="456" y="14"/>
                      <a:pt x="456" y="14"/>
                      <a:pt x="456" y="14"/>
                    </a:cubicBezTo>
                    <a:cubicBezTo>
                      <a:pt x="429" y="6"/>
                      <a:pt x="429" y="6"/>
                      <a:pt x="429" y="6"/>
                    </a:cubicBezTo>
                    <a:cubicBezTo>
                      <a:pt x="415" y="7"/>
                      <a:pt x="415" y="7"/>
                      <a:pt x="415" y="7"/>
                    </a:cubicBezTo>
                    <a:cubicBezTo>
                      <a:pt x="414" y="7"/>
                      <a:pt x="414" y="7"/>
                      <a:pt x="414" y="7"/>
                    </a:cubicBezTo>
                    <a:cubicBezTo>
                      <a:pt x="380" y="5"/>
                      <a:pt x="380" y="5"/>
                      <a:pt x="380" y="5"/>
                    </a:cubicBezTo>
                    <a:cubicBezTo>
                      <a:pt x="379" y="5"/>
                      <a:pt x="379" y="5"/>
                      <a:pt x="379" y="5"/>
                    </a:cubicBezTo>
                    <a:cubicBezTo>
                      <a:pt x="354" y="0"/>
                      <a:pt x="354" y="0"/>
                      <a:pt x="354" y="0"/>
                    </a:cubicBezTo>
                    <a:cubicBezTo>
                      <a:pt x="340" y="0"/>
                      <a:pt x="340" y="0"/>
                      <a:pt x="340" y="0"/>
                    </a:cubicBezTo>
                    <a:cubicBezTo>
                      <a:pt x="328" y="8"/>
                      <a:pt x="328" y="8"/>
                      <a:pt x="328" y="8"/>
                    </a:cubicBezTo>
                    <a:cubicBezTo>
                      <a:pt x="322" y="11"/>
                      <a:pt x="313" y="12"/>
                      <a:pt x="303" y="14"/>
                    </a:cubicBezTo>
                    <a:cubicBezTo>
                      <a:pt x="281" y="19"/>
                      <a:pt x="281" y="19"/>
                      <a:pt x="281" y="19"/>
                    </a:cubicBezTo>
                    <a:cubicBezTo>
                      <a:pt x="262" y="25"/>
                      <a:pt x="262" y="25"/>
                      <a:pt x="262" y="25"/>
                    </a:cubicBezTo>
                    <a:cubicBezTo>
                      <a:pt x="261" y="26"/>
                      <a:pt x="261" y="26"/>
                      <a:pt x="261" y="26"/>
                    </a:cubicBezTo>
                    <a:cubicBezTo>
                      <a:pt x="261" y="27"/>
                      <a:pt x="261" y="27"/>
                      <a:pt x="261" y="27"/>
                    </a:cubicBezTo>
                    <a:cubicBezTo>
                      <a:pt x="261" y="26"/>
                      <a:pt x="261" y="26"/>
                      <a:pt x="261" y="26"/>
                    </a:cubicBezTo>
                    <a:cubicBezTo>
                      <a:pt x="237" y="28"/>
                      <a:pt x="237" y="28"/>
                      <a:pt x="237" y="28"/>
                    </a:cubicBezTo>
                    <a:cubicBezTo>
                      <a:pt x="213" y="38"/>
                      <a:pt x="213" y="38"/>
                      <a:pt x="213" y="38"/>
                    </a:cubicBezTo>
                    <a:cubicBezTo>
                      <a:pt x="213" y="38"/>
                      <a:pt x="213" y="38"/>
                      <a:pt x="213" y="38"/>
                    </a:cubicBezTo>
                    <a:cubicBezTo>
                      <a:pt x="210" y="38"/>
                      <a:pt x="210" y="38"/>
                      <a:pt x="210" y="38"/>
                    </a:cubicBezTo>
                    <a:cubicBezTo>
                      <a:pt x="190" y="35"/>
                      <a:pt x="190" y="35"/>
                      <a:pt x="190" y="35"/>
                    </a:cubicBezTo>
                    <a:cubicBezTo>
                      <a:pt x="159" y="40"/>
                      <a:pt x="159" y="40"/>
                      <a:pt x="159" y="40"/>
                    </a:cubicBezTo>
                    <a:cubicBezTo>
                      <a:pt x="134" y="40"/>
                      <a:pt x="134" y="40"/>
                      <a:pt x="134" y="40"/>
                    </a:cubicBezTo>
                    <a:cubicBezTo>
                      <a:pt x="123" y="50"/>
                      <a:pt x="123" y="50"/>
                      <a:pt x="123" y="50"/>
                    </a:cubicBezTo>
                    <a:cubicBezTo>
                      <a:pt x="122" y="50"/>
                      <a:pt x="122" y="50"/>
                      <a:pt x="122" y="50"/>
                    </a:cubicBezTo>
                    <a:cubicBezTo>
                      <a:pt x="110" y="53"/>
                      <a:pt x="110" y="53"/>
                      <a:pt x="110" y="53"/>
                    </a:cubicBezTo>
                    <a:cubicBezTo>
                      <a:pt x="115" y="66"/>
                      <a:pt x="115" y="66"/>
                      <a:pt x="115" y="66"/>
                    </a:cubicBezTo>
                    <a:cubicBezTo>
                      <a:pt x="115" y="86"/>
                      <a:pt x="115" y="86"/>
                      <a:pt x="115" y="86"/>
                    </a:cubicBezTo>
                    <a:cubicBezTo>
                      <a:pt x="112" y="104"/>
                      <a:pt x="112" y="104"/>
                      <a:pt x="112" y="104"/>
                    </a:cubicBezTo>
                    <a:cubicBezTo>
                      <a:pt x="130" y="119"/>
                      <a:pt x="130" y="119"/>
                      <a:pt x="130" y="119"/>
                    </a:cubicBezTo>
                    <a:cubicBezTo>
                      <a:pt x="131" y="119"/>
                      <a:pt x="131" y="119"/>
                      <a:pt x="131" y="119"/>
                    </a:cubicBezTo>
                    <a:cubicBezTo>
                      <a:pt x="131" y="119"/>
                      <a:pt x="131" y="119"/>
                      <a:pt x="131" y="119"/>
                    </a:cubicBezTo>
                    <a:cubicBezTo>
                      <a:pt x="131" y="119"/>
                      <a:pt x="131" y="119"/>
                      <a:pt x="131" y="119"/>
                    </a:cubicBezTo>
                    <a:cubicBezTo>
                      <a:pt x="146" y="136"/>
                      <a:pt x="146" y="136"/>
                      <a:pt x="146" y="136"/>
                    </a:cubicBezTo>
                    <a:cubicBezTo>
                      <a:pt x="155" y="143"/>
                      <a:pt x="159" y="148"/>
                      <a:pt x="159" y="155"/>
                    </a:cubicBezTo>
                    <a:cubicBezTo>
                      <a:pt x="164" y="171"/>
                      <a:pt x="164" y="171"/>
                      <a:pt x="164" y="171"/>
                    </a:cubicBezTo>
                    <a:cubicBezTo>
                      <a:pt x="172" y="186"/>
                      <a:pt x="172" y="186"/>
                      <a:pt x="172" y="186"/>
                    </a:cubicBezTo>
                    <a:cubicBezTo>
                      <a:pt x="171" y="186"/>
                      <a:pt x="171" y="187"/>
                      <a:pt x="170" y="187"/>
                    </a:cubicBezTo>
                    <a:cubicBezTo>
                      <a:pt x="150" y="202"/>
                      <a:pt x="150" y="202"/>
                      <a:pt x="150" y="202"/>
                    </a:cubicBezTo>
                    <a:cubicBezTo>
                      <a:pt x="136" y="220"/>
                      <a:pt x="136" y="220"/>
                      <a:pt x="136" y="220"/>
                    </a:cubicBezTo>
                    <a:cubicBezTo>
                      <a:pt x="139" y="236"/>
                      <a:pt x="139" y="236"/>
                      <a:pt x="139" y="236"/>
                    </a:cubicBezTo>
                    <a:cubicBezTo>
                      <a:pt x="149" y="258"/>
                      <a:pt x="149" y="258"/>
                      <a:pt x="149" y="258"/>
                    </a:cubicBezTo>
                    <a:cubicBezTo>
                      <a:pt x="150" y="260"/>
                      <a:pt x="150" y="260"/>
                      <a:pt x="150" y="260"/>
                    </a:cubicBezTo>
                    <a:cubicBezTo>
                      <a:pt x="150" y="260"/>
                      <a:pt x="150" y="260"/>
                      <a:pt x="150" y="260"/>
                    </a:cubicBezTo>
                    <a:cubicBezTo>
                      <a:pt x="150" y="261"/>
                      <a:pt x="150" y="261"/>
                      <a:pt x="150" y="261"/>
                    </a:cubicBezTo>
                    <a:cubicBezTo>
                      <a:pt x="148" y="270"/>
                      <a:pt x="148" y="270"/>
                      <a:pt x="148" y="270"/>
                    </a:cubicBezTo>
                    <a:cubicBezTo>
                      <a:pt x="146" y="275"/>
                      <a:pt x="143" y="279"/>
                      <a:pt x="140" y="281"/>
                    </a:cubicBezTo>
                    <a:cubicBezTo>
                      <a:pt x="134" y="287"/>
                      <a:pt x="123" y="287"/>
                      <a:pt x="106" y="281"/>
                    </a:cubicBezTo>
                    <a:cubicBezTo>
                      <a:pt x="80" y="276"/>
                      <a:pt x="80" y="276"/>
                      <a:pt x="80" y="276"/>
                    </a:cubicBezTo>
                    <a:cubicBezTo>
                      <a:pt x="79" y="276"/>
                      <a:pt x="79" y="276"/>
                      <a:pt x="79" y="276"/>
                    </a:cubicBezTo>
                    <a:cubicBezTo>
                      <a:pt x="79" y="276"/>
                      <a:pt x="79" y="276"/>
                      <a:pt x="79" y="276"/>
                    </a:cubicBezTo>
                    <a:cubicBezTo>
                      <a:pt x="78" y="276"/>
                      <a:pt x="78" y="276"/>
                      <a:pt x="78" y="276"/>
                    </a:cubicBezTo>
                    <a:cubicBezTo>
                      <a:pt x="59" y="267"/>
                      <a:pt x="59" y="267"/>
                      <a:pt x="59" y="267"/>
                    </a:cubicBezTo>
                    <a:cubicBezTo>
                      <a:pt x="28" y="265"/>
                      <a:pt x="28" y="265"/>
                      <a:pt x="28" y="265"/>
                    </a:cubicBezTo>
                    <a:cubicBezTo>
                      <a:pt x="29" y="267"/>
                      <a:pt x="29" y="267"/>
                      <a:pt x="29" y="267"/>
                    </a:cubicBezTo>
                    <a:cubicBezTo>
                      <a:pt x="26" y="319"/>
                      <a:pt x="26" y="319"/>
                      <a:pt x="26" y="319"/>
                    </a:cubicBezTo>
                    <a:cubicBezTo>
                      <a:pt x="25" y="327"/>
                      <a:pt x="20" y="330"/>
                      <a:pt x="13" y="331"/>
                    </a:cubicBezTo>
                    <a:cubicBezTo>
                      <a:pt x="9" y="332"/>
                      <a:pt x="7" y="336"/>
                      <a:pt x="8" y="345"/>
                    </a:cubicBezTo>
                    <a:cubicBezTo>
                      <a:pt x="8" y="346"/>
                      <a:pt x="8" y="346"/>
                      <a:pt x="8" y="346"/>
                    </a:cubicBezTo>
                    <a:cubicBezTo>
                      <a:pt x="7" y="346"/>
                      <a:pt x="7" y="346"/>
                      <a:pt x="7" y="346"/>
                    </a:cubicBezTo>
                    <a:cubicBezTo>
                      <a:pt x="5" y="359"/>
                      <a:pt x="5" y="359"/>
                      <a:pt x="5" y="359"/>
                    </a:cubicBezTo>
                    <a:cubicBezTo>
                      <a:pt x="13" y="366"/>
                      <a:pt x="18" y="371"/>
                      <a:pt x="20" y="375"/>
                    </a:cubicBezTo>
                    <a:cubicBezTo>
                      <a:pt x="25" y="401"/>
                      <a:pt x="25" y="401"/>
                      <a:pt x="25" y="401"/>
                    </a:cubicBezTo>
                    <a:cubicBezTo>
                      <a:pt x="25" y="410"/>
                      <a:pt x="25" y="410"/>
                      <a:pt x="25" y="410"/>
                    </a:cubicBezTo>
                    <a:cubicBezTo>
                      <a:pt x="24" y="415"/>
                      <a:pt x="23" y="420"/>
                      <a:pt x="21" y="424"/>
                    </a:cubicBezTo>
                    <a:cubicBezTo>
                      <a:pt x="14" y="445"/>
                      <a:pt x="14" y="445"/>
                      <a:pt x="14" y="445"/>
                    </a:cubicBezTo>
                    <a:cubicBezTo>
                      <a:pt x="0" y="471"/>
                      <a:pt x="0" y="471"/>
                      <a:pt x="0" y="471"/>
                    </a:cubicBezTo>
                    <a:cubicBezTo>
                      <a:pt x="0" y="477"/>
                      <a:pt x="0" y="477"/>
                      <a:pt x="0" y="477"/>
                    </a:cubicBezTo>
                    <a:cubicBezTo>
                      <a:pt x="2" y="489"/>
                      <a:pt x="2" y="489"/>
                      <a:pt x="2" y="489"/>
                    </a:cubicBezTo>
                    <a:cubicBezTo>
                      <a:pt x="16" y="507"/>
                      <a:pt x="16" y="507"/>
                      <a:pt x="16" y="507"/>
                    </a:cubicBezTo>
                    <a:cubicBezTo>
                      <a:pt x="20" y="512"/>
                      <a:pt x="22" y="516"/>
                      <a:pt x="23" y="519"/>
                    </a:cubicBezTo>
                    <a:cubicBezTo>
                      <a:pt x="36" y="537"/>
                      <a:pt x="36" y="537"/>
                      <a:pt x="36" y="537"/>
                    </a:cubicBezTo>
                    <a:cubicBezTo>
                      <a:pt x="55" y="558"/>
                      <a:pt x="55" y="558"/>
                      <a:pt x="55" y="558"/>
                    </a:cubicBezTo>
                    <a:cubicBezTo>
                      <a:pt x="62" y="565"/>
                      <a:pt x="67" y="568"/>
                      <a:pt x="70" y="568"/>
                    </a:cubicBezTo>
                    <a:cubicBezTo>
                      <a:pt x="90" y="556"/>
                      <a:pt x="90" y="556"/>
                      <a:pt x="90" y="556"/>
                    </a:cubicBezTo>
                    <a:cubicBezTo>
                      <a:pt x="94" y="553"/>
                      <a:pt x="97" y="550"/>
                      <a:pt x="102" y="550"/>
                    </a:cubicBezTo>
                    <a:cubicBezTo>
                      <a:pt x="106" y="550"/>
                      <a:pt x="113" y="554"/>
                      <a:pt x="122" y="560"/>
                    </a:cubicBezTo>
                    <a:cubicBezTo>
                      <a:pt x="122" y="560"/>
                      <a:pt x="122" y="560"/>
                      <a:pt x="122" y="560"/>
                    </a:cubicBezTo>
                    <a:cubicBezTo>
                      <a:pt x="123" y="560"/>
                      <a:pt x="123" y="560"/>
                      <a:pt x="123" y="560"/>
                    </a:cubicBezTo>
                    <a:cubicBezTo>
                      <a:pt x="123" y="561"/>
                      <a:pt x="123" y="561"/>
                      <a:pt x="123" y="561"/>
                    </a:cubicBezTo>
                    <a:cubicBezTo>
                      <a:pt x="134" y="574"/>
                      <a:pt x="134" y="574"/>
                      <a:pt x="134" y="574"/>
                    </a:cubicBezTo>
                    <a:cubicBezTo>
                      <a:pt x="139" y="586"/>
                      <a:pt x="139" y="586"/>
                      <a:pt x="139" y="586"/>
                    </a:cubicBezTo>
                    <a:cubicBezTo>
                      <a:pt x="143" y="592"/>
                      <a:pt x="143" y="592"/>
                      <a:pt x="143" y="592"/>
                    </a:cubicBezTo>
                    <a:cubicBezTo>
                      <a:pt x="147" y="594"/>
                      <a:pt x="147" y="594"/>
                      <a:pt x="147" y="594"/>
                    </a:cubicBezTo>
                    <a:cubicBezTo>
                      <a:pt x="160" y="603"/>
                      <a:pt x="160" y="603"/>
                      <a:pt x="160" y="603"/>
                    </a:cubicBezTo>
                    <a:cubicBezTo>
                      <a:pt x="168" y="604"/>
                      <a:pt x="168" y="604"/>
                      <a:pt x="168" y="604"/>
                    </a:cubicBezTo>
                    <a:cubicBezTo>
                      <a:pt x="172" y="605"/>
                      <a:pt x="176" y="609"/>
                      <a:pt x="179" y="613"/>
                    </a:cubicBezTo>
                    <a:cubicBezTo>
                      <a:pt x="181" y="616"/>
                      <a:pt x="193" y="620"/>
                      <a:pt x="213" y="625"/>
                    </a:cubicBezTo>
                    <a:cubicBezTo>
                      <a:pt x="214" y="625"/>
                      <a:pt x="214" y="625"/>
                      <a:pt x="214" y="625"/>
                    </a:cubicBezTo>
                    <a:cubicBezTo>
                      <a:pt x="246" y="637"/>
                      <a:pt x="246" y="637"/>
                      <a:pt x="246" y="637"/>
                    </a:cubicBezTo>
                    <a:cubicBezTo>
                      <a:pt x="247" y="637"/>
                      <a:pt x="247" y="637"/>
                      <a:pt x="247" y="637"/>
                    </a:cubicBezTo>
                    <a:cubicBezTo>
                      <a:pt x="248" y="637"/>
                      <a:pt x="248" y="637"/>
                      <a:pt x="248" y="637"/>
                    </a:cubicBezTo>
                    <a:cubicBezTo>
                      <a:pt x="270" y="648"/>
                      <a:pt x="270" y="648"/>
                      <a:pt x="270" y="648"/>
                    </a:cubicBezTo>
                    <a:cubicBezTo>
                      <a:pt x="308" y="657"/>
                      <a:pt x="308" y="657"/>
                      <a:pt x="308" y="657"/>
                    </a:cubicBezTo>
                    <a:cubicBezTo>
                      <a:pt x="309" y="658"/>
                      <a:pt x="309" y="658"/>
                      <a:pt x="309" y="658"/>
                    </a:cubicBezTo>
                    <a:cubicBezTo>
                      <a:pt x="359" y="660"/>
                      <a:pt x="359" y="660"/>
                      <a:pt x="359" y="660"/>
                    </a:cubicBezTo>
                    <a:cubicBezTo>
                      <a:pt x="381" y="652"/>
                      <a:pt x="381" y="652"/>
                      <a:pt x="381" y="652"/>
                    </a:cubicBezTo>
                    <a:cubicBezTo>
                      <a:pt x="401" y="652"/>
                      <a:pt x="401" y="652"/>
                      <a:pt x="401" y="652"/>
                    </a:cubicBezTo>
                    <a:cubicBezTo>
                      <a:pt x="401" y="653"/>
                      <a:pt x="401" y="653"/>
                      <a:pt x="401" y="653"/>
                    </a:cubicBezTo>
                    <a:cubicBezTo>
                      <a:pt x="402" y="654"/>
                      <a:pt x="402" y="654"/>
                      <a:pt x="402" y="654"/>
                    </a:cubicBezTo>
                    <a:cubicBezTo>
                      <a:pt x="419" y="675"/>
                      <a:pt x="419" y="675"/>
                      <a:pt x="419" y="675"/>
                    </a:cubicBezTo>
                    <a:cubicBezTo>
                      <a:pt x="419" y="675"/>
                      <a:pt x="419" y="675"/>
                      <a:pt x="419" y="675"/>
                    </a:cubicBezTo>
                    <a:cubicBezTo>
                      <a:pt x="419" y="676"/>
                      <a:pt x="419" y="676"/>
                      <a:pt x="419" y="676"/>
                    </a:cubicBezTo>
                    <a:cubicBezTo>
                      <a:pt x="429" y="693"/>
                      <a:pt x="429" y="693"/>
                      <a:pt x="429" y="693"/>
                    </a:cubicBezTo>
                    <a:cubicBezTo>
                      <a:pt x="438" y="702"/>
                      <a:pt x="438" y="702"/>
                      <a:pt x="438" y="702"/>
                    </a:cubicBezTo>
                    <a:cubicBezTo>
                      <a:pt x="449" y="708"/>
                      <a:pt x="449" y="708"/>
                      <a:pt x="449" y="708"/>
                    </a:cubicBezTo>
                    <a:cubicBezTo>
                      <a:pt x="451" y="709"/>
                      <a:pt x="451" y="709"/>
                      <a:pt x="451" y="709"/>
                    </a:cubicBezTo>
                    <a:cubicBezTo>
                      <a:pt x="451" y="709"/>
                      <a:pt x="451" y="709"/>
                      <a:pt x="451" y="709"/>
                    </a:cubicBezTo>
                    <a:cubicBezTo>
                      <a:pt x="452" y="710"/>
                      <a:pt x="452" y="710"/>
                      <a:pt x="452" y="710"/>
                    </a:cubicBezTo>
                    <a:cubicBezTo>
                      <a:pt x="461" y="731"/>
                      <a:pt x="461" y="731"/>
                      <a:pt x="461" y="731"/>
                    </a:cubicBezTo>
                    <a:cubicBezTo>
                      <a:pt x="461" y="732"/>
                      <a:pt x="461" y="732"/>
                      <a:pt x="461" y="732"/>
                    </a:cubicBezTo>
                    <a:cubicBezTo>
                      <a:pt x="462" y="732"/>
                      <a:pt x="462" y="732"/>
                      <a:pt x="462" y="732"/>
                    </a:cubicBezTo>
                    <a:cubicBezTo>
                      <a:pt x="462" y="733"/>
                      <a:pt x="462" y="733"/>
                      <a:pt x="462" y="733"/>
                    </a:cubicBezTo>
                    <a:cubicBezTo>
                      <a:pt x="467" y="756"/>
                      <a:pt x="467" y="756"/>
                      <a:pt x="467" y="756"/>
                    </a:cubicBezTo>
                    <a:cubicBezTo>
                      <a:pt x="482" y="762"/>
                      <a:pt x="482" y="762"/>
                      <a:pt x="482" y="762"/>
                    </a:cubicBezTo>
                    <a:cubicBezTo>
                      <a:pt x="483" y="762"/>
                      <a:pt x="483" y="762"/>
                      <a:pt x="483" y="762"/>
                    </a:cubicBezTo>
                    <a:cubicBezTo>
                      <a:pt x="484" y="762"/>
                      <a:pt x="484" y="762"/>
                      <a:pt x="484" y="762"/>
                    </a:cubicBezTo>
                    <a:cubicBezTo>
                      <a:pt x="484" y="762"/>
                      <a:pt x="484" y="762"/>
                      <a:pt x="484" y="762"/>
                    </a:cubicBezTo>
                    <a:cubicBezTo>
                      <a:pt x="496" y="769"/>
                      <a:pt x="496" y="769"/>
                      <a:pt x="496" y="769"/>
                    </a:cubicBezTo>
                    <a:cubicBezTo>
                      <a:pt x="512" y="766"/>
                      <a:pt x="512" y="766"/>
                      <a:pt x="512" y="766"/>
                    </a:cubicBezTo>
                    <a:cubicBezTo>
                      <a:pt x="516" y="750"/>
                      <a:pt x="516" y="750"/>
                      <a:pt x="516" y="750"/>
                    </a:cubicBezTo>
                    <a:cubicBezTo>
                      <a:pt x="516" y="749"/>
                      <a:pt x="516" y="749"/>
                      <a:pt x="516" y="749"/>
                    </a:cubicBezTo>
                    <a:cubicBezTo>
                      <a:pt x="517" y="748"/>
                      <a:pt x="517" y="748"/>
                      <a:pt x="517" y="748"/>
                    </a:cubicBezTo>
                    <a:cubicBezTo>
                      <a:pt x="535" y="730"/>
                      <a:pt x="535" y="730"/>
                      <a:pt x="535" y="730"/>
                    </a:cubicBezTo>
                    <a:cubicBezTo>
                      <a:pt x="555" y="735"/>
                      <a:pt x="555" y="735"/>
                      <a:pt x="555" y="735"/>
                    </a:cubicBezTo>
                    <a:cubicBezTo>
                      <a:pt x="555" y="737"/>
                      <a:pt x="555" y="737"/>
                      <a:pt x="555" y="737"/>
                    </a:cubicBezTo>
                    <a:cubicBezTo>
                      <a:pt x="565" y="758"/>
                      <a:pt x="565" y="758"/>
                      <a:pt x="565" y="758"/>
                    </a:cubicBezTo>
                    <a:cubicBezTo>
                      <a:pt x="585" y="751"/>
                      <a:pt x="585" y="751"/>
                      <a:pt x="585" y="751"/>
                    </a:cubicBezTo>
                    <a:cubicBezTo>
                      <a:pt x="587" y="731"/>
                      <a:pt x="587" y="731"/>
                      <a:pt x="587" y="731"/>
                    </a:cubicBezTo>
                    <a:cubicBezTo>
                      <a:pt x="587" y="730"/>
                      <a:pt x="587" y="730"/>
                      <a:pt x="587" y="730"/>
                    </a:cubicBezTo>
                    <a:cubicBezTo>
                      <a:pt x="587" y="729"/>
                      <a:pt x="587" y="729"/>
                      <a:pt x="587" y="729"/>
                    </a:cubicBezTo>
                    <a:cubicBezTo>
                      <a:pt x="588" y="728"/>
                      <a:pt x="588" y="728"/>
                      <a:pt x="588" y="728"/>
                    </a:cubicBezTo>
                    <a:cubicBezTo>
                      <a:pt x="601" y="720"/>
                      <a:pt x="601" y="720"/>
                      <a:pt x="601" y="720"/>
                    </a:cubicBezTo>
                    <a:cubicBezTo>
                      <a:pt x="598" y="691"/>
                      <a:pt x="598" y="691"/>
                      <a:pt x="598" y="691"/>
                    </a:cubicBezTo>
                    <a:cubicBezTo>
                      <a:pt x="598" y="689"/>
                      <a:pt x="598" y="689"/>
                      <a:pt x="598" y="689"/>
                    </a:cubicBezTo>
                    <a:cubicBezTo>
                      <a:pt x="598" y="688"/>
                      <a:pt x="598" y="688"/>
                      <a:pt x="598" y="688"/>
                    </a:cubicBezTo>
                    <a:cubicBezTo>
                      <a:pt x="598" y="688"/>
                      <a:pt x="598" y="688"/>
                      <a:pt x="598" y="688"/>
                    </a:cubicBezTo>
                    <a:cubicBezTo>
                      <a:pt x="614" y="655"/>
                      <a:pt x="614" y="655"/>
                      <a:pt x="614" y="655"/>
                    </a:cubicBezTo>
                    <a:cubicBezTo>
                      <a:pt x="630" y="649"/>
                      <a:pt x="630" y="649"/>
                      <a:pt x="630" y="649"/>
                    </a:cubicBezTo>
                    <a:cubicBezTo>
                      <a:pt x="624" y="619"/>
                      <a:pt x="624" y="619"/>
                      <a:pt x="624" y="619"/>
                    </a:cubicBezTo>
                    <a:cubicBezTo>
                      <a:pt x="639" y="619"/>
                      <a:pt x="639" y="619"/>
                      <a:pt x="639" y="619"/>
                    </a:cubicBezTo>
                    <a:cubicBezTo>
                      <a:pt x="638" y="605"/>
                      <a:pt x="638" y="605"/>
                      <a:pt x="638" y="605"/>
                    </a:cubicBezTo>
                    <a:cubicBezTo>
                      <a:pt x="630" y="577"/>
                      <a:pt x="630" y="577"/>
                      <a:pt x="630" y="577"/>
                    </a:cubicBezTo>
                    <a:cubicBezTo>
                      <a:pt x="630" y="577"/>
                      <a:pt x="630" y="577"/>
                      <a:pt x="630" y="577"/>
                    </a:cubicBezTo>
                    <a:cubicBezTo>
                      <a:pt x="630" y="575"/>
                      <a:pt x="630" y="575"/>
                      <a:pt x="630" y="575"/>
                    </a:cubicBezTo>
                    <a:cubicBezTo>
                      <a:pt x="632" y="555"/>
                      <a:pt x="632" y="555"/>
                      <a:pt x="632" y="555"/>
                    </a:cubicBezTo>
                    <a:cubicBezTo>
                      <a:pt x="632" y="552"/>
                      <a:pt x="632" y="552"/>
                      <a:pt x="632" y="552"/>
                    </a:cubicBezTo>
                    <a:cubicBezTo>
                      <a:pt x="634" y="550"/>
                      <a:pt x="634" y="550"/>
                      <a:pt x="634" y="550"/>
                    </a:cubicBezTo>
                    <a:cubicBezTo>
                      <a:pt x="645" y="537"/>
                      <a:pt x="645" y="537"/>
                      <a:pt x="645" y="537"/>
                    </a:cubicBezTo>
                    <a:cubicBezTo>
                      <a:pt x="647" y="535"/>
                      <a:pt x="647" y="535"/>
                      <a:pt x="647" y="535"/>
                    </a:cubicBezTo>
                    <a:cubicBezTo>
                      <a:pt x="650" y="535"/>
                      <a:pt x="650" y="535"/>
                      <a:pt x="650" y="535"/>
                    </a:cubicBezTo>
                    <a:cubicBezTo>
                      <a:pt x="678" y="540"/>
                      <a:pt x="678" y="540"/>
                      <a:pt x="678" y="540"/>
                    </a:cubicBezTo>
                    <a:cubicBezTo>
                      <a:pt x="680" y="540"/>
                      <a:pt x="680" y="540"/>
                      <a:pt x="680" y="540"/>
                    </a:cubicBezTo>
                    <a:cubicBezTo>
                      <a:pt x="703" y="546"/>
                      <a:pt x="703" y="546"/>
                      <a:pt x="703" y="546"/>
                    </a:cubicBezTo>
                    <a:cubicBezTo>
                      <a:pt x="723" y="540"/>
                      <a:pt x="723" y="540"/>
                      <a:pt x="723" y="540"/>
                    </a:cubicBezTo>
                    <a:cubicBezTo>
                      <a:pt x="734" y="563"/>
                      <a:pt x="734" y="563"/>
                      <a:pt x="734" y="563"/>
                    </a:cubicBezTo>
                    <a:cubicBezTo>
                      <a:pt x="735" y="564"/>
                      <a:pt x="735" y="564"/>
                      <a:pt x="735" y="564"/>
                    </a:cubicBezTo>
                    <a:cubicBezTo>
                      <a:pt x="735" y="581"/>
                      <a:pt x="735" y="581"/>
                      <a:pt x="735" y="581"/>
                    </a:cubicBezTo>
                    <a:cubicBezTo>
                      <a:pt x="739" y="597"/>
                      <a:pt x="739" y="597"/>
                      <a:pt x="739" y="597"/>
                    </a:cubicBezTo>
                    <a:cubicBezTo>
                      <a:pt x="741" y="603"/>
                      <a:pt x="745" y="607"/>
                      <a:pt x="749" y="609"/>
                    </a:cubicBezTo>
                    <a:cubicBezTo>
                      <a:pt x="751" y="609"/>
                      <a:pt x="751" y="609"/>
                      <a:pt x="751" y="609"/>
                    </a:cubicBezTo>
                    <a:cubicBezTo>
                      <a:pt x="761" y="611"/>
                      <a:pt x="766" y="615"/>
                      <a:pt x="767" y="621"/>
                    </a:cubicBezTo>
                    <a:cubicBezTo>
                      <a:pt x="768" y="626"/>
                      <a:pt x="772" y="634"/>
                      <a:pt x="780" y="642"/>
                    </a:cubicBezTo>
                    <a:cubicBezTo>
                      <a:pt x="789" y="656"/>
                      <a:pt x="789" y="656"/>
                      <a:pt x="789" y="656"/>
                    </a:cubicBezTo>
                    <a:cubicBezTo>
                      <a:pt x="789" y="656"/>
                      <a:pt x="789" y="656"/>
                      <a:pt x="789" y="656"/>
                    </a:cubicBezTo>
                    <a:cubicBezTo>
                      <a:pt x="789" y="657"/>
                      <a:pt x="789" y="657"/>
                      <a:pt x="789" y="657"/>
                    </a:cubicBezTo>
                    <a:cubicBezTo>
                      <a:pt x="796" y="669"/>
                      <a:pt x="796" y="669"/>
                      <a:pt x="796" y="669"/>
                    </a:cubicBezTo>
                    <a:cubicBezTo>
                      <a:pt x="805" y="668"/>
                      <a:pt x="805" y="668"/>
                      <a:pt x="805" y="668"/>
                    </a:cubicBezTo>
                    <a:cubicBezTo>
                      <a:pt x="823" y="652"/>
                      <a:pt x="823" y="652"/>
                      <a:pt x="823" y="652"/>
                    </a:cubicBezTo>
                    <a:cubicBezTo>
                      <a:pt x="835" y="676"/>
                      <a:pt x="835" y="676"/>
                      <a:pt x="835" y="676"/>
                    </a:cubicBezTo>
                    <a:cubicBezTo>
                      <a:pt x="858" y="683"/>
                      <a:pt x="858" y="683"/>
                      <a:pt x="858" y="683"/>
                    </a:cubicBezTo>
                    <a:cubicBezTo>
                      <a:pt x="859" y="683"/>
                      <a:pt x="859" y="683"/>
                      <a:pt x="859" y="683"/>
                    </a:cubicBezTo>
                    <a:cubicBezTo>
                      <a:pt x="860" y="684"/>
                      <a:pt x="860" y="684"/>
                      <a:pt x="860" y="684"/>
                    </a:cubicBezTo>
                    <a:cubicBezTo>
                      <a:pt x="872" y="706"/>
                      <a:pt x="872" y="706"/>
                      <a:pt x="872" y="706"/>
                    </a:cubicBezTo>
                    <a:cubicBezTo>
                      <a:pt x="877" y="709"/>
                      <a:pt x="877" y="709"/>
                      <a:pt x="877" y="709"/>
                    </a:cubicBezTo>
                    <a:cubicBezTo>
                      <a:pt x="878" y="689"/>
                      <a:pt x="878" y="689"/>
                      <a:pt x="878" y="689"/>
                    </a:cubicBezTo>
                    <a:cubicBezTo>
                      <a:pt x="878" y="688"/>
                      <a:pt x="878" y="688"/>
                      <a:pt x="878" y="688"/>
                    </a:cubicBezTo>
                    <a:cubicBezTo>
                      <a:pt x="878" y="684"/>
                      <a:pt x="878" y="684"/>
                      <a:pt x="878" y="684"/>
                    </a:cubicBezTo>
                    <a:cubicBezTo>
                      <a:pt x="924" y="683"/>
                      <a:pt x="924" y="683"/>
                      <a:pt x="924" y="683"/>
                    </a:cubicBezTo>
                    <a:cubicBezTo>
                      <a:pt x="925" y="679"/>
                      <a:pt x="925" y="679"/>
                      <a:pt x="925" y="679"/>
                    </a:cubicBezTo>
                    <a:cubicBezTo>
                      <a:pt x="927" y="677"/>
                      <a:pt x="927" y="673"/>
                      <a:pt x="924" y="670"/>
                    </a:cubicBezTo>
                    <a:cubicBezTo>
                      <a:pt x="921" y="663"/>
                      <a:pt x="920" y="658"/>
                      <a:pt x="919" y="651"/>
                    </a:cubicBezTo>
                    <a:cubicBezTo>
                      <a:pt x="918" y="642"/>
                      <a:pt x="919" y="636"/>
                      <a:pt x="921" y="634"/>
                    </a:cubicBezTo>
                    <a:cubicBezTo>
                      <a:pt x="924" y="630"/>
                      <a:pt x="927" y="630"/>
                      <a:pt x="932" y="631"/>
                    </a:cubicBezTo>
                    <a:cubicBezTo>
                      <a:pt x="951" y="637"/>
                      <a:pt x="951" y="637"/>
                      <a:pt x="951" y="637"/>
                    </a:cubicBezTo>
                    <a:cubicBezTo>
                      <a:pt x="953" y="623"/>
                      <a:pt x="953" y="623"/>
                      <a:pt x="953" y="623"/>
                    </a:cubicBezTo>
                    <a:cubicBezTo>
                      <a:pt x="918" y="607"/>
                      <a:pt x="918" y="607"/>
                      <a:pt x="918" y="607"/>
                    </a:cubicBezTo>
                    <a:cubicBezTo>
                      <a:pt x="916" y="607"/>
                      <a:pt x="916" y="607"/>
                      <a:pt x="916" y="607"/>
                    </a:cubicBezTo>
                    <a:cubicBezTo>
                      <a:pt x="915" y="605"/>
                      <a:pt x="915" y="605"/>
                      <a:pt x="915" y="605"/>
                    </a:cubicBezTo>
                    <a:cubicBezTo>
                      <a:pt x="915" y="604"/>
                      <a:pt x="915" y="604"/>
                      <a:pt x="915" y="604"/>
                    </a:cubicBezTo>
                    <a:cubicBezTo>
                      <a:pt x="915" y="603"/>
                      <a:pt x="915" y="603"/>
                      <a:pt x="915" y="603"/>
                    </a:cubicBezTo>
                    <a:cubicBezTo>
                      <a:pt x="910" y="561"/>
                      <a:pt x="910" y="561"/>
                      <a:pt x="910" y="561"/>
                    </a:cubicBezTo>
                    <a:cubicBezTo>
                      <a:pt x="911" y="535"/>
                      <a:pt x="911" y="535"/>
                      <a:pt x="911" y="535"/>
                    </a:cubicBezTo>
                    <a:cubicBezTo>
                      <a:pt x="911" y="531"/>
                      <a:pt x="911" y="531"/>
                      <a:pt x="911" y="531"/>
                    </a:cubicBezTo>
                    <a:cubicBezTo>
                      <a:pt x="911" y="529"/>
                      <a:pt x="911" y="529"/>
                      <a:pt x="911" y="529"/>
                    </a:cubicBezTo>
                    <a:cubicBezTo>
                      <a:pt x="969" y="537"/>
                      <a:pt x="969" y="537"/>
                      <a:pt x="969" y="537"/>
                    </a:cubicBezTo>
                    <a:cubicBezTo>
                      <a:pt x="983" y="523"/>
                      <a:pt x="983" y="523"/>
                      <a:pt x="983" y="523"/>
                    </a:cubicBezTo>
                    <a:cubicBezTo>
                      <a:pt x="987" y="518"/>
                      <a:pt x="986" y="514"/>
                      <a:pt x="983" y="512"/>
                    </a:cubicBezTo>
                    <a:cubicBezTo>
                      <a:pt x="969" y="507"/>
                      <a:pt x="961" y="501"/>
                      <a:pt x="961" y="495"/>
                    </a:cubicBezTo>
                    <a:cubicBezTo>
                      <a:pt x="961" y="491"/>
                      <a:pt x="962" y="487"/>
                      <a:pt x="968" y="485"/>
                    </a:cubicBezTo>
                    <a:cubicBezTo>
                      <a:pt x="992" y="461"/>
                      <a:pt x="992" y="461"/>
                      <a:pt x="992" y="461"/>
                    </a:cubicBezTo>
                    <a:cubicBezTo>
                      <a:pt x="1018" y="460"/>
                      <a:pt x="1018" y="460"/>
                      <a:pt x="1018" y="460"/>
                    </a:cubicBezTo>
                    <a:cubicBezTo>
                      <a:pt x="1032" y="436"/>
                      <a:pt x="1032" y="436"/>
                      <a:pt x="1032" y="436"/>
                    </a:cubicBezTo>
                    <a:cubicBezTo>
                      <a:pt x="1032" y="414"/>
                      <a:pt x="1032" y="414"/>
                      <a:pt x="1032" y="414"/>
                    </a:cubicBezTo>
                    <a:cubicBezTo>
                      <a:pt x="1052" y="410"/>
                      <a:pt x="1052" y="410"/>
                      <a:pt x="1052" y="410"/>
                    </a:cubicBezTo>
                    <a:cubicBezTo>
                      <a:pt x="1057" y="394"/>
                      <a:pt x="1061" y="386"/>
                      <a:pt x="1063" y="383"/>
                    </a:cubicBezTo>
                    <a:cubicBezTo>
                      <a:pt x="1071" y="365"/>
                      <a:pt x="1071" y="365"/>
                      <a:pt x="1071" y="365"/>
                    </a:cubicBezTo>
                    <a:cubicBezTo>
                      <a:pt x="1056" y="338"/>
                      <a:pt x="1056" y="338"/>
                      <a:pt x="1056" y="338"/>
                    </a:cubicBezTo>
                    <a:cubicBezTo>
                      <a:pt x="1056" y="337"/>
                      <a:pt x="1056" y="337"/>
                      <a:pt x="1056" y="337"/>
                    </a:cubicBezTo>
                    <a:cubicBezTo>
                      <a:pt x="1056" y="337"/>
                      <a:pt x="1056" y="337"/>
                      <a:pt x="1056" y="337"/>
                    </a:cubicBezTo>
                    <a:cubicBezTo>
                      <a:pt x="1056" y="336"/>
                      <a:pt x="1056" y="336"/>
                      <a:pt x="1056" y="336"/>
                    </a:cubicBezTo>
                    <a:cubicBezTo>
                      <a:pt x="1047" y="300"/>
                      <a:pt x="1047" y="300"/>
                      <a:pt x="1047" y="300"/>
                    </a:cubicBezTo>
                    <a:cubicBezTo>
                      <a:pt x="1047" y="299"/>
                      <a:pt x="1047" y="299"/>
                      <a:pt x="1047" y="299"/>
                    </a:cubicBezTo>
                    <a:cubicBezTo>
                      <a:pt x="1040" y="262"/>
                      <a:pt x="1040" y="262"/>
                      <a:pt x="1040" y="262"/>
                    </a:cubicBezTo>
                    <a:cubicBezTo>
                      <a:pt x="1028" y="241"/>
                      <a:pt x="1028" y="241"/>
                      <a:pt x="1028" y="241"/>
                    </a:cubicBezTo>
                    <a:cubicBezTo>
                      <a:pt x="1009" y="222"/>
                      <a:pt x="1009" y="222"/>
                      <a:pt x="1009" y="222"/>
                    </a:cubicBezTo>
                    <a:cubicBezTo>
                      <a:pt x="1009" y="221"/>
                      <a:pt x="1009" y="221"/>
                      <a:pt x="1009" y="221"/>
                    </a:cubicBezTo>
                    <a:cubicBezTo>
                      <a:pt x="1009" y="220"/>
                      <a:pt x="1009" y="220"/>
                      <a:pt x="1009" y="220"/>
                    </a:cubicBezTo>
                    <a:cubicBezTo>
                      <a:pt x="1008" y="219"/>
                      <a:pt x="1008" y="219"/>
                      <a:pt x="1008" y="219"/>
                    </a:cubicBezTo>
                    <a:cubicBezTo>
                      <a:pt x="1007" y="199"/>
                      <a:pt x="1007" y="199"/>
                      <a:pt x="1007" y="199"/>
                    </a:cubicBezTo>
                    <a:cubicBezTo>
                      <a:pt x="972" y="210"/>
                      <a:pt x="972" y="210"/>
                      <a:pt x="972" y="210"/>
                    </a:cubicBezTo>
                    <a:cubicBezTo>
                      <a:pt x="971" y="208"/>
                      <a:pt x="971" y="208"/>
                      <a:pt x="971" y="208"/>
                    </a:cubicBezTo>
                    <a:cubicBezTo>
                      <a:pt x="955" y="191"/>
                      <a:pt x="955" y="191"/>
                      <a:pt x="955" y="191"/>
                    </a:cubicBezTo>
                    <a:cubicBezTo>
                      <a:pt x="908" y="155"/>
                      <a:pt x="908" y="155"/>
                      <a:pt x="908" y="155"/>
                    </a:cubicBezTo>
                    <a:cubicBezTo>
                      <a:pt x="906" y="155"/>
                      <a:pt x="906" y="155"/>
                      <a:pt x="906" y="155"/>
                    </a:cubicBezTo>
                    <a:cubicBezTo>
                      <a:pt x="889" y="131"/>
                      <a:pt x="889" y="131"/>
                      <a:pt x="889" y="131"/>
                    </a:cubicBezTo>
                    <a:cubicBezTo>
                      <a:pt x="877" y="124"/>
                      <a:pt x="877" y="124"/>
                      <a:pt x="877" y="124"/>
                    </a:cubicBezTo>
                    <a:cubicBezTo>
                      <a:pt x="870" y="136"/>
                      <a:pt x="870" y="136"/>
                      <a:pt x="870" y="136"/>
                    </a:cubicBezTo>
                    <a:cubicBezTo>
                      <a:pt x="870" y="138"/>
                      <a:pt x="870" y="138"/>
                      <a:pt x="870" y="138"/>
                    </a:cubicBezTo>
                    <a:cubicBezTo>
                      <a:pt x="868" y="139"/>
                      <a:pt x="868" y="139"/>
                      <a:pt x="868" y="139"/>
                    </a:cubicBezTo>
                    <a:cubicBezTo>
                      <a:pt x="867" y="139"/>
                      <a:pt x="867" y="139"/>
                      <a:pt x="867" y="139"/>
                    </a:cubicBezTo>
                    <a:cubicBezTo>
                      <a:pt x="865" y="139"/>
                      <a:pt x="865" y="139"/>
                      <a:pt x="865" y="139"/>
                    </a:cubicBezTo>
                    <a:cubicBezTo>
                      <a:pt x="851" y="140"/>
                      <a:pt x="851" y="140"/>
                      <a:pt x="851" y="140"/>
                    </a:cubicBezTo>
                    <a:cubicBezTo>
                      <a:pt x="848" y="141"/>
                      <a:pt x="848" y="141"/>
                      <a:pt x="848" y="141"/>
                    </a:cubicBezTo>
                    <a:cubicBezTo>
                      <a:pt x="847" y="141"/>
                      <a:pt x="847" y="141"/>
                      <a:pt x="847" y="141"/>
                    </a:cubicBezTo>
                    <a:cubicBezTo>
                      <a:pt x="813" y="103"/>
                      <a:pt x="813" y="103"/>
                      <a:pt x="813" y="103"/>
                    </a:cubicBezTo>
                    <a:cubicBezTo>
                      <a:pt x="805" y="100"/>
                      <a:pt x="798" y="92"/>
                      <a:pt x="787" y="82"/>
                    </a:cubicBezTo>
                    <a:cubicBezTo>
                      <a:pt x="771" y="70"/>
                      <a:pt x="771" y="70"/>
                      <a:pt x="771" y="70"/>
                    </a:cubicBezTo>
                    <a:cubicBezTo>
                      <a:pt x="770" y="69"/>
                      <a:pt x="770" y="69"/>
                      <a:pt x="770" y="69"/>
                    </a:cubicBezTo>
                    <a:cubicBezTo>
                      <a:pt x="752" y="59"/>
                      <a:pt x="752" y="59"/>
                      <a:pt x="752" y="59"/>
                    </a:cubicBezTo>
                    <a:cubicBezTo>
                      <a:pt x="742" y="67"/>
                      <a:pt x="742" y="67"/>
                      <a:pt x="742" y="67"/>
                    </a:cubicBezTo>
                    <a:cubicBezTo>
                      <a:pt x="741" y="69"/>
                      <a:pt x="741" y="69"/>
                      <a:pt x="741" y="69"/>
                    </a:cubicBezTo>
                    <a:cubicBezTo>
                      <a:pt x="740" y="68"/>
                      <a:pt x="740" y="68"/>
                      <a:pt x="740" y="68"/>
                    </a:cubicBezTo>
                    <a:cubicBezTo>
                      <a:pt x="739" y="68"/>
                      <a:pt x="739" y="68"/>
                      <a:pt x="739" y="68"/>
                    </a:cubicBezTo>
                    <a:cubicBezTo>
                      <a:pt x="729" y="66"/>
                      <a:pt x="729" y="66"/>
                      <a:pt x="729" y="66"/>
                    </a:cubicBezTo>
                    <a:cubicBezTo>
                      <a:pt x="719" y="71"/>
                      <a:pt x="719" y="71"/>
                      <a:pt x="719" y="71"/>
                    </a:cubicBezTo>
                    <a:cubicBezTo>
                      <a:pt x="718" y="72"/>
                      <a:pt x="718" y="72"/>
                      <a:pt x="718" y="72"/>
                    </a:cubicBezTo>
                    <a:cubicBezTo>
                      <a:pt x="716" y="73"/>
                      <a:pt x="716" y="73"/>
                      <a:pt x="716" y="73"/>
                    </a:cubicBezTo>
                    <a:cubicBezTo>
                      <a:pt x="715" y="73"/>
                      <a:pt x="715" y="73"/>
                      <a:pt x="715" y="73"/>
                    </a:cubicBezTo>
                    <a:cubicBezTo>
                      <a:pt x="701" y="76"/>
                      <a:pt x="701" y="76"/>
                      <a:pt x="701" y="76"/>
                    </a:cubicBezTo>
                    <a:cubicBezTo>
                      <a:pt x="681" y="64"/>
                      <a:pt x="661" y="52"/>
                      <a:pt x="639" y="40"/>
                    </a:cubicBez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34" name="Google Shape;434;p27"/>
              <p:cNvSpPr/>
              <p:nvPr/>
            </p:nvSpPr>
            <p:spPr>
              <a:xfrm>
                <a:off x="5232677" y="3850838"/>
                <a:ext cx="1170823" cy="1001485"/>
              </a:xfrm>
              <a:custGeom>
                <a:rect b="b" l="l" r="r" t="t"/>
                <a:pathLst>
                  <a:path extrusionOk="0" h="814" w="928">
                    <a:moveTo>
                      <a:pt x="87" y="20"/>
                    </a:moveTo>
                    <a:cubicBezTo>
                      <a:pt x="62" y="12"/>
                      <a:pt x="62" y="12"/>
                      <a:pt x="62" y="12"/>
                    </a:cubicBezTo>
                    <a:cubicBezTo>
                      <a:pt x="37" y="9"/>
                      <a:pt x="37" y="9"/>
                      <a:pt x="37" y="9"/>
                    </a:cubicBezTo>
                    <a:cubicBezTo>
                      <a:pt x="29" y="19"/>
                      <a:pt x="29" y="19"/>
                      <a:pt x="29" y="19"/>
                    </a:cubicBezTo>
                    <a:cubicBezTo>
                      <a:pt x="27" y="37"/>
                      <a:pt x="27" y="37"/>
                      <a:pt x="27" y="37"/>
                    </a:cubicBezTo>
                    <a:cubicBezTo>
                      <a:pt x="28" y="38"/>
                      <a:pt x="28" y="38"/>
                      <a:pt x="28" y="38"/>
                    </a:cubicBezTo>
                    <a:cubicBezTo>
                      <a:pt x="35" y="65"/>
                      <a:pt x="35" y="65"/>
                      <a:pt x="35" y="65"/>
                    </a:cubicBezTo>
                    <a:cubicBezTo>
                      <a:pt x="36" y="86"/>
                      <a:pt x="36" y="86"/>
                      <a:pt x="36" y="86"/>
                    </a:cubicBezTo>
                    <a:cubicBezTo>
                      <a:pt x="36" y="93"/>
                      <a:pt x="36" y="93"/>
                      <a:pt x="36" y="93"/>
                    </a:cubicBezTo>
                    <a:cubicBezTo>
                      <a:pt x="23" y="93"/>
                      <a:pt x="23" y="93"/>
                      <a:pt x="23" y="93"/>
                    </a:cubicBezTo>
                    <a:cubicBezTo>
                      <a:pt x="29" y="118"/>
                      <a:pt x="29" y="118"/>
                      <a:pt x="29" y="118"/>
                    </a:cubicBezTo>
                    <a:cubicBezTo>
                      <a:pt x="9" y="125"/>
                      <a:pt x="9" y="125"/>
                      <a:pt x="9" y="125"/>
                    </a:cubicBezTo>
                    <a:cubicBezTo>
                      <a:pt x="0" y="141"/>
                      <a:pt x="0" y="141"/>
                      <a:pt x="0" y="141"/>
                    </a:cubicBezTo>
                    <a:cubicBezTo>
                      <a:pt x="11" y="150"/>
                      <a:pt x="11" y="150"/>
                      <a:pt x="11" y="150"/>
                    </a:cubicBezTo>
                    <a:cubicBezTo>
                      <a:pt x="13" y="151"/>
                      <a:pt x="13" y="151"/>
                      <a:pt x="13" y="151"/>
                    </a:cubicBezTo>
                    <a:cubicBezTo>
                      <a:pt x="13" y="151"/>
                      <a:pt x="13" y="151"/>
                      <a:pt x="13" y="151"/>
                    </a:cubicBezTo>
                    <a:cubicBezTo>
                      <a:pt x="50" y="180"/>
                      <a:pt x="50" y="180"/>
                      <a:pt x="50" y="180"/>
                    </a:cubicBezTo>
                    <a:cubicBezTo>
                      <a:pt x="51" y="181"/>
                      <a:pt x="51" y="181"/>
                      <a:pt x="51" y="181"/>
                    </a:cubicBezTo>
                    <a:cubicBezTo>
                      <a:pt x="52" y="181"/>
                      <a:pt x="52" y="181"/>
                      <a:pt x="52" y="181"/>
                    </a:cubicBezTo>
                    <a:cubicBezTo>
                      <a:pt x="52" y="182"/>
                      <a:pt x="52" y="182"/>
                      <a:pt x="52" y="182"/>
                    </a:cubicBezTo>
                    <a:cubicBezTo>
                      <a:pt x="52" y="183"/>
                      <a:pt x="52" y="183"/>
                      <a:pt x="52" y="183"/>
                    </a:cubicBezTo>
                    <a:cubicBezTo>
                      <a:pt x="57" y="210"/>
                      <a:pt x="57" y="210"/>
                      <a:pt x="57" y="210"/>
                    </a:cubicBezTo>
                    <a:cubicBezTo>
                      <a:pt x="74" y="234"/>
                      <a:pt x="74" y="234"/>
                      <a:pt x="74" y="234"/>
                    </a:cubicBezTo>
                    <a:cubicBezTo>
                      <a:pt x="78" y="240"/>
                      <a:pt x="84" y="247"/>
                      <a:pt x="93" y="255"/>
                    </a:cubicBezTo>
                    <a:cubicBezTo>
                      <a:pt x="94" y="255"/>
                      <a:pt x="94" y="255"/>
                      <a:pt x="94" y="255"/>
                    </a:cubicBezTo>
                    <a:cubicBezTo>
                      <a:pt x="95" y="256"/>
                      <a:pt x="95" y="256"/>
                      <a:pt x="95" y="256"/>
                    </a:cubicBezTo>
                    <a:cubicBezTo>
                      <a:pt x="95" y="257"/>
                      <a:pt x="95" y="257"/>
                      <a:pt x="95" y="257"/>
                    </a:cubicBezTo>
                    <a:cubicBezTo>
                      <a:pt x="94" y="259"/>
                      <a:pt x="94" y="259"/>
                      <a:pt x="94" y="259"/>
                    </a:cubicBezTo>
                    <a:cubicBezTo>
                      <a:pt x="94" y="283"/>
                      <a:pt x="94" y="283"/>
                      <a:pt x="94" y="283"/>
                    </a:cubicBezTo>
                    <a:cubicBezTo>
                      <a:pt x="97" y="289"/>
                      <a:pt x="98" y="303"/>
                      <a:pt x="98" y="323"/>
                    </a:cubicBezTo>
                    <a:cubicBezTo>
                      <a:pt x="108" y="336"/>
                      <a:pt x="112" y="346"/>
                      <a:pt x="112" y="352"/>
                    </a:cubicBezTo>
                    <a:cubicBezTo>
                      <a:pt x="112" y="357"/>
                      <a:pt x="115" y="365"/>
                      <a:pt x="120" y="377"/>
                    </a:cubicBezTo>
                    <a:cubicBezTo>
                      <a:pt x="120" y="377"/>
                      <a:pt x="120" y="377"/>
                      <a:pt x="120" y="377"/>
                    </a:cubicBezTo>
                    <a:cubicBezTo>
                      <a:pt x="120" y="378"/>
                      <a:pt x="120" y="378"/>
                      <a:pt x="120" y="378"/>
                    </a:cubicBezTo>
                    <a:cubicBezTo>
                      <a:pt x="120" y="378"/>
                      <a:pt x="120" y="378"/>
                      <a:pt x="120" y="378"/>
                    </a:cubicBezTo>
                    <a:cubicBezTo>
                      <a:pt x="123" y="392"/>
                      <a:pt x="122" y="405"/>
                      <a:pt x="118" y="416"/>
                    </a:cubicBezTo>
                    <a:cubicBezTo>
                      <a:pt x="115" y="423"/>
                      <a:pt x="119" y="437"/>
                      <a:pt x="131" y="456"/>
                    </a:cubicBezTo>
                    <a:cubicBezTo>
                      <a:pt x="132" y="457"/>
                      <a:pt x="132" y="457"/>
                      <a:pt x="132" y="457"/>
                    </a:cubicBezTo>
                    <a:cubicBezTo>
                      <a:pt x="133" y="459"/>
                      <a:pt x="133" y="459"/>
                      <a:pt x="133" y="459"/>
                    </a:cubicBezTo>
                    <a:cubicBezTo>
                      <a:pt x="132" y="461"/>
                      <a:pt x="132" y="461"/>
                      <a:pt x="132" y="461"/>
                    </a:cubicBezTo>
                    <a:cubicBezTo>
                      <a:pt x="115" y="498"/>
                      <a:pt x="115" y="498"/>
                      <a:pt x="115" y="498"/>
                    </a:cubicBezTo>
                    <a:cubicBezTo>
                      <a:pt x="118" y="506"/>
                      <a:pt x="119" y="513"/>
                      <a:pt x="119" y="517"/>
                    </a:cubicBezTo>
                    <a:cubicBezTo>
                      <a:pt x="115" y="552"/>
                      <a:pt x="115" y="552"/>
                      <a:pt x="115" y="552"/>
                    </a:cubicBezTo>
                    <a:cubicBezTo>
                      <a:pt x="113" y="563"/>
                      <a:pt x="113" y="570"/>
                      <a:pt x="118" y="572"/>
                    </a:cubicBezTo>
                    <a:cubicBezTo>
                      <a:pt x="125" y="576"/>
                      <a:pt x="125" y="576"/>
                      <a:pt x="125" y="576"/>
                    </a:cubicBezTo>
                    <a:cubicBezTo>
                      <a:pt x="134" y="580"/>
                      <a:pt x="137" y="586"/>
                      <a:pt x="137" y="591"/>
                    </a:cubicBezTo>
                    <a:cubicBezTo>
                      <a:pt x="136" y="609"/>
                      <a:pt x="136" y="609"/>
                      <a:pt x="136" y="609"/>
                    </a:cubicBezTo>
                    <a:cubicBezTo>
                      <a:pt x="142" y="611"/>
                      <a:pt x="142" y="611"/>
                      <a:pt x="142" y="611"/>
                    </a:cubicBezTo>
                    <a:cubicBezTo>
                      <a:pt x="143" y="612"/>
                      <a:pt x="143" y="612"/>
                      <a:pt x="143" y="612"/>
                    </a:cubicBezTo>
                    <a:cubicBezTo>
                      <a:pt x="146" y="609"/>
                      <a:pt x="146" y="609"/>
                      <a:pt x="146" y="609"/>
                    </a:cubicBezTo>
                    <a:cubicBezTo>
                      <a:pt x="149" y="606"/>
                      <a:pt x="152" y="601"/>
                      <a:pt x="153" y="596"/>
                    </a:cubicBezTo>
                    <a:cubicBezTo>
                      <a:pt x="155" y="593"/>
                      <a:pt x="155" y="593"/>
                      <a:pt x="155" y="593"/>
                    </a:cubicBezTo>
                    <a:cubicBezTo>
                      <a:pt x="156" y="591"/>
                      <a:pt x="156" y="591"/>
                      <a:pt x="156" y="591"/>
                    </a:cubicBezTo>
                    <a:cubicBezTo>
                      <a:pt x="161" y="589"/>
                      <a:pt x="163" y="586"/>
                      <a:pt x="166" y="581"/>
                    </a:cubicBezTo>
                    <a:cubicBezTo>
                      <a:pt x="167" y="575"/>
                      <a:pt x="167" y="569"/>
                      <a:pt x="165" y="561"/>
                    </a:cubicBezTo>
                    <a:cubicBezTo>
                      <a:pt x="163" y="556"/>
                      <a:pt x="163" y="556"/>
                      <a:pt x="163" y="556"/>
                    </a:cubicBezTo>
                    <a:cubicBezTo>
                      <a:pt x="168" y="555"/>
                      <a:pt x="168" y="555"/>
                      <a:pt x="168" y="555"/>
                    </a:cubicBezTo>
                    <a:cubicBezTo>
                      <a:pt x="185" y="551"/>
                      <a:pt x="194" y="552"/>
                      <a:pt x="198" y="559"/>
                    </a:cubicBezTo>
                    <a:cubicBezTo>
                      <a:pt x="206" y="580"/>
                      <a:pt x="206" y="580"/>
                      <a:pt x="206" y="580"/>
                    </a:cubicBezTo>
                    <a:cubicBezTo>
                      <a:pt x="206" y="581"/>
                      <a:pt x="206" y="581"/>
                      <a:pt x="206" y="581"/>
                    </a:cubicBezTo>
                    <a:cubicBezTo>
                      <a:pt x="206" y="582"/>
                      <a:pt x="206" y="582"/>
                      <a:pt x="206" y="582"/>
                    </a:cubicBezTo>
                    <a:cubicBezTo>
                      <a:pt x="210" y="617"/>
                      <a:pt x="210" y="617"/>
                      <a:pt x="210" y="617"/>
                    </a:cubicBezTo>
                    <a:cubicBezTo>
                      <a:pt x="224" y="625"/>
                      <a:pt x="224" y="625"/>
                      <a:pt x="224" y="625"/>
                    </a:cubicBezTo>
                    <a:cubicBezTo>
                      <a:pt x="225" y="625"/>
                      <a:pt x="225" y="625"/>
                      <a:pt x="225" y="625"/>
                    </a:cubicBezTo>
                    <a:cubicBezTo>
                      <a:pt x="226" y="625"/>
                      <a:pt x="226" y="625"/>
                      <a:pt x="226" y="625"/>
                    </a:cubicBezTo>
                    <a:cubicBezTo>
                      <a:pt x="234" y="632"/>
                      <a:pt x="234" y="632"/>
                      <a:pt x="234" y="632"/>
                    </a:cubicBezTo>
                    <a:cubicBezTo>
                      <a:pt x="243" y="622"/>
                      <a:pt x="243" y="622"/>
                      <a:pt x="243" y="622"/>
                    </a:cubicBezTo>
                    <a:cubicBezTo>
                      <a:pt x="252" y="615"/>
                      <a:pt x="252" y="615"/>
                      <a:pt x="252" y="615"/>
                    </a:cubicBezTo>
                    <a:cubicBezTo>
                      <a:pt x="256" y="615"/>
                      <a:pt x="256" y="615"/>
                      <a:pt x="256" y="615"/>
                    </a:cubicBezTo>
                    <a:cubicBezTo>
                      <a:pt x="263" y="617"/>
                      <a:pt x="267" y="622"/>
                      <a:pt x="269" y="630"/>
                    </a:cubicBezTo>
                    <a:cubicBezTo>
                      <a:pt x="274" y="657"/>
                      <a:pt x="274" y="657"/>
                      <a:pt x="274" y="657"/>
                    </a:cubicBezTo>
                    <a:cubicBezTo>
                      <a:pt x="275" y="662"/>
                      <a:pt x="275" y="662"/>
                      <a:pt x="275" y="662"/>
                    </a:cubicBezTo>
                    <a:cubicBezTo>
                      <a:pt x="303" y="723"/>
                      <a:pt x="303" y="723"/>
                      <a:pt x="303" y="723"/>
                    </a:cubicBezTo>
                    <a:cubicBezTo>
                      <a:pt x="315" y="734"/>
                      <a:pt x="315" y="734"/>
                      <a:pt x="315" y="734"/>
                    </a:cubicBezTo>
                    <a:cubicBezTo>
                      <a:pt x="316" y="735"/>
                      <a:pt x="316" y="735"/>
                      <a:pt x="316" y="735"/>
                    </a:cubicBezTo>
                    <a:cubicBezTo>
                      <a:pt x="316" y="736"/>
                      <a:pt x="316" y="736"/>
                      <a:pt x="316" y="736"/>
                    </a:cubicBezTo>
                    <a:cubicBezTo>
                      <a:pt x="321" y="762"/>
                      <a:pt x="321" y="762"/>
                      <a:pt x="321" y="762"/>
                    </a:cubicBezTo>
                    <a:cubicBezTo>
                      <a:pt x="321" y="762"/>
                      <a:pt x="321" y="762"/>
                      <a:pt x="321" y="762"/>
                    </a:cubicBezTo>
                    <a:cubicBezTo>
                      <a:pt x="323" y="786"/>
                      <a:pt x="323" y="786"/>
                      <a:pt x="323" y="786"/>
                    </a:cubicBezTo>
                    <a:cubicBezTo>
                      <a:pt x="324" y="788"/>
                      <a:pt x="324" y="788"/>
                      <a:pt x="324" y="788"/>
                    </a:cubicBezTo>
                    <a:cubicBezTo>
                      <a:pt x="332" y="778"/>
                      <a:pt x="338" y="772"/>
                      <a:pt x="342" y="774"/>
                    </a:cubicBezTo>
                    <a:cubicBezTo>
                      <a:pt x="346" y="776"/>
                      <a:pt x="347" y="778"/>
                      <a:pt x="347" y="782"/>
                    </a:cubicBezTo>
                    <a:cubicBezTo>
                      <a:pt x="347" y="788"/>
                      <a:pt x="347" y="788"/>
                      <a:pt x="347" y="788"/>
                    </a:cubicBezTo>
                    <a:cubicBezTo>
                      <a:pt x="347" y="807"/>
                      <a:pt x="347" y="807"/>
                      <a:pt x="347" y="807"/>
                    </a:cubicBezTo>
                    <a:cubicBezTo>
                      <a:pt x="347" y="812"/>
                      <a:pt x="347" y="812"/>
                      <a:pt x="347" y="812"/>
                    </a:cubicBezTo>
                    <a:cubicBezTo>
                      <a:pt x="353" y="814"/>
                      <a:pt x="357" y="812"/>
                      <a:pt x="358" y="809"/>
                    </a:cubicBezTo>
                    <a:cubicBezTo>
                      <a:pt x="368" y="795"/>
                      <a:pt x="368" y="795"/>
                      <a:pt x="368" y="795"/>
                    </a:cubicBezTo>
                    <a:cubicBezTo>
                      <a:pt x="380" y="783"/>
                      <a:pt x="380" y="783"/>
                      <a:pt x="380" y="783"/>
                    </a:cubicBezTo>
                    <a:cubicBezTo>
                      <a:pt x="388" y="778"/>
                      <a:pt x="395" y="773"/>
                      <a:pt x="403" y="773"/>
                    </a:cubicBezTo>
                    <a:cubicBezTo>
                      <a:pt x="404" y="773"/>
                      <a:pt x="404" y="773"/>
                      <a:pt x="404" y="773"/>
                    </a:cubicBezTo>
                    <a:cubicBezTo>
                      <a:pt x="427" y="779"/>
                      <a:pt x="427" y="779"/>
                      <a:pt x="427" y="779"/>
                    </a:cubicBezTo>
                    <a:cubicBezTo>
                      <a:pt x="433" y="776"/>
                      <a:pt x="433" y="776"/>
                      <a:pt x="433" y="776"/>
                    </a:cubicBezTo>
                    <a:cubicBezTo>
                      <a:pt x="444" y="761"/>
                      <a:pt x="444" y="761"/>
                      <a:pt x="444" y="761"/>
                    </a:cubicBezTo>
                    <a:cubicBezTo>
                      <a:pt x="442" y="738"/>
                      <a:pt x="442" y="738"/>
                      <a:pt x="442" y="738"/>
                    </a:cubicBezTo>
                    <a:cubicBezTo>
                      <a:pt x="435" y="725"/>
                      <a:pt x="432" y="714"/>
                      <a:pt x="434" y="707"/>
                    </a:cubicBezTo>
                    <a:cubicBezTo>
                      <a:pt x="437" y="688"/>
                      <a:pt x="437" y="688"/>
                      <a:pt x="437" y="688"/>
                    </a:cubicBezTo>
                    <a:cubicBezTo>
                      <a:pt x="437" y="686"/>
                      <a:pt x="437" y="686"/>
                      <a:pt x="437" y="686"/>
                    </a:cubicBezTo>
                    <a:cubicBezTo>
                      <a:pt x="438" y="684"/>
                      <a:pt x="438" y="684"/>
                      <a:pt x="438" y="684"/>
                    </a:cubicBezTo>
                    <a:cubicBezTo>
                      <a:pt x="438" y="684"/>
                      <a:pt x="438" y="684"/>
                      <a:pt x="438" y="684"/>
                    </a:cubicBezTo>
                    <a:cubicBezTo>
                      <a:pt x="458" y="672"/>
                      <a:pt x="458" y="672"/>
                      <a:pt x="458" y="672"/>
                    </a:cubicBezTo>
                    <a:cubicBezTo>
                      <a:pt x="459" y="672"/>
                      <a:pt x="459" y="672"/>
                      <a:pt x="459" y="672"/>
                    </a:cubicBezTo>
                    <a:cubicBezTo>
                      <a:pt x="459" y="672"/>
                      <a:pt x="459" y="672"/>
                      <a:pt x="459" y="672"/>
                    </a:cubicBezTo>
                    <a:cubicBezTo>
                      <a:pt x="474" y="663"/>
                      <a:pt x="474" y="663"/>
                      <a:pt x="474" y="663"/>
                    </a:cubicBezTo>
                    <a:cubicBezTo>
                      <a:pt x="491" y="638"/>
                      <a:pt x="491" y="638"/>
                      <a:pt x="491" y="638"/>
                    </a:cubicBezTo>
                    <a:cubicBezTo>
                      <a:pt x="493" y="620"/>
                      <a:pt x="493" y="620"/>
                      <a:pt x="493" y="620"/>
                    </a:cubicBezTo>
                    <a:cubicBezTo>
                      <a:pt x="474" y="576"/>
                      <a:pt x="474" y="576"/>
                      <a:pt x="474" y="576"/>
                    </a:cubicBezTo>
                    <a:cubicBezTo>
                      <a:pt x="516" y="595"/>
                      <a:pt x="516" y="595"/>
                      <a:pt x="516" y="595"/>
                    </a:cubicBezTo>
                    <a:cubicBezTo>
                      <a:pt x="516" y="577"/>
                      <a:pt x="516" y="577"/>
                      <a:pt x="516" y="577"/>
                    </a:cubicBezTo>
                    <a:cubicBezTo>
                      <a:pt x="516" y="577"/>
                      <a:pt x="516" y="577"/>
                      <a:pt x="516" y="577"/>
                    </a:cubicBezTo>
                    <a:cubicBezTo>
                      <a:pt x="516" y="576"/>
                      <a:pt x="516" y="576"/>
                      <a:pt x="516" y="576"/>
                    </a:cubicBezTo>
                    <a:cubicBezTo>
                      <a:pt x="532" y="562"/>
                      <a:pt x="532" y="562"/>
                      <a:pt x="532" y="562"/>
                    </a:cubicBezTo>
                    <a:cubicBezTo>
                      <a:pt x="563" y="554"/>
                      <a:pt x="563" y="554"/>
                      <a:pt x="563" y="554"/>
                    </a:cubicBezTo>
                    <a:cubicBezTo>
                      <a:pt x="565" y="554"/>
                      <a:pt x="565" y="554"/>
                      <a:pt x="565" y="554"/>
                    </a:cubicBezTo>
                    <a:cubicBezTo>
                      <a:pt x="583" y="593"/>
                      <a:pt x="583" y="593"/>
                      <a:pt x="583" y="593"/>
                    </a:cubicBezTo>
                    <a:cubicBezTo>
                      <a:pt x="583" y="595"/>
                      <a:pt x="583" y="595"/>
                      <a:pt x="583" y="595"/>
                    </a:cubicBezTo>
                    <a:cubicBezTo>
                      <a:pt x="581" y="610"/>
                      <a:pt x="581" y="610"/>
                      <a:pt x="581" y="610"/>
                    </a:cubicBezTo>
                    <a:cubicBezTo>
                      <a:pt x="583" y="624"/>
                      <a:pt x="583" y="624"/>
                      <a:pt x="583" y="624"/>
                    </a:cubicBezTo>
                    <a:cubicBezTo>
                      <a:pt x="585" y="630"/>
                      <a:pt x="589" y="633"/>
                      <a:pt x="592" y="633"/>
                    </a:cubicBezTo>
                    <a:cubicBezTo>
                      <a:pt x="596" y="633"/>
                      <a:pt x="601" y="630"/>
                      <a:pt x="605" y="625"/>
                    </a:cubicBezTo>
                    <a:cubicBezTo>
                      <a:pt x="606" y="622"/>
                      <a:pt x="606" y="622"/>
                      <a:pt x="606" y="622"/>
                    </a:cubicBezTo>
                    <a:cubicBezTo>
                      <a:pt x="606" y="622"/>
                      <a:pt x="606" y="622"/>
                      <a:pt x="606" y="622"/>
                    </a:cubicBezTo>
                    <a:cubicBezTo>
                      <a:pt x="607" y="622"/>
                      <a:pt x="607" y="622"/>
                      <a:pt x="607" y="622"/>
                    </a:cubicBezTo>
                    <a:cubicBezTo>
                      <a:pt x="632" y="614"/>
                      <a:pt x="632" y="614"/>
                      <a:pt x="632" y="614"/>
                    </a:cubicBezTo>
                    <a:cubicBezTo>
                      <a:pt x="632" y="614"/>
                      <a:pt x="632" y="614"/>
                      <a:pt x="632" y="614"/>
                    </a:cubicBezTo>
                    <a:cubicBezTo>
                      <a:pt x="633" y="614"/>
                      <a:pt x="633" y="614"/>
                      <a:pt x="633" y="614"/>
                    </a:cubicBezTo>
                    <a:cubicBezTo>
                      <a:pt x="647" y="614"/>
                      <a:pt x="653" y="617"/>
                      <a:pt x="657" y="624"/>
                    </a:cubicBezTo>
                    <a:cubicBezTo>
                      <a:pt x="659" y="652"/>
                      <a:pt x="659" y="652"/>
                      <a:pt x="659" y="652"/>
                    </a:cubicBezTo>
                    <a:cubicBezTo>
                      <a:pt x="659" y="653"/>
                      <a:pt x="659" y="653"/>
                      <a:pt x="659" y="653"/>
                    </a:cubicBezTo>
                    <a:cubicBezTo>
                      <a:pt x="664" y="654"/>
                      <a:pt x="664" y="654"/>
                      <a:pt x="664" y="654"/>
                    </a:cubicBezTo>
                    <a:cubicBezTo>
                      <a:pt x="675" y="657"/>
                      <a:pt x="675" y="657"/>
                      <a:pt x="675" y="657"/>
                    </a:cubicBezTo>
                    <a:cubicBezTo>
                      <a:pt x="690" y="656"/>
                      <a:pt x="690" y="656"/>
                      <a:pt x="690" y="656"/>
                    </a:cubicBezTo>
                    <a:cubicBezTo>
                      <a:pt x="717" y="649"/>
                      <a:pt x="717" y="649"/>
                      <a:pt x="717" y="649"/>
                    </a:cubicBezTo>
                    <a:cubicBezTo>
                      <a:pt x="733" y="635"/>
                      <a:pt x="733" y="635"/>
                      <a:pt x="733" y="635"/>
                    </a:cubicBezTo>
                    <a:cubicBezTo>
                      <a:pt x="734" y="624"/>
                      <a:pt x="734" y="624"/>
                      <a:pt x="734" y="624"/>
                    </a:cubicBezTo>
                    <a:cubicBezTo>
                      <a:pt x="726" y="615"/>
                      <a:pt x="726" y="615"/>
                      <a:pt x="726" y="615"/>
                    </a:cubicBezTo>
                    <a:cubicBezTo>
                      <a:pt x="699" y="606"/>
                      <a:pt x="699" y="606"/>
                      <a:pt x="699" y="606"/>
                    </a:cubicBezTo>
                    <a:cubicBezTo>
                      <a:pt x="699" y="606"/>
                      <a:pt x="699" y="606"/>
                      <a:pt x="699" y="606"/>
                    </a:cubicBezTo>
                    <a:cubicBezTo>
                      <a:pt x="697" y="605"/>
                      <a:pt x="697" y="605"/>
                      <a:pt x="697" y="605"/>
                    </a:cubicBezTo>
                    <a:cubicBezTo>
                      <a:pt x="697" y="605"/>
                      <a:pt x="697" y="605"/>
                      <a:pt x="697" y="605"/>
                    </a:cubicBezTo>
                    <a:cubicBezTo>
                      <a:pt x="697" y="603"/>
                      <a:pt x="697" y="603"/>
                      <a:pt x="697" y="603"/>
                    </a:cubicBezTo>
                    <a:cubicBezTo>
                      <a:pt x="665" y="572"/>
                      <a:pt x="665" y="572"/>
                      <a:pt x="665" y="572"/>
                    </a:cubicBezTo>
                    <a:cubicBezTo>
                      <a:pt x="668" y="570"/>
                      <a:pt x="668" y="570"/>
                      <a:pt x="668" y="570"/>
                    </a:cubicBezTo>
                    <a:cubicBezTo>
                      <a:pt x="684" y="556"/>
                      <a:pt x="684" y="556"/>
                      <a:pt x="684" y="556"/>
                    </a:cubicBezTo>
                    <a:cubicBezTo>
                      <a:pt x="685" y="555"/>
                      <a:pt x="685" y="555"/>
                      <a:pt x="685" y="555"/>
                    </a:cubicBezTo>
                    <a:cubicBezTo>
                      <a:pt x="685" y="555"/>
                      <a:pt x="685" y="555"/>
                      <a:pt x="685" y="555"/>
                    </a:cubicBezTo>
                    <a:cubicBezTo>
                      <a:pt x="701" y="549"/>
                      <a:pt x="701" y="549"/>
                      <a:pt x="701" y="549"/>
                    </a:cubicBezTo>
                    <a:cubicBezTo>
                      <a:pt x="701" y="549"/>
                      <a:pt x="701" y="549"/>
                      <a:pt x="701" y="549"/>
                    </a:cubicBezTo>
                    <a:cubicBezTo>
                      <a:pt x="704" y="549"/>
                      <a:pt x="704" y="549"/>
                      <a:pt x="704" y="549"/>
                    </a:cubicBezTo>
                    <a:cubicBezTo>
                      <a:pt x="725" y="553"/>
                      <a:pt x="725" y="553"/>
                      <a:pt x="725" y="553"/>
                    </a:cubicBezTo>
                    <a:cubicBezTo>
                      <a:pt x="726" y="553"/>
                      <a:pt x="726" y="553"/>
                      <a:pt x="726" y="553"/>
                    </a:cubicBezTo>
                    <a:cubicBezTo>
                      <a:pt x="727" y="554"/>
                      <a:pt x="727" y="554"/>
                      <a:pt x="727" y="554"/>
                    </a:cubicBezTo>
                    <a:cubicBezTo>
                      <a:pt x="727" y="545"/>
                      <a:pt x="727" y="545"/>
                      <a:pt x="727" y="545"/>
                    </a:cubicBezTo>
                    <a:cubicBezTo>
                      <a:pt x="718" y="530"/>
                      <a:pt x="718" y="530"/>
                      <a:pt x="718" y="530"/>
                    </a:cubicBezTo>
                    <a:cubicBezTo>
                      <a:pt x="703" y="522"/>
                      <a:pt x="703" y="522"/>
                      <a:pt x="703" y="522"/>
                    </a:cubicBezTo>
                    <a:cubicBezTo>
                      <a:pt x="683" y="493"/>
                      <a:pt x="683" y="493"/>
                      <a:pt x="683" y="493"/>
                    </a:cubicBezTo>
                    <a:cubicBezTo>
                      <a:pt x="683" y="493"/>
                      <a:pt x="683" y="493"/>
                      <a:pt x="683" y="493"/>
                    </a:cubicBezTo>
                    <a:cubicBezTo>
                      <a:pt x="682" y="492"/>
                      <a:pt x="682" y="492"/>
                      <a:pt x="682" y="492"/>
                    </a:cubicBezTo>
                    <a:cubicBezTo>
                      <a:pt x="682" y="491"/>
                      <a:pt x="682" y="491"/>
                      <a:pt x="682" y="491"/>
                    </a:cubicBezTo>
                    <a:cubicBezTo>
                      <a:pt x="672" y="456"/>
                      <a:pt x="672" y="456"/>
                      <a:pt x="672" y="456"/>
                    </a:cubicBezTo>
                    <a:cubicBezTo>
                      <a:pt x="672" y="429"/>
                      <a:pt x="672" y="429"/>
                      <a:pt x="672" y="429"/>
                    </a:cubicBezTo>
                    <a:cubicBezTo>
                      <a:pt x="689" y="414"/>
                      <a:pt x="689" y="414"/>
                      <a:pt x="689" y="414"/>
                    </a:cubicBezTo>
                    <a:cubicBezTo>
                      <a:pt x="715" y="414"/>
                      <a:pt x="715" y="414"/>
                      <a:pt x="715" y="414"/>
                    </a:cubicBezTo>
                    <a:cubicBezTo>
                      <a:pt x="774" y="419"/>
                      <a:pt x="774" y="419"/>
                      <a:pt x="774" y="419"/>
                    </a:cubicBezTo>
                    <a:cubicBezTo>
                      <a:pt x="801" y="380"/>
                      <a:pt x="801" y="380"/>
                      <a:pt x="801" y="380"/>
                    </a:cubicBezTo>
                    <a:cubicBezTo>
                      <a:pt x="801" y="378"/>
                      <a:pt x="801" y="378"/>
                      <a:pt x="801" y="378"/>
                    </a:cubicBezTo>
                    <a:cubicBezTo>
                      <a:pt x="803" y="378"/>
                      <a:pt x="803" y="378"/>
                      <a:pt x="803" y="378"/>
                    </a:cubicBezTo>
                    <a:cubicBezTo>
                      <a:pt x="825" y="366"/>
                      <a:pt x="825" y="366"/>
                      <a:pt x="825" y="366"/>
                    </a:cubicBezTo>
                    <a:cubicBezTo>
                      <a:pt x="837" y="343"/>
                      <a:pt x="837" y="343"/>
                      <a:pt x="837" y="343"/>
                    </a:cubicBezTo>
                    <a:cubicBezTo>
                      <a:pt x="838" y="342"/>
                      <a:pt x="838" y="342"/>
                      <a:pt x="838" y="342"/>
                    </a:cubicBezTo>
                    <a:cubicBezTo>
                      <a:pt x="865" y="320"/>
                      <a:pt x="865" y="320"/>
                      <a:pt x="865" y="320"/>
                    </a:cubicBezTo>
                    <a:cubicBezTo>
                      <a:pt x="877" y="296"/>
                      <a:pt x="877" y="296"/>
                      <a:pt x="877" y="296"/>
                    </a:cubicBezTo>
                    <a:cubicBezTo>
                      <a:pt x="877" y="295"/>
                      <a:pt x="877" y="295"/>
                      <a:pt x="877" y="295"/>
                    </a:cubicBezTo>
                    <a:cubicBezTo>
                      <a:pt x="878" y="295"/>
                      <a:pt x="878" y="295"/>
                      <a:pt x="878" y="295"/>
                    </a:cubicBezTo>
                    <a:cubicBezTo>
                      <a:pt x="878" y="294"/>
                      <a:pt x="878" y="294"/>
                      <a:pt x="878" y="294"/>
                    </a:cubicBezTo>
                    <a:cubicBezTo>
                      <a:pt x="878" y="294"/>
                      <a:pt x="878" y="294"/>
                      <a:pt x="878" y="294"/>
                    </a:cubicBezTo>
                    <a:cubicBezTo>
                      <a:pt x="889" y="284"/>
                      <a:pt x="889" y="284"/>
                      <a:pt x="889" y="284"/>
                    </a:cubicBezTo>
                    <a:cubicBezTo>
                      <a:pt x="901" y="263"/>
                      <a:pt x="901" y="263"/>
                      <a:pt x="901" y="263"/>
                    </a:cubicBezTo>
                    <a:cubicBezTo>
                      <a:pt x="906" y="230"/>
                      <a:pt x="906" y="230"/>
                      <a:pt x="906" y="230"/>
                    </a:cubicBezTo>
                    <a:cubicBezTo>
                      <a:pt x="906" y="227"/>
                      <a:pt x="906" y="227"/>
                      <a:pt x="906" y="227"/>
                    </a:cubicBezTo>
                    <a:cubicBezTo>
                      <a:pt x="907" y="226"/>
                      <a:pt x="907" y="226"/>
                      <a:pt x="907" y="226"/>
                    </a:cubicBezTo>
                    <a:cubicBezTo>
                      <a:pt x="924" y="214"/>
                      <a:pt x="924" y="214"/>
                      <a:pt x="924" y="214"/>
                    </a:cubicBezTo>
                    <a:cubicBezTo>
                      <a:pt x="928" y="210"/>
                      <a:pt x="928" y="210"/>
                      <a:pt x="928" y="210"/>
                    </a:cubicBezTo>
                    <a:cubicBezTo>
                      <a:pt x="903" y="206"/>
                      <a:pt x="903" y="206"/>
                      <a:pt x="903" y="206"/>
                    </a:cubicBezTo>
                    <a:cubicBezTo>
                      <a:pt x="860" y="208"/>
                      <a:pt x="860" y="208"/>
                      <a:pt x="860" y="208"/>
                    </a:cubicBezTo>
                    <a:cubicBezTo>
                      <a:pt x="859" y="207"/>
                      <a:pt x="859" y="207"/>
                      <a:pt x="859" y="207"/>
                    </a:cubicBezTo>
                    <a:cubicBezTo>
                      <a:pt x="843" y="194"/>
                      <a:pt x="843" y="194"/>
                      <a:pt x="843" y="194"/>
                    </a:cubicBezTo>
                    <a:cubicBezTo>
                      <a:pt x="841" y="194"/>
                      <a:pt x="841" y="194"/>
                      <a:pt x="841" y="194"/>
                    </a:cubicBezTo>
                    <a:cubicBezTo>
                      <a:pt x="841" y="193"/>
                      <a:pt x="841" y="193"/>
                      <a:pt x="841" y="193"/>
                    </a:cubicBezTo>
                    <a:cubicBezTo>
                      <a:pt x="841" y="193"/>
                      <a:pt x="841" y="193"/>
                      <a:pt x="841" y="193"/>
                    </a:cubicBezTo>
                    <a:cubicBezTo>
                      <a:pt x="833" y="180"/>
                      <a:pt x="833" y="180"/>
                      <a:pt x="833" y="180"/>
                    </a:cubicBezTo>
                    <a:cubicBezTo>
                      <a:pt x="831" y="181"/>
                      <a:pt x="831" y="181"/>
                      <a:pt x="831" y="181"/>
                    </a:cubicBezTo>
                    <a:cubicBezTo>
                      <a:pt x="830" y="183"/>
                      <a:pt x="830" y="183"/>
                      <a:pt x="830" y="183"/>
                    </a:cubicBezTo>
                    <a:cubicBezTo>
                      <a:pt x="828" y="187"/>
                      <a:pt x="822" y="188"/>
                      <a:pt x="816" y="188"/>
                    </a:cubicBezTo>
                    <a:cubicBezTo>
                      <a:pt x="810" y="191"/>
                      <a:pt x="810" y="191"/>
                      <a:pt x="810" y="191"/>
                    </a:cubicBezTo>
                    <a:cubicBezTo>
                      <a:pt x="808" y="192"/>
                      <a:pt x="806" y="193"/>
                      <a:pt x="803" y="192"/>
                    </a:cubicBezTo>
                    <a:cubicBezTo>
                      <a:pt x="801" y="192"/>
                      <a:pt x="800" y="189"/>
                      <a:pt x="798" y="183"/>
                    </a:cubicBezTo>
                    <a:cubicBezTo>
                      <a:pt x="797" y="178"/>
                      <a:pt x="795" y="173"/>
                      <a:pt x="789" y="168"/>
                    </a:cubicBezTo>
                    <a:cubicBezTo>
                      <a:pt x="787" y="167"/>
                      <a:pt x="787" y="167"/>
                      <a:pt x="787" y="167"/>
                    </a:cubicBezTo>
                    <a:cubicBezTo>
                      <a:pt x="787" y="165"/>
                      <a:pt x="787" y="165"/>
                      <a:pt x="787" y="165"/>
                    </a:cubicBezTo>
                    <a:cubicBezTo>
                      <a:pt x="786" y="165"/>
                      <a:pt x="786" y="165"/>
                      <a:pt x="786" y="165"/>
                    </a:cubicBezTo>
                    <a:cubicBezTo>
                      <a:pt x="781" y="152"/>
                      <a:pt x="781" y="152"/>
                      <a:pt x="781" y="152"/>
                    </a:cubicBezTo>
                    <a:cubicBezTo>
                      <a:pt x="777" y="152"/>
                      <a:pt x="777" y="152"/>
                      <a:pt x="777" y="152"/>
                    </a:cubicBezTo>
                    <a:cubicBezTo>
                      <a:pt x="761" y="162"/>
                      <a:pt x="761" y="162"/>
                      <a:pt x="761" y="162"/>
                    </a:cubicBezTo>
                    <a:cubicBezTo>
                      <a:pt x="760" y="163"/>
                      <a:pt x="760" y="163"/>
                      <a:pt x="760" y="163"/>
                    </a:cubicBezTo>
                    <a:cubicBezTo>
                      <a:pt x="759" y="163"/>
                      <a:pt x="759" y="163"/>
                      <a:pt x="759" y="163"/>
                    </a:cubicBezTo>
                    <a:cubicBezTo>
                      <a:pt x="722" y="171"/>
                      <a:pt x="722" y="171"/>
                      <a:pt x="722" y="171"/>
                    </a:cubicBezTo>
                    <a:cubicBezTo>
                      <a:pt x="720" y="171"/>
                      <a:pt x="720" y="171"/>
                      <a:pt x="720" y="171"/>
                    </a:cubicBezTo>
                    <a:cubicBezTo>
                      <a:pt x="718" y="170"/>
                      <a:pt x="718" y="170"/>
                      <a:pt x="718" y="170"/>
                    </a:cubicBezTo>
                    <a:cubicBezTo>
                      <a:pt x="694" y="153"/>
                      <a:pt x="694" y="153"/>
                      <a:pt x="694" y="153"/>
                    </a:cubicBezTo>
                    <a:cubicBezTo>
                      <a:pt x="694" y="153"/>
                      <a:pt x="694" y="153"/>
                      <a:pt x="694" y="153"/>
                    </a:cubicBezTo>
                    <a:cubicBezTo>
                      <a:pt x="693" y="152"/>
                      <a:pt x="693" y="152"/>
                      <a:pt x="693" y="152"/>
                    </a:cubicBezTo>
                    <a:cubicBezTo>
                      <a:pt x="693" y="151"/>
                      <a:pt x="693" y="151"/>
                      <a:pt x="693" y="151"/>
                    </a:cubicBezTo>
                    <a:cubicBezTo>
                      <a:pt x="691" y="151"/>
                      <a:pt x="691" y="151"/>
                      <a:pt x="691" y="151"/>
                    </a:cubicBezTo>
                    <a:cubicBezTo>
                      <a:pt x="685" y="138"/>
                      <a:pt x="685" y="138"/>
                      <a:pt x="685" y="138"/>
                    </a:cubicBezTo>
                    <a:cubicBezTo>
                      <a:pt x="667" y="157"/>
                      <a:pt x="667" y="157"/>
                      <a:pt x="667" y="157"/>
                    </a:cubicBezTo>
                    <a:cubicBezTo>
                      <a:pt x="655" y="172"/>
                      <a:pt x="645" y="176"/>
                      <a:pt x="639" y="172"/>
                    </a:cubicBezTo>
                    <a:cubicBezTo>
                      <a:pt x="614" y="159"/>
                      <a:pt x="614" y="159"/>
                      <a:pt x="614" y="159"/>
                    </a:cubicBezTo>
                    <a:cubicBezTo>
                      <a:pt x="598" y="157"/>
                      <a:pt x="598" y="157"/>
                      <a:pt x="598" y="157"/>
                    </a:cubicBezTo>
                    <a:cubicBezTo>
                      <a:pt x="595" y="158"/>
                      <a:pt x="595" y="158"/>
                      <a:pt x="595" y="158"/>
                    </a:cubicBezTo>
                    <a:cubicBezTo>
                      <a:pt x="580" y="146"/>
                      <a:pt x="580" y="146"/>
                      <a:pt x="580" y="146"/>
                    </a:cubicBezTo>
                    <a:cubicBezTo>
                      <a:pt x="579" y="145"/>
                      <a:pt x="579" y="145"/>
                      <a:pt x="579" y="145"/>
                    </a:cubicBezTo>
                    <a:cubicBezTo>
                      <a:pt x="575" y="144"/>
                      <a:pt x="575" y="144"/>
                      <a:pt x="575" y="144"/>
                    </a:cubicBezTo>
                    <a:cubicBezTo>
                      <a:pt x="583" y="116"/>
                      <a:pt x="583" y="116"/>
                      <a:pt x="583" y="116"/>
                    </a:cubicBezTo>
                    <a:cubicBezTo>
                      <a:pt x="583" y="106"/>
                      <a:pt x="583" y="106"/>
                      <a:pt x="583" y="106"/>
                    </a:cubicBezTo>
                    <a:cubicBezTo>
                      <a:pt x="573" y="102"/>
                      <a:pt x="573" y="102"/>
                      <a:pt x="573" y="102"/>
                    </a:cubicBezTo>
                    <a:cubicBezTo>
                      <a:pt x="572" y="102"/>
                      <a:pt x="572" y="102"/>
                      <a:pt x="572" y="102"/>
                    </a:cubicBezTo>
                    <a:cubicBezTo>
                      <a:pt x="550" y="78"/>
                      <a:pt x="550" y="78"/>
                      <a:pt x="550" y="78"/>
                    </a:cubicBezTo>
                    <a:cubicBezTo>
                      <a:pt x="551" y="60"/>
                      <a:pt x="551" y="60"/>
                      <a:pt x="551" y="60"/>
                    </a:cubicBezTo>
                    <a:cubicBezTo>
                      <a:pt x="496" y="55"/>
                      <a:pt x="496" y="55"/>
                      <a:pt x="496" y="55"/>
                    </a:cubicBezTo>
                    <a:cubicBezTo>
                      <a:pt x="475" y="43"/>
                      <a:pt x="475" y="43"/>
                      <a:pt x="475" y="43"/>
                    </a:cubicBezTo>
                    <a:cubicBezTo>
                      <a:pt x="470" y="40"/>
                      <a:pt x="466" y="34"/>
                      <a:pt x="462" y="23"/>
                    </a:cubicBezTo>
                    <a:cubicBezTo>
                      <a:pt x="459" y="16"/>
                      <a:pt x="459" y="16"/>
                      <a:pt x="459" y="16"/>
                    </a:cubicBezTo>
                    <a:cubicBezTo>
                      <a:pt x="455" y="0"/>
                      <a:pt x="455" y="0"/>
                      <a:pt x="455" y="0"/>
                    </a:cubicBezTo>
                    <a:cubicBezTo>
                      <a:pt x="448" y="1"/>
                      <a:pt x="448" y="1"/>
                      <a:pt x="448" y="1"/>
                    </a:cubicBezTo>
                    <a:cubicBezTo>
                      <a:pt x="431" y="15"/>
                      <a:pt x="431" y="15"/>
                      <a:pt x="431" y="15"/>
                    </a:cubicBezTo>
                    <a:cubicBezTo>
                      <a:pt x="411" y="39"/>
                      <a:pt x="411" y="39"/>
                      <a:pt x="411" y="39"/>
                    </a:cubicBezTo>
                    <a:cubicBezTo>
                      <a:pt x="415" y="57"/>
                      <a:pt x="415" y="57"/>
                      <a:pt x="415" y="57"/>
                    </a:cubicBezTo>
                    <a:cubicBezTo>
                      <a:pt x="421" y="80"/>
                      <a:pt x="421" y="80"/>
                      <a:pt x="421" y="80"/>
                    </a:cubicBezTo>
                    <a:cubicBezTo>
                      <a:pt x="421" y="81"/>
                      <a:pt x="421" y="81"/>
                      <a:pt x="421" y="81"/>
                    </a:cubicBezTo>
                    <a:cubicBezTo>
                      <a:pt x="422" y="81"/>
                      <a:pt x="422" y="81"/>
                      <a:pt x="422" y="81"/>
                    </a:cubicBezTo>
                    <a:cubicBezTo>
                      <a:pt x="421" y="82"/>
                      <a:pt x="421" y="82"/>
                      <a:pt x="421" y="82"/>
                    </a:cubicBezTo>
                    <a:cubicBezTo>
                      <a:pt x="421" y="83"/>
                      <a:pt x="421" y="83"/>
                      <a:pt x="421" y="83"/>
                    </a:cubicBezTo>
                    <a:cubicBezTo>
                      <a:pt x="419" y="89"/>
                      <a:pt x="413" y="93"/>
                      <a:pt x="403" y="93"/>
                    </a:cubicBezTo>
                    <a:cubicBezTo>
                      <a:pt x="382" y="93"/>
                      <a:pt x="382" y="93"/>
                      <a:pt x="382" y="93"/>
                    </a:cubicBezTo>
                    <a:cubicBezTo>
                      <a:pt x="370" y="86"/>
                      <a:pt x="370" y="86"/>
                      <a:pt x="370" y="86"/>
                    </a:cubicBezTo>
                    <a:cubicBezTo>
                      <a:pt x="354" y="93"/>
                      <a:pt x="354" y="93"/>
                      <a:pt x="354" y="93"/>
                    </a:cubicBezTo>
                    <a:cubicBezTo>
                      <a:pt x="351" y="94"/>
                      <a:pt x="351" y="94"/>
                      <a:pt x="351" y="94"/>
                    </a:cubicBezTo>
                    <a:cubicBezTo>
                      <a:pt x="348" y="93"/>
                      <a:pt x="348" y="93"/>
                      <a:pt x="348" y="93"/>
                    </a:cubicBezTo>
                    <a:cubicBezTo>
                      <a:pt x="346" y="107"/>
                      <a:pt x="346" y="107"/>
                      <a:pt x="346" y="107"/>
                    </a:cubicBezTo>
                    <a:cubicBezTo>
                      <a:pt x="345" y="110"/>
                      <a:pt x="345" y="110"/>
                      <a:pt x="345" y="110"/>
                    </a:cubicBezTo>
                    <a:cubicBezTo>
                      <a:pt x="345" y="113"/>
                      <a:pt x="345" y="113"/>
                      <a:pt x="345" y="113"/>
                    </a:cubicBezTo>
                    <a:cubicBezTo>
                      <a:pt x="342" y="113"/>
                      <a:pt x="342" y="113"/>
                      <a:pt x="342" y="113"/>
                    </a:cubicBezTo>
                    <a:cubicBezTo>
                      <a:pt x="316" y="104"/>
                      <a:pt x="316" y="104"/>
                      <a:pt x="316" y="104"/>
                    </a:cubicBezTo>
                    <a:cubicBezTo>
                      <a:pt x="316" y="113"/>
                      <a:pt x="317" y="119"/>
                      <a:pt x="321" y="126"/>
                    </a:cubicBezTo>
                    <a:cubicBezTo>
                      <a:pt x="324" y="134"/>
                      <a:pt x="325" y="139"/>
                      <a:pt x="322" y="145"/>
                    </a:cubicBezTo>
                    <a:cubicBezTo>
                      <a:pt x="319" y="154"/>
                      <a:pt x="319" y="154"/>
                      <a:pt x="319" y="154"/>
                    </a:cubicBezTo>
                    <a:cubicBezTo>
                      <a:pt x="316" y="157"/>
                      <a:pt x="306" y="158"/>
                      <a:pt x="293" y="157"/>
                    </a:cubicBezTo>
                    <a:cubicBezTo>
                      <a:pt x="275" y="157"/>
                      <a:pt x="275" y="157"/>
                      <a:pt x="275" y="157"/>
                    </a:cubicBezTo>
                    <a:cubicBezTo>
                      <a:pt x="274" y="187"/>
                      <a:pt x="274" y="187"/>
                      <a:pt x="274" y="187"/>
                    </a:cubicBezTo>
                    <a:cubicBezTo>
                      <a:pt x="250" y="178"/>
                      <a:pt x="250" y="178"/>
                      <a:pt x="250" y="178"/>
                    </a:cubicBezTo>
                    <a:cubicBezTo>
                      <a:pt x="249" y="178"/>
                      <a:pt x="249" y="178"/>
                      <a:pt x="249" y="178"/>
                    </a:cubicBezTo>
                    <a:cubicBezTo>
                      <a:pt x="248" y="177"/>
                      <a:pt x="248" y="177"/>
                      <a:pt x="248" y="177"/>
                    </a:cubicBezTo>
                    <a:cubicBezTo>
                      <a:pt x="237" y="155"/>
                      <a:pt x="237" y="155"/>
                      <a:pt x="237" y="155"/>
                    </a:cubicBezTo>
                    <a:cubicBezTo>
                      <a:pt x="211" y="146"/>
                      <a:pt x="211" y="146"/>
                      <a:pt x="211" y="146"/>
                    </a:cubicBezTo>
                    <a:cubicBezTo>
                      <a:pt x="205" y="133"/>
                      <a:pt x="205" y="133"/>
                      <a:pt x="205" y="133"/>
                    </a:cubicBezTo>
                    <a:cubicBezTo>
                      <a:pt x="195" y="140"/>
                      <a:pt x="195" y="140"/>
                      <a:pt x="195" y="140"/>
                    </a:cubicBezTo>
                    <a:cubicBezTo>
                      <a:pt x="194" y="140"/>
                      <a:pt x="194" y="140"/>
                      <a:pt x="194" y="140"/>
                    </a:cubicBezTo>
                    <a:cubicBezTo>
                      <a:pt x="179" y="143"/>
                      <a:pt x="179" y="143"/>
                      <a:pt x="179" y="143"/>
                    </a:cubicBezTo>
                    <a:cubicBezTo>
                      <a:pt x="174" y="143"/>
                      <a:pt x="174" y="143"/>
                      <a:pt x="174" y="143"/>
                    </a:cubicBezTo>
                    <a:cubicBezTo>
                      <a:pt x="166" y="124"/>
                      <a:pt x="166" y="124"/>
                      <a:pt x="166" y="124"/>
                    </a:cubicBezTo>
                    <a:cubicBezTo>
                      <a:pt x="157" y="113"/>
                      <a:pt x="157" y="113"/>
                      <a:pt x="157" y="113"/>
                    </a:cubicBezTo>
                    <a:cubicBezTo>
                      <a:pt x="156" y="112"/>
                      <a:pt x="156" y="112"/>
                      <a:pt x="156" y="112"/>
                    </a:cubicBezTo>
                    <a:cubicBezTo>
                      <a:pt x="148" y="101"/>
                      <a:pt x="144" y="92"/>
                      <a:pt x="142" y="86"/>
                    </a:cubicBezTo>
                    <a:cubicBezTo>
                      <a:pt x="142" y="85"/>
                      <a:pt x="139" y="83"/>
                      <a:pt x="134" y="82"/>
                    </a:cubicBezTo>
                    <a:cubicBezTo>
                      <a:pt x="130" y="81"/>
                      <a:pt x="130" y="81"/>
                      <a:pt x="130" y="81"/>
                    </a:cubicBezTo>
                    <a:cubicBezTo>
                      <a:pt x="123" y="78"/>
                      <a:pt x="117" y="72"/>
                      <a:pt x="114" y="62"/>
                    </a:cubicBezTo>
                    <a:cubicBezTo>
                      <a:pt x="110" y="44"/>
                      <a:pt x="110" y="44"/>
                      <a:pt x="110" y="44"/>
                    </a:cubicBezTo>
                    <a:cubicBezTo>
                      <a:pt x="110" y="29"/>
                      <a:pt x="110" y="29"/>
                      <a:pt x="110" y="29"/>
                    </a:cubicBezTo>
                    <a:cubicBezTo>
                      <a:pt x="103" y="16"/>
                      <a:pt x="103" y="16"/>
                      <a:pt x="103" y="16"/>
                    </a:cubicBezTo>
                    <a:cubicBezTo>
                      <a:pt x="90" y="20"/>
                      <a:pt x="90" y="20"/>
                      <a:pt x="90" y="20"/>
                    </a:cubicBezTo>
                    <a:cubicBezTo>
                      <a:pt x="89" y="20"/>
                      <a:pt x="89" y="20"/>
                      <a:pt x="89" y="20"/>
                    </a:cubicBezTo>
                    <a:cubicBezTo>
                      <a:pt x="88" y="20"/>
                      <a:pt x="88" y="20"/>
                      <a:pt x="88" y="20"/>
                    </a:cubicBezTo>
                    <a:lnTo>
                      <a:pt x="87" y="20"/>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35" name="Google Shape;435;p27"/>
              <p:cNvSpPr/>
              <p:nvPr/>
            </p:nvSpPr>
            <p:spPr>
              <a:xfrm>
                <a:off x="3289479" y="3445475"/>
                <a:ext cx="2094403" cy="1239935"/>
              </a:xfrm>
              <a:custGeom>
                <a:rect b="b" l="l" r="r" t="t"/>
                <a:pathLst>
                  <a:path extrusionOk="0" h="1007" w="1661">
                    <a:moveTo>
                      <a:pt x="205" y="3"/>
                    </a:moveTo>
                    <a:cubicBezTo>
                      <a:pt x="205" y="4"/>
                      <a:pt x="205" y="4"/>
                      <a:pt x="205" y="4"/>
                    </a:cubicBezTo>
                    <a:cubicBezTo>
                      <a:pt x="201" y="13"/>
                      <a:pt x="193" y="20"/>
                      <a:pt x="185" y="27"/>
                    </a:cubicBezTo>
                    <a:cubicBezTo>
                      <a:pt x="179" y="30"/>
                      <a:pt x="177" y="35"/>
                      <a:pt x="177" y="42"/>
                    </a:cubicBezTo>
                    <a:cubicBezTo>
                      <a:pt x="177" y="45"/>
                      <a:pt x="177" y="45"/>
                      <a:pt x="177" y="45"/>
                    </a:cubicBezTo>
                    <a:cubicBezTo>
                      <a:pt x="177" y="50"/>
                      <a:pt x="173" y="59"/>
                      <a:pt x="165" y="71"/>
                    </a:cubicBezTo>
                    <a:cubicBezTo>
                      <a:pt x="164" y="77"/>
                      <a:pt x="164" y="77"/>
                      <a:pt x="164" y="77"/>
                    </a:cubicBezTo>
                    <a:cubicBezTo>
                      <a:pt x="162" y="80"/>
                      <a:pt x="158" y="82"/>
                      <a:pt x="150" y="82"/>
                    </a:cubicBezTo>
                    <a:cubicBezTo>
                      <a:pt x="90" y="74"/>
                      <a:pt x="90" y="74"/>
                      <a:pt x="90" y="74"/>
                    </a:cubicBezTo>
                    <a:cubicBezTo>
                      <a:pt x="90" y="76"/>
                      <a:pt x="90" y="76"/>
                      <a:pt x="90" y="76"/>
                    </a:cubicBezTo>
                    <a:cubicBezTo>
                      <a:pt x="86" y="89"/>
                      <a:pt x="86" y="89"/>
                      <a:pt x="86" y="89"/>
                    </a:cubicBezTo>
                    <a:cubicBezTo>
                      <a:pt x="86" y="90"/>
                      <a:pt x="86" y="90"/>
                      <a:pt x="86" y="90"/>
                    </a:cubicBezTo>
                    <a:cubicBezTo>
                      <a:pt x="85" y="91"/>
                      <a:pt x="85" y="91"/>
                      <a:pt x="85" y="91"/>
                    </a:cubicBezTo>
                    <a:cubicBezTo>
                      <a:pt x="85" y="91"/>
                      <a:pt x="85" y="91"/>
                      <a:pt x="85" y="91"/>
                    </a:cubicBezTo>
                    <a:cubicBezTo>
                      <a:pt x="69" y="114"/>
                      <a:pt x="58" y="129"/>
                      <a:pt x="57" y="140"/>
                    </a:cubicBezTo>
                    <a:cubicBezTo>
                      <a:pt x="56" y="145"/>
                      <a:pt x="63" y="164"/>
                      <a:pt x="76" y="197"/>
                    </a:cubicBezTo>
                    <a:cubicBezTo>
                      <a:pt x="86" y="219"/>
                      <a:pt x="86" y="219"/>
                      <a:pt x="86" y="219"/>
                    </a:cubicBezTo>
                    <a:cubicBezTo>
                      <a:pt x="90" y="230"/>
                      <a:pt x="87" y="242"/>
                      <a:pt x="77" y="256"/>
                    </a:cubicBezTo>
                    <a:cubicBezTo>
                      <a:pt x="58" y="275"/>
                      <a:pt x="58" y="275"/>
                      <a:pt x="58" y="275"/>
                    </a:cubicBezTo>
                    <a:cubicBezTo>
                      <a:pt x="27" y="275"/>
                      <a:pt x="27" y="275"/>
                      <a:pt x="27" y="275"/>
                    </a:cubicBezTo>
                    <a:cubicBezTo>
                      <a:pt x="20" y="240"/>
                      <a:pt x="20" y="240"/>
                      <a:pt x="20" y="240"/>
                    </a:cubicBezTo>
                    <a:cubicBezTo>
                      <a:pt x="12" y="283"/>
                      <a:pt x="12" y="283"/>
                      <a:pt x="12" y="283"/>
                    </a:cubicBezTo>
                    <a:cubicBezTo>
                      <a:pt x="26" y="305"/>
                      <a:pt x="26" y="305"/>
                      <a:pt x="26" y="305"/>
                    </a:cubicBezTo>
                    <a:cubicBezTo>
                      <a:pt x="27" y="308"/>
                      <a:pt x="27" y="310"/>
                      <a:pt x="26" y="311"/>
                    </a:cubicBezTo>
                    <a:cubicBezTo>
                      <a:pt x="23" y="313"/>
                      <a:pt x="23" y="313"/>
                      <a:pt x="23" y="313"/>
                    </a:cubicBezTo>
                    <a:cubicBezTo>
                      <a:pt x="19" y="316"/>
                      <a:pt x="13" y="327"/>
                      <a:pt x="7" y="345"/>
                    </a:cubicBezTo>
                    <a:cubicBezTo>
                      <a:pt x="0" y="360"/>
                      <a:pt x="3" y="376"/>
                      <a:pt x="16" y="393"/>
                    </a:cubicBezTo>
                    <a:cubicBezTo>
                      <a:pt x="41" y="393"/>
                      <a:pt x="41" y="393"/>
                      <a:pt x="41" y="393"/>
                    </a:cubicBezTo>
                    <a:cubicBezTo>
                      <a:pt x="50" y="395"/>
                      <a:pt x="63" y="409"/>
                      <a:pt x="80" y="433"/>
                    </a:cubicBezTo>
                    <a:cubicBezTo>
                      <a:pt x="82" y="435"/>
                      <a:pt x="82" y="435"/>
                      <a:pt x="82" y="435"/>
                    </a:cubicBezTo>
                    <a:cubicBezTo>
                      <a:pt x="82" y="435"/>
                      <a:pt x="82" y="435"/>
                      <a:pt x="82" y="435"/>
                    </a:cubicBezTo>
                    <a:cubicBezTo>
                      <a:pt x="82" y="443"/>
                      <a:pt x="85" y="448"/>
                      <a:pt x="90" y="452"/>
                    </a:cubicBezTo>
                    <a:cubicBezTo>
                      <a:pt x="146" y="504"/>
                      <a:pt x="146" y="504"/>
                      <a:pt x="146" y="504"/>
                    </a:cubicBezTo>
                    <a:cubicBezTo>
                      <a:pt x="146" y="505"/>
                      <a:pt x="146" y="505"/>
                      <a:pt x="146" y="505"/>
                    </a:cubicBezTo>
                    <a:cubicBezTo>
                      <a:pt x="171" y="537"/>
                      <a:pt x="171" y="537"/>
                      <a:pt x="171" y="537"/>
                    </a:cubicBezTo>
                    <a:cubicBezTo>
                      <a:pt x="186" y="537"/>
                      <a:pt x="186" y="537"/>
                      <a:pt x="186" y="537"/>
                    </a:cubicBezTo>
                    <a:cubicBezTo>
                      <a:pt x="202" y="508"/>
                      <a:pt x="202" y="508"/>
                      <a:pt x="202" y="508"/>
                    </a:cubicBezTo>
                    <a:cubicBezTo>
                      <a:pt x="204" y="506"/>
                      <a:pt x="204" y="506"/>
                      <a:pt x="204" y="506"/>
                    </a:cubicBezTo>
                    <a:cubicBezTo>
                      <a:pt x="205" y="505"/>
                      <a:pt x="205" y="505"/>
                      <a:pt x="205" y="505"/>
                    </a:cubicBezTo>
                    <a:cubicBezTo>
                      <a:pt x="244" y="515"/>
                      <a:pt x="244" y="515"/>
                      <a:pt x="244" y="515"/>
                    </a:cubicBezTo>
                    <a:cubicBezTo>
                      <a:pt x="244" y="516"/>
                      <a:pt x="244" y="516"/>
                      <a:pt x="244" y="516"/>
                    </a:cubicBezTo>
                    <a:cubicBezTo>
                      <a:pt x="244" y="518"/>
                      <a:pt x="244" y="518"/>
                      <a:pt x="244" y="518"/>
                    </a:cubicBezTo>
                    <a:cubicBezTo>
                      <a:pt x="249" y="544"/>
                      <a:pt x="249" y="544"/>
                      <a:pt x="249" y="544"/>
                    </a:cubicBezTo>
                    <a:cubicBezTo>
                      <a:pt x="296" y="598"/>
                      <a:pt x="296" y="598"/>
                      <a:pt x="296" y="598"/>
                    </a:cubicBezTo>
                    <a:cubicBezTo>
                      <a:pt x="312" y="604"/>
                      <a:pt x="312" y="604"/>
                      <a:pt x="312" y="604"/>
                    </a:cubicBezTo>
                    <a:cubicBezTo>
                      <a:pt x="313" y="605"/>
                      <a:pt x="313" y="605"/>
                      <a:pt x="313" y="605"/>
                    </a:cubicBezTo>
                    <a:cubicBezTo>
                      <a:pt x="320" y="610"/>
                      <a:pt x="320" y="610"/>
                      <a:pt x="320" y="610"/>
                    </a:cubicBezTo>
                    <a:cubicBezTo>
                      <a:pt x="321" y="611"/>
                      <a:pt x="321" y="611"/>
                      <a:pt x="321" y="611"/>
                    </a:cubicBezTo>
                    <a:cubicBezTo>
                      <a:pt x="356" y="662"/>
                      <a:pt x="356" y="662"/>
                      <a:pt x="356" y="662"/>
                    </a:cubicBezTo>
                    <a:cubicBezTo>
                      <a:pt x="384" y="658"/>
                      <a:pt x="384" y="658"/>
                      <a:pt x="384" y="658"/>
                    </a:cubicBezTo>
                    <a:cubicBezTo>
                      <a:pt x="387" y="658"/>
                      <a:pt x="387" y="658"/>
                      <a:pt x="387" y="658"/>
                    </a:cubicBezTo>
                    <a:cubicBezTo>
                      <a:pt x="388" y="658"/>
                      <a:pt x="388" y="658"/>
                      <a:pt x="388" y="658"/>
                    </a:cubicBezTo>
                    <a:cubicBezTo>
                      <a:pt x="390" y="660"/>
                      <a:pt x="390" y="660"/>
                      <a:pt x="390" y="660"/>
                    </a:cubicBezTo>
                    <a:cubicBezTo>
                      <a:pt x="391" y="662"/>
                      <a:pt x="391" y="662"/>
                      <a:pt x="391" y="662"/>
                    </a:cubicBezTo>
                    <a:cubicBezTo>
                      <a:pt x="415" y="713"/>
                      <a:pt x="415" y="713"/>
                      <a:pt x="415" y="713"/>
                    </a:cubicBezTo>
                    <a:cubicBezTo>
                      <a:pt x="445" y="731"/>
                      <a:pt x="445" y="731"/>
                      <a:pt x="445" y="731"/>
                    </a:cubicBezTo>
                    <a:cubicBezTo>
                      <a:pt x="469" y="737"/>
                      <a:pt x="469" y="737"/>
                      <a:pt x="469" y="737"/>
                    </a:cubicBezTo>
                    <a:cubicBezTo>
                      <a:pt x="480" y="770"/>
                      <a:pt x="480" y="770"/>
                      <a:pt x="480" y="770"/>
                    </a:cubicBezTo>
                    <a:cubicBezTo>
                      <a:pt x="498" y="770"/>
                      <a:pt x="498" y="770"/>
                      <a:pt x="498" y="770"/>
                    </a:cubicBezTo>
                    <a:cubicBezTo>
                      <a:pt x="499" y="771"/>
                      <a:pt x="499" y="771"/>
                      <a:pt x="499" y="771"/>
                    </a:cubicBezTo>
                    <a:cubicBezTo>
                      <a:pt x="499" y="771"/>
                      <a:pt x="499" y="771"/>
                      <a:pt x="499" y="771"/>
                    </a:cubicBezTo>
                    <a:cubicBezTo>
                      <a:pt x="537" y="792"/>
                      <a:pt x="537" y="792"/>
                      <a:pt x="537" y="792"/>
                    </a:cubicBezTo>
                    <a:cubicBezTo>
                      <a:pt x="537" y="793"/>
                      <a:pt x="537" y="793"/>
                      <a:pt x="537" y="793"/>
                    </a:cubicBezTo>
                    <a:cubicBezTo>
                      <a:pt x="537" y="793"/>
                      <a:pt x="537" y="793"/>
                      <a:pt x="537" y="793"/>
                    </a:cubicBezTo>
                    <a:cubicBezTo>
                      <a:pt x="539" y="794"/>
                      <a:pt x="539" y="794"/>
                      <a:pt x="539" y="794"/>
                    </a:cubicBezTo>
                    <a:cubicBezTo>
                      <a:pt x="566" y="828"/>
                      <a:pt x="566" y="828"/>
                      <a:pt x="566" y="828"/>
                    </a:cubicBezTo>
                    <a:cubicBezTo>
                      <a:pt x="606" y="821"/>
                      <a:pt x="606" y="821"/>
                      <a:pt x="606" y="821"/>
                    </a:cubicBezTo>
                    <a:cubicBezTo>
                      <a:pt x="608" y="821"/>
                      <a:pt x="608" y="821"/>
                      <a:pt x="608" y="821"/>
                    </a:cubicBezTo>
                    <a:cubicBezTo>
                      <a:pt x="623" y="827"/>
                      <a:pt x="623" y="827"/>
                      <a:pt x="623" y="827"/>
                    </a:cubicBezTo>
                    <a:cubicBezTo>
                      <a:pt x="624" y="827"/>
                      <a:pt x="624" y="827"/>
                      <a:pt x="624" y="827"/>
                    </a:cubicBezTo>
                    <a:cubicBezTo>
                      <a:pt x="649" y="849"/>
                      <a:pt x="649" y="849"/>
                      <a:pt x="649" y="849"/>
                    </a:cubicBezTo>
                    <a:cubicBezTo>
                      <a:pt x="695" y="852"/>
                      <a:pt x="695" y="852"/>
                      <a:pt x="695" y="852"/>
                    </a:cubicBezTo>
                    <a:cubicBezTo>
                      <a:pt x="722" y="848"/>
                      <a:pt x="722" y="848"/>
                      <a:pt x="722" y="848"/>
                    </a:cubicBezTo>
                    <a:cubicBezTo>
                      <a:pt x="722" y="848"/>
                      <a:pt x="722" y="848"/>
                      <a:pt x="722" y="848"/>
                    </a:cubicBezTo>
                    <a:cubicBezTo>
                      <a:pt x="759" y="842"/>
                      <a:pt x="782" y="845"/>
                      <a:pt x="791" y="854"/>
                    </a:cubicBezTo>
                    <a:cubicBezTo>
                      <a:pt x="796" y="863"/>
                      <a:pt x="793" y="871"/>
                      <a:pt x="780" y="882"/>
                    </a:cubicBezTo>
                    <a:cubicBezTo>
                      <a:pt x="770" y="892"/>
                      <a:pt x="770" y="892"/>
                      <a:pt x="770" y="892"/>
                    </a:cubicBezTo>
                    <a:cubicBezTo>
                      <a:pt x="766" y="898"/>
                      <a:pt x="771" y="906"/>
                      <a:pt x="784" y="919"/>
                    </a:cubicBezTo>
                    <a:cubicBezTo>
                      <a:pt x="785" y="921"/>
                      <a:pt x="785" y="921"/>
                      <a:pt x="785" y="921"/>
                    </a:cubicBezTo>
                    <a:cubicBezTo>
                      <a:pt x="784" y="921"/>
                      <a:pt x="784" y="921"/>
                      <a:pt x="784" y="921"/>
                    </a:cubicBezTo>
                    <a:cubicBezTo>
                      <a:pt x="793" y="927"/>
                      <a:pt x="793" y="927"/>
                      <a:pt x="793" y="927"/>
                    </a:cubicBezTo>
                    <a:cubicBezTo>
                      <a:pt x="796" y="924"/>
                      <a:pt x="796" y="924"/>
                      <a:pt x="796" y="924"/>
                    </a:cubicBezTo>
                    <a:cubicBezTo>
                      <a:pt x="822" y="874"/>
                      <a:pt x="844" y="847"/>
                      <a:pt x="858" y="842"/>
                    </a:cubicBezTo>
                    <a:cubicBezTo>
                      <a:pt x="874" y="836"/>
                      <a:pt x="907" y="850"/>
                      <a:pt x="959" y="882"/>
                    </a:cubicBezTo>
                    <a:cubicBezTo>
                      <a:pt x="1022" y="893"/>
                      <a:pt x="1022" y="893"/>
                      <a:pt x="1022" y="893"/>
                    </a:cubicBezTo>
                    <a:cubicBezTo>
                      <a:pt x="1021" y="896"/>
                      <a:pt x="1021" y="896"/>
                      <a:pt x="1021" y="896"/>
                    </a:cubicBezTo>
                    <a:cubicBezTo>
                      <a:pt x="1021" y="898"/>
                      <a:pt x="1021" y="898"/>
                      <a:pt x="1021" y="898"/>
                    </a:cubicBezTo>
                    <a:cubicBezTo>
                      <a:pt x="1018" y="927"/>
                      <a:pt x="1018" y="927"/>
                      <a:pt x="1018" y="927"/>
                    </a:cubicBezTo>
                    <a:cubicBezTo>
                      <a:pt x="1049" y="931"/>
                      <a:pt x="1049" y="931"/>
                      <a:pt x="1049" y="931"/>
                    </a:cubicBezTo>
                    <a:cubicBezTo>
                      <a:pt x="1048" y="972"/>
                      <a:pt x="1048" y="972"/>
                      <a:pt x="1048" y="972"/>
                    </a:cubicBezTo>
                    <a:cubicBezTo>
                      <a:pt x="1058" y="990"/>
                      <a:pt x="1065" y="1000"/>
                      <a:pt x="1069" y="1003"/>
                    </a:cubicBezTo>
                    <a:cubicBezTo>
                      <a:pt x="1076" y="1007"/>
                      <a:pt x="1107" y="1007"/>
                      <a:pt x="1163" y="1003"/>
                    </a:cubicBezTo>
                    <a:cubicBezTo>
                      <a:pt x="1196" y="986"/>
                      <a:pt x="1196" y="986"/>
                      <a:pt x="1196" y="986"/>
                    </a:cubicBezTo>
                    <a:cubicBezTo>
                      <a:pt x="1228" y="942"/>
                      <a:pt x="1228" y="942"/>
                      <a:pt x="1228" y="942"/>
                    </a:cubicBezTo>
                    <a:cubicBezTo>
                      <a:pt x="1265" y="941"/>
                      <a:pt x="1265" y="941"/>
                      <a:pt x="1265" y="941"/>
                    </a:cubicBezTo>
                    <a:cubicBezTo>
                      <a:pt x="1283" y="936"/>
                      <a:pt x="1283" y="936"/>
                      <a:pt x="1283" y="936"/>
                    </a:cubicBezTo>
                    <a:cubicBezTo>
                      <a:pt x="1352" y="896"/>
                      <a:pt x="1352" y="896"/>
                      <a:pt x="1352" y="896"/>
                    </a:cubicBezTo>
                    <a:cubicBezTo>
                      <a:pt x="1353" y="896"/>
                      <a:pt x="1353" y="896"/>
                      <a:pt x="1353" y="896"/>
                    </a:cubicBezTo>
                    <a:cubicBezTo>
                      <a:pt x="1354" y="895"/>
                      <a:pt x="1354" y="895"/>
                      <a:pt x="1354" y="895"/>
                    </a:cubicBezTo>
                    <a:cubicBezTo>
                      <a:pt x="1354" y="895"/>
                      <a:pt x="1354" y="895"/>
                      <a:pt x="1354" y="895"/>
                    </a:cubicBezTo>
                    <a:cubicBezTo>
                      <a:pt x="1394" y="890"/>
                      <a:pt x="1418" y="889"/>
                      <a:pt x="1424" y="895"/>
                    </a:cubicBezTo>
                    <a:cubicBezTo>
                      <a:pt x="1469" y="933"/>
                      <a:pt x="1469" y="933"/>
                      <a:pt x="1469" y="933"/>
                    </a:cubicBezTo>
                    <a:cubicBezTo>
                      <a:pt x="1483" y="938"/>
                      <a:pt x="1483" y="938"/>
                      <a:pt x="1483" y="938"/>
                    </a:cubicBezTo>
                    <a:cubicBezTo>
                      <a:pt x="1485" y="940"/>
                      <a:pt x="1485" y="940"/>
                      <a:pt x="1485" y="940"/>
                    </a:cubicBezTo>
                    <a:cubicBezTo>
                      <a:pt x="1503" y="947"/>
                      <a:pt x="1503" y="947"/>
                      <a:pt x="1503" y="947"/>
                    </a:cubicBezTo>
                    <a:cubicBezTo>
                      <a:pt x="1504" y="948"/>
                      <a:pt x="1504" y="948"/>
                      <a:pt x="1504" y="948"/>
                    </a:cubicBezTo>
                    <a:cubicBezTo>
                      <a:pt x="1504" y="945"/>
                      <a:pt x="1504" y="945"/>
                      <a:pt x="1504" y="945"/>
                    </a:cubicBezTo>
                    <a:cubicBezTo>
                      <a:pt x="1504" y="944"/>
                      <a:pt x="1504" y="944"/>
                      <a:pt x="1504" y="944"/>
                    </a:cubicBezTo>
                    <a:cubicBezTo>
                      <a:pt x="1504" y="943"/>
                      <a:pt x="1504" y="943"/>
                      <a:pt x="1504" y="943"/>
                    </a:cubicBezTo>
                    <a:cubicBezTo>
                      <a:pt x="1504" y="942"/>
                      <a:pt x="1504" y="942"/>
                      <a:pt x="1504" y="942"/>
                    </a:cubicBezTo>
                    <a:cubicBezTo>
                      <a:pt x="1512" y="910"/>
                      <a:pt x="1512" y="910"/>
                      <a:pt x="1512" y="910"/>
                    </a:cubicBezTo>
                    <a:cubicBezTo>
                      <a:pt x="1508" y="901"/>
                      <a:pt x="1508" y="893"/>
                      <a:pt x="1512" y="887"/>
                    </a:cubicBezTo>
                    <a:cubicBezTo>
                      <a:pt x="1514" y="882"/>
                      <a:pt x="1519" y="879"/>
                      <a:pt x="1527" y="877"/>
                    </a:cubicBezTo>
                    <a:cubicBezTo>
                      <a:pt x="1543" y="873"/>
                      <a:pt x="1558" y="887"/>
                      <a:pt x="1573" y="917"/>
                    </a:cubicBezTo>
                    <a:cubicBezTo>
                      <a:pt x="1575" y="918"/>
                      <a:pt x="1575" y="918"/>
                      <a:pt x="1575" y="918"/>
                    </a:cubicBezTo>
                    <a:cubicBezTo>
                      <a:pt x="1576" y="918"/>
                      <a:pt x="1576" y="918"/>
                      <a:pt x="1576" y="918"/>
                    </a:cubicBezTo>
                    <a:cubicBezTo>
                      <a:pt x="1602" y="906"/>
                      <a:pt x="1602" y="906"/>
                      <a:pt x="1602" y="906"/>
                    </a:cubicBezTo>
                    <a:cubicBezTo>
                      <a:pt x="1608" y="905"/>
                      <a:pt x="1610" y="900"/>
                      <a:pt x="1610" y="895"/>
                    </a:cubicBezTo>
                    <a:cubicBezTo>
                      <a:pt x="1604" y="876"/>
                      <a:pt x="1604" y="876"/>
                      <a:pt x="1604" y="876"/>
                    </a:cubicBezTo>
                    <a:cubicBezTo>
                      <a:pt x="1604" y="874"/>
                      <a:pt x="1604" y="874"/>
                      <a:pt x="1604" y="874"/>
                    </a:cubicBezTo>
                    <a:cubicBezTo>
                      <a:pt x="1602" y="866"/>
                      <a:pt x="1604" y="859"/>
                      <a:pt x="1613" y="855"/>
                    </a:cubicBezTo>
                    <a:cubicBezTo>
                      <a:pt x="1622" y="848"/>
                      <a:pt x="1622" y="848"/>
                      <a:pt x="1622" y="848"/>
                    </a:cubicBezTo>
                    <a:cubicBezTo>
                      <a:pt x="1646" y="823"/>
                      <a:pt x="1646" y="823"/>
                      <a:pt x="1646" y="823"/>
                    </a:cubicBezTo>
                    <a:cubicBezTo>
                      <a:pt x="1661" y="788"/>
                      <a:pt x="1661" y="788"/>
                      <a:pt x="1661" y="788"/>
                    </a:cubicBezTo>
                    <a:cubicBezTo>
                      <a:pt x="1648" y="766"/>
                      <a:pt x="1644" y="750"/>
                      <a:pt x="1648" y="739"/>
                    </a:cubicBezTo>
                    <a:cubicBezTo>
                      <a:pt x="1651" y="710"/>
                      <a:pt x="1651" y="710"/>
                      <a:pt x="1651" y="710"/>
                    </a:cubicBezTo>
                    <a:cubicBezTo>
                      <a:pt x="1645" y="697"/>
                      <a:pt x="1641" y="689"/>
                      <a:pt x="1641" y="681"/>
                    </a:cubicBezTo>
                    <a:cubicBezTo>
                      <a:pt x="1641" y="678"/>
                      <a:pt x="1637" y="669"/>
                      <a:pt x="1629" y="656"/>
                    </a:cubicBezTo>
                    <a:cubicBezTo>
                      <a:pt x="1628" y="656"/>
                      <a:pt x="1628" y="656"/>
                      <a:pt x="1628" y="656"/>
                    </a:cubicBezTo>
                    <a:cubicBezTo>
                      <a:pt x="1628" y="653"/>
                      <a:pt x="1628" y="653"/>
                      <a:pt x="1628" y="653"/>
                    </a:cubicBezTo>
                    <a:cubicBezTo>
                      <a:pt x="1625" y="615"/>
                      <a:pt x="1625" y="615"/>
                      <a:pt x="1625" y="615"/>
                    </a:cubicBezTo>
                    <a:cubicBezTo>
                      <a:pt x="1623" y="609"/>
                      <a:pt x="1622" y="600"/>
                      <a:pt x="1625" y="590"/>
                    </a:cubicBezTo>
                    <a:cubicBezTo>
                      <a:pt x="1615" y="582"/>
                      <a:pt x="1609" y="575"/>
                      <a:pt x="1604" y="567"/>
                    </a:cubicBezTo>
                    <a:cubicBezTo>
                      <a:pt x="1589" y="546"/>
                      <a:pt x="1589" y="546"/>
                      <a:pt x="1589" y="546"/>
                    </a:cubicBezTo>
                    <a:cubicBezTo>
                      <a:pt x="1588" y="545"/>
                      <a:pt x="1588" y="545"/>
                      <a:pt x="1588" y="545"/>
                    </a:cubicBezTo>
                    <a:cubicBezTo>
                      <a:pt x="1588" y="543"/>
                      <a:pt x="1588" y="543"/>
                      <a:pt x="1588" y="543"/>
                    </a:cubicBezTo>
                    <a:cubicBezTo>
                      <a:pt x="1588" y="542"/>
                      <a:pt x="1588" y="542"/>
                      <a:pt x="1588" y="542"/>
                    </a:cubicBezTo>
                    <a:cubicBezTo>
                      <a:pt x="1582" y="516"/>
                      <a:pt x="1582" y="516"/>
                      <a:pt x="1582" y="516"/>
                    </a:cubicBezTo>
                    <a:cubicBezTo>
                      <a:pt x="1566" y="503"/>
                      <a:pt x="1566" y="503"/>
                      <a:pt x="1566" y="503"/>
                    </a:cubicBezTo>
                    <a:cubicBezTo>
                      <a:pt x="1566" y="504"/>
                      <a:pt x="1566" y="504"/>
                      <a:pt x="1566" y="504"/>
                    </a:cubicBezTo>
                    <a:cubicBezTo>
                      <a:pt x="1536" y="480"/>
                      <a:pt x="1536" y="480"/>
                      <a:pt x="1536" y="480"/>
                    </a:cubicBezTo>
                    <a:cubicBezTo>
                      <a:pt x="1536" y="482"/>
                      <a:pt x="1536" y="482"/>
                      <a:pt x="1536" y="482"/>
                    </a:cubicBezTo>
                    <a:cubicBezTo>
                      <a:pt x="1540" y="515"/>
                      <a:pt x="1540" y="515"/>
                      <a:pt x="1540" y="515"/>
                    </a:cubicBezTo>
                    <a:cubicBezTo>
                      <a:pt x="1540" y="516"/>
                      <a:pt x="1540" y="516"/>
                      <a:pt x="1540" y="516"/>
                    </a:cubicBezTo>
                    <a:cubicBezTo>
                      <a:pt x="1540" y="519"/>
                      <a:pt x="1540" y="519"/>
                      <a:pt x="1540" y="519"/>
                    </a:cubicBezTo>
                    <a:cubicBezTo>
                      <a:pt x="1524" y="526"/>
                      <a:pt x="1524" y="526"/>
                      <a:pt x="1524" y="526"/>
                    </a:cubicBezTo>
                    <a:cubicBezTo>
                      <a:pt x="1522" y="546"/>
                      <a:pt x="1522" y="546"/>
                      <a:pt x="1522" y="546"/>
                    </a:cubicBezTo>
                    <a:cubicBezTo>
                      <a:pt x="1522" y="549"/>
                      <a:pt x="1522" y="549"/>
                      <a:pt x="1522" y="549"/>
                    </a:cubicBezTo>
                    <a:cubicBezTo>
                      <a:pt x="1485" y="564"/>
                      <a:pt x="1485" y="564"/>
                      <a:pt x="1485" y="564"/>
                    </a:cubicBezTo>
                    <a:cubicBezTo>
                      <a:pt x="1473" y="535"/>
                      <a:pt x="1473" y="535"/>
                      <a:pt x="1473" y="535"/>
                    </a:cubicBezTo>
                    <a:cubicBezTo>
                      <a:pt x="1465" y="533"/>
                      <a:pt x="1465" y="533"/>
                      <a:pt x="1465" y="533"/>
                    </a:cubicBezTo>
                    <a:cubicBezTo>
                      <a:pt x="1454" y="544"/>
                      <a:pt x="1454" y="544"/>
                      <a:pt x="1454" y="544"/>
                    </a:cubicBezTo>
                    <a:cubicBezTo>
                      <a:pt x="1446" y="565"/>
                      <a:pt x="1446" y="565"/>
                      <a:pt x="1446" y="565"/>
                    </a:cubicBezTo>
                    <a:cubicBezTo>
                      <a:pt x="1420" y="573"/>
                      <a:pt x="1420" y="573"/>
                      <a:pt x="1420" y="573"/>
                    </a:cubicBezTo>
                    <a:cubicBezTo>
                      <a:pt x="1405" y="562"/>
                      <a:pt x="1405" y="562"/>
                      <a:pt x="1405" y="562"/>
                    </a:cubicBezTo>
                    <a:cubicBezTo>
                      <a:pt x="1384" y="556"/>
                      <a:pt x="1384" y="556"/>
                      <a:pt x="1384" y="556"/>
                    </a:cubicBezTo>
                    <a:cubicBezTo>
                      <a:pt x="1378" y="526"/>
                      <a:pt x="1378" y="526"/>
                      <a:pt x="1378" y="526"/>
                    </a:cubicBezTo>
                    <a:cubicBezTo>
                      <a:pt x="1369" y="508"/>
                      <a:pt x="1369" y="508"/>
                      <a:pt x="1369" y="508"/>
                    </a:cubicBezTo>
                    <a:cubicBezTo>
                      <a:pt x="1356" y="503"/>
                      <a:pt x="1356" y="503"/>
                      <a:pt x="1356" y="503"/>
                    </a:cubicBezTo>
                    <a:cubicBezTo>
                      <a:pt x="1355" y="501"/>
                      <a:pt x="1355" y="501"/>
                      <a:pt x="1355" y="501"/>
                    </a:cubicBezTo>
                    <a:cubicBezTo>
                      <a:pt x="1346" y="489"/>
                      <a:pt x="1346" y="489"/>
                      <a:pt x="1346" y="489"/>
                    </a:cubicBezTo>
                    <a:cubicBezTo>
                      <a:pt x="1346" y="489"/>
                      <a:pt x="1346" y="489"/>
                      <a:pt x="1346" y="489"/>
                    </a:cubicBezTo>
                    <a:cubicBezTo>
                      <a:pt x="1336" y="472"/>
                      <a:pt x="1336" y="472"/>
                      <a:pt x="1336" y="472"/>
                    </a:cubicBezTo>
                    <a:cubicBezTo>
                      <a:pt x="1322" y="453"/>
                      <a:pt x="1322" y="453"/>
                      <a:pt x="1322" y="453"/>
                    </a:cubicBezTo>
                    <a:cubicBezTo>
                      <a:pt x="1309" y="453"/>
                      <a:pt x="1309" y="453"/>
                      <a:pt x="1309" y="453"/>
                    </a:cubicBezTo>
                    <a:cubicBezTo>
                      <a:pt x="1288" y="461"/>
                      <a:pt x="1288" y="461"/>
                      <a:pt x="1288" y="461"/>
                    </a:cubicBezTo>
                    <a:cubicBezTo>
                      <a:pt x="1287" y="462"/>
                      <a:pt x="1287" y="462"/>
                      <a:pt x="1287" y="462"/>
                    </a:cubicBezTo>
                    <a:cubicBezTo>
                      <a:pt x="1233" y="459"/>
                      <a:pt x="1233" y="459"/>
                      <a:pt x="1233" y="459"/>
                    </a:cubicBezTo>
                    <a:cubicBezTo>
                      <a:pt x="1192" y="450"/>
                      <a:pt x="1192" y="450"/>
                      <a:pt x="1192" y="450"/>
                    </a:cubicBezTo>
                    <a:cubicBezTo>
                      <a:pt x="1189" y="448"/>
                      <a:pt x="1181" y="445"/>
                      <a:pt x="1170" y="438"/>
                    </a:cubicBezTo>
                    <a:cubicBezTo>
                      <a:pt x="1138" y="427"/>
                      <a:pt x="1138" y="427"/>
                      <a:pt x="1138" y="427"/>
                    </a:cubicBezTo>
                    <a:cubicBezTo>
                      <a:pt x="1114" y="421"/>
                      <a:pt x="1100" y="415"/>
                      <a:pt x="1097" y="409"/>
                    </a:cubicBezTo>
                    <a:cubicBezTo>
                      <a:pt x="1092" y="406"/>
                      <a:pt x="1092" y="406"/>
                      <a:pt x="1092" y="406"/>
                    </a:cubicBezTo>
                    <a:cubicBezTo>
                      <a:pt x="1084" y="404"/>
                      <a:pt x="1084" y="404"/>
                      <a:pt x="1084" y="404"/>
                    </a:cubicBezTo>
                    <a:cubicBezTo>
                      <a:pt x="1065" y="393"/>
                      <a:pt x="1065" y="393"/>
                      <a:pt x="1065" y="393"/>
                    </a:cubicBezTo>
                    <a:cubicBezTo>
                      <a:pt x="1063" y="392"/>
                      <a:pt x="1063" y="392"/>
                      <a:pt x="1063" y="392"/>
                    </a:cubicBezTo>
                    <a:cubicBezTo>
                      <a:pt x="1060" y="388"/>
                      <a:pt x="1057" y="385"/>
                      <a:pt x="1055" y="381"/>
                    </a:cubicBezTo>
                    <a:cubicBezTo>
                      <a:pt x="1050" y="371"/>
                      <a:pt x="1050" y="371"/>
                      <a:pt x="1050" y="371"/>
                    </a:cubicBezTo>
                    <a:cubicBezTo>
                      <a:pt x="1042" y="358"/>
                      <a:pt x="1042" y="358"/>
                      <a:pt x="1042" y="358"/>
                    </a:cubicBezTo>
                    <a:cubicBezTo>
                      <a:pt x="1028" y="352"/>
                      <a:pt x="1028" y="352"/>
                      <a:pt x="1028" y="352"/>
                    </a:cubicBezTo>
                    <a:cubicBezTo>
                      <a:pt x="1023" y="355"/>
                      <a:pt x="1023" y="355"/>
                      <a:pt x="1023" y="355"/>
                    </a:cubicBezTo>
                    <a:cubicBezTo>
                      <a:pt x="1018" y="359"/>
                      <a:pt x="1018" y="359"/>
                      <a:pt x="1018" y="359"/>
                    </a:cubicBezTo>
                    <a:cubicBezTo>
                      <a:pt x="1015" y="362"/>
                      <a:pt x="1015" y="362"/>
                      <a:pt x="1015" y="362"/>
                    </a:cubicBezTo>
                    <a:cubicBezTo>
                      <a:pt x="1009" y="366"/>
                      <a:pt x="1004" y="368"/>
                      <a:pt x="1000" y="369"/>
                    </a:cubicBezTo>
                    <a:cubicBezTo>
                      <a:pt x="991" y="371"/>
                      <a:pt x="983" y="367"/>
                      <a:pt x="973" y="356"/>
                    </a:cubicBezTo>
                    <a:cubicBezTo>
                      <a:pt x="953" y="335"/>
                      <a:pt x="953" y="335"/>
                      <a:pt x="953" y="335"/>
                    </a:cubicBezTo>
                    <a:cubicBezTo>
                      <a:pt x="946" y="326"/>
                      <a:pt x="941" y="318"/>
                      <a:pt x="939" y="313"/>
                    </a:cubicBezTo>
                    <a:cubicBezTo>
                      <a:pt x="933" y="305"/>
                      <a:pt x="933" y="305"/>
                      <a:pt x="933" y="305"/>
                    </a:cubicBezTo>
                    <a:cubicBezTo>
                      <a:pt x="926" y="297"/>
                      <a:pt x="921" y="290"/>
                      <a:pt x="917" y="283"/>
                    </a:cubicBezTo>
                    <a:cubicBezTo>
                      <a:pt x="914" y="274"/>
                      <a:pt x="913" y="266"/>
                      <a:pt x="916" y="257"/>
                    </a:cubicBezTo>
                    <a:cubicBezTo>
                      <a:pt x="916" y="256"/>
                      <a:pt x="916" y="256"/>
                      <a:pt x="916" y="256"/>
                    </a:cubicBezTo>
                    <a:cubicBezTo>
                      <a:pt x="916" y="256"/>
                      <a:pt x="916" y="256"/>
                      <a:pt x="916" y="256"/>
                    </a:cubicBezTo>
                    <a:cubicBezTo>
                      <a:pt x="930" y="233"/>
                      <a:pt x="930" y="233"/>
                      <a:pt x="930" y="233"/>
                    </a:cubicBezTo>
                    <a:cubicBezTo>
                      <a:pt x="937" y="209"/>
                      <a:pt x="937" y="209"/>
                      <a:pt x="937" y="209"/>
                    </a:cubicBezTo>
                    <a:cubicBezTo>
                      <a:pt x="941" y="193"/>
                      <a:pt x="941" y="193"/>
                      <a:pt x="941" y="193"/>
                    </a:cubicBezTo>
                    <a:cubicBezTo>
                      <a:pt x="935" y="168"/>
                      <a:pt x="935" y="168"/>
                      <a:pt x="935" y="168"/>
                    </a:cubicBezTo>
                    <a:cubicBezTo>
                      <a:pt x="920" y="155"/>
                      <a:pt x="920" y="155"/>
                      <a:pt x="920" y="155"/>
                    </a:cubicBezTo>
                    <a:cubicBezTo>
                      <a:pt x="923" y="135"/>
                      <a:pt x="923" y="135"/>
                      <a:pt x="923" y="135"/>
                    </a:cubicBezTo>
                    <a:cubicBezTo>
                      <a:pt x="923" y="120"/>
                      <a:pt x="928" y="112"/>
                      <a:pt x="939" y="110"/>
                    </a:cubicBezTo>
                    <a:cubicBezTo>
                      <a:pt x="942" y="109"/>
                      <a:pt x="944" y="107"/>
                      <a:pt x="943" y="103"/>
                    </a:cubicBezTo>
                    <a:cubicBezTo>
                      <a:pt x="943" y="102"/>
                      <a:pt x="943" y="102"/>
                      <a:pt x="943" y="102"/>
                    </a:cubicBezTo>
                    <a:cubicBezTo>
                      <a:pt x="944" y="81"/>
                      <a:pt x="944" y="81"/>
                      <a:pt x="944" y="81"/>
                    </a:cubicBezTo>
                    <a:cubicBezTo>
                      <a:pt x="944" y="80"/>
                      <a:pt x="944" y="80"/>
                      <a:pt x="944" y="80"/>
                    </a:cubicBezTo>
                    <a:cubicBezTo>
                      <a:pt x="944" y="80"/>
                      <a:pt x="944" y="80"/>
                      <a:pt x="944" y="80"/>
                    </a:cubicBezTo>
                    <a:cubicBezTo>
                      <a:pt x="944" y="55"/>
                      <a:pt x="944" y="55"/>
                      <a:pt x="944" y="55"/>
                    </a:cubicBezTo>
                    <a:cubicBezTo>
                      <a:pt x="942" y="55"/>
                      <a:pt x="942" y="55"/>
                      <a:pt x="942" y="55"/>
                    </a:cubicBezTo>
                    <a:cubicBezTo>
                      <a:pt x="941" y="54"/>
                      <a:pt x="941" y="54"/>
                      <a:pt x="941" y="54"/>
                    </a:cubicBezTo>
                    <a:cubicBezTo>
                      <a:pt x="941" y="54"/>
                      <a:pt x="941" y="54"/>
                      <a:pt x="941" y="54"/>
                    </a:cubicBezTo>
                    <a:cubicBezTo>
                      <a:pt x="941" y="54"/>
                      <a:pt x="941" y="54"/>
                      <a:pt x="941" y="54"/>
                    </a:cubicBezTo>
                    <a:cubicBezTo>
                      <a:pt x="936" y="52"/>
                      <a:pt x="936" y="52"/>
                      <a:pt x="936" y="52"/>
                    </a:cubicBezTo>
                    <a:cubicBezTo>
                      <a:pt x="936" y="51"/>
                      <a:pt x="936" y="51"/>
                      <a:pt x="936" y="51"/>
                    </a:cubicBezTo>
                    <a:cubicBezTo>
                      <a:pt x="935" y="51"/>
                      <a:pt x="935" y="51"/>
                      <a:pt x="935" y="51"/>
                    </a:cubicBezTo>
                    <a:cubicBezTo>
                      <a:pt x="916" y="39"/>
                      <a:pt x="916" y="39"/>
                      <a:pt x="916" y="39"/>
                    </a:cubicBezTo>
                    <a:cubicBezTo>
                      <a:pt x="916" y="39"/>
                      <a:pt x="916" y="39"/>
                      <a:pt x="916" y="39"/>
                    </a:cubicBezTo>
                    <a:cubicBezTo>
                      <a:pt x="915" y="39"/>
                      <a:pt x="915" y="39"/>
                      <a:pt x="915" y="39"/>
                    </a:cubicBezTo>
                    <a:cubicBezTo>
                      <a:pt x="901" y="26"/>
                      <a:pt x="901" y="26"/>
                      <a:pt x="901" y="26"/>
                    </a:cubicBezTo>
                    <a:cubicBezTo>
                      <a:pt x="851" y="16"/>
                      <a:pt x="851" y="16"/>
                      <a:pt x="851" y="16"/>
                    </a:cubicBezTo>
                    <a:cubicBezTo>
                      <a:pt x="851" y="16"/>
                      <a:pt x="851" y="16"/>
                      <a:pt x="851" y="16"/>
                    </a:cubicBezTo>
                    <a:cubicBezTo>
                      <a:pt x="835" y="5"/>
                      <a:pt x="835" y="5"/>
                      <a:pt x="835" y="5"/>
                    </a:cubicBezTo>
                    <a:cubicBezTo>
                      <a:pt x="806" y="5"/>
                      <a:pt x="806" y="5"/>
                      <a:pt x="806" y="5"/>
                    </a:cubicBezTo>
                    <a:cubicBezTo>
                      <a:pt x="801" y="5"/>
                      <a:pt x="796" y="8"/>
                      <a:pt x="789" y="12"/>
                    </a:cubicBezTo>
                    <a:cubicBezTo>
                      <a:pt x="788" y="12"/>
                      <a:pt x="788" y="12"/>
                      <a:pt x="788" y="12"/>
                    </a:cubicBezTo>
                    <a:cubicBezTo>
                      <a:pt x="764" y="21"/>
                      <a:pt x="764" y="21"/>
                      <a:pt x="764" y="21"/>
                    </a:cubicBezTo>
                    <a:cubicBezTo>
                      <a:pt x="706" y="21"/>
                      <a:pt x="706" y="21"/>
                      <a:pt x="706" y="21"/>
                    </a:cubicBezTo>
                    <a:cubicBezTo>
                      <a:pt x="698" y="23"/>
                      <a:pt x="690" y="25"/>
                      <a:pt x="686" y="29"/>
                    </a:cubicBezTo>
                    <a:cubicBezTo>
                      <a:pt x="680" y="34"/>
                      <a:pt x="668" y="39"/>
                      <a:pt x="653" y="44"/>
                    </a:cubicBezTo>
                    <a:cubicBezTo>
                      <a:pt x="625" y="50"/>
                      <a:pt x="625" y="50"/>
                      <a:pt x="625" y="50"/>
                    </a:cubicBezTo>
                    <a:cubicBezTo>
                      <a:pt x="625" y="51"/>
                      <a:pt x="625" y="51"/>
                      <a:pt x="625" y="51"/>
                    </a:cubicBezTo>
                    <a:cubicBezTo>
                      <a:pt x="623" y="51"/>
                      <a:pt x="623" y="51"/>
                      <a:pt x="623" y="51"/>
                    </a:cubicBezTo>
                    <a:cubicBezTo>
                      <a:pt x="584" y="47"/>
                      <a:pt x="584" y="47"/>
                      <a:pt x="584" y="47"/>
                    </a:cubicBezTo>
                    <a:cubicBezTo>
                      <a:pt x="581" y="46"/>
                      <a:pt x="581" y="46"/>
                      <a:pt x="581" y="46"/>
                    </a:cubicBezTo>
                    <a:cubicBezTo>
                      <a:pt x="582" y="47"/>
                      <a:pt x="582" y="47"/>
                      <a:pt x="582" y="47"/>
                    </a:cubicBezTo>
                    <a:cubicBezTo>
                      <a:pt x="581" y="46"/>
                      <a:pt x="581" y="46"/>
                      <a:pt x="581" y="46"/>
                    </a:cubicBezTo>
                    <a:cubicBezTo>
                      <a:pt x="567" y="45"/>
                      <a:pt x="567" y="45"/>
                      <a:pt x="567" y="45"/>
                    </a:cubicBezTo>
                    <a:cubicBezTo>
                      <a:pt x="544" y="52"/>
                      <a:pt x="544" y="52"/>
                      <a:pt x="544" y="52"/>
                    </a:cubicBezTo>
                    <a:cubicBezTo>
                      <a:pt x="497" y="57"/>
                      <a:pt x="497" y="57"/>
                      <a:pt x="497" y="57"/>
                    </a:cubicBezTo>
                    <a:cubicBezTo>
                      <a:pt x="496" y="57"/>
                      <a:pt x="496" y="57"/>
                      <a:pt x="496" y="57"/>
                    </a:cubicBezTo>
                    <a:cubicBezTo>
                      <a:pt x="495" y="55"/>
                      <a:pt x="495" y="55"/>
                      <a:pt x="495" y="55"/>
                    </a:cubicBezTo>
                    <a:cubicBezTo>
                      <a:pt x="472" y="47"/>
                      <a:pt x="472" y="47"/>
                      <a:pt x="472" y="47"/>
                    </a:cubicBezTo>
                    <a:cubicBezTo>
                      <a:pt x="453" y="47"/>
                      <a:pt x="453" y="47"/>
                      <a:pt x="453" y="47"/>
                    </a:cubicBezTo>
                    <a:cubicBezTo>
                      <a:pt x="445" y="45"/>
                      <a:pt x="435" y="39"/>
                      <a:pt x="425" y="26"/>
                    </a:cubicBezTo>
                    <a:cubicBezTo>
                      <a:pt x="423" y="24"/>
                      <a:pt x="423" y="24"/>
                      <a:pt x="423" y="24"/>
                    </a:cubicBezTo>
                    <a:cubicBezTo>
                      <a:pt x="421" y="14"/>
                      <a:pt x="418" y="10"/>
                      <a:pt x="417" y="8"/>
                    </a:cubicBezTo>
                    <a:cubicBezTo>
                      <a:pt x="412" y="5"/>
                      <a:pt x="412" y="5"/>
                      <a:pt x="412" y="5"/>
                    </a:cubicBezTo>
                    <a:cubicBezTo>
                      <a:pt x="402" y="0"/>
                      <a:pt x="402" y="0"/>
                      <a:pt x="402" y="0"/>
                    </a:cubicBezTo>
                    <a:cubicBezTo>
                      <a:pt x="394" y="8"/>
                      <a:pt x="394" y="8"/>
                      <a:pt x="394" y="8"/>
                    </a:cubicBezTo>
                    <a:cubicBezTo>
                      <a:pt x="393" y="10"/>
                      <a:pt x="393" y="10"/>
                      <a:pt x="393" y="10"/>
                    </a:cubicBezTo>
                    <a:cubicBezTo>
                      <a:pt x="359" y="24"/>
                      <a:pt x="359" y="24"/>
                      <a:pt x="359" y="24"/>
                    </a:cubicBezTo>
                    <a:cubicBezTo>
                      <a:pt x="358" y="24"/>
                      <a:pt x="358" y="24"/>
                      <a:pt x="358" y="24"/>
                    </a:cubicBezTo>
                    <a:cubicBezTo>
                      <a:pt x="356" y="24"/>
                      <a:pt x="356" y="24"/>
                      <a:pt x="356" y="24"/>
                    </a:cubicBezTo>
                    <a:cubicBezTo>
                      <a:pt x="315" y="28"/>
                      <a:pt x="315" y="28"/>
                      <a:pt x="315" y="28"/>
                    </a:cubicBezTo>
                    <a:cubicBezTo>
                      <a:pt x="308" y="28"/>
                      <a:pt x="297" y="25"/>
                      <a:pt x="281" y="21"/>
                    </a:cubicBezTo>
                    <a:cubicBezTo>
                      <a:pt x="245" y="14"/>
                      <a:pt x="245" y="14"/>
                      <a:pt x="245" y="14"/>
                    </a:cubicBezTo>
                    <a:cubicBezTo>
                      <a:pt x="244" y="14"/>
                      <a:pt x="244" y="14"/>
                      <a:pt x="244" y="14"/>
                    </a:cubicBezTo>
                    <a:cubicBezTo>
                      <a:pt x="244" y="14"/>
                      <a:pt x="244" y="14"/>
                      <a:pt x="244" y="14"/>
                    </a:cubicBezTo>
                    <a:cubicBezTo>
                      <a:pt x="223" y="3"/>
                      <a:pt x="223" y="3"/>
                      <a:pt x="223" y="3"/>
                    </a:cubicBezTo>
                    <a:lnTo>
                      <a:pt x="205" y="3"/>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36" name="Google Shape;436;p27"/>
              <p:cNvSpPr/>
              <p:nvPr/>
            </p:nvSpPr>
            <p:spPr>
              <a:xfrm>
                <a:off x="5197941" y="4476768"/>
                <a:ext cx="944014" cy="965719"/>
              </a:xfrm>
              <a:custGeom>
                <a:rect b="b" l="l" r="r" t="t"/>
                <a:pathLst>
                  <a:path extrusionOk="0" h="782" w="749">
                    <a:moveTo>
                      <a:pt x="4" y="479"/>
                    </a:moveTo>
                    <a:cubicBezTo>
                      <a:pt x="0" y="492"/>
                      <a:pt x="0" y="492"/>
                      <a:pt x="0" y="492"/>
                    </a:cubicBezTo>
                    <a:cubicBezTo>
                      <a:pt x="6" y="492"/>
                      <a:pt x="14" y="488"/>
                      <a:pt x="23" y="482"/>
                    </a:cubicBezTo>
                    <a:cubicBezTo>
                      <a:pt x="24" y="481"/>
                      <a:pt x="24" y="481"/>
                      <a:pt x="24" y="481"/>
                    </a:cubicBezTo>
                    <a:cubicBezTo>
                      <a:pt x="26" y="481"/>
                      <a:pt x="26" y="481"/>
                      <a:pt x="26" y="481"/>
                    </a:cubicBezTo>
                    <a:cubicBezTo>
                      <a:pt x="68" y="476"/>
                      <a:pt x="68" y="476"/>
                      <a:pt x="68" y="476"/>
                    </a:cubicBezTo>
                    <a:cubicBezTo>
                      <a:pt x="96" y="462"/>
                      <a:pt x="96" y="462"/>
                      <a:pt x="96" y="462"/>
                    </a:cubicBezTo>
                    <a:cubicBezTo>
                      <a:pt x="106" y="477"/>
                      <a:pt x="106" y="477"/>
                      <a:pt x="106" y="477"/>
                    </a:cubicBezTo>
                    <a:cubicBezTo>
                      <a:pt x="108" y="478"/>
                      <a:pt x="108" y="478"/>
                      <a:pt x="108" y="478"/>
                    </a:cubicBezTo>
                    <a:cubicBezTo>
                      <a:pt x="96" y="498"/>
                      <a:pt x="96" y="498"/>
                      <a:pt x="96" y="498"/>
                    </a:cubicBezTo>
                    <a:cubicBezTo>
                      <a:pt x="111" y="512"/>
                      <a:pt x="111" y="512"/>
                      <a:pt x="111" y="512"/>
                    </a:cubicBezTo>
                    <a:cubicBezTo>
                      <a:pt x="111" y="514"/>
                      <a:pt x="111" y="514"/>
                      <a:pt x="111" y="514"/>
                    </a:cubicBezTo>
                    <a:cubicBezTo>
                      <a:pt x="111" y="517"/>
                      <a:pt x="111" y="517"/>
                      <a:pt x="111" y="517"/>
                    </a:cubicBezTo>
                    <a:cubicBezTo>
                      <a:pt x="100" y="561"/>
                      <a:pt x="100" y="561"/>
                      <a:pt x="100" y="561"/>
                    </a:cubicBezTo>
                    <a:cubicBezTo>
                      <a:pt x="127" y="581"/>
                      <a:pt x="127" y="581"/>
                      <a:pt x="127" y="581"/>
                    </a:cubicBezTo>
                    <a:cubicBezTo>
                      <a:pt x="177" y="583"/>
                      <a:pt x="177" y="583"/>
                      <a:pt x="177" y="583"/>
                    </a:cubicBezTo>
                    <a:cubicBezTo>
                      <a:pt x="170" y="593"/>
                      <a:pt x="170" y="593"/>
                      <a:pt x="170" y="593"/>
                    </a:cubicBezTo>
                    <a:cubicBezTo>
                      <a:pt x="138" y="632"/>
                      <a:pt x="123" y="655"/>
                      <a:pt x="124" y="662"/>
                    </a:cubicBezTo>
                    <a:cubicBezTo>
                      <a:pt x="143" y="667"/>
                      <a:pt x="143" y="667"/>
                      <a:pt x="143" y="667"/>
                    </a:cubicBezTo>
                    <a:cubicBezTo>
                      <a:pt x="169" y="669"/>
                      <a:pt x="183" y="676"/>
                      <a:pt x="189" y="686"/>
                    </a:cubicBezTo>
                    <a:cubicBezTo>
                      <a:pt x="195" y="698"/>
                      <a:pt x="201" y="711"/>
                      <a:pt x="207" y="726"/>
                    </a:cubicBezTo>
                    <a:cubicBezTo>
                      <a:pt x="235" y="741"/>
                      <a:pt x="235" y="741"/>
                      <a:pt x="235" y="741"/>
                    </a:cubicBezTo>
                    <a:cubicBezTo>
                      <a:pt x="253" y="745"/>
                      <a:pt x="253" y="745"/>
                      <a:pt x="253" y="745"/>
                    </a:cubicBezTo>
                    <a:cubicBezTo>
                      <a:pt x="290" y="713"/>
                      <a:pt x="290" y="713"/>
                      <a:pt x="290" y="713"/>
                    </a:cubicBezTo>
                    <a:cubicBezTo>
                      <a:pt x="309" y="741"/>
                      <a:pt x="309" y="741"/>
                      <a:pt x="309" y="741"/>
                    </a:cubicBezTo>
                    <a:cubicBezTo>
                      <a:pt x="309" y="743"/>
                      <a:pt x="309" y="743"/>
                      <a:pt x="309" y="743"/>
                    </a:cubicBezTo>
                    <a:cubicBezTo>
                      <a:pt x="309" y="743"/>
                      <a:pt x="309" y="743"/>
                      <a:pt x="309" y="743"/>
                    </a:cubicBezTo>
                    <a:cubicBezTo>
                      <a:pt x="310" y="744"/>
                      <a:pt x="310" y="744"/>
                      <a:pt x="310" y="744"/>
                    </a:cubicBezTo>
                    <a:cubicBezTo>
                      <a:pt x="316" y="770"/>
                      <a:pt x="316" y="770"/>
                      <a:pt x="316" y="770"/>
                    </a:cubicBezTo>
                    <a:cubicBezTo>
                      <a:pt x="332" y="773"/>
                      <a:pt x="332" y="773"/>
                      <a:pt x="332" y="773"/>
                    </a:cubicBezTo>
                    <a:cubicBezTo>
                      <a:pt x="332" y="773"/>
                      <a:pt x="332" y="773"/>
                      <a:pt x="332" y="773"/>
                    </a:cubicBezTo>
                    <a:cubicBezTo>
                      <a:pt x="356" y="782"/>
                      <a:pt x="356" y="782"/>
                      <a:pt x="356" y="782"/>
                    </a:cubicBezTo>
                    <a:cubicBezTo>
                      <a:pt x="363" y="779"/>
                      <a:pt x="363" y="779"/>
                      <a:pt x="363" y="779"/>
                    </a:cubicBezTo>
                    <a:cubicBezTo>
                      <a:pt x="363" y="778"/>
                      <a:pt x="363" y="778"/>
                      <a:pt x="363" y="778"/>
                    </a:cubicBezTo>
                    <a:cubicBezTo>
                      <a:pt x="359" y="751"/>
                      <a:pt x="359" y="751"/>
                      <a:pt x="359" y="751"/>
                    </a:cubicBezTo>
                    <a:cubicBezTo>
                      <a:pt x="358" y="750"/>
                      <a:pt x="358" y="750"/>
                      <a:pt x="358" y="750"/>
                    </a:cubicBezTo>
                    <a:cubicBezTo>
                      <a:pt x="344" y="688"/>
                      <a:pt x="344" y="688"/>
                      <a:pt x="344" y="688"/>
                    </a:cubicBezTo>
                    <a:cubicBezTo>
                      <a:pt x="344" y="686"/>
                      <a:pt x="344" y="686"/>
                      <a:pt x="344" y="686"/>
                    </a:cubicBezTo>
                    <a:cubicBezTo>
                      <a:pt x="352" y="642"/>
                      <a:pt x="352" y="642"/>
                      <a:pt x="352" y="642"/>
                    </a:cubicBezTo>
                    <a:cubicBezTo>
                      <a:pt x="354" y="643"/>
                      <a:pt x="354" y="643"/>
                      <a:pt x="354" y="643"/>
                    </a:cubicBezTo>
                    <a:cubicBezTo>
                      <a:pt x="358" y="643"/>
                      <a:pt x="358" y="643"/>
                      <a:pt x="358" y="643"/>
                    </a:cubicBezTo>
                    <a:cubicBezTo>
                      <a:pt x="386" y="645"/>
                      <a:pt x="386" y="645"/>
                      <a:pt x="386" y="645"/>
                    </a:cubicBezTo>
                    <a:cubicBezTo>
                      <a:pt x="422" y="619"/>
                      <a:pt x="422" y="619"/>
                      <a:pt x="422" y="619"/>
                    </a:cubicBezTo>
                    <a:cubicBezTo>
                      <a:pt x="425" y="621"/>
                      <a:pt x="425" y="621"/>
                      <a:pt x="425" y="621"/>
                    </a:cubicBezTo>
                    <a:cubicBezTo>
                      <a:pt x="444" y="636"/>
                      <a:pt x="457" y="648"/>
                      <a:pt x="463" y="656"/>
                    </a:cubicBezTo>
                    <a:cubicBezTo>
                      <a:pt x="469" y="654"/>
                      <a:pt x="481" y="642"/>
                      <a:pt x="497" y="624"/>
                    </a:cubicBezTo>
                    <a:cubicBezTo>
                      <a:pt x="498" y="623"/>
                      <a:pt x="498" y="623"/>
                      <a:pt x="498" y="623"/>
                    </a:cubicBezTo>
                    <a:cubicBezTo>
                      <a:pt x="500" y="621"/>
                      <a:pt x="500" y="621"/>
                      <a:pt x="500" y="621"/>
                    </a:cubicBezTo>
                    <a:cubicBezTo>
                      <a:pt x="553" y="635"/>
                      <a:pt x="553" y="635"/>
                      <a:pt x="553" y="635"/>
                    </a:cubicBezTo>
                    <a:cubicBezTo>
                      <a:pt x="576" y="616"/>
                      <a:pt x="576" y="616"/>
                      <a:pt x="576" y="616"/>
                    </a:cubicBezTo>
                    <a:cubicBezTo>
                      <a:pt x="577" y="615"/>
                      <a:pt x="577" y="615"/>
                      <a:pt x="577" y="615"/>
                    </a:cubicBezTo>
                    <a:cubicBezTo>
                      <a:pt x="578" y="614"/>
                      <a:pt x="578" y="614"/>
                      <a:pt x="578" y="614"/>
                    </a:cubicBezTo>
                    <a:cubicBezTo>
                      <a:pt x="579" y="614"/>
                      <a:pt x="579" y="614"/>
                      <a:pt x="579" y="614"/>
                    </a:cubicBezTo>
                    <a:cubicBezTo>
                      <a:pt x="580" y="615"/>
                      <a:pt x="580" y="615"/>
                      <a:pt x="580" y="615"/>
                    </a:cubicBezTo>
                    <a:cubicBezTo>
                      <a:pt x="602" y="619"/>
                      <a:pt x="602" y="619"/>
                      <a:pt x="602" y="619"/>
                    </a:cubicBezTo>
                    <a:cubicBezTo>
                      <a:pt x="674" y="556"/>
                      <a:pt x="674" y="556"/>
                      <a:pt x="674" y="556"/>
                    </a:cubicBezTo>
                    <a:cubicBezTo>
                      <a:pt x="696" y="562"/>
                      <a:pt x="696" y="562"/>
                      <a:pt x="696" y="562"/>
                    </a:cubicBezTo>
                    <a:cubicBezTo>
                      <a:pt x="696" y="562"/>
                      <a:pt x="696" y="562"/>
                      <a:pt x="696" y="562"/>
                    </a:cubicBezTo>
                    <a:cubicBezTo>
                      <a:pt x="697" y="563"/>
                      <a:pt x="697" y="563"/>
                      <a:pt x="697" y="563"/>
                    </a:cubicBezTo>
                    <a:cubicBezTo>
                      <a:pt x="698" y="564"/>
                      <a:pt x="698" y="564"/>
                      <a:pt x="698" y="564"/>
                    </a:cubicBezTo>
                    <a:cubicBezTo>
                      <a:pt x="699" y="565"/>
                      <a:pt x="699" y="565"/>
                      <a:pt x="699" y="565"/>
                    </a:cubicBezTo>
                    <a:cubicBezTo>
                      <a:pt x="705" y="575"/>
                      <a:pt x="705" y="575"/>
                      <a:pt x="705" y="575"/>
                    </a:cubicBezTo>
                    <a:cubicBezTo>
                      <a:pt x="710" y="568"/>
                      <a:pt x="710" y="568"/>
                      <a:pt x="710" y="568"/>
                    </a:cubicBezTo>
                    <a:cubicBezTo>
                      <a:pt x="711" y="568"/>
                      <a:pt x="711" y="568"/>
                      <a:pt x="711" y="568"/>
                    </a:cubicBezTo>
                    <a:cubicBezTo>
                      <a:pt x="711" y="567"/>
                      <a:pt x="711" y="567"/>
                      <a:pt x="711" y="567"/>
                    </a:cubicBezTo>
                    <a:cubicBezTo>
                      <a:pt x="712" y="567"/>
                      <a:pt x="712" y="567"/>
                      <a:pt x="712" y="567"/>
                    </a:cubicBezTo>
                    <a:cubicBezTo>
                      <a:pt x="733" y="556"/>
                      <a:pt x="733" y="556"/>
                      <a:pt x="733" y="556"/>
                    </a:cubicBezTo>
                    <a:cubicBezTo>
                      <a:pt x="749" y="541"/>
                      <a:pt x="749" y="541"/>
                      <a:pt x="749" y="541"/>
                    </a:cubicBezTo>
                    <a:cubicBezTo>
                      <a:pt x="745" y="508"/>
                      <a:pt x="745" y="508"/>
                      <a:pt x="745" y="508"/>
                    </a:cubicBezTo>
                    <a:cubicBezTo>
                      <a:pt x="742" y="504"/>
                      <a:pt x="742" y="504"/>
                      <a:pt x="742" y="504"/>
                    </a:cubicBezTo>
                    <a:cubicBezTo>
                      <a:pt x="722" y="512"/>
                      <a:pt x="722" y="512"/>
                      <a:pt x="722" y="512"/>
                    </a:cubicBezTo>
                    <a:cubicBezTo>
                      <a:pt x="722" y="512"/>
                      <a:pt x="722" y="512"/>
                      <a:pt x="722" y="512"/>
                    </a:cubicBezTo>
                    <a:cubicBezTo>
                      <a:pt x="715" y="515"/>
                      <a:pt x="710" y="517"/>
                      <a:pt x="703" y="517"/>
                    </a:cubicBezTo>
                    <a:cubicBezTo>
                      <a:pt x="679" y="517"/>
                      <a:pt x="679" y="517"/>
                      <a:pt x="679" y="517"/>
                    </a:cubicBezTo>
                    <a:cubicBezTo>
                      <a:pt x="672" y="516"/>
                      <a:pt x="668" y="514"/>
                      <a:pt x="665" y="509"/>
                    </a:cubicBezTo>
                    <a:cubicBezTo>
                      <a:pt x="663" y="476"/>
                      <a:pt x="663" y="476"/>
                      <a:pt x="663" y="476"/>
                    </a:cubicBezTo>
                    <a:cubicBezTo>
                      <a:pt x="655" y="471"/>
                      <a:pt x="652" y="469"/>
                      <a:pt x="649" y="469"/>
                    </a:cubicBezTo>
                    <a:cubicBezTo>
                      <a:pt x="644" y="471"/>
                      <a:pt x="644" y="471"/>
                      <a:pt x="644" y="471"/>
                    </a:cubicBezTo>
                    <a:cubicBezTo>
                      <a:pt x="636" y="476"/>
                      <a:pt x="636" y="476"/>
                      <a:pt x="636" y="476"/>
                    </a:cubicBezTo>
                    <a:cubicBezTo>
                      <a:pt x="621" y="479"/>
                      <a:pt x="621" y="479"/>
                      <a:pt x="621" y="479"/>
                    </a:cubicBezTo>
                    <a:cubicBezTo>
                      <a:pt x="617" y="479"/>
                      <a:pt x="617" y="479"/>
                      <a:pt x="617" y="479"/>
                    </a:cubicBezTo>
                    <a:cubicBezTo>
                      <a:pt x="616" y="477"/>
                      <a:pt x="616" y="477"/>
                      <a:pt x="616" y="477"/>
                    </a:cubicBezTo>
                    <a:cubicBezTo>
                      <a:pt x="608" y="462"/>
                      <a:pt x="608" y="462"/>
                      <a:pt x="608" y="462"/>
                    </a:cubicBezTo>
                    <a:cubicBezTo>
                      <a:pt x="607" y="448"/>
                      <a:pt x="607" y="448"/>
                      <a:pt x="607" y="448"/>
                    </a:cubicBezTo>
                    <a:cubicBezTo>
                      <a:pt x="607" y="448"/>
                      <a:pt x="607" y="448"/>
                      <a:pt x="607" y="448"/>
                    </a:cubicBezTo>
                    <a:cubicBezTo>
                      <a:pt x="615" y="408"/>
                      <a:pt x="615" y="408"/>
                      <a:pt x="615" y="408"/>
                    </a:cubicBezTo>
                    <a:cubicBezTo>
                      <a:pt x="615" y="408"/>
                      <a:pt x="615" y="408"/>
                      <a:pt x="615" y="408"/>
                    </a:cubicBezTo>
                    <a:cubicBezTo>
                      <a:pt x="616" y="408"/>
                      <a:pt x="616" y="408"/>
                      <a:pt x="616" y="408"/>
                    </a:cubicBezTo>
                    <a:cubicBezTo>
                      <a:pt x="616" y="407"/>
                      <a:pt x="616" y="407"/>
                      <a:pt x="616" y="407"/>
                    </a:cubicBezTo>
                    <a:cubicBezTo>
                      <a:pt x="626" y="387"/>
                      <a:pt x="626" y="387"/>
                      <a:pt x="626" y="387"/>
                    </a:cubicBezTo>
                    <a:cubicBezTo>
                      <a:pt x="596" y="360"/>
                      <a:pt x="596" y="360"/>
                      <a:pt x="596" y="360"/>
                    </a:cubicBezTo>
                    <a:cubicBezTo>
                      <a:pt x="595" y="359"/>
                      <a:pt x="595" y="359"/>
                      <a:pt x="595" y="359"/>
                    </a:cubicBezTo>
                    <a:cubicBezTo>
                      <a:pt x="594" y="358"/>
                      <a:pt x="594" y="358"/>
                      <a:pt x="594" y="358"/>
                    </a:cubicBezTo>
                    <a:cubicBezTo>
                      <a:pt x="594" y="328"/>
                      <a:pt x="594" y="328"/>
                      <a:pt x="594" y="328"/>
                    </a:cubicBezTo>
                    <a:cubicBezTo>
                      <a:pt x="595" y="327"/>
                      <a:pt x="595" y="327"/>
                      <a:pt x="595" y="327"/>
                    </a:cubicBezTo>
                    <a:cubicBezTo>
                      <a:pt x="612" y="278"/>
                      <a:pt x="612" y="278"/>
                      <a:pt x="612" y="278"/>
                    </a:cubicBezTo>
                    <a:cubicBezTo>
                      <a:pt x="601" y="252"/>
                      <a:pt x="601" y="252"/>
                      <a:pt x="601" y="252"/>
                    </a:cubicBezTo>
                    <a:cubicBezTo>
                      <a:pt x="592" y="250"/>
                      <a:pt x="592" y="250"/>
                      <a:pt x="592" y="250"/>
                    </a:cubicBezTo>
                    <a:cubicBezTo>
                      <a:pt x="580" y="251"/>
                      <a:pt x="580" y="251"/>
                      <a:pt x="580" y="251"/>
                    </a:cubicBezTo>
                    <a:cubicBezTo>
                      <a:pt x="569" y="269"/>
                      <a:pt x="569" y="269"/>
                      <a:pt x="569" y="269"/>
                    </a:cubicBezTo>
                    <a:cubicBezTo>
                      <a:pt x="554" y="258"/>
                      <a:pt x="554" y="258"/>
                      <a:pt x="554" y="258"/>
                    </a:cubicBezTo>
                    <a:cubicBezTo>
                      <a:pt x="539" y="250"/>
                      <a:pt x="539" y="250"/>
                      <a:pt x="539" y="250"/>
                    </a:cubicBezTo>
                    <a:cubicBezTo>
                      <a:pt x="527" y="220"/>
                      <a:pt x="527" y="220"/>
                      <a:pt x="527" y="220"/>
                    </a:cubicBezTo>
                    <a:cubicBezTo>
                      <a:pt x="527" y="220"/>
                      <a:pt x="527" y="220"/>
                      <a:pt x="527" y="220"/>
                    </a:cubicBezTo>
                    <a:cubicBezTo>
                      <a:pt x="527" y="220"/>
                      <a:pt x="527" y="220"/>
                      <a:pt x="527" y="220"/>
                    </a:cubicBezTo>
                    <a:cubicBezTo>
                      <a:pt x="523" y="199"/>
                      <a:pt x="523" y="199"/>
                      <a:pt x="523" y="199"/>
                    </a:cubicBezTo>
                    <a:cubicBezTo>
                      <a:pt x="523" y="197"/>
                      <a:pt x="523" y="197"/>
                      <a:pt x="523" y="197"/>
                    </a:cubicBezTo>
                    <a:cubicBezTo>
                      <a:pt x="522" y="196"/>
                      <a:pt x="522" y="196"/>
                      <a:pt x="522" y="196"/>
                    </a:cubicBezTo>
                    <a:cubicBezTo>
                      <a:pt x="525" y="194"/>
                      <a:pt x="525" y="194"/>
                      <a:pt x="525" y="194"/>
                    </a:cubicBezTo>
                    <a:cubicBezTo>
                      <a:pt x="539" y="175"/>
                      <a:pt x="539" y="175"/>
                      <a:pt x="539" y="175"/>
                    </a:cubicBezTo>
                    <a:cubicBezTo>
                      <a:pt x="542" y="173"/>
                      <a:pt x="542" y="173"/>
                      <a:pt x="542" y="173"/>
                    </a:cubicBezTo>
                    <a:cubicBezTo>
                      <a:pt x="542" y="173"/>
                      <a:pt x="542" y="173"/>
                      <a:pt x="542" y="173"/>
                    </a:cubicBezTo>
                    <a:cubicBezTo>
                      <a:pt x="543" y="173"/>
                      <a:pt x="543" y="173"/>
                      <a:pt x="543" y="173"/>
                    </a:cubicBezTo>
                    <a:cubicBezTo>
                      <a:pt x="554" y="171"/>
                      <a:pt x="554" y="171"/>
                      <a:pt x="554" y="171"/>
                    </a:cubicBezTo>
                    <a:cubicBezTo>
                      <a:pt x="565" y="167"/>
                      <a:pt x="565" y="167"/>
                      <a:pt x="565" y="167"/>
                    </a:cubicBezTo>
                    <a:cubicBezTo>
                      <a:pt x="620" y="165"/>
                      <a:pt x="620" y="165"/>
                      <a:pt x="620" y="165"/>
                    </a:cubicBezTo>
                    <a:cubicBezTo>
                      <a:pt x="621" y="165"/>
                      <a:pt x="621" y="165"/>
                      <a:pt x="621" y="165"/>
                    </a:cubicBezTo>
                    <a:cubicBezTo>
                      <a:pt x="629" y="168"/>
                      <a:pt x="629" y="168"/>
                      <a:pt x="629" y="168"/>
                    </a:cubicBezTo>
                    <a:cubicBezTo>
                      <a:pt x="631" y="169"/>
                      <a:pt x="631" y="169"/>
                      <a:pt x="631" y="169"/>
                    </a:cubicBezTo>
                    <a:cubicBezTo>
                      <a:pt x="639" y="173"/>
                      <a:pt x="639" y="173"/>
                      <a:pt x="639" y="173"/>
                    </a:cubicBezTo>
                    <a:cubicBezTo>
                      <a:pt x="654" y="166"/>
                      <a:pt x="654" y="166"/>
                      <a:pt x="654" y="166"/>
                    </a:cubicBezTo>
                    <a:cubicBezTo>
                      <a:pt x="667" y="157"/>
                      <a:pt x="667" y="157"/>
                      <a:pt x="667" y="157"/>
                    </a:cubicBezTo>
                    <a:cubicBezTo>
                      <a:pt x="673" y="146"/>
                      <a:pt x="673" y="146"/>
                      <a:pt x="673" y="146"/>
                    </a:cubicBezTo>
                    <a:cubicBezTo>
                      <a:pt x="674" y="141"/>
                      <a:pt x="674" y="141"/>
                      <a:pt x="674" y="141"/>
                    </a:cubicBezTo>
                    <a:cubicBezTo>
                      <a:pt x="673" y="118"/>
                      <a:pt x="673" y="118"/>
                      <a:pt x="673" y="118"/>
                    </a:cubicBezTo>
                    <a:cubicBezTo>
                      <a:pt x="661" y="116"/>
                      <a:pt x="661" y="116"/>
                      <a:pt x="661" y="116"/>
                    </a:cubicBezTo>
                    <a:cubicBezTo>
                      <a:pt x="639" y="123"/>
                      <a:pt x="639" y="123"/>
                      <a:pt x="639" y="123"/>
                    </a:cubicBezTo>
                    <a:cubicBezTo>
                      <a:pt x="633" y="130"/>
                      <a:pt x="626" y="136"/>
                      <a:pt x="618" y="136"/>
                    </a:cubicBezTo>
                    <a:cubicBezTo>
                      <a:pt x="611" y="136"/>
                      <a:pt x="604" y="129"/>
                      <a:pt x="598" y="118"/>
                    </a:cubicBezTo>
                    <a:cubicBezTo>
                      <a:pt x="598" y="118"/>
                      <a:pt x="598" y="118"/>
                      <a:pt x="598" y="118"/>
                    </a:cubicBezTo>
                    <a:cubicBezTo>
                      <a:pt x="597" y="118"/>
                      <a:pt x="597" y="118"/>
                      <a:pt x="597" y="118"/>
                    </a:cubicBezTo>
                    <a:cubicBezTo>
                      <a:pt x="597" y="117"/>
                      <a:pt x="597" y="117"/>
                      <a:pt x="597" y="117"/>
                    </a:cubicBezTo>
                    <a:cubicBezTo>
                      <a:pt x="596" y="102"/>
                      <a:pt x="596" y="102"/>
                      <a:pt x="596" y="102"/>
                    </a:cubicBezTo>
                    <a:cubicBezTo>
                      <a:pt x="596" y="100"/>
                      <a:pt x="596" y="100"/>
                      <a:pt x="596" y="100"/>
                    </a:cubicBezTo>
                    <a:cubicBezTo>
                      <a:pt x="597" y="86"/>
                      <a:pt x="597" y="86"/>
                      <a:pt x="597" y="86"/>
                    </a:cubicBezTo>
                    <a:cubicBezTo>
                      <a:pt x="585" y="58"/>
                      <a:pt x="585" y="58"/>
                      <a:pt x="585" y="58"/>
                    </a:cubicBezTo>
                    <a:cubicBezTo>
                      <a:pt x="563" y="64"/>
                      <a:pt x="563" y="64"/>
                      <a:pt x="563" y="64"/>
                    </a:cubicBezTo>
                    <a:cubicBezTo>
                      <a:pt x="554" y="72"/>
                      <a:pt x="554" y="72"/>
                      <a:pt x="554" y="72"/>
                    </a:cubicBezTo>
                    <a:cubicBezTo>
                      <a:pt x="557" y="104"/>
                      <a:pt x="557" y="104"/>
                      <a:pt x="557" y="104"/>
                    </a:cubicBezTo>
                    <a:cubicBezTo>
                      <a:pt x="522" y="88"/>
                      <a:pt x="522" y="88"/>
                      <a:pt x="522" y="88"/>
                    </a:cubicBezTo>
                    <a:cubicBezTo>
                      <a:pt x="531" y="107"/>
                      <a:pt x="531" y="107"/>
                      <a:pt x="531" y="107"/>
                    </a:cubicBezTo>
                    <a:cubicBezTo>
                      <a:pt x="532" y="108"/>
                      <a:pt x="532" y="108"/>
                      <a:pt x="532" y="108"/>
                    </a:cubicBezTo>
                    <a:cubicBezTo>
                      <a:pt x="532" y="110"/>
                      <a:pt x="532" y="110"/>
                      <a:pt x="532" y="110"/>
                    </a:cubicBezTo>
                    <a:cubicBezTo>
                      <a:pt x="528" y="131"/>
                      <a:pt x="528" y="131"/>
                      <a:pt x="528" y="131"/>
                    </a:cubicBezTo>
                    <a:cubicBezTo>
                      <a:pt x="528" y="134"/>
                      <a:pt x="528" y="134"/>
                      <a:pt x="528" y="134"/>
                    </a:cubicBezTo>
                    <a:cubicBezTo>
                      <a:pt x="527" y="134"/>
                      <a:pt x="527" y="134"/>
                      <a:pt x="527" y="134"/>
                    </a:cubicBezTo>
                    <a:cubicBezTo>
                      <a:pt x="507" y="162"/>
                      <a:pt x="507" y="162"/>
                      <a:pt x="507" y="162"/>
                    </a:cubicBezTo>
                    <a:cubicBezTo>
                      <a:pt x="507" y="162"/>
                      <a:pt x="507" y="162"/>
                      <a:pt x="507" y="162"/>
                    </a:cubicBezTo>
                    <a:cubicBezTo>
                      <a:pt x="475" y="182"/>
                      <a:pt x="475" y="182"/>
                      <a:pt x="475" y="182"/>
                    </a:cubicBezTo>
                    <a:cubicBezTo>
                      <a:pt x="471" y="201"/>
                      <a:pt x="471" y="201"/>
                      <a:pt x="471" y="201"/>
                    </a:cubicBezTo>
                    <a:cubicBezTo>
                      <a:pt x="470" y="204"/>
                      <a:pt x="475" y="213"/>
                      <a:pt x="480" y="223"/>
                    </a:cubicBezTo>
                    <a:cubicBezTo>
                      <a:pt x="481" y="224"/>
                      <a:pt x="481" y="224"/>
                      <a:pt x="481" y="224"/>
                    </a:cubicBezTo>
                    <a:cubicBezTo>
                      <a:pt x="481" y="225"/>
                      <a:pt x="481" y="225"/>
                      <a:pt x="481" y="225"/>
                    </a:cubicBezTo>
                    <a:cubicBezTo>
                      <a:pt x="483" y="253"/>
                      <a:pt x="483" y="253"/>
                      <a:pt x="483" y="253"/>
                    </a:cubicBezTo>
                    <a:cubicBezTo>
                      <a:pt x="483" y="256"/>
                      <a:pt x="483" y="256"/>
                      <a:pt x="483" y="256"/>
                    </a:cubicBezTo>
                    <a:cubicBezTo>
                      <a:pt x="482" y="257"/>
                      <a:pt x="482" y="257"/>
                      <a:pt x="482" y="257"/>
                    </a:cubicBezTo>
                    <a:cubicBezTo>
                      <a:pt x="469" y="274"/>
                      <a:pt x="469" y="274"/>
                      <a:pt x="469" y="274"/>
                    </a:cubicBezTo>
                    <a:cubicBezTo>
                      <a:pt x="469" y="274"/>
                      <a:pt x="469" y="274"/>
                      <a:pt x="469" y="274"/>
                    </a:cubicBezTo>
                    <a:cubicBezTo>
                      <a:pt x="468" y="275"/>
                      <a:pt x="468" y="275"/>
                      <a:pt x="468" y="275"/>
                    </a:cubicBezTo>
                    <a:cubicBezTo>
                      <a:pt x="467" y="275"/>
                      <a:pt x="467" y="275"/>
                      <a:pt x="467" y="275"/>
                    </a:cubicBezTo>
                    <a:cubicBezTo>
                      <a:pt x="458" y="281"/>
                      <a:pt x="458" y="281"/>
                      <a:pt x="458" y="281"/>
                    </a:cubicBezTo>
                    <a:cubicBezTo>
                      <a:pt x="457" y="281"/>
                      <a:pt x="457" y="281"/>
                      <a:pt x="457" y="281"/>
                    </a:cubicBezTo>
                    <a:cubicBezTo>
                      <a:pt x="456" y="281"/>
                      <a:pt x="456" y="281"/>
                      <a:pt x="456" y="281"/>
                    </a:cubicBezTo>
                    <a:cubicBezTo>
                      <a:pt x="455" y="281"/>
                      <a:pt x="455" y="281"/>
                      <a:pt x="455" y="281"/>
                    </a:cubicBezTo>
                    <a:cubicBezTo>
                      <a:pt x="454" y="281"/>
                      <a:pt x="454" y="281"/>
                      <a:pt x="454" y="281"/>
                    </a:cubicBezTo>
                    <a:cubicBezTo>
                      <a:pt x="429" y="276"/>
                      <a:pt x="429" y="276"/>
                      <a:pt x="429" y="276"/>
                    </a:cubicBezTo>
                    <a:cubicBezTo>
                      <a:pt x="425" y="276"/>
                      <a:pt x="420" y="278"/>
                      <a:pt x="415" y="282"/>
                    </a:cubicBezTo>
                    <a:cubicBezTo>
                      <a:pt x="404" y="294"/>
                      <a:pt x="404" y="294"/>
                      <a:pt x="404" y="294"/>
                    </a:cubicBezTo>
                    <a:cubicBezTo>
                      <a:pt x="395" y="305"/>
                      <a:pt x="395" y="305"/>
                      <a:pt x="395" y="305"/>
                    </a:cubicBezTo>
                    <a:cubicBezTo>
                      <a:pt x="390" y="314"/>
                      <a:pt x="383" y="316"/>
                      <a:pt x="371" y="314"/>
                    </a:cubicBezTo>
                    <a:cubicBezTo>
                      <a:pt x="364" y="313"/>
                      <a:pt x="362" y="306"/>
                      <a:pt x="364" y="296"/>
                    </a:cubicBezTo>
                    <a:cubicBezTo>
                      <a:pt x="364" y="289"/>
                      <a:pt x="364" y="289"/>
                      <a:pt x="364" y="289"/>
                    </a:cubicBezTo>
                    <a:cubicBezTo>
                      <a:pt x="363" y="281"/>
                      <a:pt x="363" y="281"/>
                      <a:pt x="363" y="281"/>
                    </a:cubicBezTo>
                    <a:cubicBezTo>
                      <a:pt x="359" y="287"/>
                      <a:pt x="359" y="287"/>
                      <a:pt x="359" y="287"/>
                    </a:cubicBezTo>
                    <a:cubicBezTo>
                      <a:pt x="355" y="291"/>
                      <a:pt x="352" y="292"/>
                      <a:pt x="348" y="292"/>
                    </a:cubicBezTo>
                    <a:cubicBezTo>
                      <a:pt x="344" y="291"/>
                      <a:pt x="341" y="287"/>
                      <a:pt x="339" y="279"/>
                    </a:cubicBezTo>
                    <a:cubicBezTo>
                      <a:pt x="339" y="278"/>
                      <a:pt x="339" y="278"/>
                      <a:pt x="339" y="278"/>
                    </a:cubicBezTo>
                    <a:cubicBezTo>
                      <a:pt x="336" y="254"/>
                      <a:pt x="336" y="254"/>
                      <a:pt x="336" y="254"/>
                    </a:cubicBezTo>
                    <a:cubicBezTo>
                      <a:pt x="331" y="231"/>
                      <a:pt x="331" y="231"/>
                      <a:pt x="331" y="231"/>
                    </a:cubicBezTo>
                    <a:cubicBezTo>
                      <a:pt x="321" y="220"/>
                      <a:pt x="321" y="220"/>
                      <a:pt x="321" y="220"/>
                    </a:cubicBezTo>
                    <a:cubicBezTo>
                      <a:pt x="321" y="220"/>
                      <a:pt x="321" y="220"/>
                      <a:pt x="321" y="220"/>
                    </a:cubicBezTo>
                    <a:cubicBezTo>
                      <a:pt x="320" y="219"/>
                      <a:pt x="320" y="219"/>
                      <a:pt x="320" y="219"/>
                    </a:cubicBezTo>
                    <a:cubicBezTo>
                      <a:pt x="297" y="168"/>
                      <a:pt x="297" y="168"/>
                      <a:pt x="297" y="168"/>
                    </a:cubicBezTo>
                    <a:cubicBezTo>
                      <a:pt x="296" y="167"/>
                      <a:pt x="296" y="167"/>
                      <a:pt x="296" y="167"/>
                    </a:cubicBezTo>
                    <a:cubicBezTo>
                      <a:pt x="290" y="153"/>
                      <a:pt x="290" y="153"/>
                      <a:pt x="290" y="153"/>
                    </a:cubicBezTo>
                    <a:cubicBezTo>
                      <a:pt x="290" y="152"/>
                      <a:pt x="290" y="152"/>
                      <a:pt x="290" y="152"/>
                    </a:cubicBezTo>
                    <a:cubicBezTo>
                      <a:pt x="289" y="152"/>
                      <a:pt x="289" y="152"/>
                      <a:pt x="289" y="152"/>
                    </a:cubicBezTo>
                    <a:cubicBezTo>
                      <a:pt x="289" y="150"/>
                      <a:pt x="289" y="150"/>
                      <a:pt x="289" y="150"/>
                    </a:cubicBezTo>
                    <a:cubicBezTo>
                      <a:pt x="285" y="123"/>
                      <a:pt x="285" y="123"/>
                      <a:pt x="285" y="123"/>
                    </a:cubicBezTo>
                    <a:cubicBezTo>
                      <a:pt x="282" y="119"/>
                      <a:pt x="282" y="119"/>
                      <a:pt x="282" y="119"/>
                    </a:cubicBezTo>
                    <a:cubicBezTo>
                      <a:pt x="277" y="122"/>
                      <a:pt x="277" y="122"/>
                      <a:pt x="277" y="122"/>
                    </a:cubicBezTo>
                    <a:cubicBezTo>
                      <a:pt x="270" y="130"/>
                      <a:pt x="265" y="136"/>
                      <a:pt x="263" y="136"/>
                    </a:cubicBezTo>
                    <a:cubicBezTo>
                      <a:pt x="259" y="136"/>
                      <a:pt x="254" y="131"/>
                      <a:pt x="246" y="125"/>
                    </a:cubicBezTo>
                    <a:cubicBezTo>
                      <a:pt x="230" y="118"/>
                      <a:pt x="230" y="118"/>
                      <a:pt x="230" y="118"/>
                    </a:cubicBezTo>
                    <a:cubicBezTo>
                      <a:pt x="228" y="117"/>
                      <a:pt x="228" y="117"/>
                      <a:pt x="228" y="117"/>
                    </a:cubicBezTo>
                    <a:cubicBezTo>
                      <a:pt x="227" y="116"/>
                      <a:pt x="227" y="116"/>
                      <a:pt x="227" y="116"/>
                    </a:cubicBezTo>
                    <a:cubicBezTo>
                      <a:pt x="227" y="115"/>
                      <a:pt x="227" y="115"/>
                      <a:pt x="227" y="115"/>
                    </a:cubicBezTo>
                    <a:cubicBezTo>
                      <a:pt x="226" y="112"/>
                      <a:pt x="226" y="112"/>
                      <a:pt x="226" y="112"/>
                    </a:cubicBezTo>
                    <a:cubicBezTo>
                      <a:pt x="225" y="91"/>
                      <a:pt x="225" y="91"/>
                      <a:pt x="225" y="91"/>
                    </a:cubicBezTo>
                    <a:cubicBezTo>
                      <a:pt x="225" y="91"/>
                      <a:pt x="225" y="91"/>
                      <a:pt x="225" y="91"/>
                    </a:cubicBezTo>
                    <a:cubicBezTo>
                      <a:pt x="221" y="76"/>
                      <a:pt x="221" y="76"/>
                      <a:pt x="221" y="76"/>
                    </a:cubicBezTo>
                    <a:cubicBezTo>
                      <a:pt x="213" y="54"/>
                      <a:pt x="213" y="54"/>
                      <a:pt x="213" y="54"/>
                    </a:cubicBezTo>
                    <a:cubicBezTo>
                      <a:pt x="204" y="54"/>
                      <a:pt x="204" y="54"/>
                      <a:pt x="204" y="54"/>
                    </a:cubicBezTo>
                    <a:cubicBezTo>
                      <a:pt x="206" y="63"/>
                      <a:pt x="204" y="70"/>
                      <a:pt x="202" y="76"/>
                    </a:cubicBezTo>
                    <a:cubicBezTo>
                      <a:pt x="200" y="82"/>
                      <a:pt x="196" y="86"/>
                      <a:pt x="190" y="91"/>
                    </a:cubicBezTo>
                    <a:cubicBezTo>
                      <a:pt x="188" y="99"/>
                      <a:pt x="184" y="104"/>
                      <a:pt x="180" y="108"/>
                    </a:cubicBezTo>
                    <a:cubicBezTo>
                      <a:pt x="174" y="115"/>
                      <a:pt x="169" y="115"/>
                      <a:pt x="162" y="110"/>
                    </a:cubicBezTo>
                    <a:cubicBezTo>
                      <a:pt x="159" y="109"/>
                      <a:pt x="159" y="109"/>
                      <a:pt x="159" y="109"/>
                    </a:cubicBezTo>
                    <a:cubicBezTo>
                      <a:pt x="153" y="107"/>
                      <a:pt x="152" y="100"/>
                      <a:pt x="153" y="86"/>
                    </a:cubicBezTo>
                    <a:cubicBezTo>
                      <a:pt x="153" y="81"/>
                      <a:pt x="153" y="81"/>
                      <a:pt x="153" y="81"/>
                    </a:cubicBezTo>
                    <a:cubicBezTo>
                      <a:pt x="139" y="72"/>
                      <a:pt x="139" y="72"/>
                      <a:pt x="139" y="72"/>
                    </a:cubicBezTo>
                    <a:cubicBezTo>
                      <a:pt x="134" y="70"/>
                      <a:pt x="131" y="64"/>
                      <a:pt x="130" y="54"/>
                    </a:cubicBezTo>
                    <a:cubicBezTo>
                      <a:pt x="135" y="7"/>
                      <a:pt x="135" y="7"/>
                      <a:pt x="135" y="7"/>
                    </a:cubicBezTo>
                    <a:cubicBezTo>
                      <a:pt x="133" y="0"/>
                      <a:pt x="133" y="0"/>
                      <a:pt x="133" y="0"/>
                    </a:cubicBezTo>
                    <a:cubicBezTo>
                      <a:pt x="116" y="19"/>
                      <a:pt x="116" y="19"/>
                      <a:pt x="116" y="19"/>
                    </a:cubicBezTo>
                    <a:cubicBezTo>
                      <a:pt x="104" y="27"/>
                      <a:pt x="104" y="27"/>
                      <a:pt x="104" y="27"/>
                    </a:cubicBezTo>
                    <a:cubicBezTo>
                      <a:pt x="101" y="34"/>
                      <a:pt x="101" y="34"/>
                      <a:pt x="101" y="34"/>
                    </a:cubicBezTo>
                    <a:cubicBezTo>
                      <a:pt x="105" y="44"/>
                      <a:pt x="107" y="51"/>
                      <a:pt x="107" y="57"/>
                    </a:cubicBezTo>
                    <a:cubicBezTo>
                      <a:pt x="107" y="67"/>
                      <a:pt x="102" y="76"/>
                      <a:pt x="93" y="79"/>
                    </a:cubicBezTo>
                    <a:cubicBezTo>
                      <a:pt x="74" y="86"/>
                      <a:pt x="74" y="86"/>
                      <a:pt x="74" y="86"/>
                    </a:cubicBezTo>
                    <a:cubicBezTo>
                      <a:pt x="68" y="89"/>
                      <a:pt x="68" y="89"/>
                      <a:pt x="68" y="89"/>
                    </a:cubicBezTo>
                    <a:cubicBezTo>
                      <a:pt x="67" y="97"/>
                      <a:pt x="67" y="97"/>
                      <a:pt x="67" y="97"/>
                    </a:cubicBezTo>
                    <a:cubicBezTo>
                      <a:pt x="67" y="126"/>
                      <a:pt x="67" y="126"/>
                      <a:pt x="67" y="126"/>
                    </a:cubicBezTo>
                    <a:cubicBezTo>
                      <a:pt x="68" y="136"/>
                      <a:pt x="69" y="141"/>
                      <a:pt x="73" y="141"/>
                    </a:cubicBezTo>
                    <a:cubicBezTo>
                      <a:pt x="79" y="144"/>
                      <a:pt x="86" y="144"/>
                      <a:pt x="93" y="139"/>
                    </a:cubicBezTo>
                    <a:cubicBezTo>
                      <a:pt x="99" y="136"/>
                      <a:pt x="99" y="136"/>
                      <a:pt x="99" y="136"/>
                    </a:cubicBezTo>
                    <a:cubicBezTo>
                      <a:pt x="119" y="182"/>
                      <a:pt x="119" y="182"/>
                      <a:pt x="119" y="182"/>
                    </a:cubicBezTo>
                    <a:cubicBezTo>
                      <a:pt x="119" y="183"/>
                      <a:pt x="119" y="183"/>
                      <a:pt x="119" y="183"/>
                    </a:cubicBezTo>
                    <a:cubicBezTo>
                      <a:pt x="119" y="183"/>
                      <a:pt x="119" y="183"/>
                      <a:pt x="119" y="183"/>
                    </a:cubicBezTo>
                    <a:cubicBezTo>
                      <a:pt x="119" y="185"/>
                      <a:pt x="119" y="185"/>
                      <a:pt x="119" y="185"/>
                    </a:cubicBezTo>
                    <a:cubicBezTo>
                      <a:pt x="112" y="269"/>
                      <a:pt x="104" y="316"/>
                      <a:pt x="95" y="329"/>
                    </a:cubicBezTo>
                    <a:cubicBezTo>
                      <a:pt x="90" y="333"/>
                      <a:pt x="87" y="335"/>
                      <a:pt x="81" y="336"/>
                    </a:cubicBezTo>
                    <a:cubicBezTo>
                      <a:pt x="74" y="336"/>
                      <a:pt x="68" y="335"/>
                      <a:pt x="61" y="331"/>
                    </a:cubicBezTo>
                    <a:cubicBezTo>
                      <a:pt x="34" y="386"/>
                      <a:pt x="16" y="414"/>
                      <a:pt x="7" y="419"/>
                    </a:cubicBezTo>
                    <a:cubicBezTo>
                      <a:pt x="8" y="419"/>
                      <a:pt x="8" y="419"/>
                      <a:pt x="8" y="419"/>
                    </a:cubicBezTo>
                    <a:cubicBezTo>
                      <a:pt x="4" y="420"/>
                      <a:pt x="2" y="433"/>
                      <a:pt x="3" y="458"/>
                    </a:cubicBezTo>
                    <a:cubicBezTo>
                      <a:pt x="9" y="463"/>
                      <a:pt x="9" y="463"/>
                      <a:pt x="9" y="463"/>
                    </a:cubicBezTo>
                    <a:cubicBezTo>
                      <a:pt x="11" y="465"/>
                      <a:pt x="11" y="465"/>
                      <a:pt x="11" y="465"/>
                    </a:cubicBezTo>
                    <a:cubicBezTo>
                      <a:pt x="13" y="467"/>
                      <a:pt x="13" y="467"/>
                      <a:pt x="13" y="467"/>
                    </a:cubicBezTo>
                    <a:lnTo>
                      <a:pt x="4" y="479"/>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37" name="Google Shape;437;p27"/>
              <p:cNvSpPr/>
              <p:nvPr/>
            </p:nvSpPr>
            <p:spPr>
              <a:xfrm>
                <a:off x="5874279" y="4462857"/>
                <a:ext cx="637516" cy="540484"/>
              </a:xfrm>
              <a:custGeom>
                <a:rect b="b" l="l" r="r" t="t"/>
                <a:pathLst>
                  <a:path extrusionOk="0" h="438" w="506">
                    <a:moveTo>
                      <a:pt x="398" y="8"/>
                    </a:moveTo>
                    <a:cubicBezTo>
                      <a:pt x="390" y="5"/>
                      <a:pt x="390" y="5"/>
                      <a:pt x="390" y="5"/>
                    </a:cubicBezTo>
                    <a:cubicBezTo>
                      <a:pt x="382" y="10"/>
                      <a:pt x="382" y="10"/>
                      <a:pt x="382" y="10"/>
                    </a:cubicBezTo>
                    <a:cubicBezTo>
                      <a:pt x="377" y="20"/>
                      <a:pt x="377" y="20"/>
                      <a:pt x="377" y="20"/>
                    </a:cubicBezTo>
                    <a:cubicBezTo>
                      <a:pt x="372" y="29"/>
                      <a:pt x="368" y="35"/>
                      <a:pt x="361" y="35"/>
                    </a:cubicBezTo>
                    <a:cubicBezTo>
                      <a:pt x="357" y="35"/>
                      <a:pt x="351" y="32"/>
                      <a:pt x="348" y="28"/>
                    </a:cubicBezTo>
                    <a:cubicBezTo>
                      <a:pt x="347" y="27"/>
                      <a:pt x="347" y="27"/>
                      <a:pt x="347" y="27"/>
                    </a:cubicBezTo>
                    <a:cubicBezTo>
                      <a:pt x="346" y="26"/>
                      <a:pt x="346" y="26"/>
                      <a:pt x="346" y="26"/>
                    </a:cubicBezTo>
                    <a:cubicBezTo>
                      <a:pt x="346" y="26"/>
                      <a:pt x="346" y="26"/>
                      <a:pt x="346" y="26"/>
                    </a:cubicBezTo>
                    <a:cubicBezTo>
                      <a:pt x="343" y="16"/>
                      <a:pt x="343" y="16"/>
                      <a:pt x="343" y="16"/>
                    </a:cubicBezTo>
                    <a:cubicBezTo>
                      <a:pt x="343" y="15"/>
                      <a:pt x="343" y="15"/>
                      <a:pt x="343" y="15"/>
                    </a:cubicBezTo>
                    <a:cubicBezTo>
                      <a:pt x="342" y="1"/>
                      <a:pt x="342" y="1"/>
                      <a:pt x="342" y="1"/>
                    </a:cubicBezTo>
                    <a:cubicBezTo>
                      <a:pt x="335" y="0"/>
                      <a:pt x="335" y="0"/>
                      <a:pt x="335" y="0"/>
                    </a:cubicBezTo>
                    <a:cubicBezTo>
                      <a:pt x="334" y="1"/>
                      <a:pt x="334" y="1"/>
                      <a:pt x="334" y="1"/>
                    </a:cubicBezTo>
                    <a:cubicBezTo>
                      <a:pt x="331" y="12"/>
                      <a:pt x="331" y="12"/>
                      <a:pt x="331" y="12"/>
                    </a:cubicBezTo>
                    <a:cubicBezTo>
                      <a:pt x="331" y="26"/>
                      <a:pt x="331" y="26"/>
                      <a:pt x="331" y="26"/>
                    </a:cubicBezTo>
                    <a:cubicBezTo>
                      <a:pt x="330" y="27"/>
                      <a:pt x="330" y="27"/>
                      <a:pt x="330" y="27"/>
                    </a:cubicBezTo>
                    <a:cubicBezTo>
                      <a:pt x="329" y="28"/>
                      <a:pt x="329" y="28"/>
                      <a:pt x="329" y="28"/>
                    </a:cubicBezTo>
                    <a:cubicBezTo>
                      <a:pt x="316" y="45"/>
                      <a:pt x="316" y="45"/>
                      <a:pt x="316" y="45"/>
                    </a:cubicBezTo>
                    <a:cubicBezTo>
                      <a:pt x="314" y="47"/>
                      <a:pt x="314" y="47"/>
                      <a:pt x="314" y="47"/>
                    </a:cubicBezTo>
                    <a:cubicBezTo>
                      <a:pt x="312" y="47"/>
                      <a:pt x="312" y="47"/>
                      <a:pt x="312" y="47"/>
                    </a:cubicBezTo>
                    <a:cubicBezTo>
                      <a:pt x="287" y="45"/>
                      <a:pt x="287" y="45"/>
                      <a:pt x="287" y="45"/>
                    </a:cubicBezTo>
                    <a:cubicBezTo>
                      <a:pt x="285" y="45"/>
                      <a:pt x="285" y="45"/>
                      <a:pt x="285" y="45"/>
                    </a:cubicBezTo>
                    <a:cubicBezTo>
                      <a:pt x="285" y="46"/>
                      <a:pt x="285" y="46"/>
                      <a:pt x="285" y="46"/>
                    </a:cubicBezTo>
                    <a:cubicBezTo>
                      <a:pt x="285" y="46"/>
                      <a:pt x="285" y="46"/>
                      <a:pt x="285" y="46"/>
                    </a:cubicBezTo>
                    <a:cubicBezTo>
                      <a:pt x="285" y="47"/>
                      <a:pt x="285" y="47"/>
                      <a:pt x="285" y="47"/>
                    </a:cubicBezTo>
                    <a:cubicBezTo>
                      <a:pt x="276" y="59"/>
                      <a:pt x="276" y="59"/>
                      <a:pt x="276" y="59"/>
                    </a:cubicBezTo>
                    <a:cubicBezTo>
                      <a:pt x="280" y="66"/>
                      <a:pt x="280" y="66"/>
                      <a:pt x="280" y="66"/>
                    </a:cubicBezTo>
                    <a:cubicBezTo>
                      <a:pt x="281" y="66"/>
                      <a:pt x="281" y="66"/>
                      <a:pt x="281" y="66"/>
                    </a:cubicBezTo>
                    <a:cubicBezTo>
                      <a:pt x="273" y="78"/>
                      <a:pt x="273" y="78"/>
                      <a:pt x="273" y="78"/>
                    </a:cubicBezTo>
                    <a:cubicBezTo>
                      <a:pt x="250" y="78"/>
                      <a:pt x="250" y="78"/>
                      <a:pt x="250" y="78"/>
                    </a:cubicBezTo>
                    <a:cubicBezTo>
                      <a:pt x="250" y="74"/>
                      <a:pt x="250" y="74"/>
                      <a:pt x="250" y="74"/>
                    </a:cubicBezTo>
                    <a:cubicBezTo>
                      <a:pt x="248" y="72"/>
                      <a:pt x="248" y="72"/>
                      <a:pt x="248" y="72"/>
                    </a:cubicBezTo>
                    <a:cubicBezTo>
                      <a:pt x="245" y="70"/>
                      <a:pt x="245" y="70"/>
                      <a:pt x="245" y="70"/>
                    </a:cubicBezTo>
                    <a:cubicBezTo>
                      <a:pt x="241" y="77"/>
                      <a:pt x="241" y="77"/>
                      <a:pt x="241" y="77"/>
                    </a:cubicBezTo>
                    <a:cubicBezTo>
                      <a:pt x="239" y="80"/>
                      <a:pt x="239" y="80"/>
                      <a:pt x="239" y="80"/>
                    </a:cubicBezTo>
                    <a:cubicBezTo>
                      <a:pt x="224" y="80"/>
                      <a:pt x="224" y="80"/>
                      <a:pt x="224" y="80"/>
                    </a:cubicBezTo>
                    <a:cubicBezTo>
                      <a:pt x="223" y="79"/>
                      <a:pt x="223" y="79"/>
                      <a:pt x="223" y="79"/>
                    </a:cubicBezTo>
                    <a:cubicBezTo>
                      <a:pt x="213" y="72"/>
                      <a:pt x="213" y="72"/>
                      <a:pt x="213" y="72"/>
                    </a:cubicBezTo>
                    <a:cubicBezTo>
                      <a:pt x="212" y="70"/>
                      <a:pt x="212" y="70"/>
                      <a:pt x="212" y="70"/>
                    </a:cubicBezTo>
                    <a:cubicBezTo>
                      <a:pt x="212" y="69"/>
                      <a:pt x="212" y="69"/>
                      <a:pt x="212" y="69"/>
                    </a:cubicBezTo>
                    <a:cubicBezTo>
                      <a:pt x="211" y="69"/>
                      <a:pt x="211" y="69"/>
                      <a:pt x="211" y="69"/>
                    </a:cubicBezTo>
                    <a:cubicBezTo>
                      <a:pt x="211" y="66"/>
                      <a:pt x="211" y="66"/>
                      <a:pt x="211" y="66"/>
                    </a:cubicBezTo>
                    <a:cubicBezTo>
                      <a:pt x="194" y="63"/>
                      <a:pt x="194" y="63"/>
                      <a:pt x="194" y="63"/>
                    </a:cubicBezTo>
                    <a:cubicBezTo>
                      <a:pt x="181" y="69"/>
                      <a:pt x="181" y="69"/>
                      <a:pt x="181" y="69"/>
                    </a:cubicBezTo>
                    <a:cubicBezTo>
                      <a:pt x="174" y="74"/>
                      <a:pt x="174" y="74"/>
                      <a:pt x="174" y="74"/>
                    </a:cubicBezTo>
                    <a:cubicBezTo>
                      <a:pt x="195" y="98"/>
                      <a:pt x="195" y="98"/>
                      <a:pt x="195" y="98"/>
                    </a:cubicBezTo>
                    <a:cubicBezTo>
                      <a:pt x="223" y="107"/>
                      <a:pt x="223" y="107"/>
                      <a:pt x="223" y="107"/>
                    </a:cubicBezTo>
                    <a:cubicBezTo>
                      <a:pt x="224" y="108"/>
                      <a:pt x="224" y="108"/>
                      <a:pt x="224" y="108"/>
                    </a:cubicBezTo>
                    <a:cubicBezTo>
                      <a:pt x="224" y="108"/>
                      <a:pt x="224" y="108"/>
                      <a:pt x="224" y="108"/>
                    </a:cubicBezTo>
                    <a:cubicBezTo>
                      <a:pt x="225" y="109"/>
                      <a:pt x="225" y="109"/>
                      <a:pt x="225" y="109"/>
                    </a:cubicBezTo>
                    <a:cubicBezTo>
                      <a:pt x="238" y="121"/>
                      <a:pt x="238" y="121"/>
                      <a:pt x="238" y="121"/>
                    </a:cubicBezTo>
                    <a:cubicBezTo>
                      <a:pt x="233" y="142"/>
                      <a:pt x="233" y="142"/>
                      <a:pt x="233" y="142"/>
                    </a:cubicBezTo>
                    <a:cubicBezTo>
                      <a:pt x="233" y="142"/>
                      <a:pt x="233" y="142"/>
                      <a:pt x="233" y="142"/>
                    </a:cubicBezTo>
                    <a:cubicBezTo>
                      <a:pt x="233" y="146"/>
                      <a:pt x="233" y="146"/>
                      <a:pt x="233" y="146"/>
                    </a:cubicBezTo>
                    <a:cubicBezTo>
                      <a:pt x="232" y="146"/>
                      <a:pt x="232" y="146"/>
                      <a:pt x="232" y="146"/>
                    </a:cubicBezTo>
                    <a:cubicBezTo>
                      <a:pt x="214" y="160"/>
                      <a:pt x="214" y="160"/>
                      <a:pt x="214" y="160"/>
                    </a:cubicBezTo>
                    <a:cubicBezTo>
                      <a:pt x="214" y="161"/>
                      <a:pt x="214" y="161"/>
                      <a:pt x="214" y="161"/>
                    </a:cubicBezTo>
                    <a:cubicBezTo>
                      <a:pt x="213" y="161"/>
                      <a:pt x="213" y="161"/>
                      <a:pt x="213" y="161"/>
                    </a:cubicBezTo>
                    <a:cubicBezTo>
                      <a:pt x="184" y="170"/>
                      <a:pt x="184" y="170"/>
                      <a:pt x="184" y="170"/>
                    </a:cubicBezTo>
                    <a:cubicBezTo>
                      <a:pt x="182" y="170"/>
                      <a:pt x="182" y="170"/>
                      <a:pt x="182" y="170"/>
                    </a:cubicBezTo>
                    <a:cubicBezTo>
                      <a:pt x="166" y="172"/>
                      <a:pt x="166" y="172"/>
                      <a:pt x="166" y="172"/>
                    </a:cubicBezTo>
                    <a:cubicBezTo>
                      <a:pt x="166" y="172"/>
                      <a:pt x="166" y="172"/>
                      <a:pt x="166" y="172"/>
                    </a:cubicBezTo>
                    <a:cubicBezTo>
                      <a:pt x="165" y="172"/>
                      <a:pt x="165" y="172"/>
                      <a:pt x="165" y="172"/>
                    </a:cubicBezTo>
                    <a:cubicBezTo>
                      <a:pt x="165" y="172"/>
                      <a:pt x="165" y="172"/>
                      <a:pt x="165" y="172"/>
                    </a:cubicBezTo>
                    <a:cubicBezTo>
                      <a:pt x="163" y="172"/>
                      <a:pt x="163" y="172"/>
                      <a:pt x="163" y="172"/>
                    </a:cubicBezTo>
                    <a:cubicBezTo>
                      <a:pt x="152" y="168"/>
                      <a:pt x="152" y="168"/>
                      <a:pt x="152" y="168"/>
                    </a:cubicBezTo>
                    <a:cubicBezTo>
                      <a:pt x="146" y="167"/>
                      <a:pt x="146" y="167"/>
                      <a:pt x="146" y="167"/>
                    </a:cubicBezTo>
                    <a:cubicBezTo>
                      <a:pt x="139" y="177"/>
                      <a:pt x="139" y="177"/>
                      <a:pt x="139" y="177"/>
                    </a:cubicBezTo>
                    <a:cubicBezTo>
                      <a:pt x="138" y="177"/>
                      <a:pt x="138" y="177"/>
                      <a:pt x="138" y="177"/>
                    </a:cubicBezTo>
                    <a:cubicBezTo>
                      <a:pt x="138" y="178"/>
                      <a:pt x="138" y="178"/>
                      <a:pt x="138" y="178"/>
                    </a:cubicBezTo>
                    <a:cubicBezTo>
                      <a:pt x="124" y="188"/>
                      <a:pt x="124" y="188"/>
                      <a:pt x="124" y="188"/>
                    </a:cubicBezTo>
                    <a:cubicBezTo>
                      <a:pt x="123" y="188"/>
                      <a:pt x="123" y="188"/>
                      <a:pt x="123" y="188"/>
                    </a:cubicBezTo>
                    <a:cubicBezTo>
                      <a:pt x="123" y="188"/>
                      <a:pt x="123" y="188"/>
                      <a:pt x="123" y="188"/>
                    </a:cubicBezTo>
                    <a:cubicBezTo>
                      <a:pt x="104" y="196"/>
                      <a:pt x="104" y="196"/>
                      <a:pt x="104" y="196"/>
                    </a:cubicBezTo>
                    <a:cubicBezTo>
                      <a:pt x="103" y="196"/>
                      <a:pt x="103" y="196"/>
                      <a:pt x="103" y="196"/>
                    </a:cubicBezTo>
                    <a:cubicBezTo>
                      <a:pt x="81" y="189"/>
                      <a:pt x="81" y="189"/>
                      <a:pt x="81" y="189"/>
                    </a:cubicBezTo>
                    <a:cubicBezTo>
                      <a:pt x="33" y="191"/>
                      <a:pt x="33" y="191"/>
                      <a:pt x="33" y="191"/>
                    </a:cubicBezTo>
                    <a:cubicBezTo>
                      <a:pt x="22" y="194"/>
                      <a:pt x="22" y="194"/>
                      <a:pt x="22" y="194"/>
                    </a:cubicBezTo>
                    <a:cubicBezTo>
                      <a:pt x="21" y="195"/>
                      <a:pt x="21" y="195"/>
                      <a:pt x="21" y="195"/>
                    </a:cubicBezTo>
                    <a:cubicBezTo>
                      <a:pt x="11" y="195"/>
                      <a:pt x="11" y="195"/>
                      <a:pt x="11" y="195"/>
                    </a:cubicBezTo>
                    <a:cubicBezTo>
                      <a:pt x="0" y="211"/>
                      <a:pt x="0" y="211"/>
                      <a:pt x="0" y="211"/>
                    </a:cubicBezTo>
                    <a:cubicBezTo>
                      <a:pt x="2" y="229"/>
                      <a:pt x="2" y="229"/>
                      <a:pt x="2" y="229"/>
                    </a:cubicBezTo>
                    <a:cubicBezTo>
                      <a:pt x="13" y="253"/>
                      <a:pt x="13" y="253"/>
                      <a:pt x="13" y="253"/>
                    </a:cubicBezTo>
                    <a:cubicBezTo>
                      <a:pt x="24" y="260"/>
                      <a:pt x="24" y="260"/>
                      <a:pt x="24" y="260"/>
                    </a:cubicBezTo>
                    <a:cubicBezTo>
                      <a:pt x="25" y="260"/>
                      <a:pt x="25" y="260"/>
                      <a:pt x="25" y="260"/>
                    </a:cubicBezTo>
                    <a:cubicBezTo>
                      <a:pt x="25" y="261"/>
                      <a:pt x="25" y="261"/>
                      <a:pt x="25" y="261"/>
                    </a:cubicBezTo>
                    <a:cubicBezTo>
                      <a:pt x="29" y="264"/>
                      <a:pt x="29" y="264"/>
                      <a:pt x="29" y="264"/>
                    </a:cubicBezTo>
                    <a:cubicBezTo>
                      <a:pt x="37" y="253"/>
                      <a:pt x="37" y="253"/>
                      <a:pt x="37" y="253"/>
                    </a:cubicBezTo>
                    <a:cubicBezTo>
                      <a:pt x="38" y="252"/>
                      <a:pt x="38" y="252"/>
                      <a:pt x="38" y="252"/>
                    </a:cubicBezTo>
                    <a:cubicBezTo>
                      <a:pt x="39" y="251"/>
                      <a:pt x="39" y="251"/>
                      <a:pt x="39" y="251"/>
                    </a:cubicBezTo>
                    <a:cubicBezTo>
                      <a:pt x="40" y="251"/>
                      <a:pt x="40" y="251"/>
                      <a:pt x="40" y="251"/>
                    </a:cubicBezTo>
                    <a:cubicBezTo>
                      <a:pt x="56" y="249"/>
                      <a:pt x="56" y="249"/>
                      <a:pt x="56" y="249"/>
                    </a:cubicBezTo>
                    <a:cubicBezTo>
                      <a:pt x="58" y="249"/>
                      <a:pt x="58" y="249"/>
                      <a:pt x="58" y="249"/>
                    </a:cubicBezTo>
                    <a:cubicBezTo>
                      <a:pt x="58" y="250"/>
                      <a:pt x="58" y="250"/>
                      <a:pt x="58" y="250"/>
                    </a:cubicBezTo>
                    <a:cubicBezTo>
                      <a:pt x="74" y="254"/>
                      <a:pt x="74" y="254"/>
                      <a:pt x="74" y="254"/>
                    </a:cubicBezTo>
                    <a:cubicBezTo>
                      <a:pt x="90" y="290"/>
                      <a:pt x="90" y="290"/>
                      <a:pt x="90" y="290"/>
                    </a:cubicBezTo>
                    <a:cubicBezTo>
                      <a:pt x="89" y="290"/>
                      <a:pt x="89" y="290"/>
                      <a:pt x="89" y="290"/>
                    </a:cubicBezTo>
                    <a:cubicBezTo>
                      <a:pt x="89" y="291"/>
                      <a:pt x="89" y="291"/>
                      <a:pt x="89" y="291"/>
                    </a:cubicBezTo>
                    <a:cubicBezTo>
                      <a:pt x="82" y="311"/>
                      <a:pt x="82" y="311"/>
                      <a:pt x="82" y="311"/>
                    </a:cubicBezTo>
                    <a:cubicBezTo>
                      <a:pt x="82" y="311"/>
                      <a:pt x="82" y="311"/>
                      <a:pt x="82" y="311"/>
                    </a:cubicBezTo>
                    <a:cubicBezTo>
                      <a:pt x="77" y="324"/>
                      <a:pt x="77" y="324"/>
                      <a:pt x="77" y="324"/>
                    </a:cubicBezTo>
                    <a:cubicBezTo>
                      <a:pt x="77" y="325"/>
                      <a:pt x="77" y="325"/>
                      <a:pt x="77" y="325"/>
                    </a:cubicBezTo>
                    <a:cubicBezTo>
                      <a:pt x="70" y="343"/>
                      <a:pt x="70" y="343"/>
                      <a:pt x="70" y="343"/>
                    </a:cubicBezTo>
                    <a:cubicBezTo>
                      <a:pt x="70" y="365"/>
                      <a:pt x="70" y="365"/>
                      <a:pt x="70" y="365"/>
                    </a:cubicBezTo>
                    <a:cubicBezTo>
                      <a:pt x="82" y="378"/>
                      <a:pt x="82" y="378"/>
                      <a:pt x="82" y="378"/>
                    </a:cubicBezTo>
                    <a:cubicBezTo>
                      <a:pt x="83" y="378"/>
                      <a:pt x="83" y="378"/>
                      <a:pt x="83" y="378"/>
                    </a:cubicBezTo>
                    <a:cubicBezTo>
                      <a:pt x="100" y="393"/>
                      <a:pt x="100" y="393"/>
                      <a:pt x="100" y="393"/>
                    </a:cubicBezTo>
                    <a:cubicBezTo>
                      <a:pt x="102" y="394"/>
                      <a:pt x="102" y="394"/>
                      <a:pt x="102" y="394"/>
                    </a:cubicBezTo>
                    <a:cubicBezTo>
                      <a:pt x="103" y="395"/>
                      <a:pt x="103" y="395"/>
                      <a:pt x="103" y="395"/>
                    </a:cubicBezTo>
                    <a:cubicBezTo>
                      <a:pt x="91" y="424"/>
                      <a:pt x="91" y="424"/>
                      <a:pt x="91" y="424"/>
                    </a:cubicBezTo>
                    <a:cubicBezTo>
                      <a:pt x="87" y="438"/>
                      <a:pt x="87" y="438"/>
                      <a:pt x="87" y="438"/>
                    </a:cubicBezTo>
                    <a:cubicBezTo>
                      <a:pt x="92" y="436"/>
                      <a:pt x="92" y="436"/>
                      <a:pt x="92" y="436"/>
                    </a:cubicBezTo>
                    <a:cubicBezTo>
                      <a:pt x="93" y="436"/>
                      <a:pt x="93" y="436"/>
                      <a:pt x="93" y="436"/>
                    </a:cubicBezTo>
                    <a:cubicBezTo>
                      <a:pt x="103" y="432"/>
                      <a:pt x="103" y="432"/>
                      <a:pt x="103" y="432"/>
                    </a:cubicBezTo>
                    <a:cubicBezTo>
                      <a:pt x="122" y="421"/>
                      <a:pt x="122" y="421"/>
                      <a:pt x="122" y="421"/>
                    </a:cubicBezTo>
                    <a:cubicBezTo>
                      <a:pt x="123" y="421"/>
                      <a:pt x="123" y="421"/>
                      <a:pt x="123" y="421"/>
                    </a:cubicBezTo>
                    <a:cubicBezTo>
                      <a:pt x="144" y="424"/>
                      <a:pt x="144" y="424"/>
                      <a:pt x="144" y="424"/>
                    </a:cubicBezTo>
                    <a:cubicBezTo>
                      <a:pt x="146" y="424"/>
                      <a:pt x="146" y="424"/>
                      <a:pt x="146" y="424"/>
                    </a:cubicBezTo>
                    <a:cubicBezTo>
                      <a:pt x="146" y="424"/>
                      <a:pt x="146" y="424"/>
                      <a:pt x="146" y="424"/>
                    </a:cubicBezTo>
                    <a:cubicBezTo>
                      <a:pt x="177" y="437"/>
                      <a:pt x="177" y="437"/>
                      <a:pt x="177" y="437"/>
                    </a:cubicBezTo>
                    <a:cubicBezTo>
                      <a:pt x="212" y="437"/>
                      <a:pt x="212" y="437"/>
                      <a:pt x="212" y="437"/>
                    </a:cubicBezTo>
                    <a:cubicBezTo>
                      <a:pt x="222" y="424"/>
                      <a:pt x="222" y="424"/>
                      <a:pt x="222" y="424"/>
                    </a:cubicBezTo>
                    <a:cubicBezTo>
                      <a:pt x="223" y="423"/>
                      <a:pt x="223" y="423"/>
                      <a:pt x="223" y="423"/>
                    </a:cubicBezTo>
                    <a:cubicBezTo>
                      <a:pt x="224" y="422"/>
                      <a:pt x="224" y="422"/>
                      <a:pt x="224" y="422"/>
                    </a:cubicBezTo>
                    <a:cubicBezTo>
                      <a:pt x="242" y="414"/>
                      <a:pt x="242" y="414"/>
                      <a:pt x="242" y="414"/>
                    </a:cubicBezTo>
                    <a:cubicBezTo>
                      <a:pt x="258" y="399"/>
                      <a:pt x="258" y="399"/>
                      <a:pt x="258" y="399"/>
                    </a:cubicBezTo>
                    <a:cubicBezTo>
                      <a:pt x="261" y="398"/>
                      <a:pt x="261" y="398"/>
                      <a:pt x="261" y="398"/>
                    </a:cubicBezTo>
                    <a:cubicBezTo>
                      <a:pt x="261" y="398"/>
                      <a:pt x="261" y="398"/>
                      <a:pt x="261" y="398"/>
                    </a:cubicBezTo>
                    <a:cubicBezTo>
                      <a:pt x="273" y="394"/>
                      <a:pt x="273" y="394"/>
                      <a:pt x="273" y="394"/>
                    </a:cubicBezTo>
                    <a:cubicBezTo>
                      <a:pt x="287" y="383"/>
                      <a:pt x="287" y="383"/>
                      <a:pt x="287" y="383"/>
                    </a:cubicBezTo>
                    <a:cubicBezTo>
                      <a:pt x="303" y="362"/>
                      <a:pt x="303" y="362"/>
                      <a:pt x="303" y="362"/>
                    </a:cubicBezTo>
                    <a:cubicBezTo>
                      <a:pt x="325" y="370"/>
                      <a:pt x="325" y="370"/>
                      <a:pt x="325" y="370"/>
                    </a:cubicBezTo>
                    <a:cubicBezTo>
                      <a:pt x="328" y="371"/>
                      <a:pt x="328" y="371"/>
                      <a:pt x="328" y="371"/>
                    </a:cubicBezTo>
                    <a:cubicBezTo>
                      <a:pt x="328" y="372"/>
                      <a:pt x="328" y="372"/>
                      <a:pt x="328" y="372"/>
                    </a:cubicBezTo>
                    <a:cubicBezTo>
                      <a:pt x="329" y="374"/>
                      <a:pt x="329" y="374"/>
                      <a:pt x="329" y="374"/>
                    </a:cubicBezTo>
                    <a:cubicBezTo>
                      <a:pt x="332" y="382"/>
                      <a:pt x="335" y="386"/>
                      <a:pt x="339" y="387"/>
                    </a:cubicBezTo>
                    <a:cubicBezTo>
                      <a:pt x="352" y="385"/>
                      <a:pt x="352" y="385"/>
                      <a:pt x="352" y="385"/>
                    </a:cubicBezTo>
                    <a:cubicBezTo>
                      <a:pt x="356" y="385"/>
                      <a:pt x="356" y="385"/>
                      <a:pt x="356" y="385"/>
                    </a:cubicBezTo>
                    <a:cubicBezTo>
                      <a:pt x="363" y="387"/>
                      <a:pt x="363" y="387"/>
                      <a:pt x="363" y="387"/>
                    </a:cubicBezTo>
                    <a:cubicBezTo>
                      <a:pt x="364" y="387"/>
                      <a:pt x="364" y="387"/>
                      <a:pt x="364" y="387"/>
                    </a:cubicBezTo>
                    <a:cubicBezTo>
                      <a:pt x="364" y="388"/>
                      <a:pt x="364" y="388"/>
                      <a:pt x="364" y="388"/>
                    </a:cubicBezTo>
                    <a:cubicBezTo>
                      <a:pt x="382" y="395"/>
                      <a:pt x="382" y="395"/>
                      <a:pt x="382" y="395"/>
                    </a:cubicBezTo>
                    <a:cubicBezTo>
                      <a:pt x="387" y="395"/>
                      <a:pt x="387" y="395"/>
                      <a:pt x="387" y="395"/>
                    </a:cubicBezTo>
                    <a:cubicBezTo>
                      <a:pt x="388" y="390"/>
                      <a:pt x="388" y="390"/>
                      <a:pt x="388" y="390"/>
                    </a:cubicBezTo>
                    <a:cubicBezTo>
                      <a:pt x="390" y="384"/>
                      <a:pt x="390" y="384"/>
                      <a:pt x="390" y="384"/>
                    </a:cubicBezTo>
                    <a:cubicBezTo>
                      <a:pt x="390" y="383"/>
                      <a:pt x="390" y="383"/>
                      <a:pt x="390" y="383"/>
                    </a:cubicBezTo>
                    <a:cubicBezTo>
                      <a:pt x="391" y="382"/>
                      <a:pt x="391" y="382"/>
                      <a:pt x="391" y="382"/>
                    </a:cubicBezTo>
                    <a:cubicBezTo>
                      <a:pt x="392" y="381"/>
                      <a:pt x="392" y="381"/>
                      <a:pt x="392" y="381"/>
                    </a:cubicBezTo>
                    <a:cubicBezTo>
                      <a:pt x="392" y="380"/>
                      <a:pt x="392" y="380"/>
                      <a:pt x="392" y="380"/>
                    </a:cubicBezTo>
                    <a:cubicBezTo>
                      <a:pt x="399" y="376"/>
                      <a:pt x="399" y="376"/>
                      <a:pt x="399" y="376"/>
                    </a:cubicBezTo>
                    <a:cubicBezTo>
                      <a:pt x="400" y="375"/>
                      <a:pt x="400" y="375"/>
                      <a:pt x="400" y="375"/>
                    </a:cubicBezTo>
                    <a:cubicBezTo>
                      <a:pt x="411" y="365"/>
                      <a:pt x="411" y="365"/>
                      <a:pt x="411" y="365"/>
                    </a:cubicBezTo>
                    <a:cubicBezTo>
                      <a:pt x="413" y="365"/>
                      <a:pt x="413" y="365"/>
                      <a:pt x="413" y="365"/>
                    </a:cubicBezTo>
                    <a:cubicBezTo>
                      <a:pt x="414" y="364"/>
                      <a:pt x="414" y="364"/>
                      <a:pt x="414" y="364"/>
                    </a:cubicBezTo>
                    <a:cubicBezTo>
                      <a:pt x="416" y="364"/>
                      <a:pt x="416" y="364"/>
                      <a:pt x="416" y="364"/>
                    </a:cubicBezTo>
                    <a:cubicBezTo>
                      <a:pt x="426" y="365"/>
                      <a:pt x="426" y="365"/>
                      <a:pt x="426" y="365"/>
                    </a:cubicBezTo>
                    <a:cubicBezTo>
                      <a:pt x="426" y="359"/>
                      <a:pt x="429" y="352"/>
                      <a:pt x="436" y="346"/>
                    </a:cubicBezTo>
                    <a:cubicBezTo>
                      <a:pt x="443" y="341"/>
                      <a:pt x="448" y="338"/>
                      <a:pt x="452" y="339"/>
                    </a:cubicBezTo>
                    <a:cubicBezTo>
                      <a:pt x="458" y="335"/>
                      <a:pt x="458" y="335"/>
                      <a:pt x="458" y="335"/>
                    </a:cubicBezTo>
                    <a:cubicBezTo>
                      <a:pt x="459" y="335"/>
                      <a:pt x="459" y="335"/>
                      <a:pt x="459" y="335"/>
                    </a:cubicBezTo>
                    <a:cubicBezTo>
                      <a:pt x="459" y="333"/>
                      <a:pt x="459" y="333"/>
                      <a:pt x="459" y="333"/>
                    </a:cubicBezTo>
                    <a:cubicBezTo>
                      <a:pt x="464" y="328"/>
                      <a:pt x="464" y="328"/>
                      <a:pt x="464" y="328"/>
                    </a:cubicBezTo>
                    <a:cubicBezTo>
                      <a:pt x="464" y="327"/>
                      <a:pt x="464" y="327"/>
                      <a:pt x="464" y="327"/>
                    </a:cubicBezTo>
                    <a:cubicBezTo>
                      <a:pt x="465" y="327"/>
                      <a:pt x="465" y="327"/>
                      <a:pt x="465" y="327"/>
                    </a:cubicBezTo>
                    <a:cubicBezTo>
                      <a:pt x="466" y="326"/>
                      <a:pt x="466" y="326"/>
                      <a:pt x="466" y="326"/>
                    </a:cubicBezTo>
                    <a:cubicBezTo>
                      <a:pt x="467" y="326"/>
                      <a:pt x="467" y="326"/>
                      <a:pt x="467" y="326"/>
                    </a:cubicBezTo>
                    <a:cubicBezTo>
                      <a:pt x="484" y="322"/>
                      <a:pt x="484" y="322"/>
                      <a:pt x="484" y="322"/>
                    </a:cubicBezTo>
                    <a:cubicBezTo>
                      <a:pt x="494" y="322"/>
                      <a:pt x="494" y="322"/>
                      <a:pt x="494" y="322"/>
                    </a:cubicBezTo>
                    <a:cubicBezTo>
                      <a:pt x="498" y="319"/>
                      <a:pt x="498" y="319"/>
                      <a:pt x="498" y="319"/>
                    </a:cubicBezTo>
                    <a:cubicBezTo>
                      <a:pt x="501" y="312"/>
                      <a:pt x="501" y="312"/>
                      <a:pt x="501" y="312"/>
                    </a:cubicBezTo>
                    <a:cubicBezTo>
                      <a:pt x="501" y="312"/>
                      <a:pt x="501" y="312"/>
                      <a:pt x="501" y="312"/>
                    </a:cubicBezTo>
                    <a:cubicBezTo>
                      <a:pt x="506" y="302"/>
                      <a:pt x="506" y="302"/>
                      <a:pt x="506" y="302"/>
                    </a:cubicBezTo>
                    <a:cubicBezTo>
                      <a:pt x="504" y="301"/>
                      <a:pt x="504" y="301"/>
                      <a:pt x="504" y="301"/>
                    </a:cubicBezTo>
                    <a:cubicBezTo>
                      <a:pt x="498" y="293"/>
                      <a:pt x="494" y="285"/>
                      <a:pt x="492" y="273"/>
                    </a:cubicBezTo>
                    <a:cubicBezTo>
                      <a:pt x="491" y="272"/>
                      <a:pt x="491" y="272"/>
                      <a:pt x="491" y="272"/>
                    </a:cubicBezTo>
                    <a:cubicBezTo>
                      <a:pt x="491" y="272"/>
                      <a:pt x="491" y="272"/>
                      <a:pt x="491" y="272"/>
                    </a:cubicBezTo>
                    <a:cubicBezTo>
                      <a:pt x="492" y="272"/>
                      <a:pt x="492" y="272"/>
                      <a:pt x="492" y="272"/>
                    </a:cubicBezTo>
                    <a:cubicBezTo>
                      <a:pt x="492" y="271"/>
                      <a:pt x="492" y="271"/>
                      <a:pt x="492" y="271"/>
                    </a:cubicBezTo>
                    <a:cubicBezTo>
                      <a:pt x="496" y="248"/>
                      <a:pt x="496" y="248"/>
                      <a:pt x="496" y="248"/>
                    </a:cubicBezTo>
                    <a:cubicBezTo>
                      <a:pt x="496" y="241"/>
                      <a:pt x="498" y="235"/>
                      <a:pt x="503" y="230"/>
                    </a:cubicBezTo>
                    <a:cubicBezTo>
                      <a:pt x="501" y="211"/>
                      <a:pt x="501" y="211"/>
                      <a:pt x="501" y="211"/>
                    </a:cubicBezTo>
                    <a:cubicBezTo>
                      <a:pt x="500" y="209"/>
                      <a:pt x="498" y="207"/>
                      <a:pt x="493" y="206"/>
                    </a:cubicBezTo>
                    <a:cubicBezTo>
                      <a:pt x="459" y="219"/>
                      <a:pt x="459" y="219"/>
                      <a:pt x="459" y="219"/>
                    </a:cubicBezTo>
                    <a:cubicBezTo>
                      <a:pt x="461" y="185"/>
                      <a:pt x="461" y="185"/>
                      <a:pt x="461" y="185"/>
                    </a:cubicBezTo>
                    <a:cubicBezTo>
                      <a:pt x="462" y="179"/>
                      <a:pt x="473" y="170"/>
                      <a:pt x="493" y="158"/>
                    </a:cubicBezTo>
                    <a:cubicBezTo>
                      <a:pt x="483" y="121"/>
                      <a:pt x="483" y="121"/>
                      <a:pt x="483" y="121"/>
                    </a:cubicBezTo>
                    <a:cubicBezTo>
                      <a:pt x="481" y="109"/>
                      <a:pt x="484" y="99"/>
                      <a:pt x="493" y="91"/>
                    </a:cubicBezTo>
                    <a:cubicBezTo>
                      <a:pt x="491" y="84"/>
                      <a:pt x="491" y="84"/>
                      <a:pt x="491" y="84"/>
                    </a:cubicBezTo>
                    <a:cubicBezTo>
                      <a:pt x="480" y="84"/>
                      <a:pt x="480" y="84"/>
                      <a:pt x="480" y="84"/>
                    </a:cubicBezTo>
                    <a:cubicBezTo>
                      <a:pt x="477" y="85"/>
                      <a:pt x="477" y="85"/>
                      <a:pt x="477" y="85"/>
                    </a:cubicBezTo>
                    <a:cubicBezTo>
                      <a:pt x="472" y="100"/>
                      <a:pt x="472" y="100"/>
                      <a:pt x="472" y="100"/>
                    </a:cubicBezTo>
                    <a:cubicBezTo>
                      <a:pt x="467" y="105"/>
                      <a:pt x="463" y="109"/>
                      <a:pt x="459" y="109"/>
                    </a:cubicBezTo>
                    <a:cubicBezTo>
                      <a:pt x="457" y="109"/>
                      <a:pt x="457" y="109"/>
                      <a:pt x="457" y="109"/>
                    </a:cubicBezTo>
                    <a:cubicBezTo>
                      <a:pt x="446" y="101"/>
                      <a:pt x="446" y="101"/>
                      <a:pt x="446" y="101"/>
                    </a:cubicBezTo>
                    <a:cubicBezTo>
                      <a:pt x="445" y="101"/>
                      <a:pt x="445" y="101"/>
                      <a:pt x="445" y="101"/>
                    </a:cubicBezTo>
                    <a:cubicBezTo>
                      <a:pt x="444" y="101"/>
                      <a:pt x="444" y="101"/>
                      <a:pt x="444" y="101"/>
                    </a:cubicBezTo>
                    <a:cubicBezTo>
                      <a:pt x="444" y="100"/>
                      <a:pt x="444" y="100"/>
                      <a:pt x="444" y="100"/>
                    </a:cubicBezTo>
                    <a:cubicBezTo>
                      <a:pt x="444" y="98"/>
                      <a:pt x="444" y="98"/>
                      <a:pt x="444" y="98"/>
                    </a:cubicBezTo>
                    <a:cubicBezTo>
                      <a:pt x="441" y="91"/>
                      <a:pt x="441" y="91"/>
                      <a:pt x="441" y="91"/>
                    </a:cubicBezTo>
                    <a:cubicBezTo>
                      <a:pt x="440" y="80"/>
                      <a:pt x="440" y="80"/>
                      <a:pt x="440" y="80"/>
                    </a:cubicBezTo>
                    <a:cubicBezTo>
                      <a:pt x="440" y="79"/>
                      <a:pt x="440" y="79"/>
                      <a:pt x="440" y="79"/>
                    </a:cubicBezTo>
                    <a:cubicBezTo>
                      <a:pt x="439" y="81"/>
                      <a:pt x="439" y="81"/>
                      <a:pt x="439" y="81"/>
                    </a:cubicBezTo>
                    <a:cubicBezTo>
                      <a:pt x="438" y="84"/>
                      <a:pt x="438" y="84"/>
                      <a:pt x="438" y="84"/>
                    </a:cubicBezTo>
                    <a:cubicBezTo>
                      <a:pt x="419" y="84"/>
                      <a:pt x="419" y="84"/>
                      <a:pt x="419" y="84"/>
                    </a:cubicBezTo>
                    <a:cubicBezTo>
                      <a:pt x="417" y="80"/>
                      <a:pt x="417" y="80"/>
                      <a:pt x="417" y="80"/>
                    </a:cubicBezTo>
                    <a:cubicBezTo>
                      <a:pt x="414" y="69"/>
                      <a:pt x="414" y="69"/>
                      <a:pt x="414" y="69"/>
                    </a:cubicBezTo>
                    <a:cubicBezTo>
                      <a:pt x="414" y="53"/>
                      <a:pt x="414" y="53"/>
                      <a:pt x="414" y="53"/>
                    </a:cubicBezTo>
                    <a:cubicBezTo>
                      <a:pt x="402" y="33"/>
                      <a:pt x="402" y="33"/>
                      <a:pt x="402" y="33"/>
                    </a:cubicBezTo>
                    <a:cubicBezTo>
                      <a:pt x="402" y="16"/>
                      <a:pt x="402" y="16"/>
                      <a:pt x="402" y="16"/>
                    </a:cubicBezTo>
                    <a:lnTo>
                      <a:pt x="398" y="8"/>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38" name="Google Shape;438;p27"/>
              <p:cNvSpPr/>
              <p:nvPr/>
            </p:nvSpPr>
            <p:spPr>
              <a:xfrm>
                <a:off x="6094957" y="4111145"/>
                <a:ext cx="472008" cy="470935"/>
              </a:xfrm>
              <a:custGeom>
                <a:rect b="b" l="l" r="r" t="t"/>
                <a:pathLst>
                  <a:path extrusionOk="0" h="381" w="374">
                    <a:moveTo>
                      <a:pt x="374" y="77"/>
                    </a:moveTo>
                    <a:cubicBezTo>
                      <a:pt x="366" y="60"/>
                      <a:pt x="366" y="60"/>
                      <a:pt x="366" y="60"/>
                    </a:cubicBezTo>
                    <a:cubicBezTo>
                      <a:pt x="355" y="43"/>
                      <a:pt x="355" y="43"/>
                      <a:pt x="355" y="43"/>
                    </a:cubicBezTo>
                    <a:cubicBezTo>
                      <a:pt x="342" y="40"/>
                      <a:pt x="342" y="40"/>
                      <a:pt x="342" y="40"/>
                    </a:cubicBezTo>
                    <a:cubicBezTo>
                      <a:pt x="341" y="40"/>
                      <a:pt x="341" y="40"/>
                      <a:pt x="341" y="40"/>
                    </a:cubicBezTo>
                    <a:cubicBezTo>
                      <a:pt x="341" y="39"/>
                      <a:pt x="341" y="39"/>
                      <a:pt x="341" y="39"/>
                    </a:cubicBezTo>
                    <a:cubicBezTo>
                      <a:pt x="340" y="39"/>
                      <a:pt x="340" y="39"/>
                      <a:pt x="340" y="39"/>
                    </a:cubicBezTo>
                    <a:cubicBezTo>
                      <a:pt x="329" y="34"/>
                      <a:pt x="329" y="34"/>
                      <a:pt x="329" y="34"/>
                    </a:cubicBezTo>
                    <a:cubicBezTo>
                      <a:pt x="329" y="34"/>
                      <a:pt x="329" y="34"/>
                      <a:pt x="329" y="34"/>
                    </a:cubicBezTo>
                    <a:cubicBezTo>
                      <a:pt x="327" y="34"/>
                      <a:pt x="327" y="34"/>
                      <a:pt x="327" y="34"/>
                    </a:cubicBezTo>
                    <a:cubicBezTo>
                      <a:pt x="323" y="35"/>
                      <a:pt x="323" y="35"/>
                      <a:pt x="323" y="35"/>
                    </a:cubicBezTo>
                    <a:cubicBezTo>
                      <a:pt x="309" y="37"/>
                      <a:pt x="309" y="37"/>
                      <a:pt x="309" y="37"/>
                    </a:cubicBezTo>
                    <a:cubicBezTo>
                      <a:pt x="308" y="37"/>
                      <a:pt x="308" y="37"/>
                      <a:pt x="308" y="37"/>
                    </a:cubicBezTo>
                    <a:cubicBezTo>
                      <a:pt x="306" y="36"/>
                      <a:pt x="306" y="36"/>
                      <a:pt x="306" y="36"/>
                    </a:cubicBezTo>
                    <a:cubicBezTo>
                      <a:pt x="292" y="31"/>
                      <a:pt x="292" y="31"/>
                      <a:pt x="292" y="31"/>
                    </a:cubicBezTo>
                    <a:cubicBezTo>
                      <a:pt x="292" y="30"/>
                      <a:pt x="292" y="30"/>
                      <a:pt x="292" y="30"/>
                    </a:cubicBezTo>
                    <a:cubicBezTo>
                      <a:pt x="291" y="30"/>
                      <a:pt x="291" y="30"/>
                      <a:pt x="291" y="30"/>
                    </a:cubicBezTo>
                    <a:cubicBezTo>
                      <a:pt x="291" y="28"/>
                      <a:pt x="291" y="28"/>
                      <a:pt x="291" y="28"/>
                    </a:cubicBezTo>
                    <a:cubicBezTo>
                      <a:pt x="291" y="28"/>
                      <a:pt x="291" y="28"/>
                      <a:pt x="291" y="28"/>
                    </a:cubicBezTo>
                    <a:cubicBezTo>
                      <a:pt x="281" y="18"/>
                      <a:pt x="281" y="18"/>
                      <a:pt x="281" y="18"/>
                    </a:cubicBezTo>
                    <a:cubicBezTo>
                      <a:pt x="269" y="6"/>
                      <a:pt x="269" y="6"/>
                      <a:pt x="269" y="6"/>
                    </a:cubicBezTo>
                    <a:cubicBezTo>
                      <a:pt x="259" y="0"/>
                      <a:pt x="259" y="0"/>
                      <a:pt x="259" y="0"/>
                    </a:cubicBezTo>
                    <a:cubicBezTo>
                      <a:pt x="247" y="11"/>
                      <a:pt x="247" y="11"/>
                      <a:pt x="247" y="11"/>
                    </a:cubicBezTo>
                    <a:cubicBezTo>
                      <a:pt x="232" y="21"/>
                      <a:pt x="232" y="21"/>
                      <a:pt x="232" y="21"/>
                    </a:cubicBezTo>
                    <a:cubicBezTo>
                      <a:pt x="228" y="53"/>
                      <a:pt x="228" y="53"/>
                      <a:pt x="228" y="53"/>
                    </a:cubicBezTo>
                    <a:cubicBezTo>
                      <a:pt x="228" y="54"/>
                      <a:pt x="228" y="54"/>
                      <a:pt x="228" y="54"/>
                    </a:cubicBezTo>
                    <a:cubicBezTo>
                      <a:pt x="228" y="54"/>
                      <a:pt x="228" y="54"/>
                      <a:pt x="228" y="54"/>
                    </a:cubicBezTo>
                    <a:cubicBezTo>
                      <a:pt x="214" y="77"/>
                      <a:pt x="214" y="77"/>
                      <a:pt x="214" y="77"/>
                    </a:cubicBezTo>
                    <a:cubicBezTo>
                      <a:pt x="214" y="79"/>
                      <a:pt x="214" y="79"/>
                      <a:pt x="214" y="79"/>
                    </a:cubicBezTo>
                    <a:cubicBezTo>
                      <a:pt x="213" y="79"/>
                      <a:pt x="213" y="79"/>
                      <a:pt x="213" y="79"/>
                    </a:cubicBezTo>
                    <a:cubicBezTo>
                      <a:pt x="203" y="90"/>
                      <a:pt x="203" y="90"/>
                      <a:pt x="203" y="90"/>
                    </a:cubicBezTo>
                    <a:cubicBezTo>
                      <a:pt x="190" y="114"/>
                      <a:pt x="190" y="114"/>
                      <a:pt x="190" y="114"/>
                    </a:cubicBezTo>
                    <a:cubicBezTo>
                      <a:pt x="190" y="114"/>
                      <a:pt x="190" y="114"/>
                      <a:pt x="190" y="114"/>
                    </a:cubicBezTo>
                    <a:cubicBezTo>
                      <a:pt x="189" y="116"/>
                      <a:pt x="189" y="116"/>
                      <a:pt x="189" y="116"/>
                    </a:cubicBezTo>
                    <a:cubicBezTo>
                      <a:pt x="179" y="123"/>
                      <a:pt x="171" y="131"/>
                      <a:pt x="163" y="137"/>
                    </a:cubicBezTo>
                    <a:cubicBezTo>
                      <a:pt x="152" y="156"/>
                      <a:pt x="152" y="156"/>
                      <a:pt x="152" y="156"/>
                    </a:cubicBezTo>
                    <a:cubicBezTo>
                      <a:pt x="150" y="161"/>
                      <a:pt x="141" y="168"/>
                      <a:pt x="126" y="174"/>
                    </a:cubicBezTo>
                    <a:cubicBezTo>
                      <a:pt x="115" y="192"/>
                      <a:pt x="115" y="192"/>
                      <a:pt x="115" y="192"/>
                    </a:cubicBezTo>
                    <a:cubicBezTo>
                      <a:pt x="115" y="192"/>
                      <a:pt x="115" y="192"/>
                      <a:pt x="115" y="192"/>
                    </a:cubicBezTo>
                    <a:cubicBezTo>
                      <a:pt x="97" y="216"/>
                      <a:pt x="97" y="216"/>
                      <a:pt x="97" y="216"/>
                    </a:cubicBezTo>
                    <a:cubicBezTo>
                      <a:pt x="96" y="216"/>
                      <a:pt x="96" y="216"/>
                      <a:pt x="96" y="216"/>
                    </a:cubicBezTo>
                    <a:cubicBezTo>
                      <a:pt x="96" y="217"/>
                      <a:pt x="96" y="217"/>
                      <a:pt x="96" y="217"/>
                    </a:cubicBezTo>
                    <a:cubicBezTo>
                      <a:pt x="94" y="217"/>
                      <a:pt x="94" y="217"/>
                      <a:pt x="94" y="217"/>
                    </a:cubicBezTo>
                    <a:cubicBezTo>
                      <a:pt x="10" y="212"/>
                      <a:pt x="10" y="212"/>
                      <a:pt x="10" y="212"/>
                    </a:cubicBezTo>
                    <a:cubicBezTo>
                      <a:pt x="0" y="222"/>
                      <a:pt x="0" y="222"/>
                      <a:pt x="0" y="222"/>
                    </a:cubicBezTo>
                    <a:cubicBezTo>
                      <a:pt x="0" y="240"/>
                      <a:pt x="0" y="240"/>
                      <a:pt x="0" y="240"/>
                    </a:cubicBezTo>
                    <a:cubicBezTo>
                      <a:pt x="9" y="274"/>
                      <a:pt x="9" y="274"/>
                      <a:pt x="9" y="274"/>
                    </a:cubicBezTo>
                    <a:cubicBezTo>
                      <a:pt x="26" y="300"/>
                      <a:pt x="26" y="300"/>
                      <a:pt x="26" y="300"/>
                    </a:cubicBezTo>
                    <a:cubicBezTo>
                      <a:pt x="41" y="308"/>
                      <a:pt x="41" y="308"/>
                      <a:pt x="41" y="308"/>
                    </a:cubicBezTo>
                    <a:cubicBezTo>
                      <a:pt x="41" y="309"/>
                      <a:pt x="41" y="309"/>
                      <a:pt x="41" y="309"/>
                    </a:cubicBezTo>
                    <a:cubicBezTo>
                      <a:pt x="42" y="309"/>
                      <a:pt x="42" y="309"/>
                      <a:pt x="42" y="309"/>
                    </a:cubicBezTo>
                    <a:cubicBezTo>
                      <a:pt x="42" y="309"/>
                      <a:pt x="42" y="309"/>
                      <a:pt x="42" y="309"/>
                    </a:cubicBezTo>
                    <a:cubicBezTo>
                      <a:pt x="51" y="320"/>
                      <a:pt x="55" y="327"/>
                      <a:pt x="55" y="332"/>
                    </a:cubicBezTo>
                    <a:cubicBezTo>
                      <a:pt x="55" y="346"/>
                      <a:pt x="55" y="346"/>
                      <a:pt x="55" y="346"/>
                    </a:cubicBezTo>
                    <a:cubicBezTo>
                      <a:pt x="50" y="351"/>
                      <a:pt x="50" y="351"/>
                      <a:pt x="50" y="351"/>
                    </a:cubicBezTo>
                    <a:cubicBezTo>
                      <a:pt x="53" y="354"/>
                      <a:pt x="53" y="354"/>
                      <a:pt x="53" y="354"/>
                    </a:cubicBezTo>
                    <a:cubicBezTo>
                      <a:pt x="57" y="354"/>
                      <a:pt x="57" y="354"/>
                      <a:pt x="57" y="354"/>
                    </a:cubicBezTo>
                    <a:cubicBezTo>
                      <a:pt x="63" y="341"/>
                      <a:pt x="63" y="341"/>
                      <a:pt x="63" y="341"/>
                    </a:cubicBezTo>
                    <a:cubicBezTo>
                      <a:pt x="66" y="341"/>
                      <a:pt x="66" y="341"/>
                      <a:pt x="66" y="341"/>
                    </a:cubicBezTo>
                    <a:cubicBezTo>
                      <a:pt x="82" y="346"/>
                      <a:pt x="82" y="346"/>
                      <a:pt x="82" y="346"/>
                    </a:cubicBezTo>
                    <a:cubicBezTo>
                      <a:pt x="83" y="351"/>
                      <a:pt x="83" y="351"/>
                      <a:pt x="83" y="351"/>
                    </a:cubicBezTo>
                    <a:cubicBezTo>
                      <a:pt x="92" y="351"/>
                      <a:pt x="92" y="351"/>
                      <a:pt x="92" y="351"/>
                    </a:cubicBezTo>
                    <a:cubicBezTo>
                      <a:pt x="92" y="351"/>
                      <a:pt x="92" y="351"/>
                      <a:pt x="92" y="351"/>
                    </a:cubicBezTo>
                    <a:cubicBezTo>
                      <a:pt x="90" y="345"/>
                      <a:pt x="90" y="345"/>
                      <a:pt x="90" y="345"/>
                    </a:cubicBezTo>
                    <a:cubicBezTo>
                      <a:pt x="89" y="343"/>
                      <a:pt x="89" y="343"/>
                      <a:pt x="89" y="343"/>
                    </a:cubicBezTo>
                    <a:cubicBezTo>
                      <a:pt x="100" y="325"/>
                      <a:pt x="100" y="325"/>
                      <a:pt x="100" y="325"/>
                    </a:cubicBezTo>
                    <a:cubicBezTo>
                      <a:pt x="102" y="320"/>
                      <a:pt x="108" y="318"/>
                      <a:pt x="115" y="320"/>
                    </a:cubicBezTo>
                    <a:cubicBezTo>
                      <a:pt x="134" y="321"/>
                      <a:pt x="134" y="321"/>
                      <a:pt x="134" y="321"/>
                    </a:cubicBezTo>
                    <a:cubicBezTo>
                      <a:pt x="145" y="307"/>
                      <a:pt x="145" y="307"/>
                      <a:pt x="145" y="307"/>
                    </a:cubicBezTo>
                    <a:cubicBezTo>
                      <a:pt x="145" y="294"/>
                      <a:pt x="145" y="294"/>
                      <a:pt x="145" y="294"/>
                    </a:cubicBezTo>
                    <a:cubicBezTo>
                      <a:pt x="149" y="281"/>
                      <a:pt x="149" y="281"/>
                      <a:pt x="149" y="281"/>
                    </a:cubicBezTo>
                    <a:cubicBezTo>
                      <a:pt x="149" y="280"/>
                      <a:pt x="149" y="280"/>
                      <a:pt x="149" y="280"/>
                    </a:cubicBezTo>
                    <a:cubicBezTo>
                      <a:pt x="150" y="279"/>
                      <a:pt x="150" y="279"/>
                      <a:pt x="150" y="279"/>
                    </a:cubicBezTo>
                    <a:cubicBezTo>
                      <a:pt x="151" y="278"/>
                      <a:pt x="151" y="278"/>
                      <a:pt x="151" y="278"/>
                    </a:cubicBezTo>
                    <a:cubicBezTo>
                      <a:pt x="158" y="273"/>
                      <a:pt x="158" y="273"/>
                      <a:pt x="158" y="273"/>
                    </a:cubicBezTo>
                    <a:cubicBezTo>
                      <a:pt x="158" y="272"/>
                      <a:pt x="158" y="272"/>
                      <a:pt x="158" y="272"/>
                    </a:cubicBezTo>
                    <a:cubicBezTo>
                      <a:pt x="159" y="272"/>
                      <a:pt x="159" y="272"/>
                      <a:pt x="159" y="272"/>
                    </a:cubicBezTo>
                    <a:cubicBezTo>
                      <a:pt x="160" y="273"/>
                      <a:pt x="160" y="273"/>
                      <a:pt x="160" y="273"/>
                    </a:cubicBezTo>
                    <a:cubicBezTo>
                      <a:pt x="176" y="275"/>
                      <a:pt x="176" y="275"/>
                      <a:pt x="176" y="275"/>
                    </a:cubicBezTo>
                    <a:cubicBezTo>
                      <a:pt x="176" y="278"/>
                      <a:pt x="176" y="278"/>
                      <a:pt x="176" y="278"/>
                    </a:cubicBezTo>
                    <a:cubicBezTo>
                      <a:pt x="179" y="290"/>
                      <a:pt x="179" y="290"/>
                      <a:pt x="179" y="290"/>
                    </a:cubicBezTo>
                    <a:cubicBezTo>
                      <a:pt x="179" y="297"/>
                      <a:pt x="179" y="297"/>
                      <a:pt x="179" y="297"/>
                    </a:cubicBezTo>
                    <a:cubicBezTo>
                      <a:pt x="182" y="306"/>
                      <a:pt x="182" y="306"/>
                      <a:pt x="182" y="306"/>
                    </a:cubicBezTo>
                    <a:cubicBezTo>
                      <a:pt x="186" y="307"/>
                      <a:pt x="186" y="307"/>
                      <a:pt x="186" y="307"/>
                    </a:cubicBezTo>
                    <a:cubicBezTo>
                      <a:pt x="191" y="300"/>
                      <a:pt x="191" y="300"/>
                      <a:pt x="191" y="300"/>
                    </a:cubicBezTo>
                    <a:cubicBezTo>
                      <a:pt x="191" y="299"/>
                      <a:pt x="191" y="299"/>
                      <a:pt x="191" y="299"/>
                    </a:cubicBezTo>
                    <a:cubicBezTo>
                      <a:pt x="200" y="287"/>
                      <a:pt x="200" y="287"/>
                      <a:pt x="200" y="287"/>
                    </a:cubicBezTo>
                    <a:cubicBezTo>
                      <a:pt x="201" y="285"/>
                      <a:pt x="201" y="285"/>
                      <a:pt x="201" y="285"/>
                    </a:cubicBezTo>
                    <a:cubicBezTo>
                      <a:pt x="212" y="280"/>
                      <a:pt x="212" y="280"/>
                      <a:pt x="212" y="280"/>
                    </a:cubicBezTo>
                    <a:cubicBezTo>
                      <a:pt x="213" y="280"/>
                      <a:pt x="213" y="280"/>
                      <a:pt x="213" y="280"/>
                    </a:cubicBezTo>
                    <a:cubicBezTo>
                      <a:pt x="214" y="279"/>
                      <a:pt x="214" y="279"/>
                      <a:pt x="214" y="279"/>
                    </a:cubicBezTo>
                    <a:cubicBezTo>
                      <a:pt x="228" y="283"/>
                      <a:pt x="228" y="283"/>
                      <a:pt x="228" y="283"/>
                    </a:cubicBezTo>
                    <a:cubicBezTo>
                      <a:pt x="229" y="283"/>
                      <a:pt x="229" y="283"/>
                      <a:pt x="229" y="283"/>
                    </a:cubicBezTo>
                    <a:cubicBezTo>
                      <a:pt x="231" y="284"/>
                      <a:pt x="231" y="284"/>
                      <a:pt x="231" y="284"/>
                    </a:cubicBezTo>
                    <a:cubicBezTo>
                      <a:pt x="239" y="299"/>
                      <a:pt x="239" y="299"/>
                      <a:pt x="239" y="299"/>
                    </a:cubicBezTo>
                    <a:cubicBezTo>
                      <a:pt x="239" y="313"/>
                      <a:pt x="239" y="313"/>
                      <a:pt x="239" y="313"/>
                    </a:cubicBezTo>
                    <a:cubicBezTo>
                      <a:pt x="249" y="333"/>
                      <a:pt x="249" y="333"/>
                      <a:pt x="249" y="333"/>
                    </a:cubicBezTo>
                    <a:cubicBezTo>
                      <a:pt x="249" y="333"/>
                      <a:pt x="249" y="333"/>
                      <a:pt x="249" y="333"/>
                    </a:cubicBezTo>
                    <a:cubicBezTo>
                      <a:pt x="249" y="336"/>
                      <a:pt x="249" y="336"/>
                      <a:pt x="249" y="336"/>
                    </a:cubicBezTo>
                    <a:cubicBezTo>
                      <a:pt x="249" y="350"/>
                      <a:pt x="249" y="350"/>
                      <a:pt x="249" y="350"/>
                    </a:cubicBezTo>
                    <a:cubicBezTo>
                      <a:pt x="252" y="357"/>
                      <a:pt x="252" y="357"/>
                      <a:pt x="252" y="357"/>
                    </a:cubicBezTo>
                    <a:cubicBezTo>
                      <a:pt x="255" y="357"/>
                      <a:pt x="255" y="357"/>
                      <a:pt x="255" y="357"/>
                    </a:cubicBezTo>
                    <a:cubicBezTo>
                      <a:pt x="260" y="351"/>
                      <a:pt x="260" y="351"/>
                      <a:pt x="260" y="351"/>
                    </a:cubicBezTo>
                    <a:cubicBezTo>
                      <a:pt x="261" y="349"/>
                      <a:pt x="261" y="349"/>
                      <a:pt x="261" y="349"/>
                    </a:cubicBezTo>
                    <a:cubicBezTo>
                      <a:pt x="273" y="357"/>
                      <a:pt x="273" y="357"/>
                      <a:pt x="273" y="357"/>
                    </a:cubicBezTo>
                    <a:cubicBezTo>
                      <a:pt x="274" y="357"/>
                      <a:pt x="274" y="357"/>
                      <a:pt x="274" y="357"/>
                    </a:cubicBezTo>
                    <a:cubicBezTo>
                      <a:pt x="276" y="357"/>
                      <a:pt x="276" y="357"/>
                      <a:pt x="276" y="357"/>
                    </a:cubicBezTo>
                    <a:cubicBezTo>
                      <a:pt x="276" y="359"/>
                      <a:pt x="276" y="359"/>
                      <a:pt x="276" y="359"/>
                    </a:cubicBezTo>
                    <a:cubicBezTo>
                      <a:pt x="276" y="360"/>
                      <a:pt x="276" y="360"/>
                      <a:pt x="276" y="360"/>
                    </a:cubicBezTo>
                    <a:cubicBezTo>
                      <a:pt x="280" y="378"/>
                      <a:pt x="280" y="378"/>
                      <a:pt x="280" y="378"/>
                    </a:cubicBezTo>
                    <a:cubicBezTo>
                      <a:pt x="285" y="381"/>
                      <a:pt x="285" y="381"/>
                      <a:pt x="285" y="381"/>
                    </a:cubicBezTo>
                    <a:cubicBezTo>
                      <a:pt x="286" y="379"/>
                      <a:pt x="286" y="379"/>
                      <a:pt x="286" y="379"/>
                    </a:cubicBezTo>
                    <a:cubicBezTo>
                      <a:pt x="291" y="365"/>
                      <a:pt x="291" y="365"/>
                      <a:pt x="291" y="365"/>
                    </a:cubicBezTo>
                    <a:cubicBezTo>
                      <a:pt x="291" y="364"/>
                      <a:pt x="291" y="364"/>
                      <a:pt x="291" y="364"/>
                    </a:cubicBezTo>
                    <a:cubicBezTo>
                      <a:pt x="292" y="362"/>
                      <a:pt x="292" y="362"/>
                      <a:pt x="292" y="362"/>
                    </a:cubicBezTo>
                    <a:cubicBezTo>
                      <a:pt x="293" y="362"/>
                      <a:pt x="293" y="362"/>
                      <a:pt x="293" y="362"/>
                    </a:cubicBezTo>
                    <a:cubicBezTo>
                      <a:pt x="295" y="362"/>
                      <a:pt x="295" y="362"/>
                      <a:pt x="295" y="362"/>
                    </a:cubicBezTo>
                    <a:cubicBezTo>
                      <a:pt x="302" y="358"/>
                      <a:pt x="302" y="358"/>
                      <a:pt x="302" y="358"/>
                    </a:cubicBezTo>
                    <a:cubicBezTo>
                      <a:pt x="303" y="358"/>
                      <a:pt x="303" y="358"/>
                      <a:pt x="303" y="358"/>
                    </a:cubicBezTo>
                    <a:cubicBezTo>
                      <a:pt x="303" y="357"/>
                      <a:pt x="303" y="357"/>
                      <a:pt x="303" y="357"/>
                    </a:cubicBezTo>
                    <a:cubicBezTo>
                      <a:pt x="312" y="357"/>
                      <a:pt x="312" y="357"/>
                      <a:pt x="312" y="357"/>
                    </a:cubicBezTo>
                    <a:cubicBezTo>
                      <a:pt x="310" y="351"/>
                      <a:pt x="310" y="351"/>
                      <a:pt x="310" y="351"/>
                    </a:cubicBezTo>
                    <a:cubicBezTo>
                      <a:pt x="310" y="349"/>
                      <a:pt x="310" y="349"/>
                      <a:pt x="310" y="349"/>
                    </a:cubicBezTo>
                    <a:cubicBezTo>
                      <a:pt x="305" y="300"/>
                      <a:pt x="305" y="300"/>
                      <a:pt x="305" y="300"/>
                    </a:cubicBezTo>
                    <a:cubicBezTo>
                      <a:pt x="285" y="267"/>
                      <a:pt x="285" y="267"/>
                      <a:pt x="285" y="267"/>
                    </a:cubicBezTo>
                    <a:cubicBezTo>
                      <a:pt x="247" y="223"/>
                      <a:pt x="247" y="223"/>
                      <a:pt x="247" y="223"/>
                    </a:cubicBezTo>
                    <a:cubicBezTo>
                      <a:pt x="246" y="222"/>
                      <a:pt x="246" y="222"/>
                      <a:pt x="246" y="222"/>
                    </a:cubicBezTo>
                    <a:cubicBezTo>
                      <a:pt x="244" y="193"/>
                      <a:pt x="244" y="193"/>
                      <a:pt x="244" y="193"/>
                    </a:cubicBezTo>
                    <a:cubicBezTo>
                      <a:pt x="231" y="171"/>
                      <a:pt x="231" y="171"/>
                      <a:pt x="231" y="171"/>
                    </a:cubicBezTo>
                    <a:cubicBezTo>
                      <a:pt x="231" y="170"/>
                      <a:pt x="231" y="170"/>
                      <a:pt x="231" y="170"/>
                    </a:cubicBezTo>
                    <a:cubicBezTo>
                      <a:pt x="230" y="169"/>
                      <a:pt x="230" y="169"/>
                      <a:pt x="230" y="169"/>
                    </a:cubicBezTo>
                    <a:cubicBezTo>
                      <a:pt x="230" y="169"/>
                      <a:pt x="230" y="169"/>
                      <a:pt x="230" y="169"/>
                    </a:cubicBezTo>
                    <a:cubicBezTo>
                      <a:pt x="231" y="167"/>
                      <a:pt x="231" y="167"/>
                      <a:pt x="231" y="167"/>
                    </a:cubicBezTo>
                    <a:cubicBezTo>
                      <a:pt x="238" y="139"/>
                      <a:pt x="238" y="139"/>
                      <a:pt x="238" y="139"/>
                    </a:cubicBezTo>
                    <a:cubicBezTo>
                      <a:pt x="240" y="139"/>
                      <a:pt x="240" y="139"/>
                      <a:pt x="240" y="139"/>
                    </a:cubicBezTo>
                    <a:cubicBezTo>
                      <a:pt x="242" y="139"/>
                      <a:pt x="242" y="139"/>
                      <a:pt x="242" y="139"/>
                    </a:cubicBezTo>
                    <a:cubicBezTo>
                      <a:pt x="308" y="135"/>
                      <a:pt x="308" y="135"/>
                      <a:pt x="308" y="135"/>
                    </a:cubicBezTo>
                    <a:cubicBezTo>
                      <a:pt x="344" y="116"/>
                      <a:pt x="344" y="116"/>
                      <a:pt x="344" y="116"/>
                    </a:cubicBezTo>
                    <a:cubicBezTo>
                      <a:pt x="344" y="116"/>
                      <a:pt x="344" y="116"/>
                      <a:pt x="344" y="116"/>
                    </a:cubicBezTo>
                    <a:cubicBezTo>
                      <a:pt x="345" y="115"/>
                      <a:pt x="345" y="115"/>
                      <a:pt x="345" y="115"/>
                    </a:cubicBezTo>
                    <a:cubicBezTo>
                      <a:pt x="358" y="111"/>
                      <a:pt x="366" y="106"/>
                      <a:pt x="368" y="100"/>
                    </a:cubicBezTo>
                    <a:cubicBezTo>
                      <a:pt x="372" y="95"/>
                      <a:pt x="374" y="88"/>
                      <a:pt x="374" y="77"/>
                    </a:cubicBez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grpSp>
        <p:grpSp>
          <p:nvGrpSpPr>
            <p:cNvPr id="439" name="Google Shape;439;p27"/>
            <p:cNvGrpSpPr/>
            <p:nvPr/>
          </p:nvGrpSpPr>
          <p:grpSpPr>
            <a:xfrm>
              <a:off x="5180877" y="1316271"/>
              <a:ext cx="2374339" cy="4327848"/>
              <a:chOff x="5326669" y="1452440"/>
              <a:chExt cx="2374339" cy="4327848"/>
            </a:xfrm>
          </p:grpSpPr>
          <p:sp>
            <p:nvSpPr>
              <p:cNvPr id="440" name="Google Shape;440;p27"/>
              <p:cNvSpPr/>
              <p:nvPr/>
            </p:nvSpPr>
            <p:spPr>
              <a:xfrm>
                <a:off x="5326669" y="1452440"/>
                <a:ext cx="2374339" cy="1981113"/>
              </a:xfrm>
              <a:custGeom>
                <a:rect b="b" l="l" r="r" t="t"/>
                <a:pathLst>
                  <a:path extrusionOk="0" h="1607" w="1883">
                    <a:moveTo>
                      <a:pt x="1845" y="171"/>
                    </a:moveTo>
                    <a:cubicBezTo>
                      <a:pt x="1838" y="147"/>
                      <a:pt x="1838" y="147"/>
                      <a:pt x="1838" y="147"/>
                    </a:cubicBezTo>
                    <a:cubicBezTo>
                      <a:pt x="1819" y="115"/>
                      <a:pt x="1819" y="115"/>
                      <a:pt x="1819" y="115"/>
                    </a:cubicBezTo>
                    <a:cubicBezTo>
                      <a:pt x="1803" y="106"/>
                      <a:pt x="1803" y="106"/>
                      <a:pt x="1803" y="106"/>
                    </a:cubicBezTo>
                    <a:cubicBezTo>
                      <a:pt x="1787" y="115"/>
                      <a:pt x="1787" y="115"/>
                      <a:pt x="1787" y="115"/>
                    </a:cubicBezTo>
                    <a:cubicBezTo>
                      <a:pt x="1778" y="134"/>
                      <a:pt x="1778" y="134"/>
                      <a:pt x="1778" y="134"/>
                    </a:cubicBezTo>
                    <a:cubicBezTo>
                      <a:pt x="1777" y="136"/>
                      <a:pt x="1777" y="136"/>
                      <a:pt x="1777" y="136"/>
                    </a:cubicBezTo>
                    <a:cubicBezTo>
                      <a:pt x="1775" y="136"/>
                      <a:pt x="1775" y="136"/>
                      <a:pt x="1775" y="136"/>
                    </a:cubicBezTo>
                    <a:cubicBezTo>
                      <a:pt x="1774" y="136"/>
                      <a:pt x="1774" y="136"/>
                      <a:pt x="1774" y="136"/>
                    </a:cubicBezTo>
                    <a:cubicBezTo>
                      <a:pt x="1744" y="141"/>
                      <a:pt x="1744" y="141"/>
                      <a:pt x="1744" y="141"/>
                    </a:cubicBezTo>
                    <a:cubicBezTo>
                      <a:pt x="1741" y="143"/>
                      <a:pt x="1738" y="144"/>
                      <a:pt x="1736" y="147"/>
                    </a:cubicBezTo>
                    <a:cubicBezTo>
                      <a:pt x="1729" y="155"/>
                      <a:pt x="1729" y="155"/>
                      <a:pt x="1729" y="155"/>
                    </a:cubicBezTo>
                    <a:cubicBezTo>
                      <a:pt x="1714" y="167"/>
                      <a:pt x="1714" y="167"/>
                      <a:pt x="1714" y="167"/>
                    </a:cubicBezTo>
                    <a:cubicBezTo>
                      <a:pt x="1709" y="170"/>
                      <a:pt x="1709" y="170"/>
                      <a:pt x="1709" y="170"/>
                    </a:cubicBezTo>
                    <a:cubicBezTo>
                      <a:pt x="1696" y="172"/>
                      <a:pt x="1696" y="172"/>
                      <a:pt x="1696" y="172"/>
                    </a:cubicBezTo>
                    <a:cubicBezTo>
                      <a:pt x="1689" y="171"/>
                      <a:pt x="1680" y="165"/>
                      <a:pt x="1667" y="156"/>
                    </a:cubicBezTo>
                    <a:cubicBezTo>
                      <a:pt x="1666" y="155"/>
                      <a:pt x="1666" y="155"/>
                      <a:pt x="1666" y="155"/>
                    </a:cubicBezTo>
                    <a:cubicBezTo>
                      <a:pt x="1645" y="134"/>
                      <a:pt x="1634" y="119"/>
                      <a:pt x="1634" y="110"/>
                    </a:cubicBezTo>
                    <a:cubicBezTo>
                      <a:pt x="1634" y="83"/>
                      <a:pt x="1634" y="83"/>
                      <a:pt x="1634" y="83"/>
                    </a:cubicBezTo>
                    <a:cubicBezTo>
                      <a:pt x="1634" y="82"/>
                      <a:pt x="1634" y="82"/>
                      <a:pt x="1634" y="82"/>
                    </a:cubicBezTo>
                    <a:cubicBezTo>
                      <a:pt x="1634" y="81"/>
                      <a:pt x="1634" y="81"/>
                      <a:pt x="1634" y="81"/>
                    </a:cubicBezTo>
                    <a:cubicBezTo>
                      <a:pt x="1638" y="76"/>
                      <a:pt x="1638" y="76"/>
                      <a:pt x="1638" y="76"/>
                    </a:cubicBezTo>
                    <a:cubicBezTo>
                      <a:pt x="1607" y="65"/>
                      <a:pt x="1607" y="65"/>
                      <a:pt x="1607" y="65"/>
                    </a:cubicBezTo>
                    <a:cubicBezTo>
                      <a:pt x="1606" y="76"/>
                      <a:pt x="1606" y="76"/>
                      <a:pt x="1606" y="76"/>
                    </a:cubicBezTo>
                    <a:cubicBezTo>
                      <a:pt x="1606" y="79"/>
                      <a:pt x="1603" y="83"/>
                      <a:pt x="1597" y="86"/>
                    </a:cubicBezTo>
                    <a:cubicBezTo>
                      <a:pt x="1587" y="90"/>
                      <a:pt x="1587" y="90"/>
                      <a:pt x="1587" y="90"/>
                    </a:cubicBezTo>
                    <a:cubicBezTo>
                      <a:pt x="1583" y="89"/>
                      <a:pt x="1583" y="89"/>
                      <a:pt x="1583" y="89"/>
                    </a:cubicBezTo>
                    <a:cubicBezTo>
                      <a:pt x="1583" y="88"/>
                      <a:pt x="1583" y="88"/>
                      <a:pt x="1583" y="88"/>
                    </a:cubicBezTo>
                    <a:cubicBezTo>
                      <a:pt x="1567" y="85"/>
                      <a:pt x="1567" y="85"/>
                      <a:pt x="1567" y="85"/>
                    </a:cubicBezTo>
                    <a:cubicBezTo>
                      <a:pt x="1570" y="97"/>
                      <a:pt x="1570" y="97"/>
                      <a:pt x="1570" y="97"/>
                    </a:cubicBezTo>
                    <a:cubicBezTo>
                      <a:pt x="1543" y="79"/>
                      <a:pt x="1543" y="79"/>
                      <a:pt x="1543" y="79"/>
                    </a:cubicBezTo>
                    <a:cubicBezTo>
                      <a:pt x="1541" y="79"/>
                      <a:pt x="1541" y="79"/>
                      <a:pt x="1541" y="79"/>
                    </a:cubicBezTo>
                    <a:cubicBezTo>
                      <a:pt x="1540" y="78"/>
                      <a:pt x="1540" y="78"/>
                      <a:pt x="1540" y="78"/>
                    </a:cubicBezTo>
                    <a:cubicBezTo>
                      <a:pt x="1540" y="78"/>
                      <a:pt x="1540" y="78"/>
                      <a:pt x="1540" y="78"/>
                    </a:cubicBezTo>
                    <a:cubicBezTo>
                      <a:pt x="1536" y="66"/>
                      <a:pt x="1534" y="55"/>
                      <a:pt x="1534" y="42"/>
                    </a:cubicBezTo>
                    <a:cubicBezTo>
                      <a:pt x="1534" y="31"/>
                      <a:pt x="1535" y="25"/>
                      <a:pt x="1539" y="21"/>
                    </a:cubicBezTo>
                    <a:cubicBezTo>
                      <a:pt x="1546" y="9"/>
                      <a:pt x="1546" y="9"/>
                      <a:pt x="1546" y="9"/>
                    </a:cubicBezTo>
                    <a:cubicBezTo>
                      <a:pt x="1544" y="0"/>
                      <a:pt x="1544" y="0"/>
                      <a:pt x="1544" y="0"/>
                    </a:cubicBezTo>
                    <a:cubicBezTo>
                      <a:pt x="1516" y="4"/>
                      <a:pt x="1516" y="4"/>
                      <a:pt x="1516" y="4"/>
                    </a:cubicBezTo>
                    <a:cubicBezTo>
                      <a:pt x="1502" y="5"/>
                      <a:pt x="1493" y="13"/>
                      <a:pt x="1488" y="29"/>
                    </a:cubicBezTo>
                    <a:cubicBezTo>
                      <a:pt x="1488" y="30"/>
                      <a:pt x="1488" y="30"/>
                      <a:pt x="1488" y="30"/>
                    </a:cubicBezTo>
                    <a:cubicBezTo>
                      <a:pt x="1488" y="30"/>
                      <a:pt x="1488" y="30"/>
                      <a:pt x="1488" y="30"/>
                    </a:cubicBezTo>
                    <a:cubicBezTo>
                      <a:pt x="1472" y="55"/>
                      <a:pt x="1472" y="55"/>
                      <a:pt x="1472" y="55"/>
                    </a:cubicBezTo>
                    <a:cubicBezTo>
                      <a:pt x="1488" y="53"/>
                      <a:pt x="1488" y="53"/>
                      <a:pt x="1488" y="53"/>
                    </a:cubicBezTo>
                    <a:cubicBezTo>
                      <a:pt x="1489" y="53"/>
                      <a:pt x="1489" y="53"/>
                      <a:pt x="1489" y="53"/>
                    </a:cubicBezTo>
                    <a:cubicBezTo>
                      <a:pt x="1490" y="52"/>
                      <a:pt x="1490" y="52"/>
                      <a:pt x="1490" y="52"/>
                    </a:cubicBezTo>
                    <a:cubicBezTo>
                      <a:pt x="1491" y="55"/>
                      <a:pt x="1491" y="55"/>
                      <a:pt x="1491" y="55"/>
                    </a:cubicBezTo>
                    <a:cubicBezTo>
                      <a:pt x="1503" y="60"/>
                      <a:pt x="1503" y="60"/>
                      <a:pt x="1503" y="60"/>
                    </a:cubicBezTo>
                    <a:cubicBezTo>
                      <a:pt x="1506" y="60"/>
                      <a:pt x="1506" y="60"/>
                      <a:pt x="1506" y="60"/>
                    </a:cubicBezTo>
                    <a:cubicBezTo>
                      <a:pt x="1508" y="61"/>
                      <a:pt x="1508" y="61"/>
                      <a:pt x="1508" y="61"/>
                    </a:cubicBezTo>
                    <a:cubicBezTo>
                      <a:pt x="1508" y="64"/>
                      <a:pt x="1508" y="64"/>
                      <a:pt x="1508" y="64"/>
                    </a:cubicBezTo>
                    <a:cubicBezTo>
                      <a:pt x="1510" y="86"/>
                      <a:pt x="1510" y="86"/>
                      <a:pt x="1510" y="86"/>
                    </a:cubicBezTo>
                    <a:cubicBezTo>
                      <a:pt x="1516" y="107"/>
                      <a:pt x="1516" y="107"/>
                      <a:pt x="1516" y="107"/>
                    </a:cubicBezTo>
                    <a:cubicBezTo>
                      <a:pt x="1516" y="108"/>
                      <a:pt x="1516" y="108"/>
                      <a:pt x="1516" y="108"/>
                    </a:cubicBezTo>
                    <a:cubicBezTo>
                      <a:pt x="1516" y="109"/>
                      <a:pt x="1516" y="109"/>
                      <a:pt x="1516" y="109"/>
                    </a:cubicBezTo>
                    <a:cubicBezTo>
                      <a:pt x="1516" y="110"/>
                      <a:pt x="1516" y="110"/>
                      <a:pt x="1516" y="110"/>
                    </a:cubicBezTo>
                    <a:cubicBezTo>
                      <a:pt x="1481" y="179"/>
                      <a:pt x="1481" y="179"/>
                      <a:pt x="1481" y="179"/>
                    </a:cubicBezTo>
                    <a:cubicBezTo>
                      <a:pt x="1475" y="189"/>
                      <a:pt x="1472" y="214"/>
                      <a:pt x="1470" y="252"/>
                    </a:cubicBezTo>
                    <a:cubicBezTo>
                      <a:pt x="1470" y="255"/>
                      <a:pt x="1470" y="255"/>
                      <a:pt x="1470" y="255"/>
                    </a:cubicBezTo>
                    <a:cubicBezTo>
                      <a:pt x="1456" y="281"/>
                      <a:pt x="1456" y="281"/>
                      <a:pt x="1456" y="281"/>
                    </a:cubicBezTo>
                    <a:cubicBezTo>
                      <a:pt x="1465" y="292"/>
                      <a:pt x="1465" y="292"/>
                      <a:pt x="1465" y="292"/>
                    </a:cubicBezTo>
                    <a:cubicBezTo>
                      <a:pt x="1465" y="294"/>
                      <a:pt x="1465" y="294"/>
                      <a:pt x="1465" y="294"/>
                    </a:cubicBezTo>
                    <a:cubicBezTo>
                      <a:pt x="1467" y="310"/>
                      <a:pt x="1465" y="319"/>
                      <a:pt x="1461" y="322"/>
                    </a:cubicBezTo>
                    <a:cubicBezTo>
                      <a:pt x="1458" y="323"/>
                      <a:pt x="1458" y="323"/>
                      <a:pt x="1458" y="323"/>
                    </a:cubicBezTo>
                    <a:cubicBezTo>
                      <a:pt x="1451" y="327"/>
                      <a:pt x="1426" y="352"/>
                      <a:pt x="1387" y="400"/>
                    </a:cubicBezTo>
                    <a:cubicBezTo>
                      <a:pt x="1384" y="403"/>
                      <a:pt x="1384" y="403"/>
                      <a:pt x="1384" y="403"/>
                    </a:cubicBezTo>
                    <a:cubicBezTo>
                      <a:pt x="1382" y="402"/>
                      <a:pt x="1382" y="402"/>
                      <a:pt x="1382" y="402"/>
                    </a:cubicBezTo>
                    <a:cubicBezTo>
                      <a:pt x="1379" y="400"/>
                      <a:pt x="1379" y="400"/>
                      <a:pt x="1379" y="400"/>
                    </a:cubicBezTo>
                    <a:cubicBezTo>
                      <a:pt x="1365" y="390"/>
                      <a:pt x="1353" y="382"/>
                      <a:pt x="1345" y="373"/>
                    </a:cubicBezTo>
                    <a:cubicBezTo>
                      <a:pt x="1339" y="369"/>
                      <a:pt x="1323" y="366"/>
                      <a:pt x="1297" y="366"/>
                    </a:cubicBezTo>
                    <a:cubicBezTo>
                      <a:pt x="1296" y="414"/>
                      <a:pt x="1296" y="414"/>
                      <a:pt x="1296" y="414"/>
                    </a:cubicBezTo>
                    <a:cubicBezTo>
                      <a:pt x="1295" y="415"/>
                      <a:pt x="1295" y="415"/>
                      <a:pt x="1295" y="415"/>
                    </a:cubicBezTo>
                    <a:cubicBezTo>
                      <a:pt x="1276" y="507"/>
                      <a:pt x="1276" y="507"/>
                      <a:pt x="1276" y="507"/>
                    </a:cubicBezTo>
                    <a:cubicBezTo>
                      <a:pt x="1271" y="519"/>
                      <a:pt x="1270" y="540"/>
                      <a:pt x="1270" y="572"/>
                    </a:cubicBezTo>
                    <a:cubicBezTo>
                      <a:pt x="1278" y="581"/>
                      <a:pt x="1278" y="581"/>
                      <a:pt x="1278" y="581"/>
                    </a:cubicBezTo>
                    <a:cubicBezTo>
                      <a:pt x="1284" y="569"/>
                      <a:pt x="1284" y="569"/>
                      <a:pt x="1284" y="569"/>
                    </a:cubicBezTo>
                    <a:cubicBezTo>
                      <a:pt x="1285" y="569"/>
                      <a:pt x="1285" y="569"/>
                      <a:pt x="1285" y="569"/>
                    </a:cubicBezTo>
                    <a:cubicBezTo>
                      <a:pt x="1286" y="566"/>
                      <a:pt x="1286" y="566"/>
                      <a:pt x="1286" y="566"/>
                    </a:cubicBezTo>
                    <a:cubicBezTo>
                      <a:pt x="1310" y="554"/>
                      <a:pt x="1310" y="554"/>
                      <a:pt x="1310" y="554"/>
                    </a:cubicBezTo>
                    <a:cubicBezTo>
                      <a:pt x="1378" y="564"/>
                      <a:pt x="1378" y="564"/>
                      <a:pt x="1378" y="564"/>
                    </a:cubicBezTo>
                    <a:cubicBezTo>
                      <a:pt x="1385" y="556"/>
                      <a:pt x="1385" y="556"/>
                      <a:pt x="1385" y="556"/>
                    </a:cubicBezTo>
                    <a:cubicBezTo>
                      <a:pt x="1395" y="539"/>
                      <a:pt x="1395" y="539"/>
                      <a:pt x="1395" y="539"/>
                    </a:cubicBezTo>
                    <a:cubicBezTo>
                      <a:pt x="1397" y="538"/>
                      <a:pt x="1397" y="538"/>
                      <a:pt x="1397" y="538"/>
                    </a:cubicBezTo>
                    <a:cubicBezTo>
                      <a:pt x="1397" y="538"/>
                      <a:pt x="1397" y="538"/>
                      <a:pt x="1397" y="538"/>
                    </a:cubicBezTo>
                    <a:cubicBezTo>
                      <a:pt x="1398" y="537"/>
                      <a:pt x="1398" y="537"/>
                      <a:pt x="1398" y="537"/>
                    </a:cubicBezTo>
                    <a:cubicBezTo>
                      <a:pt x="1424" y="532"/>
                      <a:pt x="1424" y="532"/>
                      <a:pt x="1424" y="532"/>
                    </a:cubicBezTo>
                    <a:cubicBezTo>
                      <a:pt x="1459" y="529"/>
                      <a:pt x="1459" y="529"/>
                      <a:pt x="1459" y="529"/>
                    </a:cubicBezTo>
                    <a:cubicBezTo>
                      <a:pt x="1470" y="532"/>
                      <a:pt x="1482" y="545"/>
                      <a:pt x="1498" y="566"/>
                    </a:cubicBezTo>
                    <a:cubicBezTo>
                      <a:pt x="1540" y="588"/>
                      <a:pt x="1564" y="607"/>
                      <a:pt x="1569" y="623"/>
                    </a:cubicBezTo>
                    <a:cubicBezTo>
                      <a:pt x="1572" y="632"/>
                      <a:pt x="1572" y="638"/>
                      <a:pt x="1569" y="646"/>
                    </a:cubicBezTo>
                    <a:cubicBezTo>
                      <a:pt x="1566" y="653"/>
                      <a:pt x="1558" y="657"/>
                      <a:pt x="1548" y="658"/>
                    </a:cubicBezTo>
                    <a:cubicBezTo>
                      <a:pt x="1547" y="658"/>
                      <a:pt x="1547" y="658"/>
                      <a:pt x="1547" y="658"/>
                    </a:cubicBezTo>
                    <a:cubicBezTo>
                      <a:pt x="1495" y="656"/>
                      <a:pt x="1465" y="656"/>
                      <a:pt x="1455" y="659"/>
                    </a:cubicBezTo>
                    <a:cubicBezTo>
                      <a:pt x="1430" y="676"/>
                      <a:pt x="1430" y="676"/>
                      <a:pt x="1430" y="676"/>
                    </a:cubicBezTo>
                    <a:cubicBezTo>
                      <a:pt x="1398" y="699"/>
                      <a:pt x="1377" y="711"/>
                      <a:pt x="1365" y="711"/>
                    </a:cubicBezTo>
                    <a:cubicBezTo>
                      <a:pt x="1344" y="714"/>
                      <a:pt x="1344" y="714"/>
                      <a:pt x="1344" y="714"/>
                    </a:cubicBezTo>
                    <a:cubicBezTo>
                      <a:pt x="1331" y="767"/>
                      <a:pt x="1331" y="767"/>
                      <a:pt x="1331" y="767"/>
                    </a:cubicBezTo>
                    <a:cubicBezTo>
                      <a:pt x="1328" y="783"/>
                      <a:pt x="1323" y="793"/>
                      <a:pt x="1314" y="801"/>
                    </a:cubicBezTo>
                    <a:cubicBezTo>
                      <a:pt x="1305" y="809"/>
                      <a:pt x="1292" y="814"/>
                      <a:pt x="1276" y="818"/>
                    </a:cubicBezTo>
                    <a:cubicBezTo>
                      <a:pt x="1255" y="821"/>
                      <a:pt x="1239" y="828"/>
                      <a:pt x="1223" y="838"/>
                    </a:cubicBezTo>
                    <a:cubicBezTo>
                      <a:pt x="1205" y="876"/>
                      <a:pt x="1205" y="876"/>
                      <a:pt x="1205" y="876"/>
                    </a:cubicBezTo>
                    <a:cubicBezTo>
                      <a:pt x="1204" y="877"/>
                      <a:pt x="1204" y="877"/>
                      <a:pt x="1204" y="877"/>
                    </a:cubicBezTo>
                    <a:cubicBezTo>
                      <a:pt x="1203" y="877"/>
                      <a:pt x="1203" y="877"/>
                      <a:pt x="1203" y="877"/>
                    </a:cubicBezTo>
                    <a:cubicBezTo>
                      <a:pt x="1202" y="877"/>
                      <a:pt x="1202" y="877"/>
                      <a:pt x="1202" y="877"/>
                    </a:cubicBezTo>
                    <a:cubicBezTo>
                      <a:pt x="1153" y="897"/>
                      <a:pt x="1153" y="897"/>
                      <a:pt x="1153" y="897"/>
                    </a:cubicBezTo>
                    <a:cubicBezTo>
                      <a:pt x="1150" y="897"/>
                      <a:pt x="1150" y="897"/>
                      <a:pt x="1150" y="897"/>
                    </a:cubicBezTo>
                    <a:cubicBezTo>
                      <a:pt x="1126" y="891"/>
                      <a:pt x="1126" y="891"/>
                      <a:pt x="1126" y="891"/>
                    </a:cubicBezTo>
                    <a:cubicBezTo>
                      <a:pt x="1107" y="888"/>
                      <a:pt x="1092" y="883"/>
                      <a:pt x="1082" y="877"/>
                    </a:cubicBezTo>
                    <a:cubicBezTo>
                      <a:pt x="1070" y="870"/>
                      <a:pt x="1056" y="869"/>
                      <a:pt x="1041" y="874"/>
                    </a:cubicBezTo>
                    <a:cubicBezTo>
                      <a:pt x="1029" y="891"/>
                      <a:pt x="1022" y="914"/>
                      <a:pt x="1023" y="938"/>
                    </a:cubicBezTo>
                    <a:cubicBezTo>
                      <a:pt x="1024" y="951"/>
                      <a:pt x="1027" y="959"/>
                      <a:pt x="1031" y="961"/>
                    </a:cubicBezTo>
                    <a:cubicBezTo>
                      <a:pt x="1038" y="960"/>
                      <a:pt x="1038" y="960"/>
                      <a:pt x="1038" y="960"/>
                    </a:cubicBezTo>
                    <a:cubicBezTo>
                      <a:pt x="1046" y="955"/>
                      <a:pt x="1046" y="955"/>
                      <a:pt x="1046" y="955"/>
                    </a:cubicBezTo>
                    <a:cubicBezTo>
                      <a:pt x="1049" y="989"/>
                      <a:pt x="1049" y="989"/>
                      <a:pt x="1049" y="989"/>
                    </a:cubicBezTo>
                    <a:cubicBezTo>
                      <a:pt x="1049" y="1000"/>
                      <a:pt x="1044" y="1009"/>
                      <a:pt x="1036" y="1015"/>
                    </a:cubicBezTo>
                    <a:cubicBezTo>
                      <a:pt x="1031" y="1019"/>
                      <a:pt x="1021" y="1023"/>
                      <a:pt x="1007" y="1028"/>
                    </a:cubicBezTo>
                    <a:cubicBezTo>
                      <a:pt x="999" y="1030"/>
                      <a:pt x="999" y="1030"/>
                      <a:pt x="999" y="1030"/>
                    </a:cubicBezTo>
                    <a:cubicBezTo>
                      <a:pt x="988" y="1034"/>
                      <a:pt x="966" y="1062"/>
                      <a:pt x="934" y="1114"/>
                    </a:cubicBezTo>
                    <a:cubicBezTo>
                      <a:pt x="934" y="1115"/>
                      <a:pt x="934" y="1115"/>
                      <a:pt x="934" y="1115"/>
                    </a:cubicBezTo>
                    <a:cubicBezTo>
                      <a:pt x="933" y="1115"/>
                      <a:pt x="933" y="1115"/>
                      <a:pt x="933" y="1115"/>
                    </a:cubicBezTo>
                    <a:cubicBezTo>
                      <a:pt x="901" y="1134"/>
                      <a:pt x="901" y="1134"/>
                      <a:pt x="901" y="1134"/>
                    </a:cubicBezTo>
                    <a:cubicBezTo>
                      <a:pt x="906" y="1134"/>
                      <a:pt x="909" y="1136"/>
                      <a:pt x="908" y="1141"/>
                    </a:cubicBezTo>
                    <a:cubicBezTo>
                      <a:pt x="907" y="1145"/>
                      <a:pt x="904" y="1146"/>
                      <a:pt x="896" y="1147"/>
                    </a:cubicBezTo>
                    <a:cubicBezTo>
                      <a:pt x="806" y="1145"/>
                      <a:pt x="806" y="1145"/>
                      <a:pt x="806" y="1145"/>
                    </a:cubicBezTo>
                    <a:cubicBezTo>
                      <a:pt x="706" y="1142"/>
                      <a:pt x="627" y="1169"/>
                      <a:pt x="572" y="1226"/>
                    </a:cubicBezTo>
                    <a:cubicBezTo>
                      <a:pt x="570" y="1227"/>
                      <a:pt x="570" y="1227"/>
                      <a:pt x="570" y="1227"/>
                    </a:cubicBezTo>
                    <a:cubicBezTo>
                      <a:pt x="568" y="1228"/>
                      <a:pt x="568" y="1228"/>
                      <a:pt x="568" y="1228"/>
                    </a:cubicBezTo>
                    <a:cubicBezTo>
                      <a:pt x="567" y="1228"/>
                      <a:pt x="567" y="1228"/>
                      <a:pt x="567" y="1228"/>
                    </a:cubicBezTo>
                    <a:cubicBezTo>
                      <a:pt x="530" y="1232"/>
                      <a:pt x="530" y="1232"/>
                      <a:pt x="530" y="1232"/>
                    </a:cubicBezTo>
                    <a:cubicBezTo>
                      <a:pt x="528" y="1233"/>
                      <a:pt x="528" y="1233"/>
                      <a:pt x="528" y="1233"/>
                    </a:cubicBezTo>
                    <a:cubicBezTo>
                      <a:pt x="526" y="1233"/>
                      <a:pt x="526" y="1233"/>
                      <a:pt x="526" y="1233"/>
                    </a:cubicBezTo>
                    <a:cubicBezTo>
                      <a:pt x="516" y="1208"/>
                      <a:pt x="516" y="1208"/>
                      <a:pt x="516" y="1208"/>
                    </a:cubicBezTo>
                    <a:cubicBezTo>
                      <a:pt x="478" y="1218"/>
                      <a:pt x="478" y="1218"/>
                      <a:pt x="478" y="1218"/>
                    </a:cubicBezTo>
                    <a:cubicBezTo>
                      <a:pt x="458" y="1219"/>
                      <a:pt x="431" y="1213"/>
                      <a:pt x="402" y="1199"/>
                    </a:cubicBezTo>
                    <a:cubicBezTo>
                      <a:pt x="374" y="1187"/>
                      <a:pt x="350" y="1171"/>
                      <a:pt x="326" y="1152"/>
                    </a:cubicBezTo>
                    <a:cubicBezTo>
                      <a:pt x="310" y="1140"/>
                      <a:pt x="290" y="1131"/>
                      <a:pt x="267" y="1127"/>
                    </a:cubicBezTo>
                    <a:cubicBezTo>
                      <a:pt x="233" y="1124"/>
                      <a:pt x="233" y="1124"/>
                      <a:pt x="233" y="1124"/>
                    </a:cubicBezTo>
                    <a:cubicBezTo>
                      <a:pt x="195" y="1129"/>
                      <a:pt x="195" y="1129"/>
                      <a:pt x="195" y="1129"/>
                    </a:cubicBezTo>
                    <a:cubicBezTo>
                      <a:pt x="167" y="1133"/>
                      <a:pt x="140" y="1133"/>
                      <a:pt x="115" y="1131"/>
                    </a:cubicBezTo>
                    <a:cubicBezTo>
                      <a:pt x="84" y="1129"/>
                      <a:pt x="47" y="1121"/>
                      <a:pt x="3" y="1107"/>
                    </a:cubicBezTo>
                    <a:cubicBezTo>
                      <a:pt x="0" y="1113"/>
                      <a:pt x="0" y="1113"/>
                      <a:pt x="0" y="1113"/>
                    </a:cubicBezTo>
                    <a:cubicBezTo>
                      <a:pt x="1" y="1113"/>
                      <a:pt x="1" y="1113"/>
                      <a:pt x="1" y="1113"/>
                    </a:cubicBezTo>
                    <a:cubicBezTo>
                      <a:pt x="2" y="1113"/>
                      <a:pt x="2" y="1113"/>
                      <a:pt x="2" y="1113"/>
                    </a:cubicBezTo>
                    <a:cubicBezTo>
                      <a:pt x="3" y="1114"/>
                      <a:pt x="3" y="1114"/>
                      <a:pt x="3" y="1114"/>
                    </a:cubicBezTo>
                    <a:cubicBezTo>
                      <a:pt x="3" y="1115"/>
                      <a:pt x="3" y="1115"/>
                      <a:pt x="3" y="1115"/>
                    </a:cubicBezTo>
                    <a:cubicBezTo>
                      <a:pt x="4" y="1126"/>
                      <a:pt x="4" y="1126"/>
                      <a:pt x="4" y="1126"/>
                    </a:cubicBezTo>
                    <a:cubicBezTo>
                      <a:pt x="13" y="1146"/>
                      <a:pt x="13" y="1146"/>
                      <a:pt x="13" y="1146"/>
                    </a:cubicBezTo>
                    <a:cubicBezTo>
                      <a:pt x="35" y="1173"/>
                      <a:pt x="35" y="1173"/>
                      <a:pt x="35" y="1173"/>
                    </a:cubicBezTo>
                    <a:cubicBezTo>
                      <a:pt x="36" y="1176"/>
                      <a:pt x="36" y="1176"/>
                      <a:pt x="36" y="1176"/>
                    </a:cubicBezTo>
                    <a:cubicBezTo>
                      <a:pt x="32" y="1196"/>
                      <a:pt x="32" y="1196"/>
                      <a:pt x="32" y="1196"/>
                    </a:cubicBezTo>
                    <a:cubicBezTo>
                      <a:pt x="32" y="1198"/>
                      <a:pt x="32" y="1198"/>
                      <a:pt x="32" y="1198"/>
                    </a:cubicBezTo>
                    <a:cubicBezTo>
                      <a:pt x="31" y="1198"/>
                      <a:pt x="31" y="1198"/>
                      <a:pt x="31" y="1198"/>
                    </a:cubicBezTo>
                    <a:cubicBezTo>
                      <a:pt x="19" y="1214"/>
                      <a:pt x="19" y="1214"/>
                      <a:pt x="19" y="1214"/>
                    </a:cubicBezTo>
                    <a:cubicBezTo>
                      <a:pt x="32" y="1228"/>
                      <a:pt x="32" y="1228"/>
                      <a:pt x="32" y="1228"/>
                    </a:cubicBezTo>
                    <a:cubicBezTo>
                      <a:pt x="38" y="1233"/>
                      <a:pt x="41" y="1238"/>
                      <a:pt x="41" y="1242"/>
                    </a:cubicBezTo>
                    <a:cubicBezTo>
                      <a:pt x="44" y="1262"/>
                      <a:pt x="44" y="1262"/>
                      <a:pt x="44" y="1262"/>
                    </a:cubicBezTo>
                    <a:cubicBezTo>
                      <a:pt x="60" y="1278"/>
                      <a:pt x="60" y="1278"/>
                      <a:pt x="60" y="1278"/>
                    </a:cubicBezTo>
                    <a:cubicBezTo>
                      <a:pt x="60" y="1280"/>
                      <a:pt x="60" y="1280"/>
                      <a:pt x="60" y="1280"/>
                    </a:cubicBezTo>
                    <a:cubicBezTo>
                      <a:pt x="62" y="1294"/>
                      <a:pt x="62" y="1294"/>
                      <a:pt x="62" y="1294"/>
                    </a:cubicBezTo>
                    <a:cubicBezTo>
                      <a:pt x="62" y="1304"/>
                      <a:pt x="62" y="1304"/>
                      <a:pt x="62" y="1304"/>
                    </a:cubicBezTo>
                    <a:cubicBezTo>
                      <a:pt x="71" y="1312"/>
                      <a:pt x="71" y="1312"/>
                      <a:pt x="71" y="1312"/>
                    </a:cubicBezTo>
                    <a:cubicBezTo>
                      <a:pt x="78" y="1309"/>
                      <a:pt x="78" y="1309"/>
                      <a:pt x="78" y="1309"/>
                    </a:cubicBezTo>
                    <a:cubicBezTo>
                      <a:pt x="79" y="1306"/>
                      <a:pt x="79" y="1306"/>
                      <a:pt x="79" y="1306"/>
                    </a:cubicBezTo>
                    <a:cubicBezTo>
                      <a:pt x="82" y="1298"/>
                      <a:pt x="87" y="1294"/>
                      <a:pt x="95" y="1293"/>
                    </a:cubicBezTo>
                    <a:cubicBezTo>
                      <a:pt x="103" y="1289"/>
                      <a:pt x="103" y="1289"/>
                      <a:pt x="103" y="1289"/>
                    </a:cubicBezTo>
                    <a:cubicBezTo>
                      <a:pt x="159" y="1284"/>
                      <a:pt x="159" y="1284"/>
                      <a:pt x="159" y="1284"/>
                    </a:cubicBezTo>
                    <a:cubicBezTo>
                      <a:pt x="181" y="1276"/>
                      <a:pt x="181" y="1276"/>
                      <a:pt x="181" y="1276"/>
                    </a:cubicBezTo>
                    <a:cubicBezTo>
                      <a:pt x="183" y="1275"/>
                      <a:pt x="183" y="1275"/>
                      <a:pt x="183" y="1275"/>
                    </a:cubicBezTo>
                    <a:cubicBezTo>
                      <a:pt x="186" y="1272"/>
                      <a:pt x="186" y="1272"/>
                      <a:pt x="186" y="1272"/>
                    </a:cubicBezTo>
                    <a:cubicBezTo>
                      <a:pt x="198" y="1298"/>
                      <a:pt x="198" y="1298"/>
                      <a:pt x="198" y="1298"/>
                    </a:cubicBezTo>
                    <a:cubicBezTo>
                      <a:pt x="199" y="1298"/>
                      <a:pt x="199" y="1298"/>
                      <a:pt x="199" y="1298"/>
                    </a:cubicBezTo>
                    <a:cubicBezTo>
                      <a:pt x="199" y="1298"/>
                      <a:pt x="199" y="1298"/>
                      <a:pt x="199" y="1298"/>
                    </a:cubicBezTo>
                    <a:cubicBezTo>
                      <a:pt x="200" y="1304"/>
                      <a:pt x="199" y="1309"/>
                      <a:pt x="196" y="1315"/>
                    </a:cubicBezTo>
                    <a:cubicBezTo>
                      <a:pt x="165" y="1358"/>
                      <a:pt x="165" y="1358"/>
                      <a:pt x="165" y="1358"/>
                    </a:cubicBezTo>
                    <a:cubicBezTo>
                      <a:pt x="167" y="1365"/>
                      <a:pt x="167" y="1365"/>
                      <a:pt x="167" y="1365"/>
                    </a:cubicBezTo>
                    <a:cubicBezTo>
                      <a:pt x="181" y="1379"/>
                      <a:pt x="181" y="1379"/>
                      <a:pt x="181" y="1379"/>
                    </a:cubicBezTo>
                    <a:cubicBezTo>
                      <a:pt x="195" y="1388"/>
                      <a:pt x="195" y="1388"/>
                      <a:pt x="195" y="1388"/>
                    </a:cubicBezTo>
                    <a:cubicBezTo>
                      <a:pt x="196" y="1388"/>
                      <a:pt x="196" y="1388"/>
                      <a:pt x="196" y="1388"/>
                    </a:cubicBezTo>
                    <a:cubicBezTo>
                      <a:pt x="202" y="1396"/>
                      <a:pt x="207" y="1401"/>
                      <a:pt x="214" y="1403"/>
                    </a:cubicBezTo>
                    <a:cubicBezTo>
                      <a:pt x="221" y="1405"/>
                      <a:pt x="229" y="1412"/>
                      <a:pt x="235" y="1420"/>
                    </a:cubicBezTo>
                    <a:cubicBezTo>
                      <a:pt x="236" y="1423"/>
                      <a:pt x="236" y="1423"/>
                      <a:pt x="236" y="1423"/>
                    </a:cubicBezTo>
                    <a:cubicBezTo>
                      <a:pt x="246" y="1428"/>
                      <a:pt x="246" y="1428"/>
                      <a:pt x="246" y="1428"/>
                    </a:cubicBezTo>
                    <a:cubicBezTo>
                      <a:pt x="250" y="1429"/>
                      <a:pt x="250" y="1429"/>
                      <a:pt x="250" y="1429"/>
                    </a:cubicBezTo>
                    <a:cubicBezTo>
                      <a:pt x="251" y="1429"/>
                      <a:pt x="251" y="1429"/>
                      <a:pt x="251" y="1429"/>
                    </a:cubicBezTo>
                    <a:cubicBezTo>
                      <a:pt x="254" y="1440"/>
                      <a:pt x="254" y="1440"/>
                      <a:pt x="254" y="1440"/>
                    </a:cubicBezTo>
                    <a:cubicBezTo>
                      <a:pt x="254" y="1440"/>
                      <a:pt x="254" y="1440"/>
                      <a:pt x="254" y="1440"/>
                    </a:cubicBezTo>
                    <a:cubicBezTo>
                      <a:pt x="255" y="1452"/>
                      <a:pt x="255" y="1452"/>
                      <a:pt x="255" y="1452"/>
                    </a:cubicBezTo>
                    <a:cubicBezTo>
                      <a:pt x="259" y="1469"/>
                      <a:pt x="259" y="1469"/>
                      <a:pt x="259" y="1469"/>
                    </a:cubicBezTo>
                    <a:cubicBezTo>
                      <a:pt x="286" y="1473"/>
                      <a:pt x="286" y="1473"/>
                      <a:pt x="286" y="1473"/>
                    </a:cubicBezTo>
                    <a:cubicBezTo>
                      <a:pt x="288" y="1473"/>
                      <a:pt x="288" y="1473"/>
                      <a:pt x="288" y="1473"/>
                    </a:cubicBezTo>
                    <a:cubicBezTo>
                      <a:pt x="289" y="1474"/>
                      <a:pt x="289" y="1474"/>
                      <a:pt x="289" y="1474"/>
                    </a:cubicBezTo>
                    <a:cubicBezTo>
                      <a:pt x="289" y="1475"/>
                      <a:pt x="289" y="1475"/>
                      <a:pt x="289" y="1475"/>
                    </a:cubicBezTo>
                    <a:cubicBezTo>
                      <a:pt x="290" y="1477"/>
                      <a:pt x="290" y="1477"/>
                      <a:pt x="290" y="1477"/>
                    </a:cubicBezTo>
                    <a:cubicBezTo>
                      <a:pt x="297" y="1492"/>
                      <a:pt x="297" y="1492"/>
                      <a:pt x="297" y="1492"/>
                    </a:cubicBezTo>
                    <a:cubicBezTo>
                      <a:pt x="318" y="1499"/>
                      <a:pt x="318" y="1499"/>
                      <a:pt x="318" y="1499"/>
                    </a:cubicBezTo>
                    <a:cubicBezTo>
                      <a:pt x="333" y="1492"/>
                      <a:pt x="333" y="1492"/>
                      <a:pt x="333" y="1492"/>
                    </a:cubicBezTo>
                    <a:cubicBezTo>
                      <a:pt x="331" y="1484"/>
                      <a:pt x="331" y="1484"/>
                      <a:pt x="331" y="1484"/>
                    </a:cubicBezTo>
                    <a:cubicBezTo>
                      <a:pt x="317" y="1471"/>
                      <a:pt x="317" y="1471"/>
                      <a:pt x="317" y="1471"/>
                    </a:cubicBezTo>
                    <a:cubicBezTo>
                      <a:pt x="319" y="1469"/>
                      <a:pt x="319" y="1469"/>
                      <a:pt x="319" y="1469"/>
                    </a:cubicBezTo>
                    <a:cubicBezTo>
                      <a:pt x="319" y="1467"/>
                      <a:pt x="319" y="1467"/>
                      <a:pt x="319" y="1467"/>
                    </a:cubicBezTo>
                    <a:cubicBezTo>
                      <a:pt x="331" y="1445"/>
                      <a:pt x="331" y="1445"/>
                      <a:pt x="331" y="1445"/>
                    </a:cubicBezTo>
                    <a:cubicBezTo>
                      <a:pt x="356" y="1445"/>
                      <a:pt x="356" y="1445"/>
                      <a:pt x="356" y="1445"/>
                    </a:cubicBezTo>
                    <a:cubicBezTo>
                      <a:pt x="357" y="1446"/>
                      <a:pt x="357" y="1446"/>
                      <a:pt x="357" y="1446"/>
                    </a:cubicBezTo>
                    <a:cubicBezTo>
                      <a:pt x="393" y="1458"/>
                      <a:pt x="393" y="1458"/>
                      <a:pt x="393" y="1458"/>
                    </a:cubicBezTo>
                    <a:cubicBezTo>
                      <a:pt x="413" y="1455"/>
                      <a:pt x="413" y="1455"/>
                      <a:pt x="413" y="1455"/>
                    </a:cubicBezTo>
                    <a:cubicBezTo>
                      <a:pt x="429" y="1440"/>
                      <a:pt x="429" y="1440"/>
                      <a:pt x="429" y="1440"/>
                    </a:cubicBezTo>
                    <a:cubicBezTo>
                      <a:pt x="447" y="1418"/>
                      <a:pt x="459" y="1409"/>
                      <a:pt x="466" y="1414"/>
                    </a:cubicBezTo>
                    <a:cubicBezTo>
                      <a:pt x="474" y="1413"/>
                      <a:pt x="474" y="1413"/>
                      <a:pt x="474" y="1413"/>
                    </a:cubicBezTo>
                    <a:cubicBezTo>
                      <a:pt x="484" y="1413"/>
                      <a:pt x="489" y="1414"/>
                      <a:pt x="492" y="1415"/>
                    </a:cubicBezTo>
                    <a:cubicBezTo>
                      <a:pt x="493" y="1417"/>
                      <a:pt x="495" y="1419"/>
                      <a:pt x="495" y="1421"/>
                    </a:cubicBezTo>
                    <a:cubicBezTo>
                      <a:pt x="495" y="1426"/>
                      <a:pt x="499" y="1434"/>
                      <a:pt x="505" y="1446"/>
                    </a:cubicBezTo>
                    <a:cubicBezTo>
                      <a:pt x="505" y="1447"/>
                      <a:pt x="505" y="1447"/>
                      <a:pt x="505" y="1447"/>
                    </a:cubicBezTo>
                    <a:cubicBezTo>
                      <a:pt x="505" y="1448"/>
                      <a:pt x="505" y="1448"/>
                      <a:pt x="505" y="1448"/>
                    </a:cubicBezTo>
                    <a:cubicBezTo>
                      <a:pt x="508" y="1462"/>
                      <a:pt x="508" y="1462"/>
                      <a:pt x="508" y="1462"/>
                    </a:cubicBezTo>
                    <a:cubicBezTo>
                      <a:pt x="508" y="1466"/>
                      <a:pt x="508" y="1466"/>
                      <a:pt x="508" y="1466"/>
                    </a:cubicBezTo>
                    <a:cubicBezTo>
                      <a:pt x="504" y="1483"/>
                      <a:pt x="504" y="1483"/>
                      <a:pt x="504" y="1483"/>
                    </a:cubicBezTo>
                    <a:cubicBezTo>
                      <a:pt x="504" y="1483"/>
                      <a:pt x="504" y="1483"/>
                      <a:pt x="504" y="1483"/>
                    </a:cubicBezTo>
                    <a:cubicBezTo>
                      <a:pt x="504" y="1484"/>
                      <a:pt x="504" y="1484"/>
                      <a:pt x="504" y="1484"/>
                    </a:cubicBezTo>
                    <a:cubicBezTo>
                      <a:pt x="503" y="1485"/>
                      <a:pt x="503" y="1485"/>
                      <a:pt x="503" y="1485"/>
                    </a:cubicBezTo>
                    <a:cubicBezTo>
                      <a:pt x="485" y="1506"/>
                      <a:pt x="485" y="1506"/>
                      <a:pt x="485" y="1506"/>
                    </a:cubicBezTo>
                    <a:cubicBezTo>
                      <a:pt x="484" y="1507"/>
                      <a:pt x="484" y="1507"/>
                      <a:pt x="484" y="1507"/>
                    </a:cubicBezTo>
                    <a:cubicBezTo>
                      <a:pt x="484" y="1507"/>
                      <a:pt x="484" y="1507"/>
                      <a:pt x="484" y="1507"/>
                    </a:cubicBezTo>
                    <a:cubicBezTo>
                      <a:pt x="446" y="1524"/>
                      <a:pt x="446" y="1524"/>
                      <a:pt x="446" y="1524"/>
                    </a:cubicBezTo>
                    <a:cubicBezTo>
                      <a:pt x="441" y="1534"/>
                      <a:pt x="441" y="1534"/>
                      <a:pt x="441" y="1534"/>
                    </a:cubicBezTo>
                    <a:cubicBezTo>
                      <a:pt x="435" y="1565"/>
                      <a:pt x="435" y="1565"/>
                      <a:pt x="435" y="1565"/>
                    </a:cubicBezTo>
                    <a:cubicBezTo>
                      <a:pt x="439" y="1580"/>
                      <a:pt x="439" y="1580"/>
                      <a:pt x="439" y="1580"/>
                    </a:cubicBezTo>
                    <a:cubicBezTo>
                      <a:pt x="448" y="1595"/>
                      <a:pt x="448" y="1595"/>
                      <a:pt x="448" y="1595"/>
                    </a:cubicBezTo>
                    <a:cubicBezTo>
                      <a:pt x="452" y="1599"/>
                      <a:pt x="452" y="1599"/>
                      <a:pt x="452" y="1599"/>
                    </a:cubicBezTo>
                    <a:cubicBezTo>
                      <a:pt x="465" y="1607"/>
                      <a:pt x="465" y="1607"/>
                      <a:pt x="465" y="1607"/>
                    </a:cubicBezTo>
                    <a:cubicBezTo>
                      <a:pt x="509" y="1607"/>
                      <a:pt x="509" y="1607"/>
                      <a:pt x="509" y="1607"/>
                    </a:cubicBezTo>
                    <a:cubicBezTo>
                      <a:pt x="546" y="1602"/>
                      <a:pt x="546" y="1602"/>
                      <a:pt x="546" y="1602"/>
                    </a:cubicBezTo>
                    <a:cubicBezTo>
                      <a:pt x="552" y="1596"/>
                      <a:pt x="552" y="1596"/>
                      <a:pt x="552" y="1596"/>
                    </a:cubicBezTo>
                    <a:cubicBezTo>
                      <a:pt x="557" y="1590"/>
                      <a:pt x="562" y="1588"/>
                      <a:pt x="565" y="1588"/>
                    </a:cubicBezTo>
                    <a:cubicBezTo>
                      <a:pt x="591" y="1592"/>
                      <a:pt x="591" y="1592"/>
                      <a:pt x="591" y="1592"/>
                    </a:cubicBezTo>
                    <a:cubicBezTo>
                      <a:pt x="593" y="1588"/>
                      <a:pt x="593" y="1588"/>
                      <a:pt x="593" y="1588"/>
                    </a:cubicBezTo>
                    <a:cubicBezTo>
                      <a:pt x="591" y="1581"/>
                      <a:pt x="591" y="1574"/>
                      <a:pt x="595" y="1568"/>
                    </a:cubicBezTo>
                    <a:cubicBezTo>
                      <a:pt x="605" y="1550"/>
                      <a:pt x="605" y="1550"/>
                      <a:pt x="605" y="1550"/>
                    </a:cubicBezTo>
                    <a:cubicBezTo>
                      <a:pt x="605" y="1516"/>
                      <a:pt x="605" y="1516"/>
                      <a:pt x="605" y="1516"/>
                    </a:cubicBezTo>
                    <a:cubicBezTo>
                      <a:pt x="605" y="1515"/>
                      <a:pt x="605" y="1515"/>
                      <a:pt x="605" y="1515"/>
                    </a:cubicBezTo>
                    <a:cubicBezTo>
                      <a:pt x="624" y="1460"/>
                      <a:pt x="624" y="1460"/>
                      <a:pt x="624" y="1460"/>
                    </a:cubicBezTo>
                    <a:cubicBezTo>
                      <a:pt x="625" y="1459"/>
                      <a:pt x="625" y="1459"/>
                      <a:pt x="625" y="1459"/>
                    </a:cubicBezTo>
                    <a:cubicBezTo>
                      <a:pt x="625" y="1458"/>
                      <a:pt x="625" y="1458"/>
                      <a:pt x="625" y="1458"/>
                    </a:cubicBezTo>
                    <a:cubicBezTo>
                      <a:pt x="626" y="1458"/>
                      <a:pt x="626" y="1458"/>
                      <a:pt x="626" y="1458"/>
                    </a:cubicBezTo>
                    <a:cubicBezTo>
                      <a:pt x="626" y="1457"/>
                      <a:pt x="626" y="1457"/>
                      <a:pt x="626" y="1457"/>
                    </a:cubicBezTo>
                    <a:cubicBezTo>
                      <a:pt x="659" y="1431"/>
                      <a:pt x="659" y="1431"/>
                      <a:pt x="659" y="1431"/>
                    </a:cubicBezTo>
                    <a:cubicBezTo>
                      <a:pt x="661" y="1429"/>
                      <a:pt x="661" y="1429"/>
                      <a:pt x="661" y="1429"/>
                    </a:cubicBezTo>
                    <a:cubicBezTo>
                      <a:pt x="690" y="1441"/>
                      <a:pt x="690" y="1441"/>
                      <a:pt x="690" y="1441"/>
                    </a:cubicBezTo>
                    <a:cubicBezTo>
                      <a:pt x="690" y="1441"/>
                      <a:pt x="690" y="1441"/>
                      <a:pt x="690" y="1441"/>
                    </a:cubicBezTo>
                    <a:cubicBezTo>
                      <a:pt x="705" y="1452"/>
                      <a:pt x="712" y="1460"/>
                      <a:pt x="712" y="1466"/>
                    </a:cubicBezTo>
                    <a:cubicBezTo>
                      <a:pt x="710" y="1489"/>
                      <a:pt x="710" y="1489"/>
                      <a:pt x="710" y="1489"/>
                    </a:cubicBezTo>
                    <a:cubicBezTo>
                      <a:pt x="700" y="1504"/>
                      <a:pt x="700" y="1504"/>
                      <a:pt x="700" y="1504"/>
                    </a:cubicBezTo>
                    <a:cubicBezTo>
                      <a:pt x="693" y="1525"/>
                      <a:pt x="693" y="1525"/>
                      <a:pt x="693" y="1525"/>
                    </a:cubicBezTo>
                    <a:cubicBezTo>
                      <a:pt x="693" y="1548"/>
                      <a:pt x="693" y="1548"/>
                      <a:pt x="693" y="1548"/>
                    </a:cubicBezTo>
                    <a:cubicBezTo>
                      <a:pt x="700" y="1559"/>
                      <a:pt x="700" y="1559"/>
                      <a:pt x="700" y="1559"/>
                    </a:cubicBezTo>
                    <a:cubicBezTo>
                      <a:pt x="710" y="1557"/>
                      <a:pt x="710" y="1557"/>
                      <a:pt x="710" y="1557"/>
                    </a:cubicBezTo>
                    <a:cubicBezTo>
                      <a:pt x="712" y="1556"/>
                      <a:pt x="712" y="1556"/>
                      <a:pt x="712" y="1556"/>
                    </a:cubicBezTo>
                    <a:cubicBezTo>
                      <a:pt x="728" y="1557"/>
                      <a:pt x="728" y="1557"/>
                      <a:pt x="728" y="1557"/>
                    </a:cubicBezTo>
                    <a:cubicBezTo>
                      <a:pt x="736" y="1562"/>
                      <a:pt x="741" y="1569"/>
                      <a:pt x="746" y="1580"/>
                    </a:cubicBezTo>
                    <a:cubicBezTo>
                      <a:pt x="755" y="1583"/>
                      <a:pt x="755" y="1583"/>
                      <a:pt x="755" y="1583"/>
                    </a:cubicBezTo>
                    <a:cubicBezTo>
                      <a:pt x="756" y="1583"/>
                      <a:pt x="756" y="1583"/>
                      <a:pt x="756" y="1583"/>
                    </a:cubicBezTo>
                    <a:cubicBezTo>
                      <a:pt x="756" y="1583"/>
                      <a:pt x="756" y="1583"/>
                      <a:pt x="756" y="1583"/>
                    </a:cubicBezTo>
                    <a:cubicBezTo>
                      <a:pt x="757" y="1583"/>
                      <a:pt x="757" y="1583"/>
                      <a:pt x="757" y="1583"/>
                    </a:cubicBezTo>
                    <a:cubicBezTo>
                      <a:pt x="793" y="1600"/>
                      <a:pt x="793" y="1600"/>
                      <a:pt x="793" y="1600"/>
                    </a:cubicBezTo>
                    <a:cubicBezTo>
                      <a:pt x="809" y="1605"/>
                      <a:pt x="809" y="1605"/>
                      <a:pt x="809" y="1605"/>
                    </a:cubicBezTo>
                    <a:cubicBezTo>
                      <a:pt x="831" y="1602"/>
                      <a:pt x="831" y="1602"/>
                      <a:pt x="831" y="1602"/>
                    </a:cubicBezTo>
                    <a:cubicBezTo>
                      <a:pt x="841" y="1589"/>
                      <a:pt x="841" y="1589"/>
                      <a:pt x="841" y="1589"/>
                    </a:cubicBezTo>
                    <a:cubicBezTo>
                      <a:pt x="853" y="1537"/>
                      <a:pt x="853" y="1537"/>
                      <a:pt x="853" y="1537"/>
                    </a:cubicBezTo>
                    <a:cubicBezTo>
                      <a:pt x="854" y="1509"/>
                      <a:pt x="854" y="1509"/>
                      <a:pt x="854" y="1509"/>
                    </a:cubicBezTo>
                    <a:cubicBezTo>
                      <a:pt x="854" y="1507"/>
                      <a:pt x="854" y="1507"/>
                      <a:pt x="854" y="1507"/>
                    </a:cubicBezTo>
                    <a:cubicBezTo>
                      <a:pt x="857" y="1506"/>
                      <a:pt x="857" y="1506"/>
                      <a:pt x="857" y="1506"/>
                    </a:cubicBezTo>
                    <a:cubicBezTo>
                      <a:pt x="858" y="1505"/>
                      <a:pt x="858" y="1505"/>
                      <a:pt x="858" y="1505"/>
                    </a:cubicBezTo>
                    <a:cubicBezTo>
                      <a:pt x="878" y="1488"/>
                      <a:pt x="878" y="1488"/>
                      <a:pt x="878" y="1488"/>
                    </a:cubicBezTo>
                    <a:cubicBezTo>
                      <a:pt x="889" y="1473"/>
                      <a:pt x="889" y="1473"/>
                      <a:pt x="889" y="1473"/>
                    </a:cubicBezTo>
                    <a:cubicBezTo>
                      <a:pt x="890" y="1472"/>
                      <a:pt x="890" y="1472"/>
                      <a:pt x="890" y="1472"/>
                    </a:cubicBezTo>
                    <a:cubicBezTo>
                      <a:pt x="911" y="1462"/>
                      <a:pt x="911" y="1462"/>
                      <a:pt x="911" y="1462"/>
                    </a:cubicBezTo>
                    <a:cubicBezTo>
                      <a:pt x="924" y="1455"/>
                      <a:pt x="924" y="1455"/>
                      <a:pt x="924" y="1455"/>
                    </a:cubicBezTo>
                    <a:cubicBezTo>
                      <a:pt x="940" y="1449"/>
                      <a:pt x="940" y="1449"/>
                      <a:pt x="940" y="1449"/>
                    </a:cubicBezTo>
                    <a:cubicBezTo>
                      <a:pt x="931" y="1417"/>
                      <a:pt x="931" y="1417"/>
                      <a:pt x="931" y="1417"/>
                    </a:cubicBezTo>
                    <a:cubicBezTo>
                      <a:pt x="967" y="1421"/>
                      <a:pt x="967" y="1421"/>
                      <a:pt x="967" y="1421"/>
                    </a:cubicBezTo>
                    <a:cubicBezTo>
                      <a:pt x="967" y="1421"/>
                      <a:pt x="967" y="1421"/>
                      <a:pt x="967" y="1421"/>
                    </a:cubicBezTo>
                    <a:cubicBezTo>
                      <a:pt x="967" y="1422"/>
                      <a:pt x="967" y="1422"/>
                      <a:pt x="967" y="1422"/>
                    </a:cubicBezTo>
                    <a:cubicBezTo>
                      <a:pt x="967" y="1422"/>
                      <a:pt x="967" y="1422"/>
                      <a:pt x="967" y="1422"/>
                    </a:cubicBezTo>
                    <a:cubicBezTo>
                      <a:pt x="986" y="1430"/>
                      <a:pt x="986" y="1430"/>
                      <a:pt x="986" y="1430"/>
                    </a:cubicBezTo>
                    <a:cubicBezTo>
                      <a:pt x="986" y="1430"/>
                      <a:pt x="986" y="1430"/>
                      <a:pt x="986" y="1430"/>
                    </a:cubicBezTo>
                    <a:cubicBezTo>
                      <a:pt x="986" y="1429"/>
                      <a:pt x="986" y="1429"/>
                      <a:pt x="986" y="1429"/>
                    </a:cubicBezTo>
                    <a:cubicBezTo>
                      <a:pt x="992" y="1409"/>
                      <a:pt x="992" y="1409"/>
                      <a:pt x="992" y="1409"/>
                    </a:cubicBezTo>
                    <a:cubicBezTo>
                      <a:pt x="992" y="1405"/>
                      <a:pt x="992" y="1405"/>
                      <a:pt x="992" y="1405"/>
                    </a:cubicBezTo>
                    <a:cubicBezTo>
                      <a:pt x="995" y="1407"/>
                      <a:pt x="995" y="1407"/>
                      <a:pt x="995" y="1407"/>
                    </a:cubicBezTo>
                    <a:cubicBezTo>
                      <a:pt x="997" y="1407"/>
                      <a:pt x="997" y="1407"/>
                      <a:pt x="997" y="1407"/>
                    </a:cubicBezTo>
                    <a:cubicBezTo>
                      <a:pt x="1014" y="1411"/>
                      <a:pt x="1014" y="1411"/>
                      <a:pt x="1014" y="1411"/>
                    </a:cubicBezTo>
                    <a:cubicBezTo>
                      <a:pt x="1022" y="1411"/>
                      <a:pt x="1022" y="1411"/>
                      <a:pt x="1022" y="1411"/>
                    </a:cubicBezTo>
                    <a:cubicBezTo>
                      <a:pt x="1038" y="1393"/>
                      <a:pt x="1038" y="1393"/>
                      <a:pt x="1038" y="1393"/>
                    </a:cubicBezTo>
                    <a:cubicBezTo>
                      <a:pt x="1039" y="1393"/>
                      <a:pt x="1039" y="1393"/>
                      <a:pt x="1039" y="1393"/>
                    </a:cubicBezTo>
                    <a:cubicBezTo>
                      <a:pt x="1040" y="1392"/>
                      <a:pt x="1040" y="1392"/>
                      <a:pt x="1040" y="1392"/>
                    </a:cubicBezTo>
                    <a:cubicBezTo>
                      <a:pt x="1041" y="1392"/>
                      <a:pt x="1041" y="1392"/>
                      <a:pt x="1041" y="1392"/>
                    </a:cubicBezTo>
                    <a:cubicBezTo>
                      <a:pt x="1062" y="1388"/>
                      <a:pt x="1062" y="1388"/>
                      <a:pt x="1062" y="1388"/>
                    </a:cubicBezTo>
                    <a:cubicBezTo>
                      <a:pt x="1080" y="1371"/>
                      <a:pt x="1080" y="1371"/>
                      <a:pt x="1080" y="1371"/>
                    </a:cubicBezTo>
                    <a:cubicBezTo>
                      <a:pt x="1090" y="1357"/>
                      <a:pt x="1090" y="1357"/>
                      <a:pt x="1090" y="1357"/>
                    </a:cubicBezTo>
                    <a:cubicBezTo>
                      <a:pt x="1090" y="1340"/>
                      <a:pt x="1090" y="1340"/>
                      <a:pt x="1090" y="1340"/>
                    </a:cubicBezTo>
                    <a:cubicBezTo>
                      <a:pt x="1090" y="1334"/>
                      <a:pt x="1093" y="1329"/>
                      <a:pt x="1099" y="1326"/>
                    </a:cubicBezTo>
                    <a:cubicBezTo>
                      <a:pt x="1099" y="1326"/>
                      <a:pt x="1099" y="1326"/>
                      <a:pt x="1099" y="1326"/>
                    </a:cubicBezTo>
                    <a:cubicBezTo>
                      <a:pt x="1101" y="1326"/>
                      <a:pt x="1101" y="1326"/>
                      <a:pt x="1101" y="1326"/>
                    </a:cubicBezTo>
                    <a:cubicBezTo>
                      <a:pt x="1102" y="1326"/>
                      <a:pt x="1102" y="1326"/>
                      <a:pt x="1102" y="1326"/>
                    </a:cubicBezTo>
                    <a:cubicBezTo>
                      <a:pt x="1122" y="1328"/>
                      <a:pt x="1122" y="1328"/>
                      <a:pt x="1122" y="1328"/>
                    </a:cubicBezTo>
                    <a:cubicBezTo>
                      <a:pt x="1131" y="1323"/>
                      <a:pt x="1131" y="1323"/>
                      <a:pt x="1131" y="1323"/>
                    </a:cubicBezTo>
                    <a:cubicBezTo>
                      <a:pt x="1134" y="1308"/>
                      <a:pt x="1134" y="1308"/>
                      <a:pt x="1134" y="1308"/>
                    </a:cubicBezTo>
                    <a:cubicBezTo>
                      <a:pt x="1155" y="1302"/>
                      <a:pt x="1155" y="1302"/>
                      <a:pt x="1155" y="1302"/>
                    </a:cubicBezTo>
                    <a:cubicBezTo>
                      <a:pt x="1156" y="1302"/>
                      <a:pt x="1156" y="1302"/>
                      <a:pt x="1156" y="1302"/>
                    </a:cubicBezTo>
                    <a:cubicBezTo>
                      <a:pt x="1157" y="1302"/>
                      <a:pt x="1157" y="1302"/>
                      <a:pt x="1157" y="1302"/>
                    </a:cubicBezTo>
                    <a:cubicBezTo>
                      <a:pt x="1157" y="1302"/>
                      <a:pt x="1157" y="1302"/>
                      <a:pt x="1157" y="1302"/>
                    </a:cubicBezTo>
                    <a:cubicBezTo>
                      <a:pt x="1184" y="1305"/>
                      <a:pt x="1184" y="1305"/>
                      <a:pt x="1184" y="1305"/>
                    </a:cubicBezTo>
                    <a:cubicBezTo>
                      <a:pt x="1205" y="1300"/>
                      <a:pt x="1205" y="1300"/>
                      <a:pt x="1205" y="1300"/>
                    </a:cubicBezTo>
                    <a:cubicBezTo>
                      <a:pt x="1217" y="1287"/>
                      <a:pt x="1217" y="1287"/>
                      <a:pt x="1217" y="1287"/>
                    </a:cubicBezTo>
                    <a:cubicBezTo>
                      <a:pt x="1226" y="1270"/>
                      <a:pt x="1226" y="1270"/>
                      <a:pt x="1226" y="1270"/>
                    </a:cubicBezTo>
                    <a:cubicBezTo>
                      <a:pt x="1210" y="1253"/>
                      <a:pt x="1210" y="1253"/>
                      <a:pt x="1210" y="1253"/>
                    </a:cubicBezTo>
                    <a:cubicBezTo>
                      <a:pt x="1210" y="1252"/>
                      <a:pt x="1210" y="1252"/>
                      <a:pt x="1210" y="1252"/>
                    </a:cubicBezTo>
                    <a:cubicBezTo>
                      <a:pt x="1210" y="1252"/>
                      <a:pt x="1210" y="1252"/>
                      <a:pt x="1210" y="1252"/>
                    </a:cubicBezTo>
                    <a:cubicBezTo>
                      <a:pt x="1207" y="1240"/>
                      <a:pt x="1207" y="1240"/>
                      <a:pt x="1207" y="1240"/>
                    </a:cubicBezTo>
                    <a:cubicBezTo>
                      <a:pt x="1207" y="1240"/>
                      <a:pt x="1207" y="1240"/>
                      <a:pt x="1207" y="1240"/>
                    </a:cubicBezTo>
                    <a:cubicBezTo>
                      <a:pt x="1203" y="1221"/>
                      <a:pt x="1203" y="1221"/>
                      <a:pt x="1203" y="1221"/>
                    </a:cubicBezTo>
                    <a:cubicBezTo>
                      <a:pt x="1203" y="1220"/>
                      <a:pt x="1203" y="1220"/>
                      <a:pt x="1203" y="1220"/>
                    </a:cubicBezTo>
                    <a:cubicBezTo>
                      <a:pt x="1212" y="1203"/>
                      <a:pt x="1212" y="1203"/>
                      <a:pt x="1212" y="1203"/>
                    </a:cubicBezTo>
                    <a:cubicBezTo>
                      <a:pt x="1212" y="1198"/>
                      <a:pt x="1215" y="1190"/>
                      <a:pt x="1224" y="1182"/>
                    </a:cubicBezTo>
                    <a:cubicBezTo>
                      <a:pt x="1235" y="1159"/>
                      <a:pt x="1235" y="1159"/>
                      <a:pt x="1235" y="1159"/>
                    </a:cubicBezTo>
                    <a:cubicBezTo>
                      <a:pt x="1235" y="1157"/>
                      <a:pt x="1235" y="1157"/>
                      <a:pt x="1235" y="1157"/>
                    </a:cubicBezTo>
                    <a:cubicBezTo>
                      <a:pt x="1236" y="1157"/>
                      <a:pt x="1236" y="1157"/>
                      <a:pt x="1236" y="1157"/>
                    </a:cubicBezTo>
                    <a:cubicBezTo>
                      <a:pt x="1247" y="1141"/>
                      <a:pt x="1247" y="1141"/>
                      <a:pt x="1247" y="1141"/>
                    </a:cubicBezTo>
                    <a:cubicBezTo>
                      <a:pt x="1263" y="1109"/>
                      <a:pt x="1263" y="1109"/>
                      <a:pt x="1263" y="1109"/>
                    </a:cubicBezTo>
                    <a:cubicBezTo>
                      <a:pt x="1278" y="1130"/>
                      <a:pt x="1278" y="1130"/>
                      <a:pt x="1278" y="1130"/>
                    </a:cubicBezTo>
                    <a:cubicBezTo>
                      <a:pt x="1279" y="1131"/>
                      <a:pt x="1279" y="1131"/>
                      <a:pt x="1279" y="1131"/>
                    </a:cubicBezTo>
                    <a:cubicBezTo>
                      <a:pt x="1279" y="1132"/>
                      <a:pt x="1279" y="1132"/>
                      <a:pt x="1279" y="1132"/>
                    </a:cubicBezTo>
                    <a:cubicBezTo>
                      <a:pt x="1284" y="1153"/>
                      <a:pt x="1284" y="1153"/>
                      <a:pt x="1284" y="1153"/>
                    </a:cubicBezTo>
                    <a:cubicBezTo>
                      <a:pt x="1284" y="1154"/>
                      <a:pt x="1284" y="1154"/>
                      <a:pt x="1284" y="1154"/>
                    </a:cubicBezTo>
                    <a:cubicBezTo>
                      <a:pt x="1287" y="1175"/>
                      <a:pt x="1287" y="1175"/>
                      <a:pt x="1287" y="1175"/>
                    </a:cubicBezTo>
                    <a:cubicBezTo>
                      <a:pt x="1302" y="1182"/>
                      <a:pt x="1302" y="1182"/>
                      <a:pt x="1302" y="1182"/>
                    </a:cubicBezTo>
                    <a:cubicBezTo>
                      <a:pt x="1303" y="1182"/>
                      <a:pt x="1303" y="1182"/>
                      <a:pt x="1303" y="1182"/>
                    </a:cubicBezTo>
                    <a:cubicBezTo>
                      <a:pt x="1303" y="1182"/>
                      <a:pt x="1303" y="1182"/>
                      <a:pt x="1303" y="1182"/>
                    </a:cubicBezTo>
                    <a:cubicBezTo>
                      <a:pt x="1303" y="1182"/>
                      <a:pt x="1303" y="1182"/>
                      <a:pt x="1303" y="1182"/>
                    </a:cubicBezTo>
                    <a:cubicBezTo>
                      <a:pt x="1307" y="1184"/>
                      <a:pt x="1307" y="1184"/>
                      <a:pt x="1307" y="1184"/>
                    </a:cubicBezTo>
                    <a:cubicBezTo>
                      <a:pt x="1308" y="1183"/>
                      <a:pt x="1308" y="1183"/>
                      <a:pt x="1308" y="1183"/>
                    </a:cubicBezTo>
                    <a:cubicBezTo>
                      <a:pt x="1321" y="1161"/>
                      <a:pt x="1321" y="1161"/>
                      <a:pt x="1321" y="1161"/>
                    </a:cubicBezTo>
                    <a:cubicBezTo>
                      <a:pt x="1328" y="1140"/>
                      <a:pt x="1328" y="1140"/>
                      <a:pt x="1328" y="1140"/>
                    </a:cubicBezTo>
                    <a:cubicBezTo>
                      <a:pt x="1331" y="1141"/>
                      <a:pt x="1331" y="1141"/>
                      <a:pt x="1331" y="1141"/>
                    </a:cubicBezTo>
                    <a:cubicBezTo>
                      <a:pt x="1335" y="1142"/>
                      <a:pt x="1335" y="1142"/>
                      <a:pt x="1335" y="1142"/>
                    </a:cubicBezTo>
                    <a:cubicBezTo>
                      <a:pt x="1365" y="1152"/>
                      <a:pt x="1365" y="1152"/>
                      <a:pt x="1365" y="1152"/>
                    </a:cubicBezTo>
                    <a:cubicBezTo>
                      <a:pt x="1380" y="1141"/>
                      <a:pt x="1380" y="1141"/>
                      <a:pt x="1380" y="1141"/>
                    </a:cubicBezTo>
                    <a:cubicBezTo>
                      <a:pt x="1381" y="1140"/>
                      <a:pt x="1381" y="1140"/>
                      <a:pt x="1381" y="1140"/>
                    </a:cubicBezTo>
                    <a:cubicBezTo>
                      <a:pt x="1383" y="1140"/>
                      <a:pt x="1383" y="1140"/>
                      <a:pt x="1383" y="1140"/>
                    </a:cubicBezTo>
                    <a:cubicBezTo>
                      <a:pt x="1398" y="1138"/>
                      <a:pt x="1398" y="1138"/>
                      <a:pt x="1398" y="1138"/>
                    </a:cubicBezTo>
                    <a:cubicBezTo>
                      <a:pt x="1408" y="1121"/>
                      <a:pt x="1408" y="1121"/>
                      <a:pt x="1408" y="1121"/>
                    </a:cubicBezTo>
                    <a:cubicBezTo>
                      <a:pt x="1408" y="1098"/>
                      <a:pt x="1408" y="1098"/>
                      <a:pt x="1408" y="1098"/>
                    </a:cubicBezTo>
                    <a:cubicBezTo>
                      <a:pt x="1416" y="1065"/>
                      <a:pt x="1416" y="1065"/>
                      <a:pt x="1416" y="1065"/>
                    </a:cubicBezTo>
                    <a:cubicBezTo>
                      <a:pt x="1418" y="1066"/>
                      <a:pt x="1418" y="1066"/>
                      <a:pt x="1418" y="1066"/>
                    </a:cubicBezTo>
                    <a:cubicBezTo>
                      <a:pt x="1421" y="1066"/>
                      <a:pt x="1421" y="1066"/>
                      <a:pt x="1421" y="1066"/>
                    </a:cubicBezTo>
                    <a:cubicBezTo>
                      <a:pt x="1444" y="1071"/>
                      <a:pt x="1444" y="1071"/>
                      <a:pt x="1444" y="1071"/>
                    </a:cubicBezTo>
                    <a:cubicBezTo>
                      <a:pt x="1455" y="1052"/>
                      <a:pt x="1455" y="1052"/>
                      <a:pt x="1455" y="1052"/>
                    </a:cubicBezTo>
                    <a:cubicBezTo>
                      <a:pt x="1456" y="1052"/>
                      <a:pt x="1456" y="1052"/>
                      <a:pt x="1456" y="1052"/>
                    </a:cubicBezTo>
                    <a:cubicBezTo>
                      <a:pt x="1458" y="1052"/>
                      <a:pt x="1458" y="1052"/>
                      <a:pt x="1458" y="1052"/>
                    </a:cubicBezTo>
                    <a:cubicBezTo>
                      <a:pt x="1479" y="1050"/>
                      <a:pt x="1479" y="1050"/>
                      <a:pt x="1479" y="1050"/>
                    </a:cubicBezTo>
                    <a:cubicBezTo>
                      <a:pt x="1482" y="1050"/>
                      <a:pt x="1482" y="1050"/>
                      <a:pt x="1482" y="1050"/>
                    </a:cubicBezTo>
                    <a:cubicBezTo>
                      <a:pt x="1482" y="1051"/>
                      <a:pt x="1482" y="1051"/>
                      <a:pt x="1482" y="1051"/>
                    </a:cubicBezTo>
                    <a:cubicBezTo>
                      <a:pt x="1484" y="1052"/>
                      <a:pt x="1484" y="1052"/>
                      <a:pt x="1484" y="1052"/>
                    </a:cubicBezTo>
                    <a:cubicBezTo>
                      <a:pt x="1495" y="1067"/>
                      <a:pt x="1495" y="1067"/>
                      <a:pt x="1495" y="1067"/>
                    </a:cubicBezTo>
                    <a:cubicBezTo>
                      <a:pt x="1495" y="1068"/>
                      <a:pt x="1495" y="1068"/>
                      <a:pt x="1495" y="1068"/>
                    </a:cubicBezTo>
                    <a:cubicBezTo>
                      <a:pt x="1496" y="1069"/>
                      <a:pt x="1496" y="1069"/>
                      <a:pt x="1496" y="1069"/>
                    </a:cubicBezTo>
                    <a:cubicBezTo>
                      <a:pt x="1496" y="1071"/>
                      <a:pt x="1496" y="1071"/>
                      <a:pt x="1496" y="1071"/>
                    </a:cubicBezTo>
                    <a:cubicBezTo>
                      <a:pt x="1498" y="1092"/>
                      <a:pt x="1498" y="1092"/>
                      <a:pt x="1498" y="1092"/>
                    </a:cubicBezTo>
                    <a:cubicBezTo>
                      <a:pt x="1509" y="1102"/>
                      <a:pt x="1509" y="1102"/>
                      <a:pt x="1509" y="1102"/>
                    </a:cubicBezTo>
                    <a:cubicBezTo>
                      <a:pt x="1524" y="1088"/>
                      <a:pt x="1524" y="1088"/>
                      <a:pt x="1524" y="1088"/>
                    </a:cubicBezTo>
                    <a:cubicBezTo>
                      <a:pt x="1527" y="1092"/>
                      <a:pt x="1527" y="1092"/>
                      <a:pt x="1527" y="1092"/>
                    </a:cubicBezTo>
                    <a:cubicBezTo>
                      <a:pt x="1532" y="1097"/>
                      <a:pt x="1534" y="1103"/>
                      <a:pt x="1534" y="1109"/>
                    </a:cubicBezTo>
                    <a:cubicBezTo>
                      <a:pt x="1534" y="1128"/>
                      <a:pt x="1534" y="1128"/>
                      <a:pt x="1534" y="1128"/>
                    </a:cubicBezTo>
                    <a:cubicBezTo>
                      <a:pt x="1527" y="1147"/>
                      <a:pt x="1527" y="1147"/>
                      <a:pt x="1527" y="1147"/>
                    </a:cubicBezTo>
                    <a:cubicBezTo>
                      <a:pt x="1532" y="1155"/>
                      <a:pt x="1532" y="1155"/>
                      <a:pt x="1532" y="1155"/>
                    </a:cubicBezTo>
                    <a:cubicBezTo>
                      <a:pt x="1543" y="1167"/>
                      <a:pt x="1543" y="1167"/>
                      <a:pt x="1543" y="1167"/>
                    </a:cubicBezTo>
                    <a:cubicBezTo>
                      <a:pt x="1587" y="1173"/>
                      <a:pt x="1587" y="1173"/>
                      <a:pt x="1587" y="1173"/>
                    </a:cubicBezTo>
                    <a:cubicBezTo>
                      <a:pt x="1588" y="1174"/>
                      <a:pt x="1588" y="1174"/>
                      <a:pt x="1588" y="1174"/>
                    </a:cubicBezTo>
                    <a:cubicBezTo>
                      <a:pt x="1588" y="1174"/>
                      <a:pt x="1588" y="1174"/>
                      <a:pt x="1588" y="1174"/>
                    </a:cubicBezTo>
                    <a:cubicBezTo>
                      <a:pt x="1590" y="1175"/>
                      <a:pt x="1590" y="1175"/>
                      <a:pt x="1590" y="1175"/>
                    </a:cubicBezTo>
                    <a:cubicBezTo>
                      <a:pt x="1590" y="1175"/>
                      <a:pt x="1590" y="1175"/>
                      <a:pt x="1590" y="1175"/>
                    </a:cubicBezTo>
                    <a:cubicBezTo>
                      <a:pt x="1593" y="1179"/>
                      <a:pt x="1593" y="1179"/>
                      <a:pt x="1593" y="1179"/>
                    </a:cubicBezTo>
                    <a:cubicBezTo>
                      <a:pt x="1606" y="1161"/>
                      <a:pt x="1606" y="1161"/>
                      <a:pt x="1606" y="1161"/>
                    </a:cubicBezTo>
                    <a:cubicBezTo>
                      <a:pt x="1607" y="1161"/>
                      <a:pt x="1607" y="1161"/>
                      <a:pt x="1607" y="1161"/>
                    </a:cubicBezTo>
                    <a:cubicBezTo>
                      <a:pt x="1617" y="1150"/>
                      <a:pt x="1617" y="1150"/>
                      <a:pt x="1617" y="1150"/>
                    </a:cubicBezTo>
                    <a:cubicBezTo>
                      <a:pt x="1613" y="1134"/>
                      <a:pt x="1613" y="1134"/>
                      <a:pt x="1613" y="1134"/>
                    </a:cubicBezTo>
                    <a:cubicBezTo>
                      <a:pt x="1602" y="1067"/>
                      <a:pt x="1602" y="1067"/>
                      <a:pt x="1602" y="1067"/>
                    </a:cubicBezTo>
                    <a:cubicBezTo>
                      <a:pt x="1632" y="1081"/>
                      <a:pt x="1632" y="1081"/>
                      <a:pt x="1632" y="1081"/>
                    </a:cubicBezTo>
                    <a:cubicBezTo>
                      <a:pt x="1633" y="1081"/>
                      <a:pt x="1633" y="1081"/>
                      <a:pt x="1633" y="1081"/>
                    </a:cubicBezTo>
                    <a:cubicBezTo>
                      <a:pt x="1634" y="1081"/>
                      <a:pt x="1634" y="1081"/>
                      <a:pt x="1634" y="1081"/>
                    </a:cubicBezTo>
                    <a:cubicBezTo>
                      <a:pt x="1648" y="1098"/>
                      <a:pt x="1648" y="1098"/>
                      <a:pt x="1648" y="1098"/>
                    </a:cubicBezTo>
                    <a:cubicBezTo>
                      <a:pt x="1657" y="1107"/>
                      <a:pt x="1657" y="1107"/>
                      <a:pt x="1657" y="1107"/>
                    </a:cubicBezTo>
                    <a:cubicBezTo>
                      <a:pt x="1669" y="1098"/>
                      <a:pt x="1669" y="1098"/>
                      <a:pt x="1669" y="1098"/>
                    </a:cubicBezTo>
                    <a:cubicBezTo>
                      <a:pt x="1714" y="1050"/>
                      <a:pt x="1714" y="1050"/>
                      <a:pt x="1714" y="1050"/>
                    </a:cubicBezTo>
                    <a:cubicBezTo>
                      <a:pt x="1714" y="1050"/>
                      <a:pt x="1714" y="1050"/>
                      <a:pt x="1714" y="1050"/>
                    </a:cubicBezTo>
                    <a:cubicBezTo>
                      <a:pt x="1715" y="1050"/>
                      <a:pt x="1715" y="1050"/>
                      <a:pt x="1715" y="1050"/>
                    </a:cubicBezTo>
                    <a:cubicBezTo>
                      <a:pt x="1730" y="1038"/>
                      <a:pt x="1730" y="1038"/>
                      <a:pt x="1730" y="1038"/>
                    </a:cubicBezTo>
                    <a:cubicBezTo>
                      <a:pt x="1748" y="1013"/>
                      <a:pt x="1748" y="1013"/>
                      <a:pt x="1748" y="1013"/>
                    </a:cubicBezTo>
                    <a:cubicBezTo>
                      <a:pt x="1749" y="1011"/>
                      <a:pt x="1749" y="1011"/>
                      <a:pt x="1749" y="1011"/>
                    </a:cubicBezTo>
                    <a:cubicBezTo>
                      <a:pt x="1774" y="1017"/>
                      <a:pt x="1774" y="1017"/>
                      <a:pt x="1774" y="1017"/>
                    </a:cubicBezTo>
                    <a:cubicBezTo>
                      <a:pt x="1785" y="1017"/>
                      <a:pt x="1785" y="1017"/>
                      <a:pt x="1785" y="1017"/>
                    </a:cubicBezTo>
                    <a:cubicBezTo>
                      <a:pt x="1785" y="1008"/>
                      <a:pt x="1787" y="1001"/>
                      <a:pt x="1788" y="997"/>
                    </a:cubicBezTo>
                    <a:cubicBezTo>
                      <a:pt x="1806" y="976"/>
                      <a:pt x="1806" y="976"/>
                      <a:pt x="1806" y="976"/>
                    </a:cubicBezTo>
                    <a:cubicBezTo>
                      <a:pt x="1812" y="973"/>
                      <a:pt x="1812" y="973"/>
                      <a:pt x="1812" y="973"/>
                    </a:cubicBezTo>
                    <a:cubicBezTo>
                      <a:pt x="1833" y="980"/>
                      <a:pt x="1833" y="980"/>
                      <a:pt x="1833" y="980"/>
                    </a:cubicBezTo>
                    <a:cubicBezTo>
                      <a:pt x="1858" y="977"/>
                      <a:pt x="1858" y="977"/>
                      <a:pt x="1858" y="977"/>
                    </a:cubicBezTo>
                    <a:cubicBezTo>
                      <a:pt x="1875" y="959"/>
                      <a:pt x="1875" y="959"/>
                      <a:pt x="1875" y="959"/>
                    </a:cubicBezTo>
                    <a:cubicBezTo>
                      <a:pt x="1883" y="943"/>
                      <a:pt x="1883" y="943"/>
                      <a:pt x="1883" y="943"/>
                    </a:cubicBezTo>
                    <a:cubicBezTo>
                      <a:pt x="1878" y="935"/>
                      <a:pt x="1878" y="935"/>
                      <a:pt x="1878" y="935"/>
                    </a:cubicBezTo>
                    <a:cubicBezTo>
                      <a:pt x="1863" y="942"/>
                      <a:pt x="1863" y="942"/>
                      <a:pt x="1863" y="942"/>
                    </a:cubicBezTo>
                    <a:cubicBezTo>
                      <a:pt x="1862" y="941"/>
                      <a:pt x="1862" y="941"/>
                      <a:pt x="1862" y="941"/>
                    </a:cubicBezTo>
                    <a:cubicBezTo>
                      <a:pt x="1861" y="940"/>
                      <a:pt x="1861" y="940"/>
                      <a:pt x="1861" y="940"/>
                    </a:cubicBezTo>
                    <a:cubicBezTo>
                      <a:pt x="1842" y="923"/>
                      <a:pt x="1842" y="923"/>
                      <a:pt x="1842" y="923"/>
                    </a:cubicBezTo>
                    <a:cubicBezTo>
                      <a:pt x="1841" y="922"/>
                      <a:pt x="1841" y="922"/>
                      <a:pt x="1841" y="922"/>
                    </a:cubicBezTo>
                    <a:cubicBezTo>
                      <a:pt x="1849" y="894"/>
                      <a:pt x="1849" y="894"/>
                      <a:pt x="1849" y="894"/>
                    </a:cubicBezTo>
                    <a:cubicBezTo>
                      <a:pt x="1851" y="872"/>
                      <a:pt x="1851" y="872"/>
                      <a:pt x="1851" y="872"/>
                    </a:cubicBezTo>
                    <a:cubicBezTo>
                      <a:pt x="1845" y="855"/>
                      <a:pt x="1845" y="855"/>
                      <a:pt x="1845" y="855"/>
                    </a:cubicBezTo>
                    <a:cubicBezTo>
                      <a:pt x="1831" y="849"/>
                      <a:pt x="1831" y="849"/>
                      <a:pt x="1831" y="849"/>
                    </a:cubicBezTo>
                    <a:cubicBezTo>
                      <a:pt x="1831" y="848"/>
                      <a:pt x="1831" y="848"/>
                      <a:pt x="1831" y="848"/>
                    </a:cubicBezTo>
                    <a:cubicBezTo>
                      <a:pt x="1830" y="847"/>
                      <a:pt x="1830" y="847"/>
                      <a:pt x="1830" y="847"/>
                    </a:cubicBezTo>
                    <a:cubicBezTo>
                      <a:pt x="1829" y="846"/>
                      <a:pt x="1829" y="846"/>
                      <a:pt x="1829" y="846"/>
                    </a:cubicBezTo>
                    <a:cubicBezTo>
                      <a:pt x="1816" y="821"/>
                      <a:pt x="1816" y="821"/>
                      <a:pt x="1816" y="821"/>
                    </a:cubicBezTo>
                    <a:cubicBezTo>
                      <a:pt x="1814" y="818"/>
                      <a:pt x="1814" y="818"/>
                      <a:pt x="1814" y="818"/>
                    </a:cubicBezTo>
                    <a:cubicBezTo>
                      <a:pt x="1796" y="839"/>
                      <a:pt x="1796" y="839"/>
                      <a:pt x="1796" y="839"/>
                    </a:cubicBezTo>
                    <a:cubicBezTo>
                      <a:pt x="1778" y="850"/>
                      <a:pt x="1778" y="850"/>
                      <a:pt x="1778" y="850"/>
                    </a:cubicBezTo>
                    <a:cubicBezTo>
                      <a:pt x="1774" y="852"/>
                      <a:pt x="1774" y="852"/>
                      <a:pt x="1774" y="852"/>
                    </a:cubicBezTo>
                    <a:cubicBezTo>
                      <a:pt x="1773" y="851"/>
                      <a:pt x="1773" y="851"/>
                      <a:pt x="1773" y="851"/>
                    </a:cubicBezTo>
                    <a:cubicBezTo>
                      <a:pt x="1772" y="849"/>
                      <a:pt x="1772" y="849"/>
                      <a:pt x="1772" y="849"/>
                    </a:cubicBezTo>
                    <a:cubicBezTo>
                      <a:pt x="1753" y="831"/>
                      <a:pt x="1753" y="831"/>
                      <a:pt x="1753" y="831"/>
                    </a:cubicBezTo>
                    <a:cubicBezTo>
                      <a:pt x="1753" y="830"/>
                      <a:pt x="1753" y="830"/>
                      <a:pt x="1753" y="830"/>
                    </a:cubicBezTo>
                    <a:cubicBezTo>
                      <a:pt x="1739" y="801"/>
                      <a:pt x="1739" y="801"/>
                      <a:pt x="1739" y="801"/>
                    </a:cubicBezTo>
                    <a:cubicBezTo>
                      <a:pt x="1739" y="800"/>
                      <a:pt x="1739" y="800"/>
                      <a:pt x="1739" y="800"/>
                    </a:cubicBezTo>
                    <a:cubicBezTo>
                      <a:pt x="1733" y="779"/>
                      <a:pt x="1733" y="779"/>
                      <a:pt x="1733" y="779"/>
                    </a:cubicBezTo>
                    <a:cubicBezTo>
                      <a:pt x="1733" y="778"/>
                      <a:pt x="1733" y="778"/>
                      <a:pt x="1733" y="778"/>
                    </a:cubicBezTo>
                    <a:cubicBezTo>
                      <a:pt x="1733" y="778"/>
                      <a:pt x="1733" y="778"/>
                      <a:pt x="1733" y="778"/>
                    </a:cubicBezTo>
                    <a:cubicBezTo>
                      <a:pt x="1733" y="746"/>
                      <a:pt x="1733" y="746"/>
                      <a:pt x="1733" y="746"/>
                    </a:cubicBezTo>
                    <a:cubicBezTo>
                      <a:pt x="1730" y="727"/>
                      <a:pt x="1730" y="727"/>
                      <a:pt x="1730" y="727"/>
                    </a:cubicBezTo>
                    <a:cubicBezTo>
                      <a:pt x="1716" y="722"/>
                      <a:pt x="1716" y="722"/>
                      <a:pt x="1716" y="722"/>
                    </a:cubicBezTo>
                    <a:cubicBezTo>
                      <a:pt x="1715" y="722"/>
                      <a:pt x="1715" y="722"/>
                      <a:pt x="1715" y="722"/>
                    </a:cubicBezTo>
                    <a:cubicBezTo>
                      <a:pt x="1715" y="721"/>
                      <a:pt x="1715" y="721"/>
                      <a:pt x="1715" y="721"/>
                    </a:cubicBezTo>
                    <a:cubicBezTo>
                      <a:pt x="1681" y="694"/>
                      <a:pt x="1681" y="694"/>
                      <a:pt x="1681" y="694"/>
                    </a:cubicBezTo>
                    <a:cubicBezTo>
                      <a:pt x="1683" y="691"/>
                      <a:pt x="1683" y="691"/>
                      <a:pt x="1683" y="691"/>
                    </a:cubicBezTo>
                    <a:cubicBezTo>
                      <a:pt x="1699" y="674"/>
                      <a:pt x="1699" y="674"/>
                      <a:pt x="1699" y="674"/>
                    </a:cubicBezTo>
                    <a:cubicBezTo>
                      <a:pt x="1699" y="673"/>
                      <a:pt x="1699" y="673"/>
                      <a:pt x="1699" y="673"/>
                    </a:cubicBezTo>
                    <a:cubicBezTo>
                      <a:pt x="1699" y="672"/>
                      <a:pt x="1699" y="672"/>
                      <a:pt x="1699" y="672"/>
                    </a:cubicBezTo>
                    <a:cubicBezTo>
                      <a:pt x="1701" y="672"/>
                      <a:pt x="1701" y="672"/>
                      <a:pt x="1701" y="672"/>
                    </a:cubicBezTo>
                    <a:cubicBezTo>
                      <a:pt x="1701" y="672"/>
                      <a:pt x="1701" y="672"/>
                      <a:pt x="1701" y="672"/>
                    </a:cubicBezTo>
                    <a:cubicBezTo>
                      <a:pt x="1719" y="670"/>
                      <a:pt x="1719" y="670"/>
                      <a:pt x="1719" y="670"/>
                    </a:cubicBezTo>
                    <a:cubicBezTo>
                      <a:pt x="1720" y="670"/>
                      <a:pt x="1720" y="670"/>
                      <a:pt x="1720" y="670"/>
                    </a:cubicBezTo>
                    <a:cubicBezTo>
                      <a:pt x="1725" y="670"/>
                      <a:pt x="1730" y="673"/>
                      <a:pt x="1735" y="678"/>
                    </a:cubicBezTo>
                    <a:cubicBezTo>
                      <a:pt x="1749" y="690"/>
                      <a:pt x="1749" y="690"/>
                      <a:pt x="1749" y="690"/>
                    </a:cubicBezTo>
                    <a:cubicBezTo>
                      <a:pt x="1765" y="677"/>
                      <a:pt x="1765" y="677"/>
                      <a:pt x="1765" y="677"/>
                    </a:cubicBezTo>
                    <a:cubicBezTo>
                      <a:pt x="1777" y="661"/>
                      <a:pt x="1777" y="661"/>
                      <a:pt x="1777" y="661"/>
                    </a:cubicBezTo>
                    <a:cubicBezTo>
                      <a:pt x="1777" y="648"/>
                      <a:pt x="1777" y="648"/>
                      <a:pt x="1777" y="648"/>
                    </a:cubicBezTo>
                    <a:cubicBezTo>
                      <a:pt x="1773" y="614"/>
                      <a:pt x="1773" y="614"/>
                      <a:pt x="1773" y="614"/>
                    </a:cubicBezTo>
                    <a:cubicBezTo>
                      <a:pt x="1769" y="600"/>
                      <a:pt x="1769" y="600"/>
                      <a:pt x="1769" y="600"/>
                    </a:cubicBezTo>
                    <a:cubicBezTo>
                      <a:pt x="1746" y="596"/>
                      <a:pt x="1746" y="596"/>
                      <a:pt x="1746" y="596"/>
                    </a:cubicBezTo>
                    <a:cubicBezTo>
                      <a:pt x="1746" y="582"/>
                      <a:pt x="1746" y="582"/>
                      <a:pt x="1746" y="582"/>
                    </a:cubicBezTo>
                    <a:cubicBezTo>
                      <a:pt x="1725" y="556"/>
                      <a:pt x="1725" y="556"/>
                      <a:pt x="1725" y="556"/>
                    </a:cubicBezTo>
                    <a:cubicBezTo>
                      <a:pt x="1724" y="555"/>
                      <a:pt x="1724" y="555"/>
                      <a:pt x="1724" y="555"/>
                    </a:cubicBezTo>
                    <a:cubicBezTo>
                      <a:pt x="1714" y="536"/>
                      <a:pt x="1714" y="536"/>
                      <a:pt x="1714" y="536"/>
                    </a:cubicBezTo>
                    <a:cubicBezTo>
                      <a:pt x="1711" y="534"/>
                      <a:pt x="1711" y="534"/>
                      <a:pt x="1711" y="534"/>
                    </a:cubicBezTo>
                    <a:cubicBezTo>
                      <a:pt x="1711" y="532"/>
                      <a:pt x="1711" y="532"/>
                      <a:pt x="1711" y="532"/>
                    </a:cubicBezTo>
                    <a:cubicBezTo>
                      <a:pt x="1711" y="532"/>
                      <a:pt x="1711" y="532"/>
                      <a:pt x="1711" y="532"/>
                    </a:cubicBezTo>
                    <a:cubicBezTo>
                      <a:pt x="1735" y="501"/>
                      <a:pt x="1735" y="501"/>
                      <a:pt x="1735" y="501"/>
                    </a:cubicBezTo>
                    <a:cubicBezTo>
                      <a:pt x="1735" y="500"/>
                      <a:pt x="1735" y="500"/>
                      <a:pt x="1735" y="500"/>
                    </a:cubicBezTo>
                    <a:cubicBezTo>
                      <a:pt x="1736" y="499"/>
                      <a:pt x="1736" y="499"/>
                      <a:pt x="1736" y="499"/>
                    </a:cubicBezTo>
                    <a:cubicBezTo>
                      <a:pt x="1736" y="498"/>
                      <a:pt x="1736" y="498"/>
                      <a:pt x="1736" y="498"/>
                    </a:cubicBezTo>
                    <a:cubicBezTo>
                      <a:pt x="1738" y="498"/>
                      <a:pt x="1738" y="498"/>
                      <a:pt x="1738" y="498"/>
                    </a:cubicBezTo>
                    <a:cubicBezTo>
                      <a:pt x="1747" y="497"/>
                      <a:pt x="1747" y="497"/>
                      <a:pt x="1747" y="497"/>
                    </a:cubicBezTo>
                    <a:cubicBezTo>
                      <a:pt x="1759" y="487"/>
                      <a:pt x="1759" y="487"/>
                      <a:pt x="1759" y="487"/>
                    </a:cubicBezTo>
                    <a:cubicBezTo>
                      <a:pt x="1773" y="445"/>
                      <a:pt x="1773" y="445"/>
                      <a:pt x="1773" y="445"/>
                    </a:cubicBezTo>
                    <a:cubicBezTo>
                      <a:pt x="1774" y="445"/>
                      <a:pt x="1774" y="445"/>
                      <a:pt x="1774" y="445"/>
                    </a:cubicBezTo>
                    <a:cubicBezTo>
                      <a:pt x="1774" y="444"/>
                      <a:pt x="1774" y="444"/>
                      <a:pt x="1774" y="444"/>
                    </a:cubicBezTo>
                    <a:cubicBezTo>
                      <a:pt x="1791" y="425"/>
                      <a:pt x="1791" y="425"/>
                      <a:pt x="1791" y="425"/>
                    </a:cubicBezTo>
                    <a:cubicBezTo>
                      <a:pt x="1791" y="424"/>
                      <a:pt x="1791" y="424"/>
                      <a:pt x="1791" y="424"/>
                    </a:cubicBezTo>
                    <a:cubicBezTo>
                      <a:pt x="1792" y="424"/>
                      <a:pt x="1792" y="424"/>
                      <a:pt x="1792" y="424"/>
                    </a:cubicBezTo>
                    <a:cubicBezTo>
                      <a:pt x="1793" y="424"/>
                      <a:pt x="1793" y="424"/>
                      <a:pt x="1793" y="424"/>
                    </a:cubicBezTo>
                    <a:cubicBezTo>
                      <a:pt x="1812" y="419"/>
                      <a:pt x="1812" y="419"/>
                      <a:pt x="1812" y="419"/>
                    </a:cubicBezTo>
                    <a:cubicBezTo>
                      <a:pt x="1812" y="421"/>
                      <a:pt x="1812" y="421"/>
                      <a:pt x="1812" y="421"/>
                    </a:cubicBezTo>
                    <a:cubicBezTo>
                      <a:pt x="1824" y="431"/>
                      <a:pt x="1824" y="431"/>
                      <a:pt x="1824" y="431"/>
                    </a:cubicBezTo>
                    <a:cubicBezTo>
                      <a:pt x="1829" y="432"/>
                      <a:pt x="1829" y="432"/>
                      <a:pt x="1829" y="432"/>
                    </a:cubicBezTo>
                    <a:cubicBezTo>
                      <a:pt x="1836" y="400"/>
                      <a:pt x="1836" y="400"/>
                      <a:pt x="1836" y="400"/>
                    </a:cubicBezTo>
                    <a:cubicBezTo>
                      <a:pt x="1829" y="376"/>
                      <a:pt x="1829" y="376"/>
                      <a:pt x="1829" y="376"/>
                    </a:cubicBezTo>
                    <a:cubicBezTo>
                      <a:pt x="1827" y="375"/>
                      <a:pt x="1827" y="375"/>
                      <a:pt x="1827" y="375"/>
                    </a:cubicBezTo>
                    <a:cubicBezTo>
                      <a:pt x="1827" y="373"/>
                      <a:pt x="1827" y="373"/>
                      <a:pt x="1827" y="373"/>
                    </a:cubicBezTo>
                    <a:cubicBezTo>
                      <a:pt x="1831" y="347"/>
                      <a:pt x="1831" y="347"/>
                      <a:pt x="1831" y="347"/>
                    </a:cubicBezTo>
                    <a:cubicBezTo>
                      <a:pt x="1831" y="345"/>
                      <a:pt x="1831" y="345"/>
                      <a:pt x="1831" y="345"/>
                    </a:cubicBezTo>
                    <a:cubicBezTo>
                      <a:pt x="1843" y="331"/>
                      <a:pt x="1843" y="331"/>
                      <a:pt x="1843" y="331"/>
                    </a:cubicBezTo>
                    <a:cubicBezTo>
                      <a:pt x="1852" y="316"/>
                      <a:pt x="1852" y="316"/>
                      <a:pt x="1852" y="316"/>
                    </a:cubicBezTo>
                    <a:cubicBezTo>
                      <a:pt x="1853" y="304"/>
                      <a:pt x="1853" y="304"/>
                      <a:pt x="1853" y="304"/>
                    </a:cubicBezTo>
                    <a:cubicBezTo>
                      <a:pt x="1853" y="297"/>
                      <a:pt x="1850" y="287"/>
                      <a:pt x="1843" y="271"/>
                    </a:cubicBezTo>
                    <a:cubicBezTo>
                      <a:pt x="1843" y="271"/>
                      <a:pt x="1843" y="271"/>
                      <a:pt x="1843" y="271"/>
                    </a:cubicBezTo>
                    <a:cubicBezTo>
                      <a:pt x="1843" y="271"/>
                      <a:pt x="1843" y="271"/>
                      <a:pt x="1843" y="271"/>
                    </a:cubicBezTo>
                    <a:cubicBezTo>
                      <a:pt x="1843" y="246"/>
                      <a:pt x="1843" y="246"/>
                      <a:pt x="1843" y="246"/>
                    </a:cubicBezTo>
                    <a:cubicBezTo>
                      <a:pt x="1843" y="245"/>
                      <a:pt x="1843" y="245"/>
                      <a:pt x="1843" y="245"/>
                    </a:cubicBezTo>
                    <a:cubicBezTo>
                      <a:pt x="1849" y="222"/>
                      <a:pt x="1849" y="222"/>
                      <a:pt x="1849" y="222"/>
                    </a:cubicBezTo>
                    <a:cubicBezTo>
                      <a:pt x="1844" y="213"/>
                      <a:pt x="1841" y="205"/>
                      <a:pt x="1841" y="200"/>
                    </a:cubicBezTo>
                    <a:lnTo>
                      <a:pt x="1845" y="171"/>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1" name="Google Shape;441;p27"/>
              <p:cNvSpPr/>
              <p:nvPr/>
            </p:nvSpPr>
            <p:spPr>
              <a:xfrm>
                <a:off x="5978489" y="4794699"/>
                <a:ext cx="833675" cy="623941"/>
              </a:xfrm>
              <a:custGeom>
                <a:rect b="b" l="l" r="r" t="t"/>
                <a:pathLst>
                  <a:path extrusionOk="0" h="506" w="662">
                    <a:moveTo>
                      <a:pt x="530" y="13"/>
                    </a:moveTo>
                    <a:cubicBezTo>
                      <a:pt x="531" y="14"/>
                      <a:pt x="531" y="14"/>
                      <a:pt x="531" y="14"/>
                    </a:cubicBezTo>
                    <a:cubicBezTo>
                      <a:pt x="533" y="16"/>
                      <a:pt x="533" y="16"/>
                      <a:pt x="533" y="16"/>
                    </a:cubicBezTo>
                    <a:cubicBezTo>
                      <a:pt x="519" y="37"/>
                      <a:pt x="519" y="37"/>
                      <a:pt x="519" y="37"/>
                    </a:cubicBezTo>
                    <a:cubicBezTo>
                      <a:pt x="514" y="43"/>
                      <a:pt x="507" y="48"/>
                      <a:pt x="498" y="48"/>
                    </a:cubicBezTo>
                    <a:cubicBezTo>
                      <a:pt x="496" y="48"/>
                      <a:pt x="496" y="48"/>
                      <a:pt x="496" y="48"/>
                    </a:cubicBezTo>
                    <a:cubicBezTo>
                      <a:pt x="486" y="41"/>
                      <a:pt x="486" y="41"/>
                      <a:pt x="486" y="41"/>
                    </a:cubicBezTo>
                    <a:cubicBezTo>
                      <a:pt x="475" y="42"/>
                      <a:pt x="475" y="42"/>
                      <a:pt x="475" y="42"/>
                    </a:cubicBezTo>
                    <a:cubicBezTo>
                      <a:pt x="454" y="58"/>
                      <a:pt x="454" y="58"/>
                      <a:pt x="454" y="58"/>
                    </a:cubicBezTo>
                    <a:cubicBezTo>
                      <a:pt x="449" y="60"/>
                      <a:pt x="442" y="55"/>
                      <a:pt x="433" y="42"/>
                    </a:cubicBezTo>
                    <a:cubicBezTo>
                      <a:pt x="427" y="56"/>
                      <a:pt x="427" y="56"/>
                      <a:pt x="427" y="56"/>
                    </a:cubicBezTo>
                    <a:cubicBezTo>
                      <a:pt x="426" y="56"/>
                      <a:pt x="426" y="56"/>
                      <a:pt x="426" y="56"/>
                    </a:cubicBezTo>
                    <a:cubicBezTo>
                      <a:pt x="426" y="56"/>
                      <a:pt x="426" y="56"/>
                      <a:pt x="426" y="56"/>
                    </a:cubicBezTo>
                    <a:cubicBezTo>
                      <a:pt x="424" y="57"/>
                      <a:pt x="424" y="57"/>
                      <a:pt x="424" y="57"/>
                    </a:cubicBezTo>
                    <a:cubicBezTo>
                      <a:pt x="424" y="57"/>
                      <a:pt x="424" y="57"/>
                      <a:pt x="424" y="57"/>
                    </a:cubicBezTo>
                    <a:cubicBezTo>
                      <a:pt x="417" y="64"/>
                      <a:pt x="417" y="64"/>
                      <a:pt x="417" y="64"/>
                    </a:cubicBezTo>
                    <a:cubicBezTo>
                      <a:pt x="403" y="64"/>
                      <a:pt x="403" y="64"/>
                      <a:pt x="403" y="64"/>
                    </a:cubicBezTo>
                    <a:cubicBezTo>
                      <a:pt x="390" y="69"/>
                      <a:pt x="390" y="69"/>
                      <a:pt x="390" y="69"/>
                    </a:cubicBezTo>
                    <a:cubicBezTo>
                      <a:pt x="373" y="81"/>
                      <a:pt x="373" y="81"/>
                      <a:pt x="373" y="81"/>
                    </a:cubicBezTo>
                    <a:cubicBezTo>
                      <a:pt x="367" y="81"/>
                      <a:pt x="367" y="81"/>
                      <a:pt x="367" y="81"/>
                    </a:cubicBezTo>
                    <a:cubicBezTo>
                      <a:pt x="361" y="86"/>
                      <a:pt x="361" y="86"/>
                      <a:pt x="361" y="86"/>
                    </a:cubicBezTo>
                    <a:cubicBezTo>
                      <a:pt x="356" y="91"/>
                      <a:pt x="354" y="95"/>
                      <a:pt x="357" y="99"/>
                    </a:cubicBezTo>
                    <a:cubicBezTo>
                      <a:pt x="364" y="110"/>
                      <a:pt x="364" y="110"/>
                      <a:pt x="364" y="110"/>
                    </a:cubicBezTo>
                    <a:cubicBezTo>
                      <a:pt x="335" y="107"/>
                      <a:pt x="335" y="107"/>
                      <a:pt x="335" y="107"/>
                    </a:cubicBezTo>
                    <a:cubicBezTo>
                      <a:pt x="319" y="119"/>
                      <a:pt x="319" y="119"/>
                      <a:pt x="319" y="119"/>
                    </a:cubicBezTo>
                    <a:cubicBezTo>
                      <a:pt x="317" y="125"/>
                      <a:pt x="317" y="125"/>
                      <a:pt x="317" y="125"/>
                    </a:cubicBezTo>
                    <a:cubicBezTo>
                      <a:pt x="317" y="126"/>
                      <a:pt x="317" y="126"/>
                      <a:pt x="317" y="126"/>
                    </a:cubicBezTo>
                    <a:cubicBezTo>
                      <a:pt x="314" y="134"/>
                      <a:pt x="314" y="134"/>
                      <a:pt x="314" y="134"/>
                    </a:cubicBezTo>
                    <a:cubicBezTo>
                      <a:pt x="313" y="135"/>
                      <a:pt x="313" y="135"/>
                      <a:pt x="313" y="135"/>
                    </a:cubicBezTo>
                    <a:cubicBezTo>
                      <a:pt x="312" y="136"/>
                      <a:pt x="312" y="136"/>
                      <a:pt x="312" y="136"/>
                    </a:cubicBezTo>
                    <a:cubicBezTo>
                      <a:pt x="297" y="136"/>
                      <a:pt x="297" y="136"/>
                      <a:pt x="297" y="136"/>
                    </a:cubicBezTo>
                    <a:cubicBezTo>
                      <a:pt x="278" y="129"/>
                      <a:pt x="278" y="129"/>
                      <a:pt x="278" y="129"/>
                    </a:cubicBezTo>
                    <a:cubicBezTo>
                      <a:pt x="271" y="128"/>
                      <a:pt x="271" y="128"/>
                      <a:pt x="271" y="128"/>
                    </a:cubicBezTo>
                    <a:cubicBezTo>
                      <a:pt x="257" y="130"/>
                      <a:pt x="257" y="130"/>
                      <a:pt x="257" y="130"/>
                    </a:cubicBezTo>
                    <a:cubicBezTo>
                      <a:pt x="250" y="130"/>
                      <a:pt x="243" y="122"/>
                      <a:pt x="237" y="111"/>
                    </a:cubicBezTo>
                    <a:cubicBezTo>
                      <a:pt x="224" y="106"/>
                      <a:pt x="224" y="106"/>
                      <a:pt x="224" y="106"/>
                    </a:cubicBezTo>
                    <a:cubicBezTo>
                      <a:pt x="213" y="121"/>
                      <a:pt x="213" y="121"/>
                      <a:pt x="213" y="121"/>
                    </a:cubicBezTo>
                    <a:cubicBezTo>
                      <a:pt x="213" y="121"/>
                      <a:pt x="213" y="121"/>
                      <a:pt x="213" y="121"/>
                    </a:cubicBezTo>
                    <a:cubicBezTo>
                      <a:pt x="212" y="121"/>
                      <a:pt x="212" y="121"/>
                      <a:pt x="212" y="121"/>
                    </a:cubicBezTo>
                    <a:cubicBezTo>
                      <a:pt x="198" y="134"/>
                      <a:pt x="198" y="134"/>
                      <a:pt x="198" y="134"/>
                    </a:cubicBezTo>
                    <a:cubicBezTo>
                      <a:pt x="196" y="134"/>
                      <a:pt x="196" y="134"/>
                      <a:pt x="196" y="134"/>
                    </a:cubicBezTo>
                    <a:cubicBezTo>
                      <a:pt x="196" y="135"/>
                      <a:pt x="196" y="135"/>
                      <a:pt x="196" y="135"/>
                    </a:cubicBezTo>
                    <a:cubicBezTo>
                      <a:pt x="194" y="135"/>
                      <a:pt x="194" y="135"/>
                      <a:pt x="194" y="135"/>
                    </a:cubicBezTo>
                    <a:cubicBezTo>
                      <a:pt x="183" y="138"/>
                      <a:pt x="183" y="138"/>
                      <a:pt x="183" y="138"/>
                    </a:cubicBezTo>
                    <a:cubicBezTo>
                      <a:pt x="166" y="153"/>
                      <a:pt x="166" y="153"/>
                      <a:pt x="166" y="153"/>
                    </a:cubicBezTo>
                    <a:cubicBezTo>
                      <a:pt x="166" y="153"/>
                      <a:pt x="166" y="153"/>
                      <a:pt x="166" y="153"/>
                    </a:cubicBezTo>
                    <a:cubicBezTo>
                      <a:pt x="148" y="162"/>
                      <a:pt x="148" y="162"/>
                      <a:pt x="148" y="162"/>
                    </a:cubicBezTo>
                    <a:cubicBezTo>
                      <a:pt x="135" y="178"/>
                      <a:pt x="135" y="178"/>
                      <a:pt x="135" y="178"/>
                    </a:cubicBezTo>
                    <a:cubicBezTo>
                      <a:pt x="93" y="178"/>
                      <a:pt x="93" y="178"/>
                      <a:pt x="93" y="178"/>
                    </a:cubicBezTo>
                    <a:cubicBezTo>
                      <a:pt x="93" y="178"/>
                      <a:pt x="93" y="178"/>
                      <a:pt x="93" y="178"/>
                    </a:cubicBezTo>
                    <a:cubicBezTo>
                      <a:pt x="60" y="166"/>
                      <a:pt x="60" y="166"/>
                      <a:pt x="60" y="166"/>
                    </a:cubicBezTo>
                    <a:cubicBezTo>
                      <a:pt x="42" y="164"/>
                      <a:pt x="42" y="164"/>
                      <a:pt x="42" y="164"/>
                    </a:cubicBezTo>
                    <a:cubicBezTo>
                      <a:pt x="27" y="172"/>
                      <a:pt x="27" y="172"/>
                      <a:pt x="27" y="172"/>
                    </a:cubicBezTo>
                    <a:cubicBezTo>
                      <a:pt x="26" y="172"/>
                      <a:pt x="26" y="172"/>
                      <a:pt x="26" y="172"/>
                    </a:cubicBezTo>
                    <a:cubicBezTo>
                      <a:pt x="26" y="172"/>
                      <a:pt x="26" y="172"/>
                      <a:pt x="26" y="172"/>
                    </a:cubicBezTo>
                    <a:cubicBezTo>
                      <a:pt x="15" y="176"/>
                      <a:pt x="15" y="176"/>
                      <a:pt x="15" y="176"/>
                    </a:cubicBezTo>
                    <a:cubicBezTo>
                      <a:pt x="10" y="178"/>
                      <a:pt x="5" y="182"/>
                      <a:pt x="2" y="183"/>
                    </a:cubicBezTo>
                    <a:cubicBezTo>
                      <a:pt x="0" y="188"/>
                      <a:pt x="0" y="188"/>
                      <a:pt x="0" y="188"/>
                    </a:cubicBezTo>
                    <a:cubicBezTo>
                      <a:pt x="0" y="201"/>
                      <a:pt x="0" y="201"/>
                      <a:pt x="0" y="201"/>
                    </a:cubicBezTo>
                    <a:cubicBezTo>
                      <a:pt x="5" y="209"/>
                      <a:pt x="5" y="209"/>
                      <a:pt x="5" y="209"/>
                    </a:cubicBezTo>
                    <a:cubicBezTo>
                      <a:pt x="31" y="201"/>
                      <a:pt x="31" y="201"/>
                      <a:pt x="31" y="201"/>
                    </a:cubicBezTo>
                    <a:cubicBezTo>
                      <a:pt x="36" y="201"/>
                      <a:pt x="43" y="204"/>
                      <a:pt x="53" y="209"/>
                    </a:cubicBezTo>
                    <a:cubicBezTo>
                      <a:pt x="55" y="210"/>
                      <a:pt x="55" y="210"/>
                      <a:pt x="55" y="210"/>
                    </a:cubicBezTo>
                    <a:cubicBezTo>
                      <a:pt x="56" y="211"/>
                      <a:pt x="56" y="211"/>
                      <a:pt x="56" y="211"/>
                    </a:cubicBezTo>
                    <a:cubicBezTo>
                      <a:pt x="57" y="247"/>
                      <a:pt x="57" y="247"/>
                      <a:pt x="57" y="247"/>
                    </a:cubicBezTo>
                    <a:cubicBezTo>
                      <a:pt x="62" y="248"/>
                      <a:pt x="62" y="248"/>
                      <a:pt x="62" y="248"/>
                    </a:cubicBezTo>
                    <a:cubicBezTo>
                      <a:pt x="85" y="248"/>
                      <a:pt x="85" y="248"/>
                      <a:pt x="85" y="248"/>
                    </a:cubicBezTo>
                    <a:cubicBezTo>
                      <a:pt x="98" y="245"/>
                      <a:pt x="98" y="245"/>
                      <a:pt x="98" y="245"/>
                    </a:cubicBezTo>
                    <a:cubicBezTo>
                      <a:pt x="100" y="243"/>
                      <a:pt x="100" y="243"/>
                      <a:pt x="100" y="243"/>
                    </a:cubicBezTo>
                    <a:cubicBezTo>
                      <a:pt x="109" y="239"/>
                      <a:pt x="116" y="235"/>
                      <a:pt x="126" y="234"/>
                    </a:cubicBezTo>
                    <a:cubicBezTo>
                      <a:pt x="130" y="233"/>
                      <a:pt x="130" y="233"/>
                      <a:pt x="130" y="233"/>
                    </a:cubicBezTo>
                    <a:cubicBezTo>
                      <a:pt x="132" y="236"/>
                      <a:pt x="132" y="236"/>
                      <a:pt x="132" y="236"/>
                    </a:cubicBezTo>
                    <a:cubicBezTo>
                      <a:pt x="138" y="249"/>
                      <a:pt x="138" y="249"/>
                      <a:pt x="138" y="249"/>
                    </a:cubicBezTo>
                    <a:cubicBezTo>
                      <a:pt x="138" y="250"/>
                      <a:pt x="138" y="250"/>
                      <a:pt x="138" y="250"/>
                    </a:cubicBezTo>
                    <a:cubicBezTo>
                      <a:pt x="142" y="285"/>
                      <a:pt x="142" y="285"/>
                      <a:pt x="142" y="285"/>
                    </a:cubicBezTo>
                    <a:cubicBezTo>
                      <a:pt x="142" y="288"/>
                      <a:pt x="142" y="288"/>
                      <a:pt x="142" y="288"/>
                    </a:cubicBezTo>
                    <a:cubicBezTo>
                      <a:pt x="123" y="308"/>
                      <a:pt x="123" y="308"/>
                      <a:pt x="123" y="308"/>
                    </a:cubicBezTo>
                    <a:cubicBezTo>
                      <a:pt x="122" y="308"/>
                      <a:pt x="122" y="308"/>
                      <a:pt x="122" y="308"/>
                    </a:cubicBezTo>
                    <a:cubicBezTo>
                      <a:pt x="122" y="309"/>
                      <a:pt x="122" y="309"/>
                      <a:pt x="122" y="309"/>
                    </a:cubicBezTo>
                    <a:cubicBezTo>
                      <a:pt x="99" y="320"/>
                      <a:pt x="99" y="320"/>
                      <a:pt x="99" y="320"/>
                    </a:cubicBezTo>
                    <a:cubicBezTo>
                      <a:pt x="92" y="328"/>
                      <a:pt x="92" y="328"/>
                      <a:pt x="92" y="328"/>
                    </a:cubicBezTo>
                    <a:cubicBezTo>
                      <a:pt x="95" y="335"/>
                      <a:pt x="95" y="335"/>
                      <a:pt x="95" y="335"/>
                    </a:cubicBezTo>
                    <a:cubicBezTo>
                      <a:pt x="141" y="339"/>
                      <a:pt x="141" y="339"/>
                      <a:pt x="141" y="339"/>
                    </a:cubicBezTo>
                    <a:cubicBezTo>
                      <a:pt x="142" y="340"/>
                      <a:pt x="142" y="340"/>
                      <a:pt x="142" y="340"/>
                    </a:cubicBezTo>
                    <a:cubicBezTo>
                      <a:pt x="142" y="340"/>
                      <a:pt x="142" y="340"/>
                      <a:pt x="142" y="340"/>
                    </a:cubicBezTo>
                    <a:cubicBezTo>
                      <a:pt x="143" y="341"/>
                      <a:pt x="143" y="341"/>
                      <a:pt x="143" y="341"/>
                    </a:cubicBezTo>
                    <a:cubicBezTo>
                      <a:pt x="161" y="352"/>
                      <a:pt x="161" y="352"/>
                      <a:pt x="161" y="352"/>
                    </a:cubicBezTo>
                    <a:cubicBezTo>
                      <a:pt x="201" y="350"/>
                      <a:pt x="201" y="350"/>
                      <a:pt x="201" y="350"/>
                    </a:cubicBezTo>
                    <a:cubicBezTo>
                      <a:pt x="201" y="356"/>
                      <a:pt x="201" y="356"/>
                      <a:pt x="201" y="356"/>
                    </a:cubicBezTo>
                    <a:cubicBezTo>
                      <a:pt x="203" y="376"/>
                      <a:pt x="203" y="376"/>
                      <a:pt x="203" y="376"/>
                    </a:cubicBezTo>
                    <a:cubicBezTo>
                      <a:pt x="203" y="378"/>
                      <a:pt x="203" y="378"/>
                      <a:pt x="203" y="378"/>
                    </a:cubicBezTo>
                    <a:cubicBezTo>
                      <a:pt x="204" y="378"/>
                      <a:pt x="204" y="378"/>
                      <a:pt x="204" y="378"/>
                    </a:cubicBezTo>
                    <a:cubicBezTo>
                      <a:pt x="186" y="396"/>
                      <a:pt x="186" y="396"/>
                      <a:pt x="186" y="396"/>
                    </a:cubicBezTo>
                    <a:cubicBezTo>
                      <a:pt x="184" y="419"/>
                      <a:pt x="188" y="433"/>
                      <a:pt x="198" y="436"/>
                    </a:cubicBezTo>
                    <a:cubicBezTo>
                      <a:pt x="231" y="454"/>
                      <a:pt x="231" y="454"/>
                      <a:pt x="231" y="454"/>
                    </a:cubicBezTo>
                    <a:cubicBezTo>
                      <a:pt x="258" y="472"/>
                      <a:pt x="258" y="472"/>
                      <a:pt x="258" y="472"/>
                    </a:cubicBezTo>
                    <a:cubicBezTo>
                      <a:pt x="280" y="461"/>
                      <a:pt x="280" y="461"/>
                      <a:pt x="280" y="461"/>
                    </a:cubicBezTo>
                    <a:cubicBezTo>
                      <a:pt x="282" y="460"/>
                      <a:pt x="282" y="460"/>
                      <a:pt x="282" y="460"/>
                    </a:cubicBezTo>
                    <a:cubicBezTo>
                      <a:pt x="284" y="459"/>
                      <a:pt x="284" y="459"/>
                      <a:pt x="284" y="459"/>
                    </a:cubicBezTo>
                    <a:cubicBezTo>
                      <a:pt x="285" y="460"/>
                      <a:pt x="285" y="460"/>
                      <a:pt x="285" y="460"/>
                    </a:cubicBezTo>
                    <a:cubicBezTo>
                      <a:pt x="319" y="486"/>
                      <a:pt x="319" y="486"/>
                      <a:pt x="319" y="486"/>
                    </a:cubicBezTo>
                    <a:cubicBezTo>
                      <a:pt x="324" y="488"/>
                      <a:pt x="324" y="488"/>
                      <a:pt x="324" y="488"/>
                    </a:cubicBezTo>
                    <a:cubicBezTo>
                      <a:pt x="333" y="477"/>
                      <a:pt x="333" y="477"/>
                      <a:pt x="333" y="477"/>
                    </a:cubicBezTo>
                    <a:cubicBezTo>
                      <a:pt x="335" y="475"/>
                      <a:pt x="335" y="475"/>
                      <a:pt x="335" y="475"/>
                    </a:cubicBezTo>
                    <a:cubicBezTo>
                      <a:pt x="336" y="474"/>
                      <a:pt x="336" y="474"/>
                      <a:pt x="336" y="474"/>
                    </a:cubicBezTo>
                    <a:cubicBezTo>
                      <a:pt x="337" y="474"/>
                      <a:pt x="337" y="474"/>
                      <a:pt x="337" y="474"/>
                    </a:cubicBezTo>
                    <a:cubicBezTo>
                      <a:pt x="338" y="474"/>
                      <a:pt x="338" y="474"/>
                      <a:pt x="338" y="474"/>
                    </a:cubicBezTo>
                    <a:cubicBezTo>
                      <a:pt x="358" y="477"/>
                      <a:pt x="358" y="477"/>
                      <a:pt x="358" y="477"/>
                    </a:cubicBezTo>
                    <a:cubicBezTo>
                      <a:pt x="362" y="442"/>
                      <a:pt x="362" y="442"/>
                      <a:pt x="362" y="442"/>
                    </a:cubicBezTo>
                    <a:cubicBezTo>
                      <a:pt x="388" y="488"/>
                      <a:pt x="388" y="488"/>
                      <a:pt x="388" y="488"/>
                    </a:cubicBezTo>
                    <a:cubicBezTo>
                      <a:pt x="409" y="489"/>
                      <a:pt x="409" y="489"/>
                      <a:pt x="409" y="489"/>
                    </a:cubicBezTo>
                    <a:cubicBezTo>
                      <a:pt x="412" y="490"/>
                      <a:pt x="412" y="490"/>
                      <a:pt x="412" y="490"/>
                    </a:cubicBezTo>
                    <a:cubicBezTo>
                      <a:pt x="414" y="490"/>
                      <a:pt x="414" y="490"/>
                      <a:pt x="414" y="490"/>
                    </a:cubicBezTo>
                    <a:cubicBezTo>
                      <a:pt x="414" y="492"/>
                      <a:pt x="414" y="492"/>
                      <a:pt x="414" y="492"/>
                    </a:cubicBezTo>
                    <a:cubicBezTo>
                      <a:pt x="414" y="506"/>
                      <a:pt x="414" y="506"/>
                      <a:pt x="414" y="506"/>
                    </a:cubicBezTo>
                    <a:cubicBezTo>
                      <a:pt x="422" y="503"/>
                      <a:pt x="422" y="503"/>
                      <a:pt x="422" y="503"/>
                    </a:cubicBezTo>
                    <a:cubicBezTo>
                      <a:pt x="457" y="457"/>
                      <a:pt x="457" y="457"/>
                      <a:pt x="457" y="457"/>
                    </a:cubicBezTo>
                    <a:cubicBezTo>
                      <a:pt x="472" y="479"/>
                      <a:pt x="472" y="479"/>
                      <a:pt x="472" y="479"/>
                    </a:cubicBezTo>
                    <a:cubicBezTo>
                      <a:pt x="472" y="472"/>
                      <a:pt x="472" y="472"/>
                      <a:pt x="472" y="472"/>
                    </a:cubicBezTo>
                    <a:cubicBezTo>
                      <a:pt x="472" y="472"/>
                      <a:pt x="472" y="472"/>
                      <a:pt x="472" y="472"/>
                    </a:cubicBezTo>
                    <a:cubicBezTo>
                      <a:pt x="472" y="471"/>
                      <a:pt x="472" y="471"/>
                      <a:pt x="472" y="471"/>
                    </a:cubicBezTo>
                    <a:cubicBezTo>
                      <a:pt x="472" y="470"/>
                      <a:pt x="472" y="470"/>
                      <a:pt x="472" y="470"/>
                    </a:cubicBezTo>
                    <a:cubicBezTo>
                      <a:pt x="483" y="449"/>
                      <a:pt x="483" y="449"/>
                      <a:pt x="483" y="449"/>
                    </a:cubicBezTo>
                    <a:cubicBezTo>
                      <a:pt x="492" y="433"/>
                      <a:pt x="492" y="433"/>
                      <a:pt x="492" y="433"/>
                    </a:cubicBezTo>
                    <a:cubicBezTo>
                      <a:pt x="518" y="433"/>
                      <a:pt x="518" y="433"/>
                      <a:pt x="518" y="433"/>
                    </a:cubicBezTo>
                    <a:cubicBezTo>
                      <a:pt x="523" y="403"/>
                      <a:pt x="523" y="403"/>
                      <a:pt x="523" y="403"/>
                    </a:cubicBezTo>
                    <a:cubicBezTo>
                      <a:pt x="526" y="403"/>
                      <a:pt x="526" y="403"/>
                      <a:pt x="526" y="403"/>
                    </a:cubicBezTo>
                    <a:cubicBezTo>
                      <a:pt x="528" y="404"/>
                      <a:pt x="528" y="404"/>
                      <a:pt x="528" y="404"/>
                    </a:cubicBezTo>
                    <a:cubicBezTo>
                      <a:pt x="548" y="407"/>
                      <a:pt x="548" y="407"/>
                      <a:pt x="548" y="407"/>
                    </a:cubicBezTo>
                    <a:cubicBezTo>
                      <a:pt x="550" y="397"/>
                      <a:pt x="550" y="397"/>
                      <a:pt x="550" y="397"/>
                    </a:cubicBezTo>
                    <a:cubicBezTo>
                      <a:pt x="543" y="380"/>
                      <a:pt x="543" y="380"/>
                      <a:pt x="543" y="380"/>
                    </a:cubicBezTo>
                    <a:cubicBezTo>
                      <a:pt x="543" y="378"/>
                      <a:pt x="543" y="378"/>
                      <a:pt x="543" y="378"/>
                    </a:cubicBezTo>
                    <a:cubicBezTo>
                      <a:pt x="547" y="366"/>
                      <a:pt x="547" y="366"/>
                      <a:pt x="547" y="366"/>
                    </a:cubicBezTo>
                    <a:cubicBezTo>
                      <a:pt x="547" y="364"/>
                      <a:pt x="547" y="364"/>
                      <a:pt x="547" y="364"/>
                    </a:cubicBezTo>
                    <a:cubicBezTo>
                      <a:pt x="548" y="363"/>
                      <a:pt x="548" y="363"/>
                      <a:pt x="548" y="363"/>
                    </a:cubicBezTo>
                    <a:cubicBezTo>
                      <a:pt x="549" y="363"/>
                      <a:pt x="549" y="363"/>
                      <a:pt x="549" y="363"/>
                    </a:cubicBezTo>
                    <a:cubicBezTo>
                      <a:pt x="549" y="362"/>
                      <a:pt x="549" y="362"/>
                      <a:pt x="549" y="362"/>
                    </a:cubicBezTo>
                    <a:cubicBezTo>
                      <a:pt x="604" y="333"/>
                      <a:pt x="604" y="333"/>
                      <a:pt x="604" y="333"/>
                    </a:cubicBezTo>
                    <a:cubicBezTo>
                      <a:pt x="602" y="304"/>
                      <a:pt x="602" y="304"/>
                      <a:pt x="602" y="304"/>
                    </a:cubicBezTo>
                    <a:cubicBezTo>
                      <a:pt x="602" y="304"/>
                      <a:pt x="602" y="304"/>
                      <a:pt x="602" y="304"/>
                    </a:cubicBezTo>
                    <a:cubicBezTo>
                      <a:pt x="602" y="303"/>
                      <a:pt x="602" y="303"/>
                      <a:pt x="602" y="303"/>
                    </a:cubicBezTo>
                    <a:cubicBezTo>
                      <a:pt x="612" y="282"/>
                      <a:pt x="612" y="282"/>
                      <a:pt x="612" y="282"/>
                    </a:cubicBezTo>
                    <a:cubicBezTo>
                      <a:pt x="614" y="278"/>
                      <a:pt x="614" y="278"/>
                      <a:pt x="614" y="278"/>
                    </a:cubicBezTo>
                    <a:cubicBezTo>
                      <a:pt x="614" y="278"/>
                      <a:pt x="614" y="278"/>
                      <a:pt x="614" y="278"/>
                    </a:cubicBezTo>
                    <a:cubicBezTo>
                      <a:pt x="631" y="239"/>
                      <a:pt x="631" y="239"/>
                      <a:pt x="631" y="239"/>
                    </a:cubicBezTo>
                    <a:cubicBezTo>
                      <a:pt x="632" y="238"/>
                      <a:pt x="632" y="238"/>
                      <a:pt x="632" y="238"/>
                    </a:cubicBezTo>
                    <a:cubicBezTo>
                      <a:pt x="632" y="238"/>
                      <a:pt x="632" y="238"/>
                      <a:pt x="632" y="238"/>
                    </a:cubicBezTo>
                    <a:cubicBezTo>
                      <a:pt x="646" y="224"/>
                      <a:pt x="646" y="224"/>
                      <a:pt x="646" y="224"/>
                    </a:cubicBezTo>
                    <a:cubicBezTo>
                      <a:pt x="655" y="208"/>
                      <a:pt x="655" y="208"/>
                      <a:pt x="655" y="208"/>
                    </a:cubicBezTo>
                    <a:cubicBezTo>
                      <a:pt x="655" y="206"/>
                      <a:pt x="655" y="206"/>
                      <a:pt x="655" y="206"/>
                    </a:cubicBezTo>
                    <a:cubicBezTo>
                      <a:pt x="655" y="206"/>
                      <a:pt x="655" y="206"/>
                      <a:pt x="655" y="206"/>
                    </a:cubicBezTo>
                    <a:cubicBezTo>
                      <a:pt x="662" y="193"/>
                      <a:pt x="662" y="193"/>
                      <a:pt x="662" y="193"/>
                    </a:cubicBezTo>
                    <a:cubicBezTo>
                      <a:pt x="656" y="177"/>
                      <a:pt x="656" y="177"/>
                      <a:pt x="656" y="177"/>
                    </a:cubicBezTo>
                    <a:cubicBezTo>
                      <a:pt x="656" y="176"/>
                      <a:pt x="656" y="176"/>
                      <a:pt x="656" y="176"/>
                    </a:cubicBezTo>
                    <a:cubicBezTo>
                      <a:pt x="655" y="176"/>
                      <a:pt x="655" y="176"/>
                      <a:pt x="655" y="176"/>
                    </a:cubicBezTo>
                    <a:cubicBezTo>
                      <a:pt x="655" y="159"/>
                      <a:pt x="655" y="159"/>
                      <a:pt x="655" y="159"/>
                    </a:cubicBezTo>
                    <a:cubicBezTo>
                      <a:pt x="646" y="159"/>
                      <a:pt x="646" y="159"/>
                      <a:pt x="646" y="159"/>
                    </a:cubicBezTo>
                    <a:cubicBezTo>
                      <a:pt x="630" y="167"/>
                      <a:pt x="630" y="167"/>
                      <a:pt x="630" y="167"/>
                    </a:cubicBezTo>
                    <a:cubicBezTo>
                      <a:pt x="623" y="172"/>
                      <a:pt x="612" y="170"/>
                      <a:pt x="599" y="162"/>
                    </a:cubicBezTo>
                    <a:cubicBezTo>
                      <a:pt x="593" y="157"/>
                      <a:pt x="593" y="147"/>
                      <a:pt x="596" y="131"/>
                    </a:cubicBezTo>
                    <a:cubicBezTo>
                      <a:pt x="588" y="130"/>
                      <a:pt x="588" y="130"/>
                      <a:pt x="588" y="130"/>
                    </a:cubicBezTo>
                    <a:cubicBezTo>
                      <a:pt x="584" y="135"/>
                      <a:pt x="584" y="135"/>
                      <a:pt x="584" y="135"/>
                    </a:cubicBezTo>
                    <a:cubicBezTo>
                      <a:pt x="574" y="146"/>
                      <a:pt x="567" y="152"/>
                      <a:pt x="565" y="152"/>
                    </a:cubicBezTo>
                    <a:cubicBezTo>
                      <a:pt x="563" y="152"/>
                      <a:pt x="562" y="152"/>
                      <a:pt x="560" y="151"/>
                    </a:cubicBezTo>
                    <a:cubicBezTo>
                      <a:pt x="559" y="148"/>
                      <a:pt x="556" y="143"/>
                      <a:pt x="556" y="134"/>
                    </a:cubicBezTo>
                    <a:cubicBezTo>
                      <a:pt x="556" y="125"/>
                      <a:pt x="556" y="118"/>
                      <a:pt x="560" y="116"/>
                    </a:cubicBezTo>
                    <a:cubicBezTo>
                      <a:pt x="562" y="113"/>
                      <a:pt x="564" y="112"/>
                      <a:pt x="566" y="114"/>
                    </a:cubicBezTo>
                    <a:cubicBezTo>
                      <a:pt x="586" y="77"/>
                      <a:pt x="586" y="77"/>
                      <a:pt x="586" y="77"/>
                    </a:cubicBezTo>
                    <a:cubicBezTo>
                      <a:pt x="591" y="63"/>
                      <a:pt x="591" y="63"/>
                      <a:pt x="591" y="63"/>
                    </a:cubicBezTo>
                    <a:cubicBezTo>
                      <a:pt x="594" y="48"/>
                      <a:pt x="594" y="48"/>
                      <a:pt x="594" y="48"/>
                    </a:cubicBezTo>
                    <a:cubicBezTo>
                      <a:pt x="583" y="38"/>
                      <a:pt x="583" y="38"/>
                      <a:pt x="583" y="38"/>
                    </a:cubicBezTo>
                    <a:cubicBezTo>
                      <a:pt x="580" y="35"/>
                      <a:pt x="579" y="28"/>
                      <a:pt x="581" y="17"/>
                    </a:cubicBezTo>
                    <a:cubicBezTo>
                      <a:pt x="581" y="11"/>
                      <a:pt x="581" y="11"/>
                      <a:pt x="581" y="11"/>
                    </a:cubicBezTo>
                    <a:cubicBezTo>
                      <a:pt x="581" y="7"/>
                      <a:pt x="579" y="3"/>
                      <a:pt x="574" y="0"/>
                    </a:cubicBezTo>
                    <a:cubicBezTo>
                      <a:pt x="572" y="0"/>
                      <a:pt x="572" y="0"/>
                      <a:pt x="572" y="0"/>
                    </a:cubicBezTo>
                    <a:cubicBezTo>
                      <a:pt x="571" y="3"/>
                      <a:pt x="571" y="3"/>
                      <a:pt x="571" y="3"/>
                    </a:cubicBezTo>
                    <a:cubicBezTo>
                      <a:pt x="568" y="12"/>
                      <a:pt x="561" y="16"/>
                      <a:pt x="549" y="13"/>
                    </a:cubicBezTo>
                    <a:cubicBezTo>
                      <a:pt x="544" y="11"/>
                      <a:pt x="537" y="11"/>
                      <a:pt x="530" y="13"/>
                    </a:cubicBez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2" name="Google Shape;442;p27"/>
              <p:cNvSpPr/>
              <p:nvPr/>
            </p:nvSpPr>
            <p:spPr>
              <a:xfrm>
                <a:off x="6094957" y="3201066"/>
                <a:ext cx="537393" cy="939885"/>
              </a:xfrm>
              <a:custGeom>
                <a:rect b="b" l="l" r="r" t="t"/>
                <a:pathLst>
                  <a:path extrusionOk="0" h="763" w="425">
                    <a:moveTo>
                      <a:pt x="142" y="174"/>
                    </a:moveTo>
                    <a:cubicBezTo>
                      <a:pt x="135" y="173"/>
                      <a:pt x="135" y="173"/>
                      <a:pt x="135" y="173"/>
                    </a:cubicBezTo>
                    <a:cubicBezTo>
                      <a:pt x="125" y="238"/>
                      <a:pt x="125" y="238"/>
                      <a:pt x="125" y="238"/>
                    </a:cubicBezTo>
                    <a:cubicBezTo>
                      <a:pt x="143" y="259"/>
                      <a:pt x="143" y="259"/>
                      <a:pt x="143" y="259"/>
                    </a:cubicBezTo>
                    <a:cubicBezTo>
                      <a:pt x="159" y="266"/>
                      <a:pt x="159" y="266"/>
                      <a:pt x="159" y="266"/>
                    </a:cubicBezTo>
                    <a:cubicBezTo>
                      <a:pt x="159" y="266"/>
                      <a:pt x="159" y="266"/>
                      <a:pt x="159" y="266"/>
                    </a:cubicBezTo>
                    <a:cubicBezTo>
                      <a:pt x="161" y="266"/>
                      <a:pt x="161" y="266"/>
                      <a:pt x="161" y="266"/>
                    </a:cubicBezTo>
                    <a:cubicBezTo>
                      <a:pt x="162" y="267"/>
                      <a:pt x="162" y="267"/>
                      <a:pt x="162" y="267"/>
                    </a:cubicBezTo>
                    <a:cubicBezTo>
                      <a:pt x="184" y="285"/>
                      <a:pt x="184" y="285"/>
                      <a:pt x="184" y="285"/>
                    </a:cubicBezTo>
                    <a:cubicBezTo>
                      <a:pt x="214" y="293"/>
                      <a:pt x="214" y="293"/>
                      <a:pt x="214" y="293"/>
                    </a:cubicBezTo>
                    <a:cubicBezTo>
                      <a:pt x="215" y="293"/>
                      <a:pt x="215" y="293"/>
                      <a:pt x="215" y="293"/>
                    </a:cubicBezTo>
                    <a:cubicBezTo>
                      <a:pt x="231" y="303"/>
                      <a:pt x="231" y="303"/>
                      <a:pt x="231" y="303"/>
                    </a:cubicBezTo>
                    <a:cubicBezTo>
                      <a:pt x="232" y="303"/>
                      <a:pt x="232" y="303"/>
                      <a:pt x="232" y="303"/>
                    </a:cubicBezTo>
                    <a:cubicBezTo>
                      <a:pt x="232" y="303"/>
                      <a:pt x="232" y="303"/>
                      <a:pt x="232" y="303"/>
                    </a:cubicBezTo>
                    <a:cubicBezTo>
                      <a:pt x="232" y="305"/>
                      <a:pt x="232" y="305"/>
                      <a:pt x="232" y="305"/>
                    </a:cubicBezTo>
                    <a:cubicBezTo>
                      <a:pt x="244" y="322"/>
                      <a:pt x="244" y="322"/>
                      <a:pt x="244" y="322"/>
                    </a:cubicBezTo>
                    <a:cubicBezTo>
                      <a:pt x="246" y="324"/>
                      <a:pt x="246" y="324"/>
                      <a:pt x="246" y="324"/>
                    </a:cubicBezTo>
                    <a:cubicBezTo>
                      <a:pt x="245" y="326"/>
                      <a:pt x="245" y="326"/>
                      <a:pt x="245" y="326"/>
                    </a:cubicBezTo>
                    <a:cubicBezTo>
                      <a:pt x="234" y="343"/>
                      <a:pt x="234" y="343"/>
                      <a:pt x="234" y="343"/>
                    </a:cubicBezTo>
                    <a:cubicBezTo>
                      <a:pt x="232" y="345"/>
                      <a:pt x="232" y="351"/>
                      <a:pt x="232" y="359"/>
                    </a:cubicBezTo>
                    <a:cubicBezTo>
                      <a:pt x="233" y="359"/>
                      <a:pt x="233" y="359"/>
                      <a:pt x="233" y="359"/>
                    </a:cubicBezTo>
                    <a:cubicBezTo>
                      <a:pt x="233" y="379"/>
                      <a:pt x="233" y="379"/>
                      <a:pt x="233" y="379"/>
                    </a:cubicBezTo>
                    <a:cubicBezTo>
                      <a:pt x="232" y="380"/>
                      <a:pt x="232" y="380"/>
                      <a:pt x="232" y="380"/>
                    </a:cubicBezTo>
                    <a:cubicBezTo>
                      <a:pt x="232" y="380"/>
                      <a:pt x="232" y="380"/>
                      <a:pt x="232" y="380"/>
                    </a:cubicBezTo>
                    <a:cubicBezTo>
                      <a:pt x="223" y="412"/>
                      <a:pt x="223" y="412"/>
                      <a:pt x="223" y="412"/>
                    </a:cubicBezTo>
                    <a:cubicBezTo>
                      <a:pt x="222" y="417"/>
                      <a:pt x="222" y="417"/>
                      <a:pt x="222" y="417"/>
                    </a:cubicBezTo>
                    <a:cubicBezTo>
                      <a:pt x="220" y="417"/>
                      <a:pt x="220" y="417"/>
                      <a:pt x="220" y="417"/>
                    </a:cubicBezTo>
                    <a:cubicBezTo>
                      <a:pt x="216" y="416"/>
                      <a:pt x="216" y="416"/>
                      <a:pt x="216" y="416"/>
                    </a:cubicBezTo>
                    <a:cubicBezTo>
                      <a:pt x="203" y="413"/>
                      <a:pt x="203" y="413"/>
                      <a:pt x="203" y="413"/>
                    </a:cubicBezTo>
                    <a:cubicBezTo>
                      <a:pt x="185" y="414"/>
                      <a:pt x="185" y="414"/>
                      <a:pt x="185" y="414"/>
                    </a:cubicBezTo>
                    <a:cubicBezTo>
                      <a:pt x="169" y="419"/>
                      <a:pt x="169" y="419"/>
                      <a:pt x="169" y="419"/>
                    </a:cubicBezTo>
                    <a:cubicBezTo>
                      <a:pt x="151" y="434"/>
                      <a:pt x="151" y="434"/>
                      <a:pt x="151" y="434"/>
                    </a:cubicBezTo>
                    <a:cubicBezTo>
                      <a:pt x="147" y="438"/>
                      <a:pt x="147" y="438"/>
                      <a:pt x="147" y="438"/>
                    </a:cubicBezTo>
                    <a:cubicBezTo>
                      <a:pt x="170" y="450"/>
                      <a:pt x="170" y="450"/>
                      <a:pt x="170" y="450"/>
                    </a:cubicBezTo>
                    <a:cubicBezTo>
                      <a:pt x="168" y="454"/>
                      <a:pt x="168" y="454"/>
                      <a:pt x="168" y="454"/>
                    </a:cubicBezTo>
                    <a:cubicBezTo>
                      <a:pt x="167" y="459"/>
                      <a:pt x="162" y="465"/>
                      <a:pt x="153" y="468"/>
                    </a:cubicBezTo>
                    <a:cubicBezTo>
                      <a:pt x="138" y="469"/>
                      <a:pt x="138" y="469"/>
                      <a:pt x="138" y="469"/>
                    </a:cubicBezTo>
                    <a:cubicBezTo>
                      <a:pt x="114" y="459"/>
                      <a:pt x="114" y="459"/>
                      <a:pt x="114" y="459"/>
                    </a:cubicBezTo>
                    <a:cubicBezTo>
                      <a:pt x="114" y="459"/>
                      <a:pt x="114" y="459"/>
                      <a:pt x="114" y="459"/>
                    </a:cubicBezTo>
                    <a:cubicBezTo>
                      <a:pt x="114" y="459"/>
                      <a:pt x="114" y="459"/>
                      <a:pt x="114" y="459"/>
                    </a:cubicBezTo>
                    <a:cubicBezTo>
                      <a:pt x="92" y="447"/>
                      <a:pt x="92" y="447"/>
                      <a:pt x="92" y="447"/>
                    </a:cubicBezTo>
                    <a:cubicBezTo>
                      <a:pt x="82" y="447"/>
                      <a:pt x="82" y="447"/>
                      <a:pt x="82" y="447"/>
                    </a:cubicBezTo>
                    <a:cubicBezTo>
                      <a:pt x="56" y="485"/>
                      <a:pt x="56" y="485"/>
                      <a:pt x="56" y="485"/>
                    </a:cubicBezTo>
                    <a:cubicBezTo>
                      <a:pt x="51" y="497"/>
                      <a:pt x="51" y="497"/>
                      <a:pt x="51" y="497"/>
                    </a:cubicBezTo>
                    <a:cubicBezTo>
                      <a:pt x="51" y="519"/>
                      <a:pt x="51" y="519"/>
                      <a:pt x="51" y="519"/>
                    </a:cubicBezTo>
                    <a:cubicBezTo>
                      <a:pt x="61" y="537"/>
                      <a:pt x="61" y="537"/>
                      <a:pt x="61" y="537"/>
                    </a:cubicBezTo>
                    <a:cubicBezTo>
                      <a:pt x="61" y="538"/>
                      <a:pt x="61" y="538"/>
                      <a:pt x="61" y="538"/>
                    </a:cubicBezTo>
                    <a:cubicBezTo>
                      <a:pt x="61" y="538"/>
                      <a:pt x="61" y="538"/>
                      <a:pt x="61" y="538"/>
                    </a:cubicBezTo>
                    <a:cubicBezTo>
                      <a:pt x="61" y="538"/>
                      <a:pt x="61" y="538"/>
                      <a:pt x="61" y="538"/>
                    </a:cubicBezTo>
                    <a:cubicBezTo>
                      <a:pt x="68" y="555"/>
                      <a:pt x="68" y="555"/>
                      <a:pt x="68" y="555"/>
                    </a:cubicBezTo>
                    <a:cubicBezTo>
                      <a:pt x="68" y="557"/>
                      <a:pt x="68" y="557"/>
                      <a:pt x="68" y="557"/>
                    </a:cubicBezTo>
                    <a:cubicBezTo>
                      <a:pt x="69" y="582"/>
                      <a:pt x="69" y="582"/>
                      <a:pt x="69" y="582"/>
                    </a:cubicBezTo>
                    <a:cubicBezTo>
                      <a:pt x="69" y="585"/>
                      <a:pt x="69" y="585"/>
                      <a:pt x="69" y="585"/>
                    </a:cubicBezTo>
                    <a:cubicBezTo>
                      <a:pt x="70" y="587"/>
                      <a:pt x="70" y="587"/>
                      <a:pt x="70" y="587"/>
                    </a:cubicBezTo>
                    <a:cubicBezTo>
                      <a:pt x="53" y="590"/>
                      <a:pt x="53" y="590"/>
                      <a:pt x="53" y="590"/>
                    </a:cubicBezTo>
                    <a:cubicBezTo>
                      <a:pt x="21" y="590"/>
                      <a:pt x="21" y="590"/>
                      <a:pt x="21" y="590"/>
                    </a:cubicBezTo>
                    <a:cubicBezTo>
                      <a:pt x="6" y="600"/>
                      <a:pt x="6" y="600"/>
                      <a:pt x="6" y="600"/>
                    </a:cubicBezTo>
                    <a:cubicBezTo>
                      <a:pt x="0" y="610"/>
                      <a:pt x="0" y="610"/>
                      <a:pt x="0" y="610"/>
                    </a:cubicBezTo>
                    <a:cubicBezTo>
                      <a:pt x="1" y="611"/>
                      <a:pt x="1" y="611"/>
                      <a:pt x="1" y="611"/>
                    </a:cubicBezTo>
                    <a:cubicBezTo>
                      <a:pt x="8" y="643"/>
                      <a:pt x="8" y="643"/>
                      <a:pt x="8" y="643"/>
                    </a:cubicBezTo>
                    <a:cubicBezTo>
                      <a:pt x="9" y="643"/>
                      <a:pt x="9" y="643"/>
                      <a:pt x="9" y="643"/>
                    </a:cubicBezTo>
                    <a:cubicBezTo>
                      <a:pt x="9" y="656"/>
                      <a:pt x="9" y="656"/>
                      <a:pt x="9" y="656"/>
                    </a:cubicBezTo>
                    <a:cubicBezTo>
                      <a:pt x="16" y="670"/>
                      <a:pt x="16" y="670"/>
                      <a:pt x="16" y="670"/>
                    </a:cubicBezTo>
                    <a:cubicBezTo>
                      <a:pt x="38" y="685"/>
                      <a:pt x="38" y="685"/>
                      <a:pt x="38" y="685"/>
                    </a:cubicBezTo>
                    <a:cubicBezTo>
                      <a:pt x="71" y="678"/>
                      <a:pt x="71" y="678"/>
                      <a:pt x="71" y="678"/>
                    </a:cubicBezTo>
                    <a:cubicBezTo>
                      <a:pt x="87" y="667"/>
                      <a:pt x="87" y="667"/>
                      <a:pt x="87" y="667"/>
                    </a:cubicBezTo>
                    <a:cubicBezTo>
                      <a:pt x="89" y="666"/>
                      <a:pt x="89" y="666"/>
                      <a:pt x="89" y="666"/>
                    </a:cubicBezTo>
                    <a:cubicBezTo>
                      <a:pt x="104" y="666"/>
                      <a:pt x="104" y="666"/>
                      <a:pt x="104" y="666"/>
                    </a:cubicBezTo>
                    <a:cubicBezTo>
                      <a:pt x="112" y="686"/>
                      <a:pt x="112" y="686"/>
                      <a:pt x="112" y="686"/>
                    </a:cubicBezTo>
                    <a:cubicBezTo>
                      <a:pt x="117" y="691"/>
                      <a:pt x="121" y="697"/>
                      <a:pt x="124" y="703"/>
                    </a:cubicBezTo>
                    <a:cubicBezTo>
                      <a:pt x="131" y="702"/>
                      <a:pt x="131" y="702"/>
                      <a:pt x="131" y="702"/>
                    </a:cubicBezTo>
                    <a:cubicBezTo>
                      <a:pt x="133" y="702"/>
                      <a:pt x="133" y="702"/>
                      <a:pt x="133" y="702"/>
                    </a:cubicBezTo>
                    <a:cubicBezTo>
                      <a:pt x="135" y="702"/>
                      <a:pt x="135" y="702"/>
                      <a:pt x="135" y="702"/>
                    </a:cubicBezTo>
                    <a:cubicBezTo>
                      <a:pt x="136" y="700"/>
                      <a:pt x="136" y="700"/>
                      <a:pt x="136" y="700"/>
                    </a:cubicBezTo>
                    <a:cubicBezTo>
                      <a:pt x="151" y="688"/>
                      <a:pt x="151" y="688"/>
                      <a:pt x="151" y="688"/>
                    </a:cubicBezTo>
                    <a:cubicBezTo>
                      <a:pt x="165" y="713"/>
                      <a:pt x="165" y="713"/>
                      <a:pt x="165" y="713"/>
                    </a:cubicBezTo>
                    <a:cubicBezTo>
                      <a:pt x="180" y="722"/>
                      <a:pt x="180" y="722"/>
                      <a:pt x="180" y="722"/>
                    </a:cubicBezTo>
                    <a:cubicBezTo>
                      <a:pt x="201" y="722"/>
                      <a:pt x="201" y="722"/>
                      <a:pt x="201" y="722"/>
                    </a:cubicBezTo>
                    <a:cubicBezTo>
                      <a:pt x="216" y="720"/>
                      <a:pt x="216" y="720"/>
                      <a:pt x="216" y="720"/>
                    </a:cubicBezTo>
                    <a:cubicBezTo>
                      <a:pt x="220" y="720"/>
                      <a:pt x="220" y="720"/>
                      <a:pt x="220" y="720"/>
                    </a:cubicBezTo>
                    <a:cubicBezTo>
                      <a:pt x="258" y="725"/>
                      <a:pt x="258" y="725"/>
                      <a:pt x="258" y="725"/>
                    </a:cubicBezTo>
                    <a:cubicBezTo>
                      <a:pt x="259" y="725"/>
                      <a:pt x="259" y="725"/>
                      <a:pt x="259" y="725"/>
                    </a:cubicBezTo>
                    <a:cubicBezTo>
                      <a:pt x="259" y="726"/>
                      <a:pt x="259" y="726"/>
                      <a:pt x="259" y="726"/>
                    </a:cubicBezTo>
                    <a:cubicBezTo>
                      <a:pt x="275" y="736"/>
                      <a:pt x="275" y="736"/>
                      <a:pt x="275" y="736"/>
                    </a:cubicBezTo>
                    <a:cubicBezTo>
                      <a:pt x="275" y="736"/>
                      <a:pt x="275" y="736"/>
                      <a:pt x="275" y="736"/>
                    </a:cubicBezTo>
                    <a:cubicBezTo>
                      <a:pt x="275" y="736"/>
                      <a:pt x="275" y="736"/>
                      <a:pt x="275" y="736"/>
                    </a:cubicBezTo>
                    <a:cubicBezTo>
                      <a:pt x="275" y="737"/>
                      <a:pt x="275" y="737"/>
                      <a:pt x="275" y="737"/>
                    </a:cubicBezTo>
                    <a:cubicBezTo>
                      <a:pt x="288" y="747"/>
                      <a:pt x="288" y="747"/>
                      <a:pt x="288" y="747"/>
                    </a:cubicBezTo>
                    <a:cubicBezTo>
                      <a:pt x="288" y="748"/>
                      <a:pt x="288" y="748"/>
                      <a:pt x="288" y="748"/>
                    </a:cubicBezTo>
                    <a:cubicBezTo>
                      <a:pt x="298" y="759"/>
                      <a:pt x="298" y="759"/>
                      <a:pt x="298" y="759"/>
                    </a:cubicBezTo>
                    <a:cubicBezTo>
                      <a:pt x="308" y="763"/>
                      <a:pt x="308" y="763"/>
                      <a:pt x="308" y="763"/>
                    </a:cubicBezTo>
                    <a:cubicBezTo>
                      <a:pt x="325" y="761"/>
                      <a:pt x="325" y="761"/>
                      <a:pt x="325" y="761"/>
                    </a:cubicBezTo>
                    <a:cubicBezTo>
                      <a:pt x="325" y="739"/>
                      <a:pt x="325" y="739"/>
                      <a:pt x="325" y="739"/>
                    </a:cubicBezTo>
                    <a:cubicBezTo>
                      <a:pt x="317" y="724"/>
                      <a:pt x="317" y="724"/>
                      <a:pt x="317" y="724"/>
                    </a:cubicBezTo>
                    <a:cubicBezTo>
                      <a:pt x="316" y="724"/>
                      <a:pt x="316" y="724"/>
                      <a:pt x="316" y="724"/>
                    </a:cubicBezTo>
                    <a:cubicBezTo>
                      <a:pt x="316" y="723"/>
                      <a:pt x="316" y="723"/>
                      <a:pt x="316" y="723"/>
                    </a:cubicBezTo>
                    <a:cubicBezTo>
                      <a:pt x="309" y="696"/>
                      <a:pt x="309" y="696"/>
                      <a:pt x="309" y="696"/>
                    </a:cubicBezTo>
                    <a:cubicBezTo>
                      <a:pt x="324" y="681"/>
                      <a:pt x="324" y="681"/>
                      <a:pt x="324" y="681"/>
                    </a:cubicBezTo>
                    <a:cubicBezTo>
                      <a:pt x="325" y="680"/>
                      <a:pt x="325" y="680"/>
                      <a:pt x="325" y="680"/>
                    </a:cubicBezTo>
                    <a:cubicBezTo>
                      <a:pt x="326" y="680"/>
                      <a:pt x="326" y="680"/>
                      <a:pt x="326" y="680"/>
                    </a:cubicBezTo>
                    <a:cubicBezTo>
                      <a:pt x="339" y="678"/>
                      <a:pt x="339" y="678"/>
                      <a:pt x="339" y="678"/>
                    </a:cubicBezTo>
                    <a:cubicBezTo>
                      <a:pt x="353" y="678"/>
                      <a:pt x="353" y="678"/>
                      <a:pt x="353" y="678"/>
                    </a:cubicBezTo>
                    <a:cubicBezTo>
                      <a:pt x="357" y="672"/>
                      <a:pt x="357" y="672"/>
                      <a:pt x="357" y="672"/>
                    </a:cubicBezTo>
                    <a:cubicBezTo>
                      <a:pt x="348" y="661"/>
                      <a:pt x="348" y="661"/>
                      <a:pt x="348" y="661"/>
                    </a:cubicBezTo>
                    <a:cubicBezTo>
                      <a:pt x="318" y="641"/>
                      <a:pt x="318" y="641"/>
                      <a:pt x="318" y="641"/>
                    </a:cubicBezTo>
                    <a:cubicBezTo>
                      <a:pt x="310" y="629"/>
                      <a:pt x="310" y="629"/>
                      <a:pt x="310" y="629"/>
                    </a:cubicBezTo>
                    <a:cubicBezTo>
                      <a:pt x="309" y="628"/>
                      <a:pt x="309" y="628"/>
                      <a:pt x="309" y="628"/>
                    </a:cubicBezTo>
                    <a:cubicBezTo>
                      <a:pt x="308" y="627"/>
                      <a:pt x="308" y="627"/>
                      <a:pt x="308" y="627"/>
                    </a:cubicBezTo>
                    <a:cubicBezTo>
                      <a:pt x="309" y="625"/>
                      <a:pt x="309" y="625"/>
                      <a:pt x="309" y="625"/>
                    </a:cubicBezTo>
                    <a:cubicBezTo>
                      <a:pt x="318" y="609"/>
                      <a:pt x="318" y="609"/>
                      <a:pt x="318" y="609"/>
                    </a:cubicBezTo>
                    <a:cubicBezTo>
                      <a:pt x="320" y="611"/>
                      <a:pt x="320" y="611"/>
                      <a:pt x="320" y="611"/>
                    </a:cubicBezTo>
                    <a:cubicBezTo>
                      <a:pt x="341" y="617"/>
                      <a:pt x="341" y="617"/>
                      <a:pt x="341" y="617"/>
                    </a:cubicBezTo>
                    <a:cubicBezTo>
                      <a:pt x="397" y="614"/>
                      <a:pt x="397" y="614"/>
                      <a:pt x="397" y="614"/>
                    </a:cubicBezTo>
                    <a:cubicBezTo>
                      <a:pt x="398" y="615"/>
                      <a:pt x="398" y="615"/>
                      <a:pt x="398" y="615"/>
                    </a:cubicBezTo>
                    <a:cubicBezTo>
                      <a:pt x="399" y="615"/>
                      <a:pt x="399" y="615"/>
                      <a:pt x="399" y="615"/>
                    </a:cubicBezTo>
                    <a:cubicBezTo>
                      <a:pt x="415" y="621"/>
                      <a:pt x="415" y="621"/>
                      <a:pt x="415" y="621"/>
                    </a:cubicBezTo>
                    <a:cubicBezTo>
                      <a:pt x="425" y="611"/>
                      <a:pt x="425" y="611"/>
                      <a:pt x="425" y="611"/>
                    </a:cubicBezTo>
                    <a:cubicBezTo>
                      <a:pt x="420" y="579"/>
                      <a:pt x="420" y="579"/>
                      <a:pt x="420" y="579"/>
                    </a:cubicBezTo>
                    <a:cubicBezTo>
                      <a:pt x="400" y="566"/>
                      <a:pt x="400" y="566"/>
                      <a:pt x="400" y="566"/>
                    </a:cubicBezTo>
                    <a:cubicBezTo>
                      <a:pt x="383" y="556"/>
                      <a:pt x="378" y="533"/>
                      <a:pt x="381" y="495"/>
                    </a:cubicBezTo>
                    <a:cubicBezTo>
                      <a:pt x="364" y="487"/>
                      <a:pt x="364" y="487"/>
                      <a:pt x="364" y="487"/>
                    </a:cubicBezTo>
                    <a:cubicBezTo>
                      <a:pt x="362" y="486"/>
                      <a:pt x="362" y="486"/>
                      <a:pt x="362" y="486"/>
                    </a:cubicBezTo>
                    <a:cubicBezTo>
                      <a:pt x="360" y="486"/>
                      <a:pt x="360" y="486"/>
                      <a:pt x="360" y="486"/>
                    </a:cubicBezTo>
                    <a:cubicBezTo>
                      <a:pt x="360" y="484"/>
                      <a:pt x="360" y="484"/>
                      <a:pt x="360" y="484"/>
                    </a:cubicBezTo>
                    <a:cubicBezTo>
                      <a:pt x="360" y="483"/>
                      <a:pt x="360" y="483"/>
                      <a:pt x="360" y="483"/>
                    </a:cubicBezTo>
                    <a:cubicBezTo>
                      <a:pt x="357" y="455"/>
                      <a:pt x="357" y="455"/>
                      <a:pt x="357" y="455"/>
                    </a:cubicBezTo>
                    <a:cubicBezTo>
                      <a:pt x="380" y="347"/>
                      <a:pt x="380" y="347"/>
                      <a:pt x="380" y="347"/>
                    </a:cubicBezTo>
                    <a:cubicBezTo>
                      <a:pt x="371" y="316"/>
                      <a:pt x="365" y="295"/>
                      <a:pt x="365" y="284"/>
                    </a:cubicBezTo>
                    <a:cubicBezTo>
                      <a:pt x="363" y="252"/>
                      <a:pt x="363" y="252"/>
                      <a:pt x="363" y="252"/>
                    </a:cubicBezTo>
                    <a:cubicBezTo>
                      <a:pt x="365" y="218"/>
                      <a:pt x="365" y="218"/>
                      <a:pt x="365" y="218"/>
                    </a:cubicBezTo>
                    <a:cubicBezTo>
                      <a:pt x="365" y="215"/>
                      <a:pt x="365" y="215"/>
                      <a:pt x="365" y="215"/>
                    </a:cubicBezTo>
                    <a:cubicBezTo>
                      <a:pt x="367" y="213"/>
                      <a:pt x="367" y="213"/>
                      <a:pt x="367" y="213"/>
                    </a:cubicBezTo>
                    <a:cubicBezTo>
                      <a:pt x="367" y="213"/>
                      <a:pt x="367" y="213"/>
                      <a:pt x="367" y="213"/>
                    </a:cubicBezTo>
                    <a:cubicBezTo>
                      <a:pt x="389" y="198"/>
                      <a:pt x="389" y="198"/>
                      <a:pt x="389" y="198"/>
                    </a:cubicBezTo>
                    <a:cubicBezTo>
                      <a:pt x="389" y="181"/>
                      <a:pt x="389" y="181"/>
                      <a:pt x="389" y="181"/>
                    </a:cubicBezTo>
                    <a:cubicBezTo>
                      <a:pt x="389" y="176"/>
                      <a:pt x="386" y="170"/>
                      <a:pt x="381" y="162"/>
                    </a:cubicBezTo>
                    <a:cubicBezTo>
                      <a:pt x="367" y="147"/>
                      <a:pt x="367" y="147"/>
                      <a:pt x="367" y="147"/>
                    </a:cubicBezTo>
                    <a:cubicBezTo>
                      <a:pt x="365" y="147"/>
                      <a:pt x="365" y="147"/>
                      <a:pt x="365" y="147"/>
                    </a:cubicBezTo>
                    <a:cubicBezTo>
                      <a:pt x="365" y="144"/>
                      <a:pt x="365" y="144"/>
                      <a:pt x="365" y="144"/>
                    </a:cubicBezTo>
                    <a:cubicBezTo>
                      <a:pt x="363" y="118"/>
                      <a:pt x="363" y="118"/>
                      <a:pt x="363" y="118"/>
                    </a:cubicBezTo>
                    <a:cubicBezTo>
                      <a:pt x="363" y="117"/>
                      <a:pt x="363" y="117"/>
                      <a:pt x="363" y="117"/>
                    </a:cubicBezTo>
                    <a:cubicBezTo>
                      <a:pt x="362" y="116"/>
                      <a:pt x="362" y="116"/>
                      <a:pt x="362" y="116"/>
                    </a:cubicBezTo>
                    <a:cubicBezTo>
                      <a:pt x="364" y="115"/>
                      <a:pt x="364" y="115"/>
                      <a:pt x="364" y="115"/>
                    </a:cubicBezTo>
                    <a:cubicBezTo>
                      <a:pt x="364" y="114"/>
                      <a:pt x="364" y="114"/>
                      <a:pt x="364" y="114"/>
                    </a:cubicBezTo>
                    <a:cubicBezTo>
                      <a:pt x="392" y="79"/>
                      <a:pt x="392" y="79"/>
                      <a:pt x="392" y="79"/>
                    </a:cubicBezTo>
                    <a:cubicBezTo>
                      <a:pt x="392" y="65"/>
                      <a:pt x="392" y="65"/>
                      <a:pt x="392" y="65"/>
                    </a:cubicBezTo>
                    <a:cubicBezTo>
                      <a:pt x="383" y="49"/>
                      <a:pt x="383" y="49"/>
                      <a:pt x="383" y="49"/>
                    </a:cubicBezTo>
                    <a:cubicBezTo>
                      <a:pt x="383" y="48"/>
                      <a:pt x="383" y="48"/>
                      <a:pt x="383" y="48"/>
                    </a:cubicBezTo>
                    <a:cubicBezTo>
                      <a:pt x="382" y="46"/>
                      <a:pt x="382" y="46"/>
                      <a:pt x="382" y="46"/>
                    </a:cubicBezTo>
                    <a:cubicBezTo>
                      <a:pt x="396" y="29"/>
                      <a:pt x="396" y="29"/>
                      <a:pt x="396" y="29"/>
                    </a:cubicBezTo>
                    <a:cubicBezTo>
                      <a:pt x="396" y="28"/>
                      <a:pt x="396" y="28"/>
                      <a:pt x="396" y="28"/>
                    </a:cubicBezTo>
                    <a:cubicBezTo>
                      <a:pt x="397" y="28"/>
                      <a:pt x="397" y="28"/>
                      <a:pt x="397" y="28"/>
                    </a:cubicBezTo>
                    <a:cubicBezTo>
                      <a:pt x="412" y="16"/>
                      <a:pt x="412" y="16"/>
                      <a:pt x="412" y="16"/>
                    </a:cubicBezTo>
                    <a:cubicBezTo>
                      <a:pt x="410" y="2"/>
                      <a:pt x="410" y="2"/>
                      <a:pt x="410" y="2"/>
                    </a:cubicBezTo>
                    <a:cubicBezTo>
                      <a:pt x="402" y="2"/>
                      <a:pt x="402" y="2"/>
                      <a:pt x="402" y="2"/>
                    </a:cubicBezTo>
                    <a:cubicBezTo>
                      <a:pt x="391" y="0"/>
                      <a:pt x="391" y="0"/>
                      <a:pt x="391" y="0"/>
                    </a:cubicBezTo>
                    <a:cubicBezTo>
                      <a:pt x="384" y="26"/>
                      <a:pt x="384" y="26"/>
                      <a:pt x="384" y="26"/>
                    </a:cubicBezTo>
                    <a:cubicBezTo>
                      <a:pt x="381" y="24"/>
                      <a:pt x="381" y="24"/>
                      <a:pt x="381" y="24"/>
                    </a:cubicBezTo>
                    <a:cubicBezTo>
                      <a:pt x="354" y="14"/>
                      <a:pt x="354" y="14"/>
                      <a:pt x="354" y="14"/>
                    </a:cubicBezTo>
                    <a:cubicBezTo>
                      <a:pt x="337" y="11"/>
                      <a:pt x="337" y="11"/>
                      <a:pt x="337" y="11"/>
                    </a:cubicBezTo>
                    <a:cubicBezTo>
                      <a:pt x="343" y="37"/>
                      <a:pt x="343" y="37"/>
                      <a:pt x="343" y="37"/>
                    </a:cubicBezTo>
                    <a:cubicBezTo>
                      <a:pt x="320" y="45"/>
                      <a:pt x="320" y="45"/>
                      <a:pt x="320" y="45"/>
                    </a:cubicBezTo>
                    <a:cubicBezTo>
                      <a:pt x="286" y="62"/>
                      <a:pt x="286" y="62"/>
                      <a:pt x="286" y="62"/>
                    </a:cubicBezTo>
                    <a:cubicBezTo>
                      <a:pt x="276" y="76"/>
                      <a:pt x="276" y="76"/>
                      <a:pt x="276" y="76"/>
                    </a:cubicBezTo>
                    <a:cubicBezTo>
                      <a:pt x="276" y="76"/>
                      <a:pt x="276" y="76"/>
                      <a:pt x="276" y="76"/>
                    </a:cubicBezTo>
                    <a:cubicBezTo>
                      <a:pt x="276" y="77"/>
                      <a:pt x="276" y="77"/>
                      <a:pt x="276" y="77"/>
                    </a:cubicBezTo>
                    <a:cubicBezTo>
                      <a:pt x="275" y="77"/>
                      <a:pt x="275" y="77"/>
                      <a:pt x="275" y="77"/>
                    </a:cubicBezTo>
                    <a:cubicBezTo>
                      <a:pt x="257" y="93"/>
                      <a:pt x="257" y="93"/>
                      <a:pt x="257" y="93"/>
                    </a:cubicBezTo>
                    <a:cubicBezTo>
                      <a:pt x="253" y="118"/>
                      <a:pt x="253" y="118"/>
                      <a:pt x="253" y="118"/>
                    </a:cubicBezTo>
                    <a:cubicBezTo>
                      <a:pt x="253" y="121"/>
                      <a:pt x="253" y="121"/>
                      <a:pt x="253" y="121"/>
                    </a:cubicBezTo>
                    <a:cubicBezTo>
                      <a:pt x="244" y="156"/>
                      <a:pt x="244" y="156"/>
                      <a:pt x="244" y="156"/>
                    </a:cubicBezTo>
                    <a:cubicBezTo>
                      <a:pt x="245" y="156"/>
                      <a:pt x="245" y="156"/>
                      <a:pt x="245" y="156"/>
                    </a:cubicBezTo>
                    <a:cubicBezTo>
                      <a:pt x="241" y="173"/>
                      <a:pt x="241" y="173"/>
                      <a:pt x="241" y="173"/>
                    </a:cubicBezTo>
                    <a:cubicBezTo>
                      <a:pt x="241" y="174"/>
                      <a:pt x="241" y="174"/>
                      <a:pt x="241" y="174"/>
                    </a:cubicBezTo>
                    <a:cubicBezTo>
                      <a:pt x="241" y="174"/>
                      <a:pt x="241" y="174"/>
                      <a:pt x="241" y="174"/>
                    </a:cubicBezTo>
                    <a:cubicBezTo>
                      <a:pt x="240" y="175"/>
                      <a:pt x="240" y="175"/>
                      <a:pt x="240" y="175"/>
                    </a:cubicBezTo>
                    <a:cubicBezTo>
                      <a:pt x="228" y="191"/>
                      <a:pt x="228" y="191"/>
                      <a:pt x="228" y="191"/>
                    </a:cubicBezTo>
                    <a:cubicBezTo>
                      <a:pt x="227" y="191"/>
                      <a:pt x="227" y="191"/>
                      <a:pt x="227" y="191"/>
                    </a:cubicBezTo>
                    <a:cubicBezTo>
                      <a:pt x="227" y="192"/>
                      <a:pt x="227" y="192"/>
                      <a:pt x="227" y="192"/>
                    </a:cubicBezTo>
                    <a:cubicBezTo>
                      <a:pt x="226" y="193"/>
                      <a:pt x="226" y="193"/>
                      <a:pt x="226" y="193"/>
                    </a:cubicBezTo>
                    <a:cubicBezTo>
                      <a:pt x="225" y="193"/>
                      <a:pt x="225" y="193"/>
                      <a:pt x="225" y="193"/>
                    </a:cubicBezTo>
                    <a:cubicBezTo>
                      <a:pt x="200" y="196"/>
                      <a:pt x="200" y="196"/>
                      <a:pt x="200" y="196"/>
                    </a:cubicBezTo>
                    <a:cubicBezTo>
                      <a:pt x="200" y="196"/>
                      <a:pt x="200" y="196"/>
                      <a:pt x="200" y="196"/>
                    </a:cubicBezTo>
                    <a:cubicBezTo>
                      <a:pt x="200" y="198"/>
                      <a:pt x="200" y="198"/>
                      <a:pt x="200" y="198"/>
                    </a:cubicBezTo>
                    <a:cubicBezTo>
                      <a:pt x="199" y="196"/>
                      <a:pt x="199" y="196"/>
                      <a:pt x="199" y="196"/>
                    </a:cubicBezTo>
                    <a:cubicBezTo>
                      <a:pt x="199" y="196"/>
                      <a:pt x="199" y="196"/>
                      <a:pt x="199" y="196"/>
                    </a:cubicBezTo>
                    <a:cubicBezTo>
                      <a:pt x="161" y="184"/>
                      <a:pt x="161" y="184"/>
                      <a:pt x="161" y="184"/>
                    </a:cubicBezTo>
                    <a:cubicBezTo>
                      <a:pt x="159" y="183"/>
                      <a:pt x="159" y="183"/>
                      <a:pt x="159" y="183"/>
                    </a:cubicBezTo>
                    <a:lnTo>
                      <a:pt x="142" y="174"/>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3" name="Google Shape;443;p27"/>
              <p:cNvSpPr/>
              <p:nvPr/>
            </p:nvSpPr>
            <p:spPr>
              <a:xfrm>
                <a:off x="6560835" y="3030178"/>
                <a:ext cx="361668" cy="768997"/>
              </a:xfrm>
              <a:custGeom>
                <a:rect b="b" l="l" r="r" t="t"/>
                <a:pathLst>
                  <a:path extrusionOk="0" h="625" w="286">
                    <a:moveTo>
                      <a:pt x="266" y="30"/>
                    </a:moveTo>
                    <a:cubicBezTo>
                      <a:pt x="271" y="25"/>
                      <a:pt x="271" y="25"/>
                      <a:pt x="271" y="25"/>
                    </a:cubicBezTo>
                    <a:cubicBezTo>
                      <a:pt x="263" y="8"/>
                      <a:pt x="263" y="8"/>
                      <a:pt x="263" y="8"/>
                    </a:cubicBezTo>
                    <a:cubicBezTo>
                      <a:pt x="256" y="0"/>
                      <a:pt x="256" y="0"/>
                      <a:pt x="256" y="0"/>
                    </a:cubicBezTo>
                    <a:cubicBezTo>
                      <a:pt x="247" y="14"/>
                      <a:pt x="247" y="14"/>
                      <a:pt x="247" y="14"/>
                    </a:cubicBezTo>
                    <a:cubicBezTo>
                      <a:pt x="247" y="15"/>
                      <a:pt x="247" y="15"/>
                      <a:pt x="247" y="15"/>
                    </a:cubicBezTo>
                    <a:cubicBezTo>
                      <a:pt x="247" y="15"/>
                      <a:pt x="247" y="15"/>
                      <a:pt x="247" y="15"/>
                    </a:cubicBezTo>
                    <a:cubicBezTo>
                      <a:pt x="247" y="15"/>
                      <a:pt x="247" y="15"/>
                      <a:pt x="247" y="15"/>
                    </a:cubicBezTo>
                    <a:cubicBezTo>
                      <a:pt x="234" y="30"/>
                      <a:pt x="234" y="30"/>
                      <a:pt x="234" y="30"/>
                    </a:cubicBezTo>
                    <a:cubicBezTo>
                      <a:pt x="234" y="30"/>
                      <a:pt x="234" y="30"/>
                      <a:pt x="234" y="30"/>
                    </a:cubicBezTo>
                    <a:cubicBezTo>
                      <a:pt x="233" y="31"/>
                      <a:pt x="233" y="31"/>
                      <a:pt x="233" y="31"/>
                    </a:cubicBezTo>
                    <a:cubicBezTo>
                      <a:pt x="231" y="31"/>
                      <a:pt x="231" y="31"/>
                      <a:pt x="231" y="31"/>
                    </a:cubicBezTo>
                    <a:cubicBezTo>
                      <a:pt x="205" y="39"/>
                      <a:pt x="205" y="39"/>
                      <a:pt x="205" y="39"/>
                    </a:cubicBezTo>
                    <a:cubicBezTo>
                      <a:pt x="203" y="39"/>
                      <a:pt x="203" y="39"/>
                      <a:pt x="203" y="39"/>
                    </a:cubicBezTo>
                    <a:cubicBezTo>
                      <a:pt x="179" y="35"/>
                      <a:pt x="179" y="35"/>
                      <a:pt x="179" y="35"/>
                    </a:cubicBezTo>
                    <a:cubicBezTo>
                      <a:pt x="165" y="39"/>
                      <a:pt x="165" y="39"/>
                      <a:pt x="165" y="39"/>
                    </a:cubicBezTo>
                    <a:cubicBezTo>
                      <a:pt x="162" y="50"/>
                      <a:pt x="162" y="50"/>
                      <a:pt x="162" y="50"/>
                    </a:cubicBezTo>
                    <a:cubicBezTo>
                      <a:pt x="162" y="50"/>
                      <a:pt x="162" y="50"/>
                      <a:pt x="162" y="50"/>
                    </a:cubicBezTo>
                    <a:cubicBezTo>
                      <a:pt x="161" y="53"/>
                      <a:pt x="161" y="53"/>
                      <a:pt x="161" y="53"/>
                    </a:cubicBezTo>
                    <a:cubicBezTo>
                      <a:pt x="149" y="60"/>
                      <a:pt x="149" y="60"/>
                      <a:pt x="149" y="60"/>
                    </a:cubicBezTo>
                    <a:cubicBezTo>
                      <a:pt x="147" y="61"/>
                      <a:pt x="147" y="61"/>
                      <a:pt x="147" y="61"/>
                    </a:cubicBezTo>
                    <a:cubicBezTo>
                      <a:pt x="145" y="61"/>
                      <a:pt x="145" y="61"/>
                      <a:pt x="145" y="61"/>
                    </a:cubicBezTo>
                    <a:cubicBezTo>
                      <a:pt x="124" y="59"/>
                      <a:pt x="124" y="59"/>
                      <a:pt x="124" y="59"/>
                    </a:cubicBezTo>
                    <a:cubicBezTo>
                      <a:pt x="123" y="61"/>
                      <a:pt x="123" y="61"/>
                      <a:pt x="123" y="61"/>
                    </a:cubicBezTo>
                    <a:cubicBezTo>
                      <a:pt x="123" y="82"/>
                      <a:pt x="123" y="82"/>
                      <a:pt x="123" y="82"/>
                    </a:cubicBezTo>
                    <a:cubicBezTo>
                      <a:pt x="122" y="83"/>
                      <a:pt x="122" y="83"/>
                      <a:pt x="122" y="83"/>
                    </a:cubicBezTo>
                    <a:cubicBezTo>
                      <a:pt x="110" y="98"/>
                      <a:pt x="110" y="98"/>
                      <a:pt x="110" y="98"/>
                    </a:cubicBezTo>
                    <a:cubicBezTo>
                      <a:pt x="110" y="98"/>
                      <a:pt x="110" y="98"/>
                      <a:pt x="110" y="98"/>
                    </a:cubicBezTo>
                    <a:cubicBezTo>
                      <a:pt x="110" y="99"/>
                      <a:pt x="110" y="99"/>
                      <a:pt x="110" y="99"/>
                    </a:cubicBezTo>
                    <a:cubicBezTo>
                      <a:pt x="109" y="99"/>
                      <a:pt x="109" y="99"/>
                      <a:pt x="109" y="99"/>
                    </a:cubicBezTo>
                    <a:cubicBezTo>
                      <a:pt x="89" y="119"/>
                      <a:pt x="89" y="119"/>
                      <a:pt x="89" y="119"/>
                    </a:cubicBezTo>
                    <a:cubicBezTo>
                      <a:pt x="88" y="119"/>
                      <a:pt x="88" y="119"/>
                      <a:pt x="88" y="119"/>
                    </a:cubicBezTo>
                    <a:cubicBezTo>
                      <a:pt x="87" y="120"/>
                      <a:pt x="87" y="120"/>
                      <a:pt x="87" y="120"/>
                    </a:cubicBezTo>
                    <a:cubicBezTo>
                      <a:pt x="66" y="124"/>
                      <a:pt x="66" y="124"/>
                      <a:pt x="66" y="124"/>
                    </a:cubicBezTo>
                    <a:cubicBezTo>
                      <a:pt x="52" y="139"/>
                      <a:pt x="52" y="139"/>
                      <a:pt x="52" y="139"/>
                    </a:cubicBezTo>
                    <a:cubicBezTo>
                      <a:pt x="55" y="157"/>
                      <a:pt x="55" y="157"/>
                      <a:pt x="55" y="157"/>
                    </a:cubicBezTo>
                    <a:cubicBezTo>
                      <a:pt x="55" y="161"/>
                      <a:pt x="55" y="161"/>
                      <a:pt x="55" y="161"/>
                    </a:cubicBezTo>
                    <a:cubicBezTo>
                      <a:pt x="52" y="162"/>
                      <a:pt x="52" y="162"/>
                      <a:pt x="52" y="162"/>
                    </a:cubicBezTo>
                    <a:cubicBezTo>
                      <a:pt x="36" y="177"/>
                      <a:pt x="36" y="177"/>
                      <a:pt x="36" y="177"/>
                    </a:cubicBezTo>
                    <a:cubicBezTo>
                      <a:pt x="28" y="188"/>
                      <a:pt x="28" y="188"/>
                      <a:pt x="28" y="188"/>
                    </a:cubicBezTo>
                    <a:cubicBezTo>
                      <a:pt x="34" y="201"/>
                      <a:pt x="34" y="201"/>
                      <a:pt x="34" y="201"/>
                    </a:cubicBezTo>
                    <a:cubicBezTo>
                      <a:pt x="34" y="202"/>
                      <a:pt x="34" y="202"/>
                      <a:pt x="34" y="202"/>
                    </a:cubicBezTo>
                    <a:cubicBezTo>
                      <a:pt x="34" y="204"/>
                      <a:pt x="34" y="204"/>
                      <a:pt x="34" y="204"/>
                    </a:cubicBezTo>
                    <a:cubicBezTo>
                      <a:pt x="34" y="224"/>
                      <a:pt x="34" y="224"/>
                      <a:pt x="34" y="224"/>
                    </a:cubicBezTo>
                    <a:cubicBezTo>
                      <a:pt x="34" y="224"/>
                      <a:pt x="34" y="224"/>
                      <a:pt x="34" y="224"/>
                    </a:cubicBezTo>
                    <a:cubicBezTo>
                      <a:pt x="34" y="225"/>
                      <a:pt x="34" y="225"/>
                      <a:pt x="34" y="225"/>
                    </a:cubicBezTo>
                    <a:cubicBezTo>
                      <a:pt x="23" y="242"/>
                      <a:pt x="23" y="242"/>
                      <a:pt x="23" y="242"/>
                    </a:cubicBezTo>
                    <a:cubicBezTo>
                      <a:pt x="23" y="243"/>
                      <a:pt x="23" y="243"/>
                      <a:pt x="23" y="243"/>
                    </a:cubicBezTo>
                    <a:cubicBezTo>
                      <a:pt x="7" y="261"/>
                      <a:pt x="7" y="261"/>
                      <a:pt x="7" y="261"/>
                    </a:cubicBezTo>
                    <a:cubicBezTo>
                      <a:pt x="9" y="282"/>
                      <a:pt x="9" y="282"/>
                      <a:pt x="9" y="282"/>
                    </a:cubicBezTo>
                    <a:cubicBezTo>
                      <a:pt x="23" y="294"/>
                      <a:pt x="23" y="294"/>
                      <a:pt x="23" y="294"/>
                    </a:cubicBezTo>
                    <a:cubicBezTo>
                      <a:pt x="23" y="295"/>
                      <a:pt x="23" y="295"/>
                      <a:pt x="23" y="295"/>
                    </a:cubicBezTo>
                    <a:cubicBezTo>
                      <a:pt x="23" y="295"/>
                      <a:pt x="23" y="295"/>
                      <a:pt x="23" y="295"/>
                    </a:cubicBezTo>
                    <a:cubicBezTo>
                      <a:pt x="29" y="306"/>
                      <a:pt x="32" y="314"/>
                      <a:pt x="32" y="322"/>
                    </a:cubicBezTo>
                    <a:cubicBezTo>
                      <a:pt x="32" y="345"/>
                      <a:pt x="32" y="345"/>
                      <a:pt x="32" y="345"/>
                    </a:cubicBezTo>
                    <a:cubicBezTo>
                      <a:pt x="31" y="345"/>
                      <a:pt x="31" y="345"/>
                      <a:pt x="31" y="345"/>
                    </a:cubicBezTo>
                    <a:cubicBezTo>
                      <a:pt x="30" y="346"/>
                      <a:pt x="30" y="346"/>
                      <a:pt x="30" y="346"/>
                    </a:cubicBezTo>
                    <a:cubicBezTo>
                      <a:pt x="9" y="362"/>
                      <a:pt x="9" y="362"/>
                      <a:pt x="9" y="362"/>
                    </a:cubicBezTo>
                    <a:cubicBezTo>
                      <a:pt x="7" y="393"/>
                      <a:pt x="7" y="393"/>
                      <a:pt x="7" y="393"/>
                    </a:cubicBezTo>
                    <a:cubicBezTo>
                      <a:pt x="9" y="425"/>
                      <a:pt x="9" y="425"/>
                      <a:pt x="9" y="425"/>
                    </a:cubicBezTo>
                    <a:cubicBezTo>
                      <a:pt x="9" y="436"/>
                      <a:pt x="13" y="456"/>
                      <a:pt x="24" y="485"/>
                    </a:cubicBezTo>
                    <a:cubicBezTo>
                      <a:pt x="24" y="486"/>
                      <a:pt x="24" y="486"/>
                      <a:pt x="24" y="486"/>
                    </a:cubicBezTo>
                    <a:cubicBezTo>
                      <a:pt x="24" y="488"/>
                      <a:pt x="24" y="488"/>
                      <a:pt x="24" y="488"/>
                    </a:cubicBezTo>
                    <a:cubicBezTo>
                      <a:pt x="0" y="596"/>
                      <a:pt x="0" y="596"/>
                      <a:pt x="0" y="596"/>
                    </a:cubicBezTo>
                    <a:cubicBezTo>
                      <a:pt x="3" y="617"/>
                      <a:pt x="3" y="617"/>
                      <a:pt x="3" y="617"/>
                    </a:cubicBezTo>
                    <a:cubicBezTo>
                      <a:pt x="18" y="625"/>
                      <a:pt x="18" y="625"/>
                      <a:pt x="18" y="625"/>
                    </a:cubicBezTo>
                    <a:cubicBezTo>
                      <a:pt x="44" y="599"/>
                      <a:pt x="44" y="599"/>
                      <a:pt x="44" y="599"/>
                    </a:cubicBezTo>
                    <a:cubicBezTo>
                      <a:pt x="44" y="599"/>
                      <a:pt x="44" y="599"/>
                      <a:pt x="44" y="599"/>
                    </a:cubicBezTo>
                    <a:cubicBezTo>
                      <a:pt x="45" y="599"/>
                      <a:pt x="45" y="599"/>
                      <a:pt x="45" y="599"/>
                    </a:cubicBezTo>
                    <a:cubicBezTo>
                      <a:pt x="126" y="568"/>
                      <a:pt x="126" y="568"/>
                      <a:pt x="126" y="568"/>
                    </a:cubicBezTo>
                    <a:cubicBezTo>
                      <a:pt x="147" y="549"/>
                      <a:pt x="147" y="549"/>
                      <a:pt x="147" y="549"/>
                    </a:cubicBezTo>
                    <a:cubicBezTo>
                      <a:pt x="149" y="547"/>
                      <a:pt x="149" y="547"/>
                      <a:pt x="149" y="547"/>
                    </a:cubicBezTo>
                    <a:cubicBezTo>
                      <a:pt x="150" y="548"/>
                      <a:pt x="150" y="548"/>
                      <a:pt x="150" y="548"/>
                    </a:cubicBezTo>
                    <a:cubicBezTo>
                      <a:pt x="152" y="548"/>
                      <a:pt x="152" y="548"/>
                      <a:pt x="152" y="548"/>
                    </a:cubicBezTo>
                    <a:cubicBezTo>
                      <a:pt x="199" y="552"/>
                      <a:pt x="199" y="552"/>
                      <a:pt x="199" y="552"/>
                    </a:cubicBezTo>
                    <a:cubicBezTo>
                      <a:pt x="205" y="552"/>
                      <a:pt x="219" y="547"/>
                      <a:pt x="239" y="538"/>
                    </a:cubicBezTo>
                    <a:cubicBezTo>
                      <a:pt x="239" y="516"/>
                      <a:pt x="239" y="516"/>
                      <a:pt x="239" y="516"/>
                    </a:cubicBezTo>
                    <a:cubicBezTo>
                      <a:pt x="240" y="515"/>
                      <a:pt x="240" y="515"/>
                      <a:pt x="240" y="515"/>
                    </a:cubicBezTo>
                    <a:cubicBezTo>
                      <a:pt x="241" y="515"/>
                      <a:pt x="241" y="515"/>
                      <a:pt x="241" y="515"/>
                    </a:cubicBezTo>
                    <a:cubicBezTo>
                      <a:pt x="254" y="503"/>
                      <a:pt x="254" y="503"/>
                      <a:pt x="254" y="503"/>
                    </a:cubicBezTo>
                    <a:cubicBezTo>
                      <a:pt x="251" y="490"/>
                      <a:pt x="251" y="490"/>
                      <a:pt x="251" y="490"/>
                    </a:cubicBezTo>
                    <a:cubicBezTo>
                      <a:pt x="251" y="488"/>
                      <a:pt x="251" y="488"/>
                      <a:pt x="251" y="488"/>
                    </a:cubicBezTo>
                    <a:cubicBezTo>
                      <a:pt x="251" y="487"/>
                      <a:pt x="251" y="487"/>
                      <a:pt x="251" y="487"/>
                    </a:cubicBezTo>
                    <a:cubicBezTo>
                      <a:pt x="251" y="485"/>
                      <a:pt x="251" y="485"/>
                      <a:pt x="251" y="485"/>
                    </a:cubicBezTo>
                    <a:cubicBezTo>
                      <a:pt x="252" y="484"/>
                      <a:pt x="252" y="484"/>
                      <a:pt x="252" y="484"/>
                    </a:cubicBezTo>
                    <a:cubicBezTo>
                      <a:pt x="256" y="480"/>
                      <a:pt x="256" y="476"/>
                      <a:pt x="253" y="473"/>
                    </a:cubicBezTo>
                    <a:cubicBezTo>
                      <a:pt x="250" y="466"/>
                      <a:pt x="251" y="458"/>
                      <a:pt x="256" y="448"/>
                    </a:cubicBezTo>
                    <a:cubicBezTo>
                      <a:pt x="261" y="441"/>
                      <a:pt x="261" y="441"/>
                      <a:pt x="261" y="441"/>
                    </a:cubicBezTo>
                    <a:cubicBezTo>
                      <a:pt x="261" y="441"/>
                      <a:pt x="261" y="441"/>
                      <a:pt x="261" y="441"/>
                    </a:cubicBezTo>
                    <a:cubicBezTo>
                      <a:pt x="260" y="426"/>
                      <a:pt x="260" y="426"/>
                      <a:pt x="260" y="426"/>
                    </a:cubicBezTo>
                    <a:cubicBezTo>
                      <a:pt x="244" y="407"/>
                      <a:pt x="244" y="407"/>
                      <a:pt x="244" y="407"/>
                    </a:cubicBezTo>
                    <a:cubicBezTo>
                      <a:pt x="237" y="402"/>
                      <a:pt x="236" y="395"/>
                      <a:pt x="240" y="387"/>
                    </a:cubicBezTo>
                    <a:cubicBezTo>
                      <a:pt x="242" y="381"/>
                      <a:pt x="245" y="374"/>
                      <a:pt x="251" y="369"/>
                    </a:cubicBezTo>
                    <a:cubicBezTo>
                      <a:pt x="255" y="351"/>
                      <a:pt x="255" y="351"/>
                      <a:pt x="255" y="351"/>
                    </a:cubicBezTo>
                    <a:cubicBezTo>
                      <a:pt x="255" y="351"/>
                      <a:pt x="255" y="351"/>
                      <a:pt x="255" y="351"/>
                    </a:cubicBezTo>
                    <a:cubicBezTo>
                      <a:pt x="255" y="351"/>
                      <a:pt x="255" y="351"/>
                      <a:pt x="255" y="351"/>
                    </a:cubicBezTo>
                    <a:cubicBezTo>
                      <a:pt x="266" y="326"/>
                      <a:pt x="266" y="326"/>
                      <a:pt x="266" y="326"/>
                    </a:cubicBezTo>
                    <a:cubicBezTo>
                      <a:pt x="270" y="314"/>
                      <a:pt x="270" y="314"/>
                      <a:pt x="270" y="314"/>
                    </a:cubicBezTo>
                    <a:cubicBezTo>
                      <a:pt x="286" y="283"/>
                      <a:pt x="286" y="283"/>
                      <a:pt x="286" y="283"/>
                    </a:cubicBezTo>
                    <a:cubicBezTo>
                      <a:pt x="275" y="263"/>
                      <a:pt x="275" y="263"/>
                      <a:pt x="275" y="263"/>
                    </a:cubicBezTo>
                    <a:cubicBezTo>
                      <a:pt x="242" y="243"/>
                      <a:pt x="242" y="243"/>
                      <a:pt x="242" y="243"/>
                    </a:cubicBezTo>
                    <a:cubicBezTo>
                      <a:pt x="240" y="243"/>
                      <a:pt x="240" y="243"/>
                      <a:pt x="240" y="243"/>
                    </a:cubicBezTo>
                    <a:cubicBezTo>
                      <a:pt x="240" y="240"/>
                      <a:pt x="240" y="240"/>
                      <a:pt x="240" y="240"/>
                    </a:cubicBezTo>
                    <a:cubicBezTo>
                      <a:pt x="240" y="240"/>
                      <a:pt x="240" y="240"/>
                      <a:pt x="240" y="240"/>
                    </a:cubicBezTo>
                    <a:cubicBezTo>
                      <a:pt x="234" y="224"/>
                      <a:pt x="234" y="224"/>
                      <a:pt x="234" y="224"/>
                    </a:cubicBezTo>
                    <a:cubicBezTo>
                      <a:pt x="234" y="223"/>
                      <a:pt x="234" y="223"/>
                      <a:pt x="234" y="223"/>
                    </a:cubicBezTo>
                    <a:cubicBezTo>
                      <a:pt x="234" y="220"/>
                      <a:pt x="234" y="220"/>
                      <a:pt x="234" y="220"/>
                    </a:cubicBezTo>
                    <a:cubicBezTo>
                      <a:pt x="237" y="192"/>
                      <a:pt x="237" y="192"/>
                      <a:pt x="237" y="192"/>
                    </a:cubicBezTo>
                    <a:cubicBezTo>
                      <a:pt x="237" y="192"/>
                      <a:pt x="237" y="192"/>
                      <a:pt x="237" y="192"/>
                    </a:cubicBezTo>
                    <a:cubicBezTo>
                      <a:pt x="237" y="191"/>
                      <a:pt x="237" y="191"/>
                      <a:pt x="237" y="191"/>
                    </a:cubicBezTo>
                    <a:cubicBezTo>
                      <a:pt x="244" y="170"/>
                      <a:pt x="244" y="170"/>
                      <a:pt x="244" y="170"/>
                    </a:cubicBezTo>
                    <a:cubicBezTo>
                      <a:pt x="243" y="162"/>
                      <a:pt x="244" y="157"/>
                      <a:pt x="247" y="153"/>
                    </a:cubicBezTo>
                    <a:cubicBezTo>
                      <a:pt x="250" y="151"/>
                      <a:pt x="253" y="149"/>
                      <a:pt x="256" y="149"/>
                    </a:cubicBezTo>
                    <a:cubicBezTo>
                      <a:pt x="276" y="145"/>
                      <a:pt x="276" y="145"/>
                      <a:pt x="276" y="145"/>
                    </a:cubicBezTo>
                    <a:cubicBezTo>
                      <a:pt x="281" y="134"/>
                      <a:pt x="281" y="134"/>
                      <a:pt x="281" y="134"/>
                    </a:cubicBezTo>
                    <a:cubicBezTo>
                      <a:pt x="286" y="99"/>
                      <a:pt x="286" y="99"/>
                      <a:pt x="286" y="99"/>
                    </a:cubicBezTo>
                    <a:cubicBezTo>
                      <a:pt x="282" y="86"/>
                      <a:pt x="282" y="86"/>
                      <a:pt x="282" y="86"/>
                    </a:cubicBezTo>
                    <a:cubicBezTo>
                      <a:pt x="264" y="82"/>
                      <a:pt x="264" y="82"/>
                      <a:pt x="264" y="82"/>
                    </a:cubicBezTo>
                    <a:cubicBezTo>
                      <a:pt x="263" y="82"/>
                      <a:pt x="263" y="82"/>
                      <a:pt x="263" y="82"/>
                    </a:cubicBezTo>
                    <a:cubicBezTo>
                      <a:pt x="263" y="82"/>
                      <a:pt x="263" y="82"/>
                      <a:pt x="263" y="82"/>
                    </a:cubicBezTo>
                    <a:cubicBezTo>
                      <a:pt x="242" y="72"/>
                      <a:pt x="242" y="72"/>
                      <a:pt x="242" y="72"/>
                    </a:cubicBezTo>
                    <a:cubicBezTo>
                      <a:pt x="241" y="71"/>
                      <a:pt x="241" y="71"/>
                      <a:pt x="241" y="71"/>
                    </a:cubicBezTo>
                    <a:cubicBezTo>
                      <a:pt x="241" y="68"/>
                      <a:pt x="241" y="68"/>
                      <a:pt x="241" y="68"/>
                    </a:cubicBezTo>
                    <a:cubicBezTo>
                      <a:pt x="240" y="67"/>
                      <a:pt x="240" y="67"/>
                      <a:pt x="240" y="67"/>
                    </a:cubicBezTo>
                    <a:cubicBezTo>
                      <a:pt x="239" y="42"/>
                      <a:pt x="239" y="42"/>
                      <a:pt x="239" y="42"/>
                    </a:cubicBezTo>
                    <a:cubicBezTo>
                      <a:pt x="239" y="40"/>
                      <a:pt x="239" y="40"/>
                      <a:pt x="239" y="40"/>
                    </a:cubicBezTo>
                    <a:cubicBezTo>
                      <a:pt x="239" y="37"/>
                      <a:pt x="239" y="37"/>
                      <a:pt x="239" y="37"/>
                    </a:cubicBezTo>
                    <a:lnTo>
                      <a:pt x="266" y="30"/>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4" name="Google Shape;444;p27"/>
              <p:cNvSpPr/>
              <p:nvPr/>
            </p:nvSpPr>
            <p:spPr>
              <a:xfrm>
                <a:off x="6468887" y="4339658"/>
                <a:ext cx="576216" cy="651761"/>
              </a:xfrm>
              <a:custGeom>
                <a:rect b="b" l="l" r="r" t="t"/>
                <a:pathLst>
                  <a:path extrusionOk="0" h="529" w="457">
                    <a:moveTo>
                      <a:pt x="395" y="90"/>
                    </a:moveTo>
                    <a:cubicBezTo>
                      <a:pt x="396" y="89"/>
                      <a:pt x="396" y="89"/>
                      <a:pt x="396" y="89"/>
                    </a:cubicBezTo>
                    <a:cubicBezTo>
                      <a:pt x="394" y="89"/>
                      <a:pt x="394" y="89"/>
                      <a:pt x="394" y="89"/>
                    </a:cubicBezTo>
                    <a:cubicBezTo>
                      <a:pt x="394" y="87"/>
                      <a:pt x="394" y="87"/>
                      <a:pt x="394" y="87"/>
                    </a:cubicBezTo>
                    <a:cubicBezTo>
                      <a:pt x="386" y="71"/>
                      <a:pt x="386" y="71"/>
                      <a:pt x="386" y="71"/>
                    </a:cubicBezTo>
                    <a:cubicBezTo>
                      <a:pt x="385" y="70"/>
                      <a:pt x="385" y="70"/>
                      <a:pt x="385" y="70"/>
                    </a:cubicBezTo>
                    <a:cubicBezTo>
                      <a:pt x="385" y="68"/>
                      <a:pt x="385" y="68"/>
                      <a:pt x="385" y="68"/>
                    </a:cubicBezTo>
                    <a:cubicBezTo>
                      <a:pt x="387" y="43"/>
                      <a:pt x="387" y="43"/>
                      <a:pt x="387" y="43"/>
                    </a:cubicBezTo>
                    <a:cubicBezTo>
                      <a:pt x="387" y="40"/>
                      <a:pt x="384" y="37"/>
                      <a:pt x="377" y="32"/>
                    </a:cubicBezTo>
                    <a:cubicBezTo>
                      <a:pt x="371" y="32"/>
                      <a:pt x="371" y="32"/>
                      <a:pt x="371" y="32"/>
                    </a:cubicBezTo>
                    <a:cubicBezTo>
                      <a:pt x="361" y="45"/>
                      <a:pt x="361" y="45"/>
                      <a:pt x="361" y="45"/>
                    </a:cubicBezTo>
                    <a:cubicBezTo>
                      <a:pt x="359" y="45"/>
                      <a:pt x="359" y="45"/>
                      <a:pt x="359" y="45"/>
                    </a:cubicBezTo>
                    <a:cubicBezTo>
                      <a:pt x="359" y="45"/>
                      <a:pt x="359" y="45"/>
                      <a:pt x="359" y="45"/>
                    </a:cubicBezTo>
                    <a:cubicBezTo>
                      <a:pt x="333" y="58"/>
                      <a:pt x="333" y="58"/>
                      <a:pt x="333" y="58"/>
                    </a:cubicBezTo>
                    <a:cubicBezTo>
                      <a:pt x="329" y="40"/>
                      <a:pt x="329" y="40"/>
                      <a:pt x="329" y="40"/>
                    </a:cubicBezTo>
                    <a:cubicBezTo>
                      <a:pt x="329" y="38"/>
                      <a:pt x="329" y="38"/>
                      <a:pt x="329" y="38"/>
                    </a:cubicBezTo>
                    <a:cubicBezTo>
                      <a:pt x="331" y="29"/>
                      <a:pt x="331" y="29"/>
                      <a:pt x="331" y="29"/>
                    </a:cubicBezTo>
                    <a:cubicBezTo>
                      <a:pt x="329" y="19"/>
                      <a:pt x="329" y="19"/>
                      <a:pt x="329" y="19"/>
                    </a:cubicBezTo>
                    <a:cubicBezTo>
                      <a:pt x="326" y="18"/>
                      <a:pt x="326" y="18"/>
                      <a:pt x="326" y="18"/>
                    </a:cubicBezTo>
                    <a:cubicBezTo>
                      <a:pt x="321" y="26"/>
                      <a:pt x="321" y="26"/>
                      <a:pt x="321" y="26"/>
                    </a:cubicBezTo>
                    <a:cubicBezTo>
                      <a:pt x="320" y="26"/>
                      <a:pt x="320" y="26"/>
                      <a:pt x="320" y="26"/>
                    </a:cubicBezTo>
                    <a:cubicBezTo>
                      <a:pt x="320" y="27"/>
                      <a:pt x="320" y="27"/>
                      <a:pt x="320" y="27"/>
                    </a:cubicBezTo>
                    <a:cubicBezTo>
                      <a:pt x="288" y="56"/>
                      <a:pt x="288" y="56"/>
                      <a:pt x="288" y="56"/>
                    </a:cubicBezTo>
                    <a:cubicBezTo>
                      <a:pt x="287" y="58"/>
                      <a:pt x="287" y="58"/>
                      <a:pt x="287" y="58"/>
                    </a:cubicBezTo>
                    <a:cubicBezTo>
                      <a:pt x="286" y="58"/>
                      <a:pt x="286" y="58"/>
                      <a:pt x="286" y="58"/>
                    </a:cubicBezTo>
                    <a:cubicBezTo>
                      <a:pt x="283" y="58"/>
                      <a:pt x="283" y="58"/>
                      <a:pt x="283" y="58"/>
                    </a:cubicBezTo>
                    <a:cubicBezTo>
                      <a:pt x="281" y="58"/>
                      <a:pt x="281" y="58"/>
                      <a:pt x="281" y="58"/>
                    </a:cubicBezTo>
                    <a:cubicBezTo>
                      <a:pt x="272" y="53"/>
                      <a:pt x="272" y="53"/>
                      <a:pt x="272" y="53"/>
                    </a:cubicBezTo>
                    <a:cubicBezTo>
                      <a:pt x="271" y="52"/>
                      <a:pt x="271" y="52"/>
                      <a:pt x="271" y="52"/>
                    </a:cubicBezTo>
                    <a:cubicBezTo>
                      <a:pt x="260" y="43"/>
                      <a:pt x="260" y="43"/>
                      <a:pt x="260" y="43"/>
                    </a:cubicBezTo>
                    <a:cubicBezTo>
                      <a:pt x="243" y="37"/>
                      <a:pt x="243" y="37"/>
                      <a:pt x="243" y="37"/>
                    </a:cubicBezTo>
                    <a:cubicBezTo>
                      <a:pt x="243" y="37"/>
                      <a:pt x="243" y="37"/>
                      <a:pt x="243" y="37"/>
                    </a:cubicBezTo>
                    <a:cubicBezTo>
                      <a:pt x="242" y="36"/>
                      <a:pt x="242" y="36"/>
                      <a:pt x="242" y="36"/>
                    </a:cubicBezTo>
                    <a:cubicBezTo>
                      <a:pt x="232" y="28"/>
                      <a:pt x="232" y="28"/>
                      <a:pt x="232" y="28"/>
                    </a:cubicBezTo>
                    <a:cubicBezTo>
                      <a:pt x="197" y="21"/>
                      <a:pt x="197" y="21"/>
                      <a:pt x="197" y="21"/>
                    </a:cubicBezTo>
                    <a:cubicBezTo>
                      <a:pt x="197" y="21"/>
                      <a:pt x="197" y="21"/>
                      <a:pt x="197" y="21"/>
                    </a:cubicBezTo>
                    <a:cubicBezTo>
                      <a:pt x="196" y="21"/>
                      <a:pt x="196" y="21"/>
                      <a:pt x="196" y="21"/>
                    </a:cubicBezTo>
                    <a:cubicBezTo>
                      <a:pt x="173" y="9"/>
                      <a:pt x="173" y="9"/>
                      <a:pt x="173" y="9"/>
                    </a:cubicBezTo>
                    <a:cubicBezTo>
                      <a:pt x="173" y="10"/>
                      <a:pt x="173" y="10"/>
                      <a:pt x="173" y="10"/>
                    </a:cubicBezTo>
                    <a:cubicBezTo>
                      <a:pt x="155" y="2"/>
                      <a:pt x="155" y="2"/>
                      <a:pt x="155" y="2"/>
                    </a:cubicBezTo>
                    <a:cubicBezTo>
                      <a:pt x="132" y="0"/>
                      <a:pt x="132" y="0"/>
                      <a:pt x="132" y="0"/>
                    </a:cubicBezTo>
                    <a:cubicBezTo>
                      <a:pt x="123" y="1"/>
                      <a:pt x="123" y="1"/>
                      <a:pt x="123" y="1"/>
                    </a:cubicBezTo>
                    <a:cubicBezTo>
                      <a:pt x="130" y="40"/>
                      <a:pt x="130" y="40"/>
                      <a:pt x="130" y="40"/>
                    </a:cubicBezTo>
                    <a:cubicBezTo>
                      <a:pt x="127" y="40"/>
                      <a:pt x="127" y="40"/>
                      <a:pt x="127" y="40"/>
                    </a:cubicBezTo>
                    <a:cubicBezTo>
                      <a:pt x="104" y="42"/>
                      <a:pt x="104" y="42"/>
                      <a:pt x="104" y="42"/>
                    </a:cubicBezTo>
                    <a:cubicBezTo>
                      <a:pt x="91" y="42"/>
                      <a:pt x="91" y="42"/>
                      <a:pt x="91" y="42"/>
                    </a:cubicBezTo>
                    <a:cubicBezTo>
                      <a:pt x="90" y="42"/>
                      <a:pt x="90" y="42"/>
                      <a:pt x="90" y="42"/>
                    </a:cubicBezTo>
                    <a:cubicBezTo>
                      <a:pt x="90" y="42"/>
                      <a:pt x="90" y="42"/>
                      <a:pt x="90" y="42"/>
                    </a:cubicBezTo>
                    <a:cubicBezTo>
                      <a:pt x="78" y="33"/>
                      <a:pt x="78" y="33"/>
                      <a:pt x="78" y="33"/>
                    </a:cubicBezTo>
                    <a:cubicBezTo>
                      <a:pt x="57" y="43"/>
                      <a:pt x="57" y="43"/>
                      <a:pt x="57" y="43"/>
                    </a:cubicBezTo>
                    <a:cubicBezTo>
                      <a:pt x="38" y="68"/>
                      <a:pt x="38" y="68"/>
                      <a:pt x="38" y="68"/>
                    </a:cubicBezTo>
                    <a:cubicBezTo>
                      <a:pt x="21" y="114"/>
                      <a:pt x="21" y="114"/>
                      <a:pt x="21" y="114"/>
                    </a:cubicBezTo>
                    <a:cubicBezTo>
                      <a:pt x="26" y="163"/>
                      <a:pt x="26" y="163"/>
                      <a:pt x="26" y="163"/>
                    </a:cubicBezTo>
                    <a:cubicBezTo>
                      <a:pt x="33" y="192"/>
                      <a:pt x="33" y="192"/>
                      <a:pt x="33" y="192"/>
                    </a:cubicBezTo>
                    <a:cubicBezTo>
                      <a:pt x="34" y="195"/>
                      <a:pt x="34" y="196"/>
                      <a:pt x="33" y="197"/>
                    </a:cubicBezTo>
                    <a:cubicBezTo>
                      <a:pt x="30" y="198"/>
                      <a:pt x="30" y="198"/>
                      <a:pt x="30" y="198"/>
                    </a:cubicBezTo>
                    <a:cubicBezTo>
                      <a:pt x="25" y="201"/>
                      <a:pt x="23" y="209"/>
                      <a:pt x="24" y="219"/>
                    </a:cubicBezTo>
                    <a:cubicBezTo>
                      <a:pt x="34" y="262"/>
                      <a:pt x="34" y="262"/>
                      <a:pt x="34" y="262"/>
                    </a:cubicBezTo>
                    <a:cubicBezTo>
                      <a:pt x="31" y="265"/>
                      <a:pt x="31" y="265"/>
                      <a:pt x="31" y="265"/>
                    </a:cubicBezTo>
                    <a:cubicBezTo>
                      <a:pt x="12" y="275"/>
                      <a:pt x="3" y="284"/>
                      <a:pt x="2" y="288"/>
                    </a:cubicBezTo>
                    <a:cubicBezTo>
                      <a:pt x="0" y="303"/>
                      <a:pt x="0" y="303"/>
                      <a:pt x="0" y="303"/>
                    </a:cubicBezTo>
                    <a:cubicBezTo>
                      <a:pt x="18" y="295"/>
                      <a:pt x="18" y="295"/>
                      <a:pt x="18" y="295"/>
                    </a:cubicBezTo>
                    <a:cubicBezTo>
                      <a:pt x="19" y="294"/>
                      <a:pt x="19" y="294"/>
                      <a:pt x="19" y="294"/>
                    </a:cubicBezTo>
                    <a:cubicBezTo>
                      <a:pt x="20" y="294"/>
                      <a:pt x="20" y="294"/>
                      <a:pt x="20" y="294"/>
                    </a:cubicBezTo>
                    <a:cubicBezTo>
                      <a:pt x="32" y="294"/>
                      <a:pt x="40" y="298"/>
                      <a:pt x="41" y="309"/>
                    </a:cubicBezTo>
                    <a:cubicBezTo>
                      <a:pt x="44" y="332"/>
                      <a:pt x="44" y="332"/>
                      <a:pt x="44" y="332"/>
                    </a:cubicBezTo>
                    <a:cubicBezTo>
                      <a:pt x="43" y="335"/>
                      <a:pt x="43" y="335"/>
                      <a:pt x="43" y="335"/>
                    </a:cubicBezTo>
                    <a:cubicBezTo>
                      <a:pt x="41" y="337"/>
                      <a:pt x="41" y="337"/>
                      <a:pt x="41" y="337"/>
                    </a:cubicBezTo>
                    <a:cubicBezTo>
                      <a:pt x="38" y="341"/>
                      <a:pt x="35" y="344"/>
                      <a:pt x="35" y="348"/>
                    </a:cubicBezTo>
                    <a:cubicBezTo>
                      <a:pt x="32" y="372"/>
                      <a:pt x="32" y="372"/>
                      <a:pt x="32" y="372"/>
                    </a:cubicBezTo>
                    <a:cubicBezTo>
                      <a:pt x="33" y="381"/>
                      <a:pt x="37" y="387"/>
                      <a:pt x="41" y="390"/>
                    </a:cubicBezTo>
                    <a:cubicBezTo>
                      <a:pt x="63" y="417"/>
                      <a:pt x="63" y="417"/>
                      <a:pt x="63" y="417"/>
                    </a:cubicBezTo>
                    <a:cubicBezTo>
                      <a:pt x="83" y="401"/>
                      <a:pt x="83" y="401"/>
                      <a:pt x="83" y="401"/>
                    </a:cubicBezTo>
                    <a:cubicBezTo>
                      <a:pt x="99" y="399"/>
                      <a:pt x="99" y="399"/>
                      <a:pt x="99" y="399"/>
                    </a:cubicBezTo>
                    <a:cubicBezTo>
                      <a:pt x="100" y="399"/>
                      <a:pt x="100" y="399"/>
                      <a:pt x="100" y="399"/>
                    </a:cubicBezTo>
                    <a:cubicBezTo>
                      <a:pt x="101" y="401"/>
                      <a:pt x="101" y="401"/>
                      <a:pt x="101" y="401"/>
                    </a:cubicBezTo>
                    <a:cubicBezTo>
                      <a:pt x="111" y="404"/>
                      <a:pt x="111" y="404"/>
                      <a:pt x="111" y="404"/>
                    </a:cubicBezTo>
                    <a:cubicBezTo>
                      <a:pt x="115" y="404"/>
                      <a:pt x="118" y="403"/>
                      <a:pt x="121" y="400"/>
                    </a:cubicBezTo>
                    <a:cubicBezTo>
                      <a:pt x="130" y="386"/>
                      <a:pt x="130" y="386"/>
                      <a:pt x="130" y="386"/>
                    </a:cubicBezTo>
                    <a:cubicBezTo>
                      <a:pt x="128" y="378"/>
                      <a:pt x="128" y="378"/>
                      <a:pt x="128" y="378"/>
                    </a:cubicBezTo>
                    <a:cubicBezTo>
                      <a:pt x="130" y="374"/>
                      <a:pt x="134" y="372"/>
                      <a:pt x="138" y="370"/>
                    </a:cubicBezTo>
                    <a:cubicBezTo>
                      <a:pt x="163" y="370"/>
                      <a:pt x="163" y="370"/>
                      <a:pt x="163" y="370"/>
                    </a:cubicBezTo>
                    <a:cubicBezTo>
                      <a:pt x="167" y="372"/>
                      <a:pt x="171" y="371"/>
                      <a:pt x="171" y="369"/>
                    </a:cubicBezTo>
                    <a:cubicBezTo>
                      <a:pt x="174" y="362"/>
                      <a:pt x="177" y="359"/>
                      <a:pt x="180" y="356"/>
                    </a:cubicBezTo>
                    <a:cubicBezTo>
                      <a:pt x="183" y="356"/>
                      <a:pt x="188" y="357"/>
                      <a:pt x="192" y="361"/>
                    </a:cubicBezTo>
                    <a:cubicBezTo>
                      <a:pt x="199" y="367"/>
                      <a:pt x="204" y="372"/>
                      <a:pt x="204" y="380"/>
                    </a:cubicBezTo>
                    <a:cubicBezTo>
                      <a:pt x="202" y="399"/>
                      <a:pt x="202" y="399"/>
                      <a:pt x="202" y="399"/>
                    </a:cubicBezTo>
                    <a:cubicBezTo>
                      <a:pt x="206" y="402"/>
                      <a:pt x="206" y="402"/>
                      <a:pt x="206" y="402"/>
                    </a:cubicBezTo>
                    <a:cubicBezTo>
                      <a:pt x="213" y="407"/>
                      <a:pt x="217" y="412"/>
                      <a:pt x="217" y="417"/>
                    </a:cubicBezTo>
                    <a:cubicBezTo>
                      <a:pt x="213" y="436"/>
                      <a:pt x="213" y="436"/>
                      <a:pt x="213" y="436"/>
                    </a:cubicBezTo>
                    <a:cubicBezTo>
                      <a:pt x="210" y="446"/>
                      <a:pt x="206" y="453"/>
                      <a:pt x="202" y="456"/>
                    </a:cubicBezTo>
                    <a:cubicBezTo>
                      <a:pt x="202" y="455"/>
                      <a:pt x="202" y="455"/>
                      <a:pt x="202" y="455"/>
                    </a:cubicBezTo>
                    <a:cubicBezTo>
                      <a:pt x="186" y="488"/>
                      <a:pt x="186" y="488"/>
                      <a:pt x="186" y="488"/>
                    </a:cubicBezTo>
                    <a:cubicBezTo>
                      <a:pt x="192" y="490"/>
                      <a:pt x="192" y="490"/>
                      <a:pt x="192" y="490"/>
                    </a:cubicBezTo>
                    <a:cubicBezTo>
                      <a:pt x="217" y="491"/>
                      <a:pt x="217" y="491"/>
                      <a:pt x="217" y="491"/>
                    </a:cubicBezTo>
                    <a:cubicBezTo>
                      <a:pt x="222" y="494"/>
                      <a:pt x="222" y="494"/>
                      <a:pt x="222" y="494"/>
                    </a:cubicBezTo>
                    <a:cubicBezTo>
                      <a:pt x="220" y="498"/>
                      <a:pt x="220" y="498"/>
                      <a:pt x="220" y="498"/>
                    </a:cubicBezTo>
                    <a:cubicBezTo>
                      <a:pt x="217" y="508"/>
                      <a:pt x="216" y="516"/>
                      <a:pt x="217" y="521"/>
                    </a:cubicBezTo>
                    <a:cubicBezTo>
                      <a:pt x="225" y="526"/>
                      <a:pt x="231" y="529"/>
                      <a:pt x="234" y="526"/>
                    </a:cubicBezTo>
                    <a:cubicBezTo>
                      <a:pt x="249" y="520"/>
                      <a:pt x="249" y="520"/>
                      <a:pt x="249" y="520"/>
                    </a:cubicBezTo>
                    <a:cubicBezTo>
                      <a:pt x="256" y="517"/>
                      <a:pt x="256" y="517"/>
                      <a:pt x="256" y="517"/>
                    </a:cubicBezTo>
                    <a:cubicBezTo>
                      <a:pt x="270" y="517"/>
                      <a:pt x="270" y="517"/>
                      <a:pt x="270" y="517"/>
                    </a:cubicBezTo>
                    <a:cubicBezTo>
                      <a:pt x="283" y="502"/>
                      <a:pt x="283" y="502"/>
                      <a:pt x="283" y="502"/>
                    </a:cubicBezTo>
                    <a:cubicBezTo>
                      <a:pt x="283" y="484"/>
                      <a:pt x="283" y="484"/>
                      <a:pt x="283" y="484"/>
                    </a:cubicBezTo>
                    <a:cubicBezTo>
                      <a:pt x="282" y="478"/>
                      <a:pt x="283" y="474"/>
                      <a:pt x="286" y="470"/>
                    </a:cubicBezTo>
                    <a:cubicBezTo>
                      <a:pt x="290" y="467"/>
                      <a:pt x="298" y="467"/>
                      <a:pt x="311" y="475"/>
                    </a:cubicBezTo>
                    <a:cubicBezTo>
                      <a:pt x="336" y="490"/>
                      <a:pt x="336" y="490"/>
                      <a:pt x="336" y="490"/>
                    </a:cubicBezTo>
                    <a:cubicBezTo>
                      <a:pt x="345" y="497"/>
                      <a:pt x="351" y="499"/>
                      <a:pt x="355" y="499"/>
                    </a:cubicBezTo>
                    <a:cubicBezTo>
                      <a:pt x="355" y="498"/>
                      <a:pt x="355" y="498"/>
                      <a:pt x="355" y="498"/>
                    </a:cubicBezTo>
                    <a:cubicBezTo>
                      <a:pt x="357" y="494"/>
                      <a:pt x="355" y="485"/>
                      <a:pt x="350" y="475"/>
                    </a:cubicBezTo>
                    <a:cubicBezTo>
                      <a:pt x="336" y="453"/>
                      <a:pt x="336" y="453"/>
                      <a:pt x="336" y="453"/>
                    </a:cubicBezTo>
                    <a:cubicBezTo>
                      <a:pt x="336" y="451"/>
                      <a:pt x="336" y="451"/>
                      <a:pt x="336" y="451"/>
                    </a:cubicBezTo>
                    <a:cubicBezTo>
                      <a:pt x="337" y="451"/>
                      <a:pt x="337" y="451"/>
                      <a:pt x="337" y="451"/>
                    </a:cubicBezTo>
                    <a:cubicBezTo>
                      <a:pt x="338" y="449"/>
                      <a:pt x="338" y="449"/>
                      <a:pt x="338" y="449"/>
                    </a:cubicBezTo>
                    <a:cubicBezTo>
                      <a:pt x="352" y="430"/>
                      <a:pt x="367" y="424"/>
                      <a:pt x="384" y="430"/>
                    </a:cubicBezTo>
                    <a:cubicBezTo>
                      <a:pt x="423" y="448"/>
                      <a:pt x="423" y="448"/>
                      <a:pt x="423" y="448"/>
                    </a:cubicBezTo>
                    <a:cubicBezTo>
                      <a:pt x="439" y="438"/>
                      <a:pt x="439" y="438"/>
                      <a:pt x="439" y="438"/>
                    </a:cubicBezTo>
                    <a:cubicBezTo>
                      <a:pt x="440" y="438"/>
                      <a:pt x="440" y="438"/>
                      <a:pt x="440" y="438"/>
                    </a:cubicBezTo>
                    <a:cubicBezTo>
                      <a:pt x="440" y="437"/>
                      <a:pt x="440" y="437"/>
                      <a:pt x="440" y="437"/>
                    </a:cubicBezTo>
                    <a:cubicBezTo>
                      <a:pt x="440" y="436"/>
                      <a:pt x="440" y="436"/>
                      <a:pt x="440" y="436"/>
                    </a:cubicBezTo>
                    <a:cubicBezTo>
                      <a:pt x="438" y="433"/>
                      <a:pt x="438" y="433"/>
                      <a:pt x="438" y="433"/>
                    </a:cubicBezTo>
                    <a:cubicBezTo>
                      <a:pt x="439" y="432"/>
                      <a:pt x="439" y="432"/>
                      <a:pt x="439" y="432"/>
                    </a:cubicBezTo>
                    <a:cubicBezTo>
                      <a:pt x="440" y="430"/>
                      <a:pt x="440" y="430"/>
                      <a:pt x="440" y="430"/>
                    </a:cubicBezTo>
                    <a:cubicBezTo>
                      <a:pt x="452" y="409"/>
                      <a:pt x="457" y="393"/>
                      <a:pt x="452" y="385"/>
                    </a:cubicBezTo>
                    <a:cubicBezTo>
                      <a:pt x="449" y="378"/>
                      <a:pt x="444" y="374"/>
                      <a:pt x="440" y="374"/>
                    </a:cubicBezTo>
                    <a:cubicBezTo>
                      <a:pt x="437" y="374"/>
                      <a:pt x="437" y="374"/>
                      <a:pt x="437" y="374"/>
                    </a:cubicBezTo>
                    <a:cubicBezTo>
                      <a:pt x="434" y="364"/>
                      <a:pt x="434" y="364"/>
                      <a:pt x="434" y="364"/>
                    </a:cubicBezTo>
                    <a:cubicBezTo>
                      <a:pt x="437" y="364"/>
                      <a:pt x="437" y="364"/>
                      <a:pt x="437" y="364"/>
                    </a:cubicBezTo>
                    <a:cubicBezTo>
                      <a:pt x="444" y="361"/>
                      <a:pt x="448" y="357"/>
                      <a:pt x="449" y="353"/>
                    </a:cubicBezTo>
                    <a:cubicBezTo>
                      <a:pt x="446" y="348"/>
                      <a:pt x="446" y="348"/>
                      <a:pt x="446" y="348"/>
                    </a:cubicBezTo>
                    <a:cubicBezTo>
                      <a:pt x="429" y="332"/>
                      <a:pt x="429" y="332"/>
                      <a:pt x="429" y="332"/>
                    </a:cubicBezTo>
                    <a:cubicBezTo>
                      <a:pt x="429" y="332"/>
                      <a:pt x="429" y="332"/>
                      <a:pt x="429" y="332"/>
                    </a:cubicBezTo>
                    <a:cubicBezTo>
                      <a:pt x="429" y="331"/>
                      <a:pt x="429" y="331"/>
                      <a:pt x="429" y="331"/>
                    </a:cubicBezTo>
                    <a:cubicBezTo>
                      <a:pt x="421" y="308"/>
                      <a:pt x="421" y="308"/>
                      <a:pt x="421" y="308"/>
                    </a:cubicBezTo>
                    <a:cubicBezTo>
                      <a:pt x="418" y="290"/>
                      <a:pt x="415" y="274"/>
                      <a:pt x="418" y="259"/>
                    </a:cubicBezTo>
                    <a:cubicBezTo>
                      <a:pt x="418" y="249"/>
                      <a:pt x="418" y="249"/>
                      <a:pt x="418" y="249"/>
                    </a:cubicBezTo>
                    <a:cubicBezTo>
                      <a:pt x="407" y="258"/>
                      <a:pt x="407" y="258"/>
                      <a:pt x="407" y="258"/>
                    </a:cubicBezTo>
                    <a:cubicBezTo>
                      <a:pt x="397" y="269"/>
                      <a:pt x="397" y="269"/>
                      <a:pt x="397" y="269"/>
                    </a:cubicBezTo>
                    <a:cubicBezTo>
                      <a:pt x="394" y="224"/>
                      <a:pt x="394" y="224"/>
                      <a:pt x="394" y="224"/>
                    </a:cubicBezTo>
                    <a:cubicBezTo>
                      <a:pt x="394" y="224"/>
                      <a:pt x="394" y="224"/>
                      <a:pt x="394" y="224"/>
                    </a:cubicBezTo>
                    <a:cubicBezTo>
                      <a:pt x="394" y="222"/>
                      <a:pt x="394" y="222"/>
                      <a:pt x="394" y="222"/>
                    </a:cubicBezTo>
                    <a:cubicBezTo>
                      <a:pt x="395" y="222"/>
                      <a:pt x="395" y="222"/>
                      <a:pt x="395" y="222"/>
                    </a:cubicBezTo>
                    <a:cubicBezTo>
                      <a:pt x="419" y="189"/>
                      <a:pt x="434" y="169"/>
                      <a:pt x="440" y="163"/>
                    </a:cubicBezTo>
                    <a:cubicBezTo>
                      <a:pt x="429" y="132"/>
                      <a:pt x="429" y="132"/>
                      <a:pt x="429" y="132"/>
                    </a:cubicBezTo>
                    <a:cubicBezTo>
                      <a:pt x="426" y="116"/>
                      <a:pt x="424" y="106"/>
                      <a:pt x="424" y="102"/>
                    </a:cubicBezTo>
                    <a:cubicBezTo>
                      <a:pt x="405" y="94"/>
                      <a:pt x="405" y="94"/>
                      <a:pt x="405" y="94"/>
                    </a:cubicBezTo>
                    <a:lnTo>
                      <a:pt x="395" y="90"/>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5" name="Google Shape;445;p27"/>
              <p:cNvSpPr/>
              <p:nvPr/>
            </p:nvSpPr>
            <p:spPr>
              <a:xfrm>
                <a:off x="6401456" y="3968075"/>
                <a:ext cx="813241" cy="494782"/>
              </a:xfrm>
              <a:custGeom>
                <a:rect b="b" l="l" r="r" t="t"/>
                <a:pathLst>
                  <a:path extrusionOk="0" h="402" w="645">
                    <a:moveTo>
                      <a:pt x="81" y="1"/>
                    </a:moveTo>
                    <a:cubicBezTo>
                      <a:pt x="80" y="5"/>
                      <a:pt x="80" y="5"/>
                      <a:pt x="80" y="5"/>
                    </a:cubicBezTo>
                    <a:cubicBezTo>
                      <a:pt x="85" y="11"/>
                      <a:pt x="85" y="11"/>
                      <a:pt x="85" y="11"/>
                    </a:cubicBezTo>
                    <a:cubicBezTo>
                      <a:pt x="113" y="30"/>
                      <a:pt x="113" y="30"/>
                      <a:pt x="113" y="30"/>
                    </a:cubicBezTo>
                    <a:cubicBezTo>
                      <a:pt x="113" y="30"/>
                      <a:pt x="113" y="30"/>
                      <a:pt x="113" y="30"/>
                    </a:cubicBezTo>
                    <a:cubicBezTo>
                      <a:pt x="113" y="31"/>
                      <a:pt x="113" y="31"/>
                      <a:pt x="113" y="31"/>
                    </a:cubicBezTo>
                    <a:cubicBezTo>
                      <a:pt x="114" y="31"/>
                      <a:pt x="114" y="31"/>
                      <a:pt x="114" y="31"/>
                    </a:cubicBezTo>
                    <a:cubicBezTo>
                      <a:pt x="131" y="50"/>
                      <a:pt x="131" y="50"/>
                      <a:pt x="131" y="50"/>
                    </a:cubicBezTo>
                    <a:cubicBezTo>
                      <a:pt x="129" y="53"/>
                      <a:pt x="129" y="53"/>
                      <a:pt x="129" y="53"/>
                    </a:cubicBezTo>
                    <a:cubicBezTo>
                      <a:pt x="118" y="65"/>
                      <a:pt x="118" y="65"/>
                      <a:pt x="118" y="65"/>
                    </a:cubicBezTo>
                    <a:cubicBezTo>
                      <a:pt x="117" y="66"/>
                      <a:pt x="117" y="66"/>
                      <a:pt x="117" y="66"/>
                    </a:cubicBezTo>
                    <a:cubicBezTo>
                      <a:pt x="116" y="68"/>
                      <a:pt x="116" y="68"/>
                      <a:pt x="116" y="68"/>
                    </a:cubicBezTo>
                    <a:cubicBezTo>
                      <a:pt x="98" y="68"/>
                      <a:pt x="98" y="68"/>
                      <a:pt x="98" y="68"/>
                    </a:cubicBezTo>
                    <a:cubicBezTo>
                      <a:pt x="87" y="69"/>
                      <a:pt x="87" y="69"/>
                      <a:pt x="87" y="69"/>
                    </a:cubicBezTo>
                    <a:cubicBezTo>
                      <a:pt x="80" y="77"/>
                      <a:pt x="80" y="77"/>
                      <a:pt x="80" y="77"/>
                    </a:cubicBezTo>
                    <a:cubicBezTo>
                      <a:pt x="83" y="86"/>
                      <a:pt x="83" y="86"/>
                      <a:pt x="83" y="86"/>
                    </a:cubicBezTo>
                    <a:cubicBezTo>
                      <a:pt x="83" y="87"/>
                      <a:pt x="83" y="87"/>
                      <a:pt x="83" y="87"/>
                    </a:cubicBezTo>
                    <a:cubicBezTo>
                      <a:pt x="84" y="98"/>
                      <a:pt x="84" y="98"/>
                      <a:pt x="84" y="98"/>
                    </a:cubicBezTo>
                    <a:cubicBezTo>
                      <a:pt x="94" y="112"/>
                      <a:pt x="94" y="112"/>
                      <a:pt x="94" y="112"/>
                    </a:cubicBezTo>
                    <a:cubicBezTo>
                      <a:pt x="94" y="113"/>
                      <a:pt x="94" y="113"/>
                      <a:pt x="94" y="113"/>
                    </a:cubicBezTo>
                    <a:cubicBezTo>
                      <a:pt x="94" y="142"/>
                      <a:pt x="94" y="142"/>
                      <a:pt x="94" y="142"/>
                    </a:cubicBezTo>
                    <a:cubicBezTo>
                      <a:pt x="102" y="145"/>
                      <a:pt x="102" y="145"/>
                      <a:pt x="102" y="145"/>
                    </a:cubicBezTo>
                    <a:cubicBezTo>
                      <a:pt x="117" y="150"/>
                      <a:pt x="117" y="150"/>
                      <a:pt x="117" y="150"/>
                    </a:cubicBezTo>
                    <a:cubicBezTo>
                      <a:pt x="118" y="150"/>
                      <a:pt x="118" y="150"/>
                      <a:pt x="118" y="150"/>
                    </a:cubicBezTo>
                    <a:cubicBezTo>
                      <a:pt x="118" y="150"/>
                      <a:pt x="118" y="150"/>
                      <a:pt x="118" y="150"/>
                    </a:cubicBezTo>
                    <a:cubicBezTo>
                      <a:pt x="119" y="151"/>
                      <a:pt x="119" y="151"/>
                      <a:pt x="119" y="151"/>
                    </a:cubicBezTo>
                    <a:cubicBezTo>
                      <a:pt x="120" y="152"/>
                      <a:pt x="120" y="152"/>
                      <a:pt x="120" y="152"/>
                    </a:cubicBezTo>
                    <a:cubicBezTo>
                      <a:pt x="134" y="171"/>
                      <a:pt x="134" y="171"/>
                      <a:pt x="134" y="171"/>
                    </a:cubicBezTo>
                    <a:cubicBezTo>
                      <a:pt x="134" y="172"/>
                      <a:pt x="134" y="172"/>
                      <a:pt x="134" y="172"/>
                    </a:cubicBezTo>
                    <a:cubicBezTo>
                      <a:pt x="134" y="172"/>
                      <a:pt x="134" y="172"/>
                      <a:pt x="134" y="172"/>
                    </a:cubicBezTo>
                    <a:cubicBezTo>
                      <a:pt x="141" y="191"/>
                      <a:pt x="141" y="191"/>
                      <a:pt x="141" y="191"/>
                    </a:cubicBezTo>
                    <a:cubicBezTo>
                      <a:pt x="141" y="192"/>
                      <a:pt x="141" y="192"/>
                      <a:pt x="141" y="192"/>
                    </a:cubicBezTo>
                    <a:cubicBezTo>
                      <a:pt x="141" y="192"/>
                      <a:pt x="141" y="192"/>
                      <a:pt x="141" y="192"/>
                    </a:cubicBezTo>
                    <a:cubicBezTo>
                      <a:pt x="141" y="205"/>
                      <a:pt x="141" y="205"/>
                      <a:pt x="141" y="205"/>
                    </a:cubicBezTo>
                    <a:cubicBezTo>
                      <a:pt x="140" y="212"/>
                      <a:pt x="138" y="218"/>
                      <a:pt x="136" y="223"/>
                    </a:cubicBezTo>
                    <a:cubicBezTo>
                      <a:pt x="131" y="230"/>
                      <a:pt x="121" y="236"/>
                      <a:pt x="106" y="243"/>
                    </a:cubicBezTo>
                    <a:cubicBezTo>
                      <a:pt x="71" y="264"/>
                      <a:pt x="71" y="264"/>
                      <a:pt x="71" y="264"/>
                    </a:cubicBezTo>
                    <a:cubicBezTo>
                      <a:pt x="69" y="264"/>
                      <a:pt x="69" y="264"/>
                      <a:pt x="69" y="264"/>
                    </a:cubicBezTo>
                    <a:cubicBezTo>
                      <a:pt x="4" y="268"/>
                      <a:pt x="4" y="268"/>
                      <a:pt x="4" y="268"/>
                    </a:cubicBezTo>
                    <a:cubicBezTo>
                      <a:pt x="0" y="284"/>
                      <a:pt x="0" y="284"/>
                      <a:pt x="0" y="284"/>
                    </a:cubicBezTo>
                    <a:cubicBezTo>
                      <a:pt x="11" y="305"/>
                      <a:pt x="11" y="305"/>
                      <a:pt x="11" y="305"/>
                    </a:cubicBezTo>
                    <a:cubicBezTo>
                      <a:pt x="11" y="306"/>
                      <a:pt x="11" y="306"/>
                      <a:pt x="11" y="306"/>
                    </a:cubicBezTo>
                    <a:cubicBezTo>
                      <a:pt x="11" y="307"/>
                      <a:pt x="11" y="307"/>
                      <a:pt x="11" y="307"/>
                    </a:cubicBezTo>
                    <a:cubicBezTo>
                      <a:pt x="15" y="334"/>
                      <a:pt x="15" y="334"/>
                      <a:pt x="15" y="334"/>
                    </a:cubicBezTo>
                    <a:cubicBezTo>
                      <a:pt x="50" y="377"/>
                      <a:pt x="50" y="377"/>
                      <a:pt x="50" y="377"/>
                    </a:cubicBezTo>
                    <a:cubicBezTo>
                      <a:pt x="52" y="377"/>
                      <a:pt x="52" y="377"/>
                      <a:pt x="52" y="377"/>
                    </a:cubicBezTo>
                    <a:cubicBezTo>
                      <a:pt x="52" y="377"/>
                      <a:pt x="52" y="377"/>
                      <a:pt x="52" y="377"/>
                    </a:cubicBezTo>
                    <a:cubicBezTo>
                      <a:pt x="52" y="378"/>
                      <a:pt x="52" y="378"/>
                      <a:pt x="52" y="378"/>
                    </a:cubicBezTo>
                    <a:cubicBezTo>
                      <a:pt x="66" y="402"/>
                      <a:pt x="66" y="402"/>
                      <a:pt x="66" y="402"/>
                    </a:cubicBezTo>
                    <a:cubicBezTo>
                      <a:pt x="67" y="399"/>
                      <a:pt x="67" y="399"/>
                      <a:pt x="67" y="399"/>
                    </a:cubicBezTo>
                    <a:cubicBezTo>
                      <a:pt x="67" y="398"/>
                      <a:pt x="67" y="398"/>
                      <a:pt x="67" y="398"/>
                    </a:cubicBezTo>
                    <a:cubicBezTo>
                      <a:pt x="79" y="365"/>
                      <a:pt x="79" y="365"/>
                      <a:pt x="79" y="365"/>
                    </a:cubicBezTo>
                    <a:cubicBezTo>
                      <a:pt x="79" y="365"/>
                      <a:pt x="79" y="365"/>
                      <a:pt x="79" y="365"/>
                    </a:cubicBezTo>
                    <a:cubicBezTo>
                      <a:pt x="80" y="364"/>
                      <a:pt x="80" y="364"/>
                      <a:pt x="80" y="364"/>
                    </a:cubicBezTo>
                    <a:cubicBezTo>
                      <a:pt x="80" y="364"/>
                      <a:pt x="80" y="364"/>
                      <a:pt x="80" y="364"/>
                    </a:cubicBezTo>
                    <a:cubicBezTo>
                      <a:pt x="101" y="336"/>
                      <a:pt x="101" y="336"/>
                      <a:pt x="101" y="336"/>
                    </a:cubicBezTo>
                    <a:cubicBezTo>
                      <a:pt x="102" y="335"/>
                      <a:pt x="102" y="335"/>
                      <a:pt x="102" y="335"/>
                    </a:cubicBezTo>
                    <a:cubicBezTo>
                      <a:pt x="129" y="323"/>
                      <a:pt x="129" y="323"/>
                      <a:pt x="129" y="323"/>
                    </a:cubicBezTo>
                    <a:cubicBezTo>
                      <a:pt x="131" y="323"/>
                      <a:pt x="131" y="323"/>
                      <a:pt x="131" y="323"/>
                    </a:cubicBezTo>
                    <a:cubicBezTo>
                      <a:pt x="148" y="333"/>
                      <a:pt x="148" y="333"/>
                      <a:pt x="148" y="333"/>
                    </a:cubicBezTo>
                    <a:cubicBezTo>
                      <a:pt x="170" y="331"/>
                      <a:pt x="170" y="331"/>
                      <a:pt x="170" y="331"/>
                    </a:cubicBezTo>
                    <a:cubicBezTo>
                      <a:pt x="162" y="294"/>
                      <a:pt x="162" y="294"/>
                      <a:pt x="162" y="294"/>
                    </a:cubicBezTo>
                    <a:cubicBezTo>
                      <a:pt x="167" y="293"/>
                      <a:pt x="167" y="293"/>
                      <a:pt x="167" y="293"/>
                    </a:cubicBezTo>
                    <a:cubicBezTo>
                      <a:pt x="187" y="291"/>
                      <a:pt x="187" y="291"/>
                      <a:pt x="187" y="291"/>
                    </a:cubicBezTo>
                    <a:cubicBezTo>
                      <a:pt x="208" y="292"/>
                      <a:pt x="208" y="292"/>
                      <a:pt x="208" y="292"/>
                    </a:cubicBezTo>
                    <a:cubicBezTo>
                      <a:pt x="210" y="292"/>
                      <a:pt x="210" y="292"/>
                      <a:pt x="210" y="292"/>
                    </a:cubicBezTo>
                    <a:cubicBezTo>
                      <a:pt x="210" y="293"/>
                      <a:pt x="210" y="293"/>
                      <a:pt x="210" y="293"/>
                    </a:cubicBezTo>
                    <a:cubicBezTo>
                      <a:pt x="252" y="312"/>
                      <a:pt x="252" y="312"/>
                      <a:pt x="252" y="312"/>
                    </a:cubicBezTo>
                    <a:cubicBezTo>
                      <a:pt x="288" y="320"/>
                      <a:pt x="288" y="320"/>
                      <a:pt x="288" y="320"/>
                    </a:cubicBezTo>
                    <a:cubicBezTo>
                      <a:pt x="289" y="320"/>
                      <a:pt x="289" y="320"/>
                      <a:pt x="289" y="320"/>
                    </a:cubicBezTo>
                    <a:cubicBezTo>
                      <a:pt x="289" y="320"/>
                      <a:pt x="289" y="320"/>
                      <a:pt x="289" y="320"/>
                    </a:cubicBezTo>
                    <a:cubicBezTo>
                      <a:pt x="290" y="320"/>
                      <a:pt x="290" y="320"/>
                      <a:pt x="290" y="320"/>
                    </a:cubicBezTo>
                    <a:cubicBezTo>
                      <a:pt x="302" y="328"/>
                      <a:pt x="302" y="328"/>
                      <a:pt x="302" y="328"/>
                    </a:cubicBezTo>
                    <a:cubicBezTo>
                      <a:pt x="319" y="334"/>
                      <a:pt x="319" y="334"/>
                      <a:pt x="319" y="334"/>
                    </a:cubicBezTo>
                    <a:cubicBezTo>
                      <a:pt x="319" y="335"/>
                      <a:pt x="319" y="335"/>
                      <a:pt x="319" y="335"/>
                    </a:cubicBezTo>
                    <a:cubicBezTo>
                      <a:pt x="319" y="335"/>
                      <a:pt x="319" y="335"/>
                      <a:pt x="319" y="335"/>
                    </a:cubicBezTo>
                    <a:cubicBezTo>
                      <a:pt x="319" y="335"/>
                      <a:pt x="319" y="335"/>
                      <a:pt x="319" y="335"/>
                    </a:cubicBezTo>
                    <a:cubicBezTo>
                      <a:pt x="319" y="335"/>
                      <a:pt x="319" y="335"/>
                      <a:pt x="319" y="335"/>
                    </a:cubicBezTo>
                    <a:cubicBezTo>
                      <a:pt x="329" y="345"/>
                      <a:pt x="329" y="345"/>
                      <a:pt x="329" y="345"/>
                    </a:cubicBezTo>
                    <a:cubicBezTo>
                      <a:pt x="335" y="347"/>
                      <a:pt x="335" y="347"/>
                      <a:pt x="335" y="347"/>
                    </a:cubicBezTo>
                    <a:cubicBezTo>
                      <a:pt x="347" y="336"/>
                      <a:pt x="347" y="336"/>
                      <a:pt x="347" y="336"/>
                    </a:cubicBezTo>
                    <a:cubicBezTo>
                      <a:pt x="347" y="335"/>
                      <a:pt x="347" y="335"/>
                      <a:pt x="347" y="335"/>
                    </a:cubicBezTo>
                    <a:cubicBezTo>
                      <a:pt x="365" y="322"/>
                      <a:pt x="365" y="322"/>
                      <a:pt x="365" y="322"/>
                    </a:cubicBezTo>
                    <a:cubicBezTo>
                      <a:pt x="374" y="304"/>
                      <a:pt x="374" y="304"/>
                      <a:pt x="374" y="304"/>
                    </a:cubicBezTo>
                    <a:cubicBezTo>
                      <a:pt x="391" y="313"/>
                      <a:pt x="391" y="313"/>
                      <a:pt x="391" y="313"/>
                    </a:cubicBezTo>
                    <a:cubicBezTo>
                      <a:pt x="391" y="314"/>
                      <a:pt x="391" y="314"/>
                      <a:pt x="391" y="314"/>
                    </a:cubicBezTo>
                    <a:cubicBezTo>
                      <a:pt x="391" y="315"/>
                      <a:pt x="391" y="315"/>
                      <a:pt x="391" y="315"/>
                    </a:cubicBezTo>
                    <a:cubicBezTo>
                      <a:pt x="396" y="329"/>
                      <a:pt x="396" y="329"/>
                      <a:pt x="396" y="329"/>
                    </a:cubicBezTo>
                    <a:cubicBezTo>
                      <a:pt x="396" y="332"/>
                      <a:pt x="396" y="332"/>
                      <a:pt x="396" y="332"/>
                    </a:cubicBezTo>
                    <a:cubicBezTo>
                      <a:pt x="393" y="341"/>
                      <a:pt x="393" y="341"/>
                      <a:pt x="393" y="341"/>
                    </a:cubicBezTo>
                    <a:cubicBezTo>
                      <a:pt x="395" y="343"/>
                      <a:pt x="395" y="343"/>
                      <a:pt x="395" y="343"/>
                    </a:cubicBezTo>
                    <a:cubicBezTo>
                      <a:pt x="405" y="338"/>
                      <a:pt x="405" y="338"/>
                      <a:pt x="405" y="338"/>
                    </a:cubicBezTo>
                    <a:cubicBezTo>
                      <a:pt x="420" y="323"/>
                      <a:pt x="420" y="323"/>
                      <a:pt x="420" y="323"/>
                    </a:cubicBezTo>
                    <a:cubicBezTo>
                      <a:pt x="434" y="323"/>
                      <a:pt x="434" y="323"/>
                      <a:pt x="434" y="323"/>
                    </a:cubicBezTo>
                    <a:cubicBezTo>
                      <a:pt x="434" y="324"/>
                      <a:pt x="434" y="324"/>
                      <a:pt x="434" y="324"/>
                    </a:cubicBezTo>
                    <a:cubicBezTo>
                      <a:pt x="435" y="324"/>
                      <a:pt x="435" y="324"/>
                      <a:pt x="435" y="324"/>
                    </a:cubicBezTo>
                    <a:cubicBezTo>
                      <a:pt x="444" y="330"/>
                      <a:pt x="444" y="330"/>
                      <a:pt x="444" y="330"/>
                    </a:cubicBezTo>
                    <a:cubicBezTo>
                      <a:pt x="450" y="336"/>
                      <a:pt x="453" y="342"/>
                      <a:pt x="450" y="347"/>
                    </a:cubicBezTo>
                    <a:cubicBezTo>
                      <a:pt x="449" y="370"/>
                      <a:pt x="449" y="370"/>
                      <a:pt x="449" y="370"/>
                    </a:cubicBezTo>
                    <a:cubicBezTo>
                      <a:pt x="456" y="382"/>
                      <a:pt x="456" y="382"/>
                      <a:pt x="456" y="382"/>
                    </a:cubicBezTo>
                    <a:cubicBezTo>
                      <a:pt x="458" y="383"/>
                      <a:pt x="458" y="383"/>
                      <a:pt x="458" y="383"/>
                    </a:cubicBezTo>
                    <a:cubicBezTo>
                      <a:pt x="483" y="355"/>
                      <a:pt x="500" y="342"/>
                      <a:pt x="511" y="342"/>
                    </a:cubicBezTo>
                    <a:cubicBezTo>
                      <a:pt x="539" y="342"/>
                      <a:pt x="539" y="342"/>
                      <a:pt x="539" y="342"/>
                    </a:cubicBezTo>
                    <a:cubicBezTo>
                      <a:pt x="545" y="328"/>
                      <a:pt x="545" y="328"/>
                      <a:pt x="545" y="328"/>
                    </a:cubicBezTo>
                    <a:cubicBezTo>
                      <a:pt x="568" y="318"/>
                      <a:pt x="568" y="318"/>
                      <a:pt x="568" y="318"/>
                    </a:cubicBezTo>
                    <a:cubicBezTo>
                      <a:pt x="569" y="318"/>
                      <a:pt x="569" y="318"/>
                      <a:pt x="569" y="318"/>
                    </a:cubicBezTo>
                    <a:cubicBezTo>
                      <a:pt x="596" y="315"/>
                      <a:pt x="596" y="315"/>
                      <a:pt x="596" y="315"/>
                    </a:cubicBezTo>
                    <a:cubicBezTo>
                      <a:pt x="625" y="301"/>
                      <a:pt x="625" y="301"/>
                      <a:pt x="625" y="301"/>
                    </a:cubicBezTo>
                    <a:cubicBezTo>
                      <a:pt x="625" y="300"/>
                      <a:pt x="625" y="300"/>
                      <a:pt x="625" y="300"/>
                    </a:cubicBezTo>
                    <a:cubicBezTo>
                      <a:pt x="643" y="300"/>
                      <a:pt x="643" y="300"/>
                      <a:pt x="643" y="300"/>
                    </a:cubicBezTo>
                    <a:cubicBezTo>
                      <a:pt x="639" y="291"/>
                      <a:pt x="639" y="291"/>
                      <a:pt x="639" y="291"/>
                    </a:cubicBezTo>
                    <a:cubicBezTo>
                      <a:pt x="640" y="289"/>
                      <a:pt x="640" y="289"/>
                      <a:pt x="640" y="289"/>
                    </a:cubicBezTo>
                    <a:cubicBezTo>
                      <a:pt x="645" y="285"/>
                      <a:pt x="645" y="285"/>
                      <a:pt x="645" y="285"/>
                    </a:cubicBezTo>
                    <a:cubicBezTo>
                      <a:pt x="606" y="201"/>
                      <a:pt x="606" y="201"/>
                      <a:pt x="606" y="201"/>
                    </a:cubicBezTo>
                    <a:cubicBezTo>
                      <a:pt x="606" y="199"/>
                      <a:pt x="606" y="199"/>
                      <a:pt x="606" y="199"/>
                    </a:cubicBezTo>
                    <a:cubicBezTo>
                      <a:pt x="605" y="198"/>
                      <a:pt x="605" y="198"/>
                      <a:pt x="605" y="198"/>
                    </a:cubicBezTo>
                    <a:cubicBezTo>
                      <a:pt x="621" y="175"/>
                      <a:pt x="621" y="175"/>
                      <a:pt x="621" y="175"/>
                    </a:cubicBezTo>
                    <a:cubicBezTo>
                      <a:pt x="616" y="170"/>
                      <a:pt x="616" y="170"/>
                      <a:pt x="616" y="170"/>
                    </a:cubicBezTo>
                    <a:cubicBezTo>
                      <a:pt x="588" y="164"/>
                      <a:pt x="588" y="164"/>
                      <a:pt x="588" y="164"/>
                    </a:cubicBezTo>
                    <a:cubicBezTo>
                      <a:pt x="585" y="164"/>
                      <a:pt x="585" y="164"/>
                      <a:pt x="585" y="164"/>
                    </a:cubicBezTo>
                    <a:cubicBezTo>
                      <a:pt x="585" y="164"/>
                      <a:pt x="585" y="164"/>
                      <a:pt x="585" y="164"/>
                    </a:cubicBezTo>
                    <a:cubicBezTo>
                      <a:pt x="585" y="162"/>
                      <a:pt x="585" y="162"/>
                      <a:pt x="585" y="162"/>
                    </a:cubicBezTo>
                    <a:cubicBezTo>
                      <a:pt x="567" y="143"/>
                      <a:pt x="567" y="143"/>
                      <a:pt x="567" y="143"/>
                    </a:cubicBezTo>
                    <a:cubicBezTo>
                      <a:pt x="568" y="139"/>
                      <a:pt x="568" y="139"/>
                      <a:pt x="568" y="139"/>
                    </a:cubicBezTo>
                    <a:cubicBezTo>
                      <a:pt x="567" y="140"/>
                      <a:pt x="567" y="140"/>
                      <a:pt x="567" y="140"/>
                    </a:cubicBezTo>
                    <a:cubicBezTo>
                      <a:pt x="566" y="141"/>
                      <a:pt x="566" y="141"/>
                      <a:pt x="566" y="141"/>
                    </a:cubicBezTo>
                    <a:cubicBezTo>
                      <a:pt x="550" y="131"/>
                      <a:pt x="550" y="131"/>
                      <a:pt x="550" y="131"/>
                    </a:cubicBezTo>
                    <a:cubicBezTo>
                      <a:pt x="542" y="140"/>
                      <a:pt x="535" y="147"/>
                      <a:pt x="526" y="149"/>
                    </a:cubicBezTo>
                    <a:cubicBezTo>
                      <a:pt x="519" y="152"/>
                      <a:pt x="507" y="143"/>
                      <a:pt x="492" y="124"/>
                    </a:cubicBezTo>
                    <a:cubicBezTo>
                      <a:pt x="483" y="114"/>
                      <a:pt x="483" y="114"/>
                      <a:pt x="483" y="114"/>
                    </a:cubicBezTo>
                    <a:cubicBezTo>
                      <a:pt x="482" y="112"/>
                      <a:pt x="475" y="114"/>
                      <a:pt x="463" y="118"/>
                    </a:cubicBezTo>
                    <a:cubicBezTo>
                      <a:pt x="445" y="124"/>
                      <a:pt x="434" y="125"/>
                      <a:pt x="428" y="122"/>
                    </a:cubicBezTo>
                    <a:cubicBezTo>
                      <a:pt x="423" y="117"/>
                      <a:pt x="421" y="106"/>
                      <a:pt x="423" y="93"/>
                    </a:cubicBezTo>
                    <a:cubicBezTo>
                      <a:pt x="424" y="81"/>
                      <a:pt x="423" y="75"/>
                      <a:pt x="421" y="72"/>
                    </a:cubicBezTo>
                    <a:cubicBezTo>
                      <a:pt x="284" y="64"/>
                      <a:pt x="284" y="64"/>
                      <a:pt x="284" y="64"/>
                    </a:cubicBezTo>
                    <a:cubicBezTo>
                      <a:pt x="271" y="59"/>
                      <a:pt x="260" y="54"/>
                      <a:pt x="255" y="48"/>
                    </a:cubicBezTo>
                    <a:cubicBezTo>
                      <a:pt x="234" y="43"/>
                      <a:pt x="234" y="43"/>
                      <a:pt x="234" y="43"/>
                    </a:cubicBezTo>
                    <a:cubicBezTo>
                      <a:pt x="226" y="40"/>
                      <a:pt x="210" y="26"/>
                      <a:pt x="189" y="0"/>
                    </a:cubicBezTo>
                    <a:cubicBezTo>
                      <a:pt x="175" y="11"/>
                      <a:pt x="175" y="11"/>
                      <a:pt x="175" y="11"/>
                    </a:cubicBezTo>
                    <a:cubicBezTo>
                      <a:pt x="154" y="5"/>
                      <a:pt x="154" y="5"/>
                      <a:pt x="154" y="5"/>
                    </a:cubicBezTo>
                    <a:cubicBezTo>
                      <a:pt x="97" y="6"/>
                      <a:pt x="97" y="6"/>
                      <a:pt x="97" y="6"/>
                    </a:cubicBezTo>
                    <a:cubicBezTo>
                      <a:pt x="97" y="6"/>
                      <a:pt x="97" y="6"/>
                      <a:pt x="97" y="6"/>
                    </a:cubicBezTo>
                    <a:cubicBezTo>
                      <a:pt x="97" y="6"/>
                      <a:pt x="97" y="6"/>
                      <a:pt x="97" y="6"/>
                    </a:cubicBezTo>
                    <a:lnTo>
                      <a:pt x="81" y="1"/>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6" name="Google Shape;446;p27"/>
              <p:cNvSpPr/>
              <p:nvPr/>
            </p:nvSpPr>
            <p:spPr>
              <a:xfrm>
                <a:off x="6979716" y="4315814"/>
                <a:ext cx="508787" cy="671631"/>
              </a:xfrm>
              <a:custGeom>
                <a:rect b="b" l="l" r="r" t="t"/>
                <a:pathLst>
                  <a:path extrusionOk="0" h="545" w="403">
                    <a:moveTo>
                      <a:pt x="316" y="21"/>
                    </a:moveTo>
                    <a:cubicBezTo>
                      <a:pt x="315" y="20"/>
                      <a:pt x="315" y="20"/>
                      <a:pt x="315" y="20"/>
                    </a:cubicBezTo>
                    <a:cubicBezTo>
                      <a:pt x="292" y="0"/>
                      <a:pt x="292" y="0"/>
                      <a:pt x="292" y="0"/>
                    </a:cubicBezTo>
                    <a:cubicBezTo>
                      <a:pt x="280" y="6"/>
                      <a:pt x="280" y="6"/>
                      <a:pt x="280" y="6"/>
                    </a:cubicBezTo>
                    <a:cubicBezTo>
                      <a:pt x="271" y="25"/>
                      <a:pt x="259" y="37"/>
                      <a:pt x="245" y="42"/>
                    </a:cubicBezTo>
                    <a:cubicBezTo>
                      <a:pt x="240" y="44"/>
                      <a:pt x="235" y="43"/>
                      <a:pt x="232" y="40"/>
                    </a:cubicBezTo>
                    <a:cubicBezTo>
                      <a:pt x="228" y="35"/>
                      <a:pt x="230" y="23"/>
                      <a:pt x="237" y="5"/>
                    </a:cubicBezTo>
                    <a:cubicBezTo>
                      <a:pt x="202" y="27"/>
                      <a:pt x="202" y="27"/>
                      <a:pt x="202" y="27"/>
                    </a:cubicBezTo>
                    <a:cubicBezTo>
                      <a:pt x="201" y="29"/>
                      <a:pt x="201" y="29"/>
                      <a:pt x="201" y="29"/>
                    </a:cubicBezTo>
                    <a:cubicBezTo>
                      <a:pt x="200" y="29"/>
                      <a:pt x="200" y="29"/>
                      <a:pt x="200" y="29"/>
                    </a:cubicBezTo>
                    <a:cubicBezTo>
                      <a:pt x="170" y="29"/>
                      <a:pt x="170" y="29"/>
                      <a:pt x="170" y="29"/>
                    </a:cubicBezTo>
                    <a:cubicBezTo>
                      <a:pt x="142" y="43"/>
                      <a:pt x="142" y="43"/>
                      <a:pt x="142" y="43"/>
                    </a:cubicBezTo>
                    <a:cubicBezTo>
                      <a:pt x="142" y="45"/>
                      <a:pt x="142" y="45"/>
                      <a:pt x="142" y="45"/>
                    </a:cubicBezTo>
                    <a:cubicBezTo>
                      <a:pt x="113" y="46"/>
                      <a:pt x="113" y="46"/>
                      <a:pt x="113" y="46"/>
                    </a:cubicBezTo>
                    <a:cubicBezTo>
                      <a:pt x="97" y="55"/>
                      <a:pt x="97" y="55"/>
                      <a:pt x="97" y="55"/>
                    </a:cubicBezTo>
                    <a:cubicBezTo>
                      <a:pt x="90" y="69"/>
                      <a:pt x="90" y="69"/>
                      <a:pt x="90" y="69"/>
                    </a:cubicBezTo>
                    <a:cubicBezTo>
                      <a:pt x="87" y="71"/>
                      <a:pt x="87" y="71"/>
                      <a:pt x="87" y="71"/>
                    </a:cubicBezTo>
                    <a:cubicBezTo>
                      <a:pt x="53" y="71"/>
                      <a:pt x="53" y="71"/>
                      <a:pt x="53" y="71"/>
                    </a:cubicBezTo>
                    <a:cubicBezTo>
                      <a:pt x="46" y="71"/>
                      <a:pt x="33" y="82"/>
                      <a:pt x="10" y="104"/>
                    </a:cubicBezTo>
                    <a:cubicBezTo>
                      <a:pt x="21" y="108"/>
                      <a:pt x="26" y="113"/>
                      <a:pt x="28" y="116"/>
                    </a:cubicBezTo>
                    <a:cubicBezTo>
                      <a:pt x="29" y="122"/>
                      <a:pt x="29" y="122"/>
                      <a:pt x="29" y="122"/>
                    </a:cubicBezTo>
                    <a:cubicBezTo>
                      <a:pt x="29" y="121"/>
                      <a:pt x="29" y="121"/>
                      <a:pt x="29" y="121"/>
                    </a:cubicBezTo>
                    <a:cubicBezTo>
                      <a:pt x="45" y="180"/>
                      <a:pt x="45" y="180"/>
                      <a:pt x="45" y="180"/>
                    </a:cubicBezTo>
                    <a:cubicBezTo>
                      <a:pt x="45" y="180"/>
                      <a:pt x="45" y="180"/>
                      <a:pt x="45" y="180"/>
                    </a:cubicBezTo>
                    <a:cubicBezTo>
                      <a:pt x="46" y="183"/>
                      <a:pt x="46" y="183"/>
                      <a:pt x="46" y="183"/>
                    </a:cubicBezTo>
                    <a:cubicBezTo>
                      <a:pt x="46" y="188"/>
                      <a:pt x="46" y="188"/>
                      <a:pt x="46" y="188"/>
                    </a:cubicBezTo>
                    <a:cubicBezTo>
                      <a:pt x="45" y="188"/>
                      <a:pt x="45" y="188"/>
                      <a:pt x="45" y="188"/>
                    </a:cubicBezTo>
                    <a:cubicBezTo>
                      <a:pt x="43" y="189"/>
                      <a:pt x="43" y="189"/>
                      <a:pt x="43" y="189"/>
                    </a:cubicBezTo>
                    <a:cubicBezTo>
                      <a:pt x="42" y="189"/>
                      <a:pt x="42" y="189"/>
                      <a:pt x="42" y="189"/>
                    </a:cubicBezTo>
                    <a:cubicBezTo>
                      <a:pt x="0" y="247"/>
                      <a:pt x="0" y="247"/>
                      <a:pt x="0" y="247"/>
                    </a:cubicBezTo>
                    <a:cubicBezTo>
                      <a:pt x="2" y="261"/>
                      <a:pt x="2" y="261"/>
                      <a:pt x="2" y="261"/>
                    </a:cubicBezTo>
                    <a:cubicBezTo>
                      <a:pt x="8" y="256"/>
                      <a:pt x="14" y="255"/>
                      <a:pt x="18" y="257"/>
                    </a:cubicBezTo>
                    <a:cubicBezTo>
                      <a:pt x="23" y="259"/>
                      <a:pt x="25" y="268"/>
                      <a:pt x="23" y="280"/>
                    </a:cubicBezTo>
                    <a:cubicBezTo>
                      <a:pt x="21" y="300"/>
                      <a:pt x="24" y="323"/>
                      <a:pt x="34" y="344"/>
                    </a:cubicBezTo>
                    <a:cubicBezTo>
                      <a:pt x="48" y="360"/>
                      <a:pt x="48" y="360"/>
                      <a:pt x="48" y="360"/>
                    </a:cubicBezTo>
                    <a:cubicBezTo>
                      <a:pt x="54" y="365"/>
                      <a:pt x="56" y="370"/>
                      <a:pt x="55" y="375"/>
                    </a:cubicBezTo>
                    <a:cubicBezTo>
                      <a:pt x="47" y="386"/>
                      <a:pt x="47" y="386"/>
                      <a:pt x="47" y="386"/>
                    </a:cubicBezTo>
                    <a:cubicBezTo>
                      <a:pt x="57" y="399"/>
                      <a:pt x="57" y="399"/>
                      <a:pt x="57" y="399"/>
                    </a:cubicBezTo>
                    <a:cubicBezTo>
                      <a:pt x="62" y="409"/>
                      <a:pt x="58" y="427"/>
                      <a:pt x="45" y="452"/>
                    </a:cubicBezTo>
                    <a:cubicBezTo>
                      <a:pt x="59" y="476"/>
                      <a:pt x="59" y="476"/>
                      <a:pt x="59" y="476"/>
                    </a:cubicBezTo>
                    <a:cubicBezTo>
                      <a:pt x="61" y="481"/>
                      <a:pt x="61" y="481"/>
                      <a:pt x="61" y="481"/>
                    </a:cubicBezTo>
                    <a:cubicBezTo>
                      <a:pt x="70" y="476"/>
                      <a:pt x="70" y="476"/>
                      <a:pt x="70" y="476"/>
                    </a:cubicBezTo>
                    <a:cubicBezTo>
                      <a:pt x="83" y="463"/>
                      <a:pt x="95" y="460"/>
                      <a:pt x="104" y="463"/>
                    </a:cubicBezTo>
                    <a:cubicBezTo>
                      <a:pt x="111" y="465"/>
                      <a:pt x="114" y="470"/>
                      <a:pt x="115" y="476"/>
                    </a:cubicBezTo>
                    <a:cubicBezTo>
                      <a:pt x="116" y="483"/>
                      <a:pt x="108" y="496"/>
                      <a:pt x="89" y="515"/>
                    </a:cubicBezTo>
                    <a:cubicBezTo>
                      <a:pt x="74" y="534"/>
                      <a:pt x="74" y="534"/>
                      <a:pt x="74" y="534"/>
                    </a:cubicBezTo>
                    <a:cubicBezTo>
                      <a:pt x="81" y="545"/>
                      <a:pt x="81" y="545"/>
                      <a:pt x="81" y="545"/>
                    </a:cubicBezTo>
                    <a:cubicBezTo>
                      <a:pt x="92" y="536"/>
                      <a:pt x="100" y="533"/>
                      <a:pt x="105" y="535"/>
                    </a:cubicBezTo>
                    <a:cubicBezTo>
                      <a:pt x="112" y="535"/>
                      <a:pt x="130" y="528"/>
                      <a:pt x="160" y="513"/>
                    </a:cubicBezTo>
                    <a:cubicBezTo>
                      <a:pt x="170" y="507"/>
                      <a:pt x="182" y="513"/>
                      <a:pt x="198" y="528"/>
                    </a:cubicBezTo>
                    <a:cubicBezTo>
                      <a:pt x="205" y="525"/>
                      <a:pt x="205" y="525"/>
                      <a:pt x="205" y="525"/>
                    </a:cubicBezTo>
                    <a:cubicBezTo>
                      <a:pt x="204" y="513"/>
                      <a:pt x="204" y="513"/>
                      <a:pt x="204" y="513"/>
                    </a:cubicBezTo>
                    <a:cubicBezTo>
                      <a:pt x="200" y="510"/>
                      <a:pt x="200" y="510"/>
                      <a:pt x="200" y="510"/>
                    </a:cubicBezTo>
                    <a:cubicBezTo>
                      <a:pt x="198" y="507"/>
                      <a:pt x="200" y="504"/>
                      <a:pt x="204" y="501"/>
                    </a:cubicBezTo>
                    <a:cubicBezTo>
                      <a:pt x="198" y="481"/>
                      <a:pt x="198" y="481"/>
                      <a:pt x="198" y="481"/>
                    </a:cubicBezTo>
                    <a:cubicBezTo>
                      <a:pt x="197" y="478"/>
                      <a:pt x="197" y="474"/>
                      <a:pt x="198" y="470"/>
                    </a:cubicBezTo>
                    <a:cubicBezTo>
                      <a:pt x="201" y="467"/>
                      <a:pt x="206" y="465"/>
                      <a:pt x="210" y="463"/>
                    </a:cubicBezTo>
                    <a:cubicBezTo>
                      <a:pt x="219" y="455"/>
                      <a:pt x="219" y="455"/>
                      <a:pt x="219" y="455"/>
                    </a:cubicBezTo>
                    <a:cubicBezTo>
                      <a:pt x="214" y="442"/>
                      <a:pt x="214" y="442"/>
                      <a:pt x="214" y="442"/>
                    </a:cubicBezTo>
                    <a:cubicBezTo>
                      <a:pt x="214" y="441"/>
                      <a:pt x="214" y="441"/>
                      <a:pt x="214" y="441"/>
                    </a:cubicBezTo>
                    <a:cubicBezTo>
                      <a:pt x="215" y="441"/>
                      <a:pt x="215" y="441"/>
                      <a:pt x="215" y="441"/>
                    </a:cubicBezTo>
                    <a:cubicBezTo>
                      <a:pt x="215" y="440"/>
                      <a:pt x="215" y="440"/>
                      <a:pt x="215" y="440"/>
                    </a:cubicBezTo>
                    <a:cubicBezTo>
                      <a:pt x="219" y="433"/>
                      <a:pt x="219" y="428"/>
                      <a:pt x="218" y="425"/>
                    </a:cubicBezTo>
                    <a:cubicBezTo>
                      <a:pt x="214" y="418"/>
                      <a:pt x="217" y="412"/>
                      <a:pt x="226" y="405"/>
                    </a:cubicBezTo>
                    <a:cubicBezTo>
                      <a:pt x="237" y="394"/>
                      <a:pt x="237" y="394"/>
                      <a:pt x="237" y="394"/>
                    </a:cubicBezTo>
                    <a:cubicBezTo>
                      <a:pt x="235" y="392"/>
                      <a:pt x="235" y="392"/>
                      <a:pt x="235" y="392"/>
                    </a:cubicBezTo>
                    <a:cubicBezTo>
                      <a:pt x="232" y="389"/>
                      <a:pt x="232" y="389"/>
                      <a:pt x="232" y="389"/>
                    </a:cubicBezTo>
                    <a:cubicBezTo>
                      <a:pt x="246" y="383"/>
                      <a:pt x="246" y="383"/>
                      <a:pt x="246" y="383"/>
                    </a:cubicBezTo>
                    <a:cubicBezTo>
                      <a:pt x="246" y="366"/>
                      <a:pt x="246" y="366"/>
                      <a:pt x="246" y="366"/>
                    </a:cubicBezTo>
                    <a:cubicBezTo>
                      <a:pt x="246" y="360"/>
                      <a:pt x="251" y="351"/>
                      <a:pt x="266" y="341"/>
                    </a:cubicBezTo>
                    <a:cubicBezTo>
                      <a:pt x="272" y="335"/>
                      <a:pt x="272" y="335"/>
                      <a:pt x="272" y="335"/>
                    </a:cubicBezTo>
                    <a:cubicBezTo>
                      <a:pt x="272" y="335"/>
                      <a:pt x="272" y="335"/>
                      <a:pt x="272" y="335"/>
                    </a:cubicBezTo>
                    <a:cubicBezTo>
                      <a:pt x="256" y="317"/>
                      <a:pt x="256" y="317"/>
                      <a:pt x="256" y="317"/>
                    </a:cubicBezTo>
                    <a:cubicBezTo>
                      <a:pt x="251" y="310"/>
                      <a:pt x="253" y="300"/>
                      <a:pt x="263" y="291"/>
                    </a:cubicBezTo>
                    <a:cubicBezTo>
                      <a:pt x="263" y="289"/>
                      <a:pt x="263" y="289"/>
                      <a:pt x="263" y="289"/>
                    </a:cubicBezTo>
                    <a:cubicBezTo>
                      <a:pt x="295" y="261"/>
                      <a:pt x="295" y="261"/>
                      <a:pt x="295" y="261"/>
                    </a:cubicBezTo>
                    <a:cubicBezTo>
                      <a:pt x="296" y="254"/>
                      <a:pt x="296" y="254"/>
                      <a:pt x="296" y="254"/>
                    </a:cubicBezTo>
                    <a:cubicBezTo>
                      <a:pt x="290" y="252"/>
                      <a:pt x="288" y="240"/>
                      <a:pt x="291" y="222"/>
                    </a:cubicBezTo>
                    <a:cubicBezTo>
                      <a:pt x="295" y="194"/>
                      <a:pt x="308" y="180"/>
                      <a:pt x="330" y="177"/>
                    </a:cubicBezTo>
                    <a:cubicBezTo>
                      <a:pt x="330" y="177"/>
                      <a:pt x="330" y="177"/>
                      <a:pt x="330" y="177"/>
                    </a:cubicBezTo>
                    <a:cubicBezTo>
                      <a:pt x="332" y="177"/>
                      <a:pt x="332" y="177"/>
                      <a:pt x="332" y="177"/>
                    </a:cubicBezTo>
                    <a:cubicBezTo>
                      <a:pt x="346" y="184"/>
                      <a:pt x="346" y="184"/>
                      <a:pt x="346" y="184"/>
                    </a:cubicBezTo>
                    <a:cubicBezTo>
                      <a:pt x="361" y="184"/>
                      <a:pt x="361" y="184"/>
                      <a:pt x="361" y="184"/>
                    </a:cubicBezTo>
                    <a:cubicBezTo>
                      <a:pt x="375" y="167"/>
                      <a:pt x="375" y="167"/>
                      <a:pt x="375" y="167"/>
                    </a:cubicBezTo>
                    <a:cubicBezTo>
                      <a:pt x="375" y="167"/>
                      <a:pt x="375" y="167"/>
                      <a:pt x="375" y="167"/>
                    </a:cubicBezTo>
                    <a:cubicBezTo>
                      <a:pt x="375" y="167"/>
                      <a:pt x="375" y="167"/>
                      <a:pt x="375" y="167"/>
                    </a:cubicBezTo>
                    <a:cubicBezTo>
                      <a:pt x="376" y="166"/>
                      <a:pt x="376" y="166"/>
                      <a:pt x="376" y="166"/>
                    </a:cubicBezTo>
                    <a:cubicBezTo>
                      <a:pt x="392" y="156"/>
                      <a:pt x="392" y="156"/>
                      <a:pt x="392" y="156"/>
                    </a:cubicBezTo>
                    <a:cubicBezTo>
                      <a:pt x="390" y="141"/>
                      <a:pt x="390" y="141"/>
                      <a:pt x="390" y="141"/>
                    </a:cubicBezTo>
                    <a:cubicBezTo>
                      <a:pt x="390" y="138"/>
                      <a:pt x="390" y="138"/>
                      <a:pt x="390" y="138"/>
                    </a:cubicBezTo>
                    <a:cubicBezTo>
                      <a:pt x="392" y="136"/>
                      <a:pt x="392" y="136"/>
                      <a:pt x="392" y="136"/>
                    </a:cubicBezTo>
                    <a:cubicBezTo>
                      <a:pt x="397" y="134"/>
                      <a:pt x="397" y="134"/>
                      <a:pt x="397" y="134"/>
                    </a:cubicBezTo>
                    <a:cubicBezTo>
                      <a:pt x="402" y="127"/>
                      <a:pt x="402" y="127"/>
                      <a:pt x="402" y="127"/>
                    </a:cubicBezTo>
                    <a:cubicBezTo>
                      <a:pt x="403" y="126"/>
                      <a:pt x="403" y="126"/>
                      <a:pt x="403" y="126"/>
                    </a:cubicBezTo>
                    <a:cubicBezTo>
                      <a:pt x="392" y="108"/>
                      <a:pt x="392" y="108"/>
                      <a:pt x="392" y="108"/>
                    </a:cubicBezTo>
                    <a:cubicBezTo>
                      <a:pt x="382" y="95"/>
                      <a:pt x="372" y="82"/>
                      <a:pt x="366" y="67"/>
                    </a:cubicBezTo>
                    <a:cubicBezTo>
                      <a:pt x="361" y="58"/>
                      <a:pt x="362" y="47"/>
                      <a:pt x="369" y="36"/>
                    </a:cubicBezTo>
                    <a:cubicBezTo>
                      <a:pt x="350" y="24"/>
                      <a:pt x="350" y="24"/>
                      <a:pt x="350" y="24"/>
                    </a:cubicBezTo>
                    <a:lnTo>
                      <a:pt x="316" y="21"/>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7" name="Google Shape;447;p27"/>
              <p:cNvSpPr/>
              <p:nvPr/>
            </p:nvSpPr>
            <p:spPr>
              <a:xfrm>
                <a:off x="7059405" y="3745525"/>
                <a:ext cx="510831" cy="608044"/>
              </a:xfrm>
              <a:custGeom>
                <a:rect b="b" l="l" r="r" t="t"/>
                <a:pathLst>
                  <a:path extrusionOk="0" h="494" w="403">
                    <a:moveTo>
                      <a:pt x="255" y="140"/>
                    </a:moveTo>
                    <a:cubicBezTo>
                      <a:pt x="254" y="140"/>
                      <a:pt x="254" y="140"/>
                      <a:pt x="254" y="140"/>
                    </a:cubicBezTo>
                    <a:cubicBezTo>
                      <a:pt x="254" y="139"/>
                      <a:pt x="254" y="139"/>
                      <a:pt x="254" y="139"/>
                    </a:cubicBezTo>
                    <a:cubicBezTo>
                      <a:pt x="242" y="99"/>
                      <a:pt x="231" y="76"/>
                      <a:pt x="224" y="73"/>
                    </a:cubicBezTo>
                    <a:cubicBezTo>
                      <a:pt x="187" y="61"/>
                      <a:pt x="187" y="61"/>
                      <a:pt x="187" y="61"/>
                    </a:cubicBezTo>
                    <a:cubicBezTo>
                      <a:pt x="166" y="54"/>
                      <a:pt x="151" y="50"/>
                      <a:pt x="145" y="46"/>
                    </a:cubicBezTo>
                    <a:cubicBezTo>
                      <a:pt x="134" y="39"/>
                      <a:pt x="121" y="25"/>
                      <a:pt x="105" y="0"/>
                    </a:cubicBezTo>
                    <a:cubicBezTo>
                      <a:pt x="98" y="0"/>
                      <a:pt x="98" y="0"/>
                      <a:pt x="98" y="0"/>
                    </a:cubicBezTo>
                    <a:cubicBezTo>
                      <a:pt x="99" y="1"/>
                      <a:pt x="99" y="1"/>
                      <a:pt x="99" y="1"/>
                    </a:cubicBezTo>
                    <a:cubicBezTo>
                      <a:pt x="102" y="10"/>
                      <a:pt x="110" y="25"/>
                      <a:pt x="128" y="46"/>
                    </a:cubicBezTo>
                    <a:cubicBezTo>
                      <a:pt x="129" y="47"/>
                      <a:pt x="129" y="47"/>
                      <a:pt x="129" y="47"/>
                    </a:cubicBezTo>
                    <a:cubicBezTo>
                      <a:pt x="130" y="49"/>
                      <a:pt x="130" y="49"/>
                      <a:pt x="130" y="49"/>
                    </a:cubicBezTo>
                    <a:cubicBezTo>
                      <a:pt x="113" y="80"/>
                      <a:pt x="113" y="80"/>
                      <a:pt x="113" y="80"/>
                    </a:cubicBezTo>
                    <a:cubicBezTo>
                      <a:pt x="107" y="91"/>
                      <a:pt x="101" y="96"/>
                      <a:pt x="94" y="94"/>
                    </a:cubicBezTo>
                    <a:cubicBezTo>
                      <a:pt x="90" y="92"/>
                      <a:pt x="82" y="83"/>
                      <a:pt x="68" y="65"/>
                    </a:cubicBezTo>
                    <a:cubicBezTo>
                      <a:pt x="50" y="60"/>
                      <a:pt x="50" y="60"/>
                      <a:pt x="50" y="60"/>
                    </a:cubicBezTo>
                    <a:cubicBezTo>
                      <a:pt x="50" y="65"/>
                      <a:pt x="53" y="75"/>
                      <a:pt x="60" y="92"/>
                    </a:cubicBezTo>
                    <a:cubicBezTo>
                      <a:pt x="60" y="93"/>
                      <a:pt x="60" y="93"/>
                      <a:pt x="60" y="93"/>
                    </a:cubicBezTo>
                    <a:cubicBezTo>
                      <a:pt x="60" y="94"/>
                      <a:pt x="60" y="94"/>
                      <a:pt x="60" y="94"/>
                    </a:cubicBezTo>
                    <a:cubicBezTo>
                      <a:pt x="60" y="95"/>
                      <a:pt x="60" y="95"/>
                      <a:pt x="60" y="95"/>
                    </a:cubicBezTo>
                    <a:cubicBezTo>
                      <a:pt x="60" y="96"/>
                      <a:pt x="60" y="96"/>
                      <a:pt x="60" y="96"/>
                    </a:cubicBezTo>
                    <a:cubicBezTo>
                      <a:pt x="57" y="108"/>
                      <a:pt x="57" y="108"/>
                      <a:pt x="57" y="108"/>
                    </a:cubicBezTo>
                    <a:cubicBezTo>
                      <a:pt x="38" y="116"/>
                      <a:pt x="38" y="116"/>
                      <a:pt x="38" y="116"/>
                    </a:cubicBezTo>
                    <a:cubicBezTo>
                      <a:pt x="38" y="116"/>
                      <a:pt x="38" y="116"/>
                      <a:pt x="38" y="116"/>
                    </a:cubicBezTo>
                    <a:cubicBezTo>
                      <a:pt x="32" y="119"/>
                      <a:pt x="32" y="119"/>
                      <a:pt x="32" y="119"/>
                    </a:cubicBezTo>
                    <a:cubicBezTo>
                      <a:pt x="29" y="122"/>
                      <a:pt x="29" y="127"/>
                      <a:pt x="30" y="133"/>
                    </a:cubicBezTo>
                    <a:cubicBezTo>
                      <a:pt x="32" y="149"/>
                      <a:pt x="31" y="159"/>
                      <a:pt x="28" y="163"/>
                    </a:cubicBezTo>
                    <a:cubicBezTo>
                      <a:pt x="26" y="165"/>
                      <a:pt x="25" y="165"/>
                      <a:pt x="22" y="165"/>
                    </a:cubicBezTo>
                    <a:cubicBezTo>
                      <a:pt x="21" y="165"/>
                      <a:pt x="21" y="165"/>
                      <a:pt x="21" y="165"/>
                    </a:cubicBezTo>
                    <a:cubicBezTo>
                      <a:pt x="21" y="165"/>
                      <a:pt x="21" y="165"/>
                      <a:pt x="21" y="165"/>
                    </a:cubicBezTo>
                    <a:cubicBezTo>
                      <a:pt x="0" y="161"/>
                      <a:pt x="0" y="161"/>
                      <a:pt x="0" y="161"/>
                    </a:cubicBezTo>
                    <a:cubicBezTo>
                      <a:pt x="1" y="165"/>
                      <a:pt x="4" y="169"/>
                      <a:pt x="10" y="172"/>
                    </a:cubicBezTo>
                    <a:cubicBezTo>
                      <a:pt x="20" y="182"/>
                      <a:pt x="29" y="196"/>
                      <a:pt x="37" y="211"/>
                    </a:cubicBezTo>
                    <a:cubicBezTo>
                      <a:pt x="38" y="215"/>
                      <a:pt x="38" y="215"/>
                      <a:pt x="38" y="215"/>
                    </a:cubicBezTo>
                    <a:cubicBezTo>
                      <a:pt x="38" y="215"/>
                      <a:pt x="38" y="215"/>
                      <a:pt x="38" y="215"/>
                    </a:cubicBezTo>
                    <a:cubicBezTo>
                      <a:pt x="48" y="213"/>
                      <a:pt x="48" y="213"/>
                      <a:pt x="48" y="213"/>
                    </a:cubicBezTo>
                    <a:cubicBezTo>
                      <a:pt x="59" y="210"/>
                      <a:pt x="70" y="213"/>
                      <a:pt x="80" y="220"/>
                    </a:cubicBezTo>
                    <a:cubicBezTo>
                      <a:pt x="92" y="234"/>
                      <a:pt x="92" y="234"/>
                      <a:pt x="92" y="234"/>
                    </a:cubicBezTo>
                    <a:cubicBezTo>
                      <a:pt x="93" y="235"/>
                      <a:pt x="93" y="235"/>
                      <a:pt x="93" y="235"/>
                    </a:cubicBezTo>
                    <a:cubicBezTo>
                      <a:pt x="93" y="236"/>
                      <a:pt x="93" y="236"/>
                      <a:pt x="93" y="236"/>
                    </a:cubicBezTo>
                    <a:cubicBezTo>
                      <a:pt x="92" y="236"/>
                      <a:pt x="92" y="236"/>
                      <a:pt x="92" y="236"/>
                    </a:cubicBezTo>
                    <a:cubicBezTo>
                      <a:pt x="91" y="263"/>
                      <a:pt x="91" y="263"/>
                      <a:pt x="91" y="263"/>
                    </a:cubicBezTo>
                    <a:cubicBezTo>
                      <a:pt x="94" y="267"/>
                      <a:pt x="96" y="273"/>
                      <a:pt x="94" y="277"/>
                    </a:cubicBezTo>
                    <a:cubicBezTo>
                      <a:pt x="92" y="282"/>
                      <a:pt x="88" y="285"/>
                      <a:pt x="80" y="286"/>
                    </a:cubicBezTo>
                    <a:cubicBezTo>
                      <a:pt x="72" y="286"/>
                      <a:pt x="68" y="292"/>
                      <a:pt x="66" y="302"/>
                    </a:cubicBezTo>
                    <a:cubicBezTo>
                      <a:pt x="66" y="302"/>
                      <a:pt x="66" y="302"/>
                      <a:pt x="66" y="302"/>
                    </a:cubicBezTo>
                    <a:cubicBezTo>
                      <a:pt x="66" y="302"/>
                      <a:pt x="66" y="302"/>
                      <a:pt x="66" y="302"/>
                    </a:cubicBezTo>
                    <a:cubicBezTo>
                      <a:pt x="66" y="303"/>
                      <a:pt x="66" y="303"/>
                      <a:pt x="66" y="303"/>
                    </a:cubicBezTo>
                    <a:cubicBezTo>
                      <a:pt x="57" y="321"/>
                      <a:pt x="57" y="321"/>
                      <a:pt x="57" y="321"/>
                    </a:cubicBezTo>
                    <a:cubicBezTo>
                      <a:pt x="70" y="334"/>
                      <a:pt x="70" y="334"/>
                      <a:pt x="70" y="334"/>
                    </a:cubicBezTo>
                    <a:cubicBezTo>
                      <a:pt x="97" y="339"/>
                      <a:pt x="97" y="339"/>
                      <a:pt x="97" y="339"/>
                    </a:cubicBezTo>
                    <a:cubicBezTo>
                      <a:pt x="99" y="339"/>
                      <a:pt x="99" y="339"/>
                      <a:pt x="99" y="339"/>
                    </a:cubicBezTo>
                    <a:cubicBezTo>
                      <a:pt x="99" y="339"/>
                      <a:pt x="99" y="339"/>
                      <a:pt x="99" y="339"/>
                    </a:cubicBezTo>
                    <a:cubicBezTo>
                      <a:pt x="113" y="354"/>
                      <a:pt x="113" y="354"/>
                      <a:pt x="113" y="354"/>
                    </a:cubicBezTo>
                    <a:cubicBezTo>
                      <a:pt x="96" y="379"/>
                      <a:pt x="96" y="379"/>
                      <a:pt x="96" y="379"/>
                    </a:cubicBezTo>
                    <a:cubicBezTo>
                      <a:pt x="135" y="464"/>
                      <a:pt x="135" y="464"/>
                      <a:pt x="135" y="464"/>
                    </a:cubicBezTo>
                    <a:cubicBezTo>
                      <a:pt x="136" y="466"/>
                      <a:pt x="136" y="466"/>
                      <a:pt x="136" y="466"/>
                    </a:cubicBezTo>
                    <a:cubicBezTo>
                      <a:pt x="130" y="473"/>
                      <a:pt x="130" y="473"/>
                      <a:pt x="130" y="473"/>
                    </a:cubicBezTo>
                    <a:cubicBezTo>
                      <a:pt x="132" y="480"/>
                      <a:pt x="132" y="480"/>
                      <a:pt x="132" y="480"/>
                    </a:cubicBezTo>
                    <a:cubicBezTo>
                      <a:pt x="133" y="480"/>
                      <a:pt x="133" y="480"/>
                      <a:pt x="133" y="480"/>
                    </a:cubicBezTo>
                    <a:cubicBezTo>
                      <a:pt x="205" y="434"/>
                      <a:pt x="205" y="434"/>
                      <a:pt x="205" y="434"/>
                    </a:cubicBezTo>
                    <a:cubicBezTo>
                      <a:pt x="193" y="455"/>
                      <a:pt x="193" y="455"/>
                      <a:pt x="193" y="455"/>
                    </a:cubicBezTo>
                    <a:cubicBezTo>
                      <a:pt x="184" y="471"/>
                      <a:pt x="179" y="485"/>
                      <a:pt x="176" y="494"/>
                    </a:cubicBezTo>
                    <a:cubicBezTo>
                      <a:pt x="189" y="489"/>
                      <a:pt x="200" y="480"/>
                      <a:pt x="206" y="463"/>
                    </a:cubicBezTo>
                    <a:cubicBezTo>
                      <a:pt x="207" y="461"/>
                      <a:pt x="207" y="461"/>
                      <a:pt x="207" y="461"/>
                    </a:cubicBezTo>
                    <a:cubicBezTo>
                      <a:pt x="208" y="461"/>
                      <a:pt x="208" y="461"/>
                      <a:pt x="208" y="461"/>
                    </a:cubicBezTo>
                    <a:cubicBezTo>
                      <a:pt x="228" y="450"/>
                      <a:pt x="228" y="450"/>
                      <a:pt x="228" y="450"/>
                    </a:cubicBezTo>
                    <a:cubicBezTo>
                      <a:pt x="229" y="448"/>
                      <a:pt x="229" y="448"/>
                      <a:pt x="229" y="448"/>
                    </a:cubicBezTo>
                    <a:cubicBezTo>
                      <a:pt x="258" y="473"/>
                      <a:pt x="258" y="473"/>
                      <a:pt x="258" y="473"/>
                    </a:cubicBezTo>
                    <a:cubicBezTo>
                      <a:pt x="289" y="474"/>
                      <a:pt x="289" y="474"/>
                      <a:pt x="289" y="474"/>
                    </a:cubicBezTo>
                    <a:cubicBezTo>
                      <a:pt x="290" y="475"/>
                      <a:pt x="290" y="475"/>
                      <a:pt x="290" y="475"/>
                    </a:cubicBezTo>
                    <a:cubicBezTo>
                      <a:pt x="305" y="485"/>
                      <a:pt x="305" y="485"/>
                      <a:pt x="305" y="485"/>
                    </a:cubicBezTo>
                    <a:cubicBezTo>
                      <a:pt x="344" y="451"/>
                      <a:pt x="344" y="451"/>
                      <a:pt x="344" y="451"/>
                    </a:cubicBezTo>
                    <a:cubicBezTo>
                      <a:pt x="347" y="448"/>
                      <a:pt x="351" y="442"/>
                      <a:pt x="355" y="431"/>
                    </a:cubicBezTo>
                    <a:cubicBezTo>
                      <a:pt x="359" y="423"/>
                      <a:pt x="359" y="423"/>
                      <a:pt x="359" y="423"/>
                    </a:cubicBezTo>
                    <a:cubicBezTo>
                      <a:pt x="360" y="418"/>
                      <a:pt x="355" y="408"/>
                      <a:pt x="344" y="390"/>
                    </a:cubicBezTo>
                    <a:cubicBezTo>
                      <a:pt x="335" y="376"/>
                      <a:pt x="335" y="376"/>
                      <a:pt x="335" y="376"/>
                    </a:cubicBezTo>
                    <a:cubicBezTo>
                      <a:pt x="381" y="392"/>
                      <a:pt x="381" y="392"/>
                      <a:pt x="381" y="392"/>
                    </a:cubicBezTo>
                    <a:cubicBezTo>
                      <a:pt x="395" y="385"/>
                      <a:pt x="395" y="385"/>
                      <a:pt x="395" y="385"/>
                    </a:cubicBezTo>
                    <a:cubicBezTo>
                      <a:pt x="381" y="355"/>
                      <a:pt x="381" y="355"/>
                      <a:pt x="381" y="355"/>
                    </a:cubicBezTo>
                    <a:cubicBezTo>
                      <a:pt x="380" y="354"/>
                      <a:pt x="380" y="354"/>
                      <a:pt x="380" y="354"/>
                    </a:cubicBezTo>
                    <a:cubicBezTo>
                      <a:pt x="403" y="323"/>
                      <a:pt x="403" y="323"/>
                      <a:pt x="403" y="323"/>
                    </a:cubicBezTo>
                    <a:cubicBezTo>
                      <a:pt x="394" y="309"/>
                      <a:pt x="394" y="309"/>
                      <a:pt x="394" y="309"/>
                    </a:cubicBezTo>
                    <a:cubicBezTo>
                      <a:pt x="384" y="298"/>
                      <a:pt x="378" y="293"/>
                      <a:pt x="374" y="293"/>
                    </a:cubicBezTo>
                    <a:cubicBezTo>
                      <a:pt x="372" y="294"/>
                      <a:pt x="372" y="294"/>
                      <a:pt x="372" y="294"/>
                    </a:cubicBezTo>
                    <a:cubicBezTo>
                      <a:pt x="360" y="305"/>
                      <a:pt x="360" y="305"/>
                      <a:pt x="360" y="305"/>
                    </a:cubicBezTo>
                    <a:cubicBezTo>
                      <a:pt x="358" y="304"/>
                      <a:pt x="358" y="304"/>
                      <a:pt x="358" y="304"/>
                    </a:cubicBezTo>
                    <a:cubicBezTo>
                      <a:pt x="356" y="304"/>
                      <a:pt x="356" y="304"/>
                      <a:pt x="356" y="304"/>
                    </a:cubicBezTo>
                    <a:cubicBezTo>
                      <a:pt x="337" y="298"/>
                      <a:pt x="337" y="298"/>
                      <a:pt x="337" y="298"/>
                    </a:cubicBezTo>
                    <a:cubicBezTo>
                      <a:pt x="332" y="281"/>
                      <a:pt x="332" y="281"/>
                      <a:pt x="332" y="281"/>
                    </a:cubicBezTo>
                    <a:cubicBezTo>
                      <a:pt x="324" y="280"/>
                      <a:pt x="317" y="276"/>
                      <a:pt x="311" y="268"/>
                    </a:cubicBezTo>
                    <a:cubicBezTo>
                      <a:pt x="299" y="261"/>
                      <a:pt x="299" y="261"/>
                      <a:pt x="299" y="261"/>
                    </a:cubicBezTo>
                    <a:cubicBezTo>
                      <a:pt x="289" y="257"/>
                      <a:pt x="284" y="252"/>
                      <a:pt x="284" y="246"/>
                    </a:cubicBezTo>
                    <a:cubicBezTo>
                      <a:pt x="282" y="240"/>
                      <a:pt x="284" y="233"/>
                      <a:pt x="290" y="223"/>
                    </a:cubicBezTo>
                    <a:cubicBezTo>
                      <a:pt x="302" y="206"/>
                      <a:pt x="308" y="192"/>
                      <a:pt x="308" y="182"/>
                    </a:cubicBezTo>
                    <a:cubicBezTo>
                      <a:pt x="308" y="168"/>
                      <a:pt x="308" y="168"/>
                      <a:pt x="308" y="168"/>
                    </a:cubicBezTo>
                    <a:cubicBezTo>
                      <a:pt x="316" y="169"/>
                      <a:pt x="316" y="169"/>
                      <a:pt x="316" y="169"/>
                    </a:cubicBezTo>
                    <a:cubicBezTo>
                      <a:pt x="340" y="170"/>
                      <a:pt x="340" y="170"/>
                      <a:pt x="340" y="170"/>
                    </a:cubicBezTo>
                    <a:cubicBezTo>
                      <a:pt x="342" y="168"/>
                      <a:pt x="345" y="158"/>
                      <a:pt x="350" y="139"/>
                    </a:cubicBezTo>
                    <a:cubicBezTo>
                      <a:pt x="342" y="138"/>
                      <a:pt x="342" y="138"/>
                      <a:pt x="342" y="138"/>
                    </a:cubicBezTo>
                    <a:cubicBezTo>
                      <a:pt x="325" y="149"/>
                      <a:pt x="313" y="157"/>
                      <a:pt x="303" y="160"/>
                    </a:cubicBezTo>
                    <a:cubicBezTo>
                      <a:pt x="292" y="163"/>
                      <a:pt x="277" y="157"/>
                      <a:pt x="256" y="142"/>
                    </a:cubicBezTo>
                    <a:cubicBezTo>
                      <a:pt x="256" y="141"/>
                      <a:pt x="256" y="141"/>
                      <a:pt x="256" y="141"/>
                    </a:cubicBezTo>
                    <a:lnTo>
                      <a:pt x="255" y="140"/>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8" name="Google Shape;448;p27"/>
              <p:cNvSpPr/>
              <p:nvPr/>
            </p:nvSpPr>
            <p:spPr>
              <a:xfrm>
                <a:off x="6587399" y="3544828"/>
                <a:ext cx="621169" cy="594136"/>
              </a:xfrm>
              <a:custGeom>
                <a:rect b="b" l="l" r="r" t="t"/>
                <a:pathLst>
                  <a:path extrusionOk="0" h="483" w="491">
                    <a:moveTo>
                      <a:pt x="109" y="159"/>
                    </a:moveTo>
                    <a:cubicBezTo>
                      <a:pt x="108" y="159"/>
                      <a:pt x="108" y="159"/>
                      <a:pt x="108" y="159"/>
                    </a:cubicBezTo>
                    <a:cubicBezTo>
                      <a:pt x="28" y="192"/>
                      <a:pt x="28" y="192"/>
                      <a:pt x="28" y="192"/>
                    </a:cubicBezTo>
                    <a:cubicBezTo>
                      <a:pt x="4" y="215"/>
                      <a:pt x="4" y="215"/>
                      <a:pt x="4" y="215"/>
                    </a:cubicBezTo>
                    <a:cubicBezTo>
                      <a:pt x="0" y="251"/>
                      <a:pt x="4" y="272"/>
                      <a:pt x="16" y="278"/>
                    </a:cubicBezTo>
                    <a:cubicBezTo>
                      <a:pt x="40" y="293"/>
                      <a:pt x="40" y="293"/>
                      <a:pt x="40" y="293"/>
                    </a:cubicBezTo>
                    <a:cubicBezTo>
                      <a:pt x="41" y="293"/>
                      <a:pt x="41" y="293"/>
                      <a:pt x="41" y="293"/>
                    </a:cubicBezTo>
                    <a:cubicBezTo>
                      <a:pt x="41" y="294"/>
                      <a:pt x="41" y="294"/>
                      <a:pt x="41" y="294"/>
                    </a:cubicBezTo>
                    <a:cubicBezTo>
                      <a:pt x="47" y="333"/>
                      <a:pt x="47" y="333"/>
                      <a:pt x="47" y="333"/>
                    </a:cubicBezTo>
                    <a:cubicBezTo>
                      <a:pt x="67" y="360"/>
                      <a:pt x="81" y="373"/>
                      <a:pt x="88" y="377"/>
                    </a:cubicBezTo>
                    <a:cubicBezTo>
                      <a:pt x="111" y="382"/>
                      <a:pt x="111" y="382"/>
                      <a:pt x="111" y="382"/>
                    </a:cubicBezTo>
                    <a:cubicBezTo>
                      <a:pt x="115" y="383"/>
                      <a:pt x="115" y="383"/>
                      <a:pt x="115" y="383"/>
                    </a:cubicBezTo>
                    <a:cubicBezTo>
                      <a:pt x="115" y="384"/>
                      <a:pt x="115" y="384"/>
                      <a:pt x="115" y="384"/>
                    </a:cubicBezTo>
                    <a:cubicBezTo>
                      <a:pt x="118" y="388"/>
                      <a:pt x="125" y="392"/>
                      <a:pt x="139" y="397"/>
                    </a:cubicBezTo>
                    <a:cubicBezTo>
                      <a:pt x="202" y="400"/>
                      <a:pt x="202" y="400"/>
                      <a:pt x="202" y="400"/>
                    </a:cubicBezTo>
                    <a:cubicBezTo>
                      <a:pt x="249" y="400"/>
                      <a:pt x="275" y="403"/>
                      <a:pt x="280" y="408"/>
                    </a:cubicBezTo>
                    <a:cubicBezTo>
                      <a:pt x="286" y="412"/>
                      <a:pt x="287" y="423"/>
                      <a:pt x="286" y="439"/>
                    </a:cubicBezTo>
                    <a:cubicBezTo>
                      <a:pt x="285" y="449"/>
                      <a:pt x="286" y="456"/>
                      <a:pt x="287" y="457"/>
                    </a:cubicBezTo>
                    <a:cubicBezTo>
                      <a:pt x="310" y="451"/>
                      <a:pt x="310" y="451"/>
                      <a:pt x="310" y="451"/>
                    </a:cubicBezTo>
                    <a:cubicBezTo>
                      <a:pt x="328" y="445"/>
                      <a:pt x="338" y="445"/>
                      <a:pt x="344" y="450"/>
                    </a:cubicBezTo>
                    <a:cubicBezTo>
                      <a:pt x="352" y="461"/>
                      <a:pt x="352" y="461"/>
                      <a:pt x="352" y="461"/>
                    </a:cubicBezTo>
                    <a:cubicBezTo>
                      <a:pt x="365" y="477"/>
                      <a:pt x="373" y="483"/>
                      <a:pt x="375" y="482"/>
                    </a:cubicBezTo>
                    <a:cubicBezTo>
                      <a:pt x="382" y="480"/>
                      <a:pt x="389" y="474"/>
                      <a:pt x="396" y="463"/>
                    </a:cubicBezTo>
                    <a:cubicBezTo>
                      <a:pt x="399" y="460"/>
                      <a:pt x="399" y="460"/>
                      <a:pt x="399" y="460"/>
                    </a:cubicBezTo>
                    <a:cubicBezTo>
                      <a:pt x="418" y="472"/>
                      <a:pt x="418" y="472"/>
                      <a:pt x="418" y="472"/>
                    </a:cubicBezTo>
                    <a:cubicBezTo>
                      <a:pt x="429" y="462"/>
                      <a:pt x="429" y="462"/>
                      <a:pt x="429" y="462"/>
                    </a:cubicBezTo>
                    <a:cubicBezTo>
                      <a:pt x="432" y="447"/>
                      <a:pt x="440" y="440"/>
                      <a:pt x="452" y="439"/>
                    </a:cubicBezTo>
                    <a:cubicBezTo>
                      <a:pt x="458" y="437"/>
                      <a:pt x="458" y="437"/>
                      <a:pt x="458" y="437"/>
                    </a:cubicBezTo>
                    <a:cubicBezTo>
                      <a:pt x="456" y="432"/>
                      <a:pt x="456" y="432"/>
                      <a:pt x="456" y="432"/>
                    </a:cubicBezTo>
                    <a:cubicBezTo>
                      <a:pt x="453" y="430"/>
                      <a:pt x="453" y="430"/>
                      <a:pt x="453" y="430"/>
                    </a:cubicBezTo>
                    <a:cubicBezTo>
                      <a:pt x="454" y="429"/>
                      <a:pt x="454" y="429"/>
                      <a:pt x="454" y="429"/>
                    </a:cubicBezTo>
                    <a:cubicBezTo>
                      <a:pt x="456" y="403"/>
                      <a:pt x="456" y="403"/>
                      <a:pt x="456" y="403"/>
                    </a:cubicBezTo>
                    <a:cubicBezTo>
                      <a:pt x="447" y="390"/>
                      <a:pt x="437" y="386"/>
                      <a:pt x="425" y="388"/>
                    </a:cubicBezTo>
                    <a:cubicBezTo>
                      <a:pt x="413" y="391"/>
                      <a:pt x="405" y="391"/>
                      <a:pt x="402" y="387"/>
                    </a:cubicBezTo>
                    <a:cubicBezTo>
                      <a:pt x="400" y="384"/>
                      <a:pt x="400" y="382"/>
                      <a:pt x="400" y="378"/>
                    </a:cubicBezTo>
                    <a:cubicBezTo>
                      <a:pt x="392" y="365"/>
                      <a:pt x="385" y="354"/>
                      <a:pt x="375" y="345"/>
                    </a:cubicBezTo>
                    <a:cubicBezTo>
                      <a:pt x="363" y="334"/>
                      <a:pt x="359" y="325"/>
                      <a:pt x="363" y="315"/>
                    </a:cubicBezTo>
                    <a:cubicBezTo>
                      <a:pt x="365" y="312"/>
                      <a:pt x="365" y="312"/>
                      <a:pt x="365" y="312"/>
                    </a:cubicBezTo>
                    <a:cubicBezTo>
                      <a:pt x="394" y="317"/>
                      <a:pt x="394" y="317"/>
                      <a:pt x="394" y="317"/>
                    </a:cubicBezTo>
                    <a:cubicBezTo>
                      <a:pt x="392" y="299"/>
                      <a:pt x="392" y="299"/>
                      <a:pt x="392" y="299"/>
                    </a:cubicBezTo>
                    <a:cubicBezTo>
                      <a:pt x="391" y="289"/>
                      <a:pt x="392" y="282"/>
                      <a:pt x="397" y="276"/>
                    </a:cubicBezTo>
                    <a:cubicBezTo>
                      <a:pt x="400" y="272"/>
                      <a:pt x="405" y="270"/>
                      <a:pt x="410" y="269"/>
                    </a:cubicBezTo>
                    <a:cubicBezTo>
                      <a:pt x="423" y="265"/>
                      <a:pt x="423" y="265"/>
                      <a:pt x="423" y="265"/>
                    </a:cubicBezTo>
                    <a:cubicBezTo>
                      <a:pt x="423" y="259"/>
                      <a:pt x="423" y="259"/>
                      <a:pt x="423" y="259"/>
                    </a:cubicBezTo>
                    <a:cubicBezTo>
                      <a:pt x="413" y="239"/>
                      <a:pt x="410" y="225"/>
                      <a:pt x="414" y="218"/>
                    </a:cubicBezTo>
                    <a:cubicBezTo>
                      <a:pt x="421" y="213"/>
                      <a:pt x="421" y="213"/>
                      <a:pt x="421" y="213"/>
                    </a:cubicBezTo>
                    <a:cubicBezTo>
                      <a:pt x="424" y="212"/>
                      <a:pt x="434" y="214"/>
                      <a:pt x="449" y="219"/>
                    </a:cubicBezTo>
                    <a:cubicBezTo>
                      <a:pt x="449" y="219"/>
                      <a:pt x="449" y="219"/>
                      <a:pt x="449" y="219"/>
                    </a:cubicBezTo>
                    <a:cubicBezTo>
                      <a:pt x="450" y="220"/>
                      <a:pt x="450" y="220"/>
                      <a:pt x="450" y="220"/>
                    </a:cubicBezTo>
                    <a:cubicBezTo>
                      <a:pt x="450" y="222"/>
                      <a:pt x="450" y="222"/>
                      <a:pt x="450" y="222"/>
                    </a:cubicBezTo>
                    <a:cubicBezTo>
                      <a:pt x="462" y="236"/>
                      <a:pt x="468" y="245"/>
                      <a:pt x="471" y="247"/>
                    </a:cubicBezTo>
                    <a:cubicBezTo>
                      <a:pt x="491" y="214"/>
                      <a:pt x="491" y="214"/>
                      <a:pt x="491" y="214"/>
                    </a:cubicBezTo>
                    <a:cubicBezTo>
                      <a:pt x="473" y="192"/>
                      <a:pt x="464" y="176"/>
                      <a:pt x="461" y="170"/>
                    </a:cubicBezTo>
                    <a:cubicBezTo>
                      <a:pt x="445" y="180"/>
                      <a:pt x="445" y="180"/>
                      <a:pt x="445" y="180"/>
                    </a:cubicBezTo>
                    <a:cubicBezTo>
                      <a:pt x="443" y="178"/>
                      <a:pt x="443" y="178"/>
                      <a:pt x="443" y="178"/>
                    </a:cubicBezTo>
                    <a:cubicBezTo>
                      <a:pt x="401" y="168"/>
                      <a:pt x="401" y="168"/>
                      <a:pt x="401" y="168"/>
                    </a:cubicBezTo>
                    <a:cubicBezTo>
                      <a:pt x="400" y="168"/>
                      <a:pt x="400" y="168"/>
                      <a:pt x="400" y="168"/>
                    </a:cubicBezTo>
                    <a:cubicBezTo>
                      <a:pt x="400" y="167"/>
                      <a:pt x="400" y="167"/>
                      <a:pt x="400" y="167"/>
                    </a:cubicBezTo>
                    <a:cubicBezTo>
                      <a:pt x="382" y="158"/>
                      <a:pt x="371" y="149"/>
                      <a:pt x="370" y="139"/>
                    </a:cubicBezTo>
                    <a:cubicBezTo>
                      <a:pt x="345" y="127"/>
                      <a:pt x="345" y="127"/>
                      <a:pt x="345" y="127"/>
                    </a:cubicBezTo>
                    <a:cubicBezTo>
                      <a:pt x="345" y="103"/>
                      <a:pt x="345" y="103"/>
                      <a:pt x="345" y="103"/>
                    </a:cubicBezTo>
                    <a:cubicBezTo>
                      <a:pt x="391" y="76"/>
                      <a:pt x="391" y="76"/>
                      <a:pt x="391" y="76"/>
                    </a:cubicBezTo>
                    <a:cubicBezTo>
                      <a:pt x="389" y="63"/>
                      <a:pt x="386" y="50"/>
                      <a:pt x="381" y="40"/>
                    </a:cubicBezTo>
                    <a:cubicBezTo>
                      <a:pt x="373" y="25"/>
                      <a:pt x="373" y="25"/>
                      <a:pt x="373" y="25"/>
                    </a:cubicBezTo>
                    <a:cubicBezTo>
                      <a:pt x="342" y="28"/>
                      <a:pt x="342" y="28"/>
                      <a:pt x="342" y="28"/>
                    </a:cubicBezTo>
                    <a:cubicBezTo>
                      <a:pt x="327" y="35"/>
                      <a:pt x="313" y="38"/>
                      <a:pt x="299" y="38"/>
                    </a:cubicBezTo>
                    <a:cubicBezTo>
                      <a:pt x="267" y="30"/>
                      <a:pt x="267" y="30"/>
                      <a:pt x="267" y="30"/>
                    </a:cubicBezTo>
                    <a:cubicBezTo>
                      <a:pt x="267" y="19"/>
                      <a:pt x="267" y="19"/>
                      <a:pt x="267" y="19"/>
                    </a:cubicBezTo>
                    <a:cubicBezTo>
                      <a:pt x="261" y="18"/>
                      <a:pt x="261" y="18"/>
                      <a:pt x="261" y="18"/>
                    </a:cubicBezTo>
                    <a:cubicBezTo>
                      <a:pt x="252" y="15"/>
                      <a:pt x="252" y="15"/>
                      <a:pt x="252" y="15"/>
                    </a:cubicBezTo>
                    <a:cubicBezTo>
                      <a:pt x="250" y="8"/>
                      <a:pt x="250" y="8"/>
                      <a:pt x="250" y="8"/>
                    </a:cubicBezTo>
                    <a:cubicBezTo>
                      <a:pt x="250" y="8"/>
                      <a:pt x="250" y="8"/>
                      <a:pt x="250" y="8"/>
                    </a:cubicBezTo>
                    <a:cubicBezTo>
                      <a:pt x="250" y="7"/>
                      <a:pt x="250" y="7"/>
                      <a:pt x="250" y="7"/>
                    </a:cubicBezTo>
                    <a:cubicBezTo>
                      <a:pt x="250" y="7"/>
                      <a:pt x="250" y="7"/>
                      <a:pt x="250" y="7"/>
                    </a:cubicBezTo>
                    <a:cubicBezTo>
                      <a:pt x="250" y="7"/>
                      <a:pt x="250" y="7"/>
                      <a:pt x="250" y="7"/>
                    </a:cubicBezTo>
                    <a:cubicBezTo>
                      <a:pt x="249" y="4"/>
                      <a:pt x="249" y="4"/>
                      <a:pt x="249" y="4"/>
                    </a:cubicBezTo>
                    <a:cubicBezTo>
                      <a:pt x="249" y="3"/>
                      <a:pt x="249" y="3"/>
                      <a:pt x="249" y="3"/>
                    </a:cubicBezTo>
                    <a:cubicBezTo>
                      <a:pt x="249" y="0"/>
                      <a:pt x="249" y="0"/>
                      <a:pt x="249" y="0"/>
                    </a:cubicBezTo>
                    <a:cubicBezTo>
                      <a:pt x="247" y="1"/>
                      <a:pt x="247" y="1"/>
                      <a:pt x="247" y="1"/>
                    </a:cubicBezTo>
                    <a:cubicBezTo>
                      <a:pt x="244" y="28"/>
                      <a:pt x="244" y="28"/>
                      <a:pt x="244" y="28"/>
                    </a:cubicBezTo>
                    <a:cubicBezTo>
                      <a:pt x="243" y="38"/>
                      <a:pt x="243" y="38"/>
                      <a:pt x="243" y="38"/>
                    </a:cubicBezTo>
                    <a:cubicBezTo>
                      <a:pt x="241" y="43"/>
                      <a:pt x="239" y="46"/>
                      <a:pt x="241" y="48"/>
                    </a:cubicBezTo>
                    <a:cubicBezTo>
                      <a:pt x="247" y="56"/>
                      <a:pt x="245" y="64"/>
                      <a:pt x="240" y="72"/>
                    </a:cubicBezTo>
                    <a:cubicBezTo>
                      <a:pt x="244" y="89"/>
                      <a:pt x="244" y="89"/>
                      <a:pt x="244" y="89"/>
                    </a:cubicBezTo>
                    <a:cubicBezTo>
                      <a:pt x="243" y="91"/>
                      <a:pt x="243" y="91"/>
                      <a:pt x="243" y="91"/>
                    </a:cubicBezTo>
                    <a:cubicBezTo>
                      <a:pt x="241" y="92"/>
                      <a:pt x="241" y="92"/>
                      <a:pt x="241" y="92"/>
                    </a:cubicBezTo>
                    <a:cubicBezTo>
                      <a:pt x="229" y="103"/>
                      <a:pt x="229" y="103"/>
                      <a:pt x="229" y="103"/>
                    </a:cubicBezTo>
                    <a:cubicBezTo>
                      <a:pt x="229" y="127"/>
                      <a:pt x="229" y="127"/>
                      <a:pt x="229" y="127"/>
                    </a:cubicBezTo>
                    <a:cubicBezTo>
                      <a:pt x="225" y="129"/>
                      <a:pt x="225" y="129"/>
                      <a:pt x="225" y="129"/>
                    </a:cubicBezTo>
                    <a:cubicBezTo>
                      <a:pt x="202" y="139"/>
                      <a:pt x="186" y="144"/>
                      <a:pt x="177" y="144"/>
                    </a:cubicBezTo>
                    <a:cubicBezTo>
                      <a:pt x="130" y="141"/>
                      <a:pt x="130" y="141"/>
                      <a:pt x="130" y="141"/>
                    </a:cubicBezTo>
                    <a:cubicBezTo>
                      <a:pt x="110" y="159"/>
                      <a:pt x="110" y="159"/>
                      <a:pt x="110" y="159"/>
                    </a:cubicBezTo>
                    <a:lnTo>
                      <a:pt x="109" y="159"/>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49" name="Google Shape;449;p27"/>
              <p:cNvSpPr/>
              <p:nvPr/>
            </p:nvSpPr>
            <p:spPr>
              <a:xfrm>
                <a:off x="6448453" y="5553762"/>
                <a:ext cx="271761" cy="226526"/>
              </a:xfrm>
              <a:custGeom>
                <a:rect b="b" l="l" r="r" t="t"/>
                <a:pathLst>
                  <a:path extrusionOk="0" h="184" w="216">
                    <a:moveTo>
                      <a:pt x="98" y="18"/>
                    </a:moveTo>
                    <a:cubicBezTo>
                      <a:pt x="95" y="24"/>
                      <a:pt x="95" y="24"/>
                      <a:pt x="95" y="24"/>
                    </a:cubicBezTo>
                    <a:cubicBezTo>
                      <a:pt x="95" y="25"/>
                      <a:pt x="95" y="25"/>
                      <a:pt x="95" y="25"/>
                    </a:cubicBezTo>
                    <a:cubicBezTo>
                      <a:pt x="94" y="27"/>
                      <a:pt x="94" y="27"/>
                      <a:pt x="94" y="27"/>
                    </a:cubicBezTo>
                    <a:cubicBezTo>
                      <a:pt x="50" y="37"/>
                      <a:pt x="50" y="37"/>
                      <a:pt x="50" y="37"/>
                    </a:cubicBezTo>
                    <a:cubicBezTo>
                      <a:pt x="52" y="43"/>
                      <a:pt x="52" y="43"/>
                      <a:pt x="52" y="43"/>
                    </a:cubicBezTo>
                    <a:cubicBezTo>
                      <a:pt x="66" y="58"/>
                      <a:pt x="66" y="58"/>
                      <a:pt x="66" y="58"/>
                    </a:cubicBezTo>
                    <a:cubicBezTo>
                      <a:pt x="65" y="58"/>
                      <a:pt x="63" y="60"/>
                      <a:pt x="62" y="60"/>
                    </a:cubicBezTo>
                    <a:cubicBezTo>
                      <a:pt x="42" y="70"/>
                      <a:pt x="42" y="70"/>
                      <a:pt x="42" y="70"/>
                    </a:cubicBezTo>
                    <a:cubicBezTo>
                      <a:pt x="10" y="94"/>
                      <a:pt x="10" y="94"/>
                      <a:pt x="10" y="94"/>
                    </a:cubicBezTo>
                    <a:cubicBezTo>
                      <a:pt x="0" y="107"/>
                      <a:pt x="2" y="130"/>
                      <a:pt x="18" y="165"/>
                    </a:cubicBezTo>
                    <a:cubicBezTo>
                      <a:pt x="49" y="168"/>
                      <a:pt x="49" y="168"/>
                      <a:pt x="49" y="168"/>
                    </a:cubicBezTo>
                    <a:cubicBezTo>
                      <a:pt x="50" y="168"/>
                      <a:pt x="50" y="168"/>
                      <a:pt x="50" y="168"/>
                    </a:cubicBezTo>
                    <a:cubicBezTo>
                      <a:pt x="50" y="169"/>
                      <a:pt x="50" y="169"/>
                      <a:pt x="50" y="169"/>
                    </a:cubicBezTo>
                    <a:cubicBezTo>
                      <a:pt x="82" y="184"/>
                      <a:pt x="82" y="184"/>
                      <a:pt x="82" y="184"/>
                    </a:cubicBezTo>
                    <a:cubicBezTo>
                      <a:pt x="116" y="179"/>
                      <a:pt x="116" y="179"/>
                      <a:pt x="116" y="179"/>
                    </a:cubicBezTo>
                    <a:cubicBezTo>
                      <a:pt x="130" y="176"/>
                      <a:pt x="145" y="163"/>
                      <a:pt x="165" y="139"/>
                    </a:cubicBezTo>
                    <a:cubicBezTo>
                      <a:pt x="166" y="139"/>
                      <a:pt x="166" y="139"/>
                      <a:pt x="166" y="139"/>
                    </a:cubicBezTo>
                    <a:cubicBezTo>
                      <a:pt x="169" y="137"/>
                      <a:pt x="169" y="137"/>
                      <a:pt x="169" y="137"/>
                    </a:cubicBezTo>
                    <a:cubicBezTo>
                      <a:pt x="183" y="132"/>
                      <a:pt x="183" y="132"/>
                      <a:pt x="183" y="132"/>
                    </a:cubicBezTo>
                    <a:cubicBezTo>
                      <a:pt x="179" y="88"/>
                      <a:pt x="179" y="88"/>
                      <a:pt x="179" y="88"/>
                    </a:cubicBezTo>
                    <a:cubicBezTo>
                      <a:pt x="179" y="86"/>
                      <a:pt x="179" y="86"/>
                      <a:pt x="179" y="86"/>
                    </a:cubicBezTo>
                    <a:cubicBezTo>
                      <a:pt x="198" y="58"/>
                      <a:pt x="198" y="58"/>
                      <a:pt x="198" y="58"/>
                    </a:cubicBezTo>
                    <a:cubicBezTo>
                      <a:pt x="198" y="57"/>
                      <a:pt x="198" y="57"/>
                      <a:pt x="198" y="57"/>
                    </a:cubicBezTo>
                    <a:cubicBezTo>
                      <a:pt x="199" y="57"/>
                      <a:pt x="199" y="57"/>
                      <a:pt x="199" y="57"/>
                    </a:cubicBezTo>
                    <a:cubicBezTo>
                      <a:pt x="214" y="46"/>
                      <a:pt x="214" y="46"/>
                      <a:pt x="214" y="46"/>
                    </a:cubicBezTo>
                    <a:cubicBezTo>
                      <a:pt x="216" y="33"/>
                      <a:pt x="215" y="22"/>
                      <a:pt x="210" y="12"/>
                    </a:cubicBezTo>
                    <a:cubicBezTo>
                      <a:pt x="205" y="4"/>
                      <a:pt x="200" y="0"/>
                      <a:pt x="195" y="0"/>
                    </a:cubicBezTo>
                    <a:cubicBezTo>
                      <a:pt x="197" y="16"/>
                      <a:pt x="197" y="16"/>
                      <a:pt x="197" y="16"/>
                    </a:cubicBezTo>
                    <a:cubicBezTo>
                      <a:pt x="169" y="11"/>
                      <a:pt x="169" y="11"/>
                      <a:pt x="169" y="11"/>
                    </a:cubicBezTo>
                    <a:cubicBezTo>
                      <a:pt x="156" y="18"/>
                      <a:pt x="156" y="18"/>
                      <a:pt x="156" y="18"/>
                    </a:cubicBezTo>
                    <a:cubicBezTo>
                      <a:pt x="155" y="18"/>
                      <a:pt x="155" y="18"/>
                      <a:pt x="155" y="18"/>
                    </a:cubicBezTo>
                    <a:cubicBezTo>
                      <a:pt x="155" y="18"/>
                      <a:pt x="155" y="18"/>
                      <a:pt x="155" y="18"/>
                    </a:cubicBezTo>
                    <a:lnTo>
                      <a:pt x="98" y="18"/>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grpSp>
        <p:grpSp>
          <p:nvGrpSpPr>
            <p:cNvPr id="450" name="Google Shape;450;p27"/>
            <p:cNvGrpSpPr/>
            <p:nvPr/>
          </p:nvGrpSpPr>
          <p:grpSpPr>
            <a:xfrm>
              <a:off x="6435476" y="1262619"/>
              <a:ext cx="1894159" cy="4137091"/>
              <a:chOff x="6581268" y="1398788"/>
              <a:chExt cx="1894159" cy="4137091"/>
            </a:xfrm>
          </p:grpSpPr>
          <p:sp>
            <p:nvSpPr>
              <p:cNvPr id="451" name="Google Shape;451;p27"/>
              <p:cNvSpPr/>
              <p:nvPr/>
            </p:nvSpPr>
            <p:spPr>
              <a:xfrm>
                <a:off x="6581268" y="4880144"/>
                <a:ext cx="843892" cy="655735"/>
              </a:xfrm>
              <a:custGeom>
                <a:rect b="b" l="l" r="r" t="t"/>
                <a:pathLst>
                  <a:path extrusionOk="0" h="532" w="669">
                    <a:moveTo>
                      <a:pt x="628" y="182"/>
                    </a:moveTo>
                    <a:cubicBezTo>
                      <a:pt x="638" y="181"/>
                      <a:pt x="643" y="177"/>
                      <a:pt x="645" y="172"/>
                    </a:cubicBezTo>
                    <a:cubicBezTo>
                      <a:pt x="645" y="171"/>
                      <a:pt x="645" y="171"/>
                      <a:pt x="645" y="171"/>
                    </a:cubicBezTo>
                    <a:cubicBezTo>
                      <a:pt x="646" y="167"/>
                      <a:pt x="646" y="167"/>
                      <a:pt x="646" y="167"/>
                    </a:cubicBezTo>
                    <a:cubicBezTo>
                      <a:pt x="650" y="167"/>
                      <a:pt x="650" y="167"/>
                      <a:pt x="650" y="167"/>
                    </a:cubicBezTo>
                    <a:cubicBezTo>
                      <a:pt x="669" y="166"/>
                      <a:pt x="669" y="166"/>
                      <a:pt x="669" y="166"/>
                    </a:cubicBezTo>
                    <a:cubicBezTo>
                      <a:pt x="669" y="153"/>
                      <a:pt x="669" y="153"/>
                      <a:pt x="669" y="153"/>
                    </a:cubicBezTo>
                    <a:cubicBezTo>
                      <a:pt x="664" y="153"/>
                      <a:pt x="659" y="151"/>
                      <a:pt x="654" y="146"/>
                    </a:cubicBezTo>
                    <a:cubicBezTo>
                      <a:pt x="622" y="118"/>
                      <a:pt x="622" y="118"/>
                      <a:pt x="622" y="118"/>
                    </a:cubicBezTo>
                    <a:cubicBezTo>
                      <a:pt x="622" y="117"/>
                      <a:pt x="622" y="117"/>
                      <a:pt x="622" y="117"/>
                    </a:cubicBezTo>
                    <a:cubicBezTo>
                      <a:pt x="608" y="77"/>
                      <a:pt x="608" y="77"/>
                      <a:pt x="608" y="77"/>
                    </a:cubicBezTo>
                    <a:cubicBezTo>
                      <a:pt x="589" y="58"/>
                      <a:pt x="589" y="58"/>
                      <a:pt x="589" y="58"/>
                    </a:cubicBezTo>
                    <a:cubicBezTo>
                      <a:pt x="566" y="57"/>
                      <a:pt x="548" y="57"/>
                      <a:pt x="535" y="58"/>
                    </a:cubicBezTo>
                    <a:cubicBezTo>
                      <a:pt x="531" y="59"/>
                      <a:pt x="531" y="59"/>
                      <a:pt x="531" y="59"/>
                    </a:cubicBezTo>
                    <a:cubicBezTo>
                      <a:pt x="532" y="71"/>
                      <a:pt x="532" y="71"/>
                      <a:pt x="532" y="71"/>
                    </a:cubicBezTo>
                    <a:cubicBezTo>
                      <a:pt x="532" y="74"/>
                      <a:pt x="532" y="74"/>
                      <a:pt x="532" y="74"/>
                    </a:cubicBezTo>
                    <a:cubicBezTo>
                      <a:pt x="532" y="77"/>
                      <a:pt x="532" y="77"/>
                      <a:pt x="532" y="77"/>
                    </a:cubicBezTo>
                    <a:cubicBezTo>
                      <a:pt x="529" y="77"/>
                      <a:pt x="529" y="77"/>
                      <a:pt x="529" y="77"/>
                    </a:cubicBezTo>
                    <a:cubicBezTo>
                      <a:pt x="512" y="84"/>
                      <a:pt x="512" y="84"/>
                      <a:pt x="512" y="84"/>
                    </a:cubicBezTo>
                    <a:cubicBezTo>
                      <a:pt x="509" y="82"/>
                      <a:pt x="509" y="82"/>
                      <a:pt x="509" y="82"/>
                    </a:cubicBezTo>
                    <a:cubicBezTo>
                      <a:pt x="495" y="68"/>
                      <a:pt x="487" y="63"/>
                      <a:pt x="482" y="66"/>
                    </a:cubicBezTo>
                    <a:cubicBezTo>
                      <a:pt x="445" y="84"/>
                      <a:pt x="424" y="93"/>
                      <a:pt x="417" y="88"/>
                    </a:cubicBezTo>
                    <a:cubicBezTo>
                      <a:pt x="413" y="89"/>
                      <a:pt x="408" y="94"/>
                      <a:pt x="400" y="101"/>
                    </a:cubicBezTo>
                    <a:cubicBezTo>
                      <a:pt x="397" y="105"/>
                      <a:pt x="397" y="105"/>
                      <a:pt x="397" y="105"/>
                    </a:cubicBezTo>
                    <a:cubicBezTo>
                      <a:pt x="393" y="101"/>
                      <a:pt x="393" y="101"/>
                      <a:pt x="393" y="101"/>
                    </a:cubicBezTo>
                    <a:cubicBezTo>
                      <a:pt x="382" y="91"/>
                      <a:pt x="377" y="83"/>
                      <a:pt x="377" y="77"/>
                    </a:cubicBezTo>
                    <a:cubicBezTo>
                      <a:pt x="377" y="72"/>
                      <a:pt x="384" y="64"/>
                      <a:pt x="397" y="50"/>
                    </a:cubicBezTo>
                    <a:cubicBezTo>
                      <a:pt x="412" y="33"/>
                      <a:pt x="419" y="24"/>
                      <a:pt x="419" y="22"/>
                    </a:cubicBezTo>
                    <a:cubicBezTo>
                      <a:pt x="416" y="17"/>
                      <a:pt x="416" y="17"/>
                      <a:pt x="416" y="17"/>
                    </a:cubicBezTo>
                    <a:cubicBezTo>
                      <a:pt x="412" y="14"/>
                      <a:pt x="403" y="19"/>
                      <a:pt x="393" y="27"/>
                    </a:cubicBezTo>
                    <a:cubicBezTo>
                      <a:pt x="382" y="34"/>
                      <a:pt x="376" y="38"/>
                      <a:pt x="372" y="37"/>
                    </a:cubicBezTo>
                    <a:cubicBezTo>
                      <a:pt x="370" y="37"/>
                      <a:pt x="368" y="33"/>
                      <a:pt x="367" y="28"/>
                    </a:cubicBezTo>
                    <a:cubicBezTo>
                      <a:pt x="365" y="26"/>
                      <a:pt x="365" y="26"/>
                      <a:pt x="365" y="26"/>
                    </a:cubicBezTo>
                    <a:cubicBezTo>
                      <a:pt x="356" y="9"/>
                      <a:pt x="356" y="9"/>
                      <a:pt x="356" y="9"/>
                    </a:cubicBezTo>
                    <a:cubicBezTo>
                      <a:pt x="336" y="22"/>
                      <a:pt x="336" y="22"/>
                      <a:pt x="336" y="22"/>
                    </a:cubicBezTo>
                    <a:cubicBezTo>
                      <a:pt x="334" y="24"/>
                      <a:pt x="334" y="24"/>
                      <a:pt x="334" y="24"/>
                    </a:cubicBezTo>
                    <a:cubicBezTo>
                      <a:pt x="333" y="22"/>
                      <a:pt x="333" y="22"/>
                      <a:pt x="333" y="22"/>
                    </a:cubicBezTo>
                    <a:cubicBezTo>
                      <a:pt x="332" y="22"/>
                      <a:pt x="332" y="22"/>
                      <a:pt x="332" y="22"/>
                    </a:cubicBezTo>
                    <a:cubicBezTo>
                      <a:pt x="317" y="13"/>
                      <a:pt x="303" y="8"/>
                      <a:pt x="289" y="3"/>
                    </a:cubicBezTo>
                    <a:cubicBezTo>
                      <a:pt x="280" y="0"/>
                      <a:pt x="270" y="4"/>
                      <a:pt x="261" y="15"/>
                    </a:cubicBezTo>
                    <a:cubicBezTo>
                      <a:pt x="270" y="31"/>
                      <a:pt x="270" y="31"/>
                      <a:pt x="270" y="31"/>
                    </a:cubicBezTo>
                    <a:cubicBezTo>
                      <a:pt x="277" y="47"/>
                      <a:pt x="280" y="58"/>
                      <a:pt x="277" y="65"/>
                    </a:cubicBezTo>
                    <a:cubicBezTo>
                      <a:pt x="276" y="68"/>
                      <a:pt x="273" y="71"/>
                      <a:pt x="268" y="71"/>
                    </a:cubicBezTo>
                    <a:cubicBezTo>
                      <a:pt x="262" y="74"/>
                      <a:pt x="253" y="71"/>
                      <a:pt x="241" y="62"/>
                    </a:cubicBezTo>
                    <a:cubicBezTo>
                      <a:pt x="231" y="56"/>
                      <a:pt x="224" y="50"/>
                      <a:pt x="218" y="47"/>
                    </a:cubicBezTo>
                    <a:cubicBezTo>
                      <a:pt x="205" y="42"/>
                      <a:pt x="205" y="42"/>
                      <a:pt x="205" y="42"/>
                    </a:cubicBezTo>
                    <a:cubicBezTo>
                      <a:pt x="205" y="43"/>
                      <a:pt x="205" y="43"/>
                      <a:pt x="205" y="43"/>
                    </a:cubicBezTo>
                    <a:cubicBezTo>
                      <a:pt x="205" y="43"/>
                      <a:pt x="205" y="43"/>
                      <a:pt x="205" y="43"/>
                    </a:cubicBezTo>
                    <a:cubicBezTo>
                      <a:pt x="206" y="45"/>
                      <a:pt x="206" y="45"/>
                      <a:pt x="206" y="45"/>
                    </a:cubicBezTo>
                    <a:cubicBezTo>
                      <a:pt x="206" y="68"/>
                      <a:pt x="206" y="68"/>
                      <a:pt x="206" y="68"/>
                    </a:cubicBezTo>
                    <a:cubicBezTo>
                      <a:pt x="189" y="87"/>
                      <a:pt x="189" y="87"/>
                      <a:pt x="189" y="87"/>
                    </a:cubicBezTo>
                    <a:cubicBezTo>
                      <a:pt x="189" y="105"/>
                      <a:pt x="189" y="105"/>
                      <a:pt x="189" y="105"/>
                    </a:cubicBezTo>
                    <a:cubicBezTo>
                      <a:pt x="197" y="124"/>
                      <a:pt x="197" y="124"/>
                      <a:pt x="197" y="124"/>
                    </a:cubicBezTo>
                    <a:cubicBezTo>
                      <a:pt x="198" y="125"/>
                      <a:pt x="198" y="125"/>
                      <a:pt x="198" y="125"/>
                    </a:cubicBezTo>
                    <a:cubicBezTo>
                      <a:pt x="186" y="143"/>
                      <a:pt x="186" y="143"/>
                      <a:pt x="186" y="143"/>
                    </a:cubicBezTo>
                    <a:cubicBezTo>
                      <a:pt x="179" y="160"/>
                      <a:pt x="179" y="160"/>
                      <a:pt x="179" y="160"/>
                    </a:cubicBezTo>
                    <a:cubicBezTo>
                      <a:pt x="179" y="161"/>
                      <a:pt x="179" y="161"/>
                      <a:pt x="179" y="161"/>
                    </a:cubicBezTo>
                    <a:cubicBezTo>
                      <a:pt x="163" y="177"/>
                      <a:pt x="163" y="177"/>
                      <a:pt x="163" y="177"/>
                    </a:cubicBezTo>
                    <a:cubicBezTo>
                      <a:pt x="136" y="237"/>
                      <a:pt x="136" y="237"/>
                      <a:pt x="136" y="237"/>
                    </a:cubicBezTo>
                    <a:cubicBezTo>
                      <a:pt x="137" y="270"/>
                      <a:pt x="137" y="270"/>
                      <a:pt x="137" y="270"/>
                    </a:cubicBezTo>
                    <a:cubicBezTo>
                      <a:pt x="136" y="271"/>
                      <a:pt x="136" y="271"/>
                      <a:pt x="136" y="271"/>
                    </a:cubicBezTo>
                    <a:cubicBezTo>
                      <a:pt x="79" y="304"/>
                      <a:pt x="79" y="304"/>
                      <a:pt x="79" y="304"/>
                    </a:cubicBezTo>
                    <a:cubicBezTo>
                      <a:pt x="76" y="310"/>
                      <a:pt x="76" y="310"/>
                      <a:pt x="76" y="310"/>
                    </a:cubicBezTo>
                    <a:cubicBezTo>
                      <a:pt x="84" y="327"/>
                      <a:pt x="84" y="327"/>
                      <a:pt x="84" y="327"/>
                    </a:cubicBezTo>
                    <a:cubicBezTo>
                      <a:pt x="84" y="328"/>
                      <a:pt x="84" y="328"/>
                      <a:pt x="84" y="328"/>
                    </a:cubicBezTo>
                    <a:cubicBezTo>
                      <a:pt x="84" y="329"/>
                      <a:pt x="84" y="329"/>
                      <a:pt x="84" y="329"/>
                    </a:cubicBezTo>
                    <a:cubicBezTo>
                      <a:pt x="78" y="351"/>
                      <a:pt x="78" y="351"/>
                      <a:pt x="78" y="351"/>
                    </a:cubicBezTo>
                    <a:cubicBezTo>
                      <a:pt x="55" y="348"/>
                      <a:pt x="55" y="348"/>
                      <a:pt x="55" y="348"/>
                    </a:cubicBezTo>
                    <a:cubicBezTo>
                      <a:pt x="50" y="376"/>
                      <a:pt x="50" y="376"/>
                      <a:pt x="50" y="376"/>
                    </a:cubicBezTo>
                    <a:cubicBezTo>
                      <a:pt x="20" y="376"/>
                      <a:pt x="20" y="376"/>
                      <a:pt x="20" y="376"/>
                    </a:cubicBezTo>
                    <a:cubicBezTo>
                      <a:pt x="14" y="387"/>
                      <a:pt x="14" y="387"/>
                      <a:pt x="14" y="387"/>
                    </a:cubicBezTo>
                    <a:cubicBezTo>
                      <a:pt x="14" y="387"/>
                      <a:pt x="14" y="387"/>
                      <a:pt x="14" y="387"/>
                    </a:cubicBezTo>
                    <a:cubicBezTo>
                      <a:pt x="6" y="405"/>
                      <a:pt x="6" y="405"/>
                      <a:pt x="6" y="405"/>
                    </a:cubicBezTo>
                    <a:cubicBezTo>
                      <a:pt x="0" y="471"/>
                      <a:pt x="0" y="471"/>
                      <a:pt x="0" y="471"/>
                    </a:cubicBezTo>
                    <a:cubicBezTo>
                      <a:pt x="7" y="485"/>
                      <a:pt x="7" y="485"/>
                      <a:pt x="7" y="485"/>
                    </a:cubicBezTo>
                    <a:cubicBezTo>
                      <a:pt x="8" y="487"/>
                      <a:pt x="8" y="487"/>
                      <a:pt x="8" y="487"/>
                    </a:cubicBezTo>
                    <a:cubicBezTo>
                      <a:pt x="8" y="501"/>
                      <a:pt x="8" y="501"/>
                      <a:pt x="8" y="501"/>
                    </a:cubicBezTo>
                    <a:cubicBezTo>
                      <a:pt x="20" y="517"/>
                      <a:pt x="20" y="517"/>
                      <a:pt x="20" y="517"/>
                    </a:cubicBezTo>
                    <a:cubicBezTo>
                      <a:pt x="21" y="519"/>
                      <a:pt x="21" y="519"/>
                      <a:pt x="21" y="519"/>
                    </a:cubicBezTo>
                    <a:cubicBezTo>
                      <a:pt x="21" y="532"/>
                      <a:pt x="21" y="532"/>
                      <a:pt x="21" y="532"/>
                    </a:cubicBezTo>
                    <a:cubicBezTo>
                      <a:pt x="55" y="529"/>
                      <a:pt x="55" y="529"/>
                      <a:pt x="55" y="529"/>
                    </a:cubicBezTo>
                    <a:cubicBezTo>
                      <a:pt x="57" y="526"/>
                      <a:pt x="57" y="526"/>
                      <a:pt x="57" y="526"/>
                    </a:cubicBezTo>
                    <a:cubicBezTo>
                      <a:pt x="57" y="525"/>
                      <a:pt x="57" y="525"/>
                      <a:pt x="57" y="525"/>
                    </a:cubicBezTo>
                    <a:cubicBezTo>
                      <a:pt x="58" y="525"/>
                      <a:pt x="58" y="525"/>
                      <a:pt x="58" y="525"/>
                    </a:cubicBezTo>
                    <a:cubicBezTo>
                      <a:pt x="58" y="524"/>
                      <a:pt x="58" y="524"/>
                      <a:pt x="58" y="524"/>
                    </a:cubicBezTo>
                    <a:cubicBezTo>
                      <a:pt x="68" y="512"/>
                      <a:pt x="68" y="512"/>
                      <a:pt x="68" y="512"/>
                    </a:cubicBezTo>
                    <a:cubicBezTo>
                      <a:pt x="47" y="493"/>
                      <a:pt x="47" y="493"/>
                      <a:pt x="47" y="493"/>
                    </a:cubicBezTo>
                    <a:cubicBezTo>
                      <a:pt x="45" y="490"/>
                      <a:pt x="45" y="490"/>
                      <a:pt x="45" y="490"/>
                    </a:cubicBezTo>
                    <a:cubicBezTo>
                      <a:pt x="33" y="481"/>
                      <a:pt x="33" y="481"/>
                      <a:pt x="33" y="481"/>
                    </a:cubicBezTo>
                    <a:cubicBezTo>
                      <a:pt x="32" y="480"/>
                      <a:pt x="32" y="480"/>
                      <a:pt x="32" y="480"/>
                    </a:cubicBezTo>
                    <a:cubicBezTo>
                      <a:pt x="31" y="479"/>
                      <a:pt x="31" y="479"/>
                      <a:pt x="31" y="479"/>
                    </a:cubicBezTo>
                    <a:cubicBezTo>
                      <a:pt x="31" y="458"/>
                      <a:pt x="31" y="458"/>
                      <a:pt x="31" y="458"/>
                    </a:cubicBezTo>
                    <a:cubicBezTo>
                      <a:pt x="49" y="458"/>
                      <a:pt x="49" y="458"/>
                      <a:pt x="49" y="458"/>
                    </a:cubicBezTo>
                    <a:cubicBezTo>
                      <a:pt x="51" y="450"/>
                      <a:pt x="51" y="450"/>
                      <a:pt x="51" y="450"/>
                    </a:cubicBezTo>
                    <a:cubicBezTo>
                      <a:pt x="44" y="429"/>
                      <a:pt x="44" y="429"/>
                      <a:pt x="44" y="429"/>
                    </a:cubicBezTo>
                    <a:cubicBezTo>
                      <a:pt x="85" y="429"/>
                      <a:pt x="85" y="429"/>
                      <a:pt x="85" y="429"/>
                    </a:cubicBezTo>
                    <a:cubicBezTo>
                      <a:pt x="158" y="394"/>
                      <a:pt x="158" y="394"/>
                      <a:pt x="158" y="394"/>
                    </a:cubicBezTo>
                    <a:cubicBezTo>
                      <a:pt x="167" y="379"/>
                      <a:pt x="167" y="379"/>
                      <a:pt x="167" y="379"/>
                    </a:cubicBezTo>
                    <a:cubicBezTo>
                      <a:pt x="169" y="373"/>
                      <a:pt x="169" y="373"/>
                      <a:pt x="169" y="373"/>
                    </a:cubicBezTo>
                    <a:cubicBezTo>
                      <a:pt x="184" y="380"/>
                      <a:pt x="184" y="380"/>
                      <a:pt x="184" y="380"/>
                    </a:cubicBezTo>
                    <a:cubicBezTo>
                      <a:pt x="185" y="380"/>
                      <a:pt x="185" y="380"/>
                      <a:pt x="185" y="380"/>
                    </a:cubicBezTo>
                    <a:cubicBezTo>
                      <a:pt x="186" y="383"/>
                      <a:pt x="186" y="383"/>
                      <a:pt x="186" y="383"/>
                    </a:cubicBezTo>
                    <a:cubicBezTo>
                      <a:pt x="192" y="390"/>
                      <a:pt x="192" y="390"/>
                      <a:pt x="192" y="390"/>
                    </a:cubicBezTo>
                    <a:cubicBezTo>
                      <a:pt x="200" y="389"/>
                      <a:pt x="200" y="389"/>
                      <a:pt x="200" y="389"/>
                    </a:cubicBezTo>
                    <a:cubicBezTo>
                      <a:pt x="198" y="373"/>
                      <a:pt x="198" y="373"/>
                      <a:pt x="198" y="373"/>
                    </a:cubicBezTo>
                    <a:cubicBezTo>
                      <a:pt x="222" y="373"/>
                      <a:pt x="222" y="373"/>
                      <a:pt x="222" y="373"/>
                    </a:cubicBezTo>
                    <a:cubicBezTo>
                      <a:pt x="245" y="378"/>
                      <a:pt x="245" y="378"/>
                      <a:pt x="245" y="378"/>
                    </a:cubicBezTo>
                    <a:cubicBezTo>
                      <a:pt x="255" y="362"/>
                      <a:pt x="255" y="362"/>
                      <a:pt x="255" y="362"/>
                    </a:cubicBezTo>
                    <a:cubicBezTo>
                      <a:pt x="256" y="361"/>
                      <a:pt x="256" y="361"/>
                      <a:pt x="256" y="361"/>
                    </a:cubicBezTo>
                    <a:cubicBezTo>
                      <a:pt x="256" y="360"/>
                      <a:pt x="256" y="360"/>
                      <a:pt x="256" y="360"/>
                    </a:cubicBezTo>
                    <a:cubicBezTo>
                      <a:pt x="258" y="359"/>
                      <a:pt x="258" y="359"/>
                      <a:pt x="258" y="359"/>
                    </a:cubicBezTo>
                    <a:cubicBezTo>
                      <a:pt x="283" y="351"/>
                      <a:pt x="283" y="351"/>
                      <a:pt x="283" y="351"/>
                    </a:cubicBezTo>
                    <a:cubicBezTo>
                      <a:pt x="287" y="314"/>
                      <a:pt x="287" y="314"/>
                      <a:pt x="287" y="314"/>
                    </a:cubicBezTo>
                    <a:cubicBezTo>
                      <a:pt x="314" y="337"/>
                      <a:pt x="314" y="337"/>
                      <a:pt x="314" y="337"/>
                    </a:cubicBezTo>
                    <a:cubicBezTo>
                      <a:pt x="324" y="340"/>
                      <a:pt x="324" y="340"/>
                      <a:pt x="324" y="340"/>
                    </a:cubicBezTo>
                    <a:cubicBezTo>
                      <a:pt x="330" y="333"/>
                      <a:pt x="330" y="333"/>
                      <a:pt x="330" y="333"/>
                    </a:cubicBezTo>
                    <a:cubicBezTo>
                      <a:pt x="326" y="253"/>
                      <a:pt x="326" y="253"/>
                      <a:pt x="326" y="253"/>
                    </a:cubicBezTo>
                    <a:cubicBezTo>
                      <a:pt x="326" y="251"/>
                      <a:pt x="326" y="251"/>
                      <a:pt x="326" y="251"/>
                    </a:cubicBezTo>
                    <a:cubicBezTo>
                      <a:pt x="326" y="247"/>
                      <a:pt x="326" y="247"/>
                      <a:pt x="326" y="247"/>
                    </a:cubicBezTo>
                    <a:cubicBezTo>
                      <a:pt x="344" y="250"/>
                      <a:pt x="344" y="250"/>
                      <a:pt x="344" y="250"/>
                    </a:cubicBezTo>
                    <a:cubicBezTo>
                      <a:pt x="345" y="250"/>
                      <a:pt x="345" y="250"/>
                      <a:pt x="345" y="250"/>
                    </a:cubicBezTo>
                    <a:cubicBezTo>
                      <a:pt x="345" y="250"/>
                      <a:pt x="347" y="251"/>
                      <a:pt x="348" y="251"/>
                    </a:cubicBezTo>
                    <a:cubicBezTo>
                      <a:pt x="348" y="251"/>
                      <a:pt x="348" y="252"/>
                      <a:pt x="349" y="252"/>
                    </a:cubicBezTo>
                    <a:cubicBezTo>
                      <a:pt x="357" y="264"/>
                      <a:pt x="377" y="304"/>
                      <a:pt x="377" y="304"/>
                    </a:cubicBezTo>
                    <a:cubicBezTo>
                      <a:pt x="413" y="299"/>
                      <a:pt x="413" y="299"/>
                      <a:pt x="413" y="299"/>
                    </a:cubicBezTo>
                    <a:cubicBezTo>
                      <a:pt x="419" y="297"/>
                      <a:pt x="419" y="297"/>
                      <a:pt x="419" y="297"/>
                    </a:cubicBezTo>
                    <a:cubicBezTo>
                      <a:pt x="425" y="285"/>
                      <a:pt x="425" y="285"/>
                      <a:pt x="425" y="285"/>
                    </a:cubicBezTo>
                    <a:cubicBezTo>
                      <a:pt x="414" y="276"/>
                      <a:pt x="414" y="276"/>
                      <a:pt x="414" y="276"/>
                    </a:cubicBezTo>
                    <a:cubicBezTo>
                      <a:pt x="411" y="272"/>
                      <a:pt x="411" y="272"/>
                      <a:pt x="411" y="272"/>
                    </a:cubicBezTo>
                    <a:cubicBezTo>
                      <a:pt x="435" y="264"/>
                      <a:pt x="435" y="264"/>
                      <a:pt x="435" y="264"/>
                    </a:cubicBezTo>
                    <a:cubicBezTo>
                      <a:pt x="437" y="262"/>
                      <a:pt x="437" y="262"/>
                      <a:pt x="437" y="262"/>
                    </a:cubicBezTo>
                    <a:cubicBezTo>
                      <a:pt x="438" y="261"/>
                      <a:pt x="438" y="261"/>
                      <a:pt x="438" y="261"/>
                    </a:cubicBezTo>
                    <a:cubicBezTo>
                      <a:pt x="448" y="272"/>
                      <a:pt x="448" y="272"/>
                      <a:pt x="448" y="272"/>
                    </a:cubicBezTo>
                    <a:cubicBezTo>
                      <a:pt x="456" y="268"/>
                      <a:pt x="456" y="268"/>
                      <a:pt x="456" y="268"/>
                    </a:cubicBezTo>
                    <a:cubicBezTo>
                      <a:pt x="456" y="252"/>
                      <a:pt x="456" y="252"/>
                      <a:pt x="456" y="252"/>
                    </a:cubicBezTo>
                    <a:cubicBezTo>
                      <a:pt x="462" y="251"/>
                      <a:pt x="462" y="251"/>
                      <a:pt x="462" y="251"/>
                    </a:cubicBezTo>
                    <a:cubicBezTo>
                      <a:pt x="479" y="251"/>
                      <a:pt x="479" y="251"/>
                      <a:pt x="479" y="251"/>
                    </a:cubicBezTo>
                    <a:cubicBezTo>
                      <a:pt x="492" y="252"/>
                      <a:pt x="502" y="258"/>
                      <a:pt x="509" y="268"/>
                    </a:cubicBezTo>
                    <a:cubicBezTo>
                      <a:pt x="511" y="272"/>
                      <a:pt x="511" y="272"/>
                      <a:pt x="511" y="272"/>
                    </a:cubicBezTo>
                    <a:cubicBezTo>
                      <a:pt x="518" y="247"/>
                      <a:pt x="518" y="247"/>
                      <a:pt x="518" y="247"/>
                    </a:cubicBezTo>
                    <a:cubicBezTo>
                      <a:pt x="523" y="240"/>
                      <a:pt x="531" y="239"/>
                      <a:pt x="544" y="245"/>
                    </a:cubicBezTo>
                    <a:cubicBezTo>
                      <a:pt x="546" y="246"/>
                      <a:pt x="546" y="246"/>
                      <a:pt x="546" y="246"/>
                    </a:cubicBezTo>
                    <a:cubicBezTo>
                      <a:pt x="546" y="247"/>
                      <a:pt x="546" y="247"/>
                      <a:pt x="546" y="247"/>
                    </a:cubicBezTo>
                    <a:cubicBezTo>
                      <a:pt x="547" y="248"/>
                      <a:pt x="547" y="248"/>
                      <a:pt x="547" y="248"/>
                    </a:cubicBezTo>
                    <a:cubicBezTo>
                      <a:pt x="548" y="249"/>
                      <a:pt x="550" y="250"/>
                      <a:pt x="551" y="250"/>
                    </a:cubicBezTo>
                    <a:cubicBezTo>
                      <a:pt x="556" y="248"/>
                      <a:pt x="575" y="235"/>
                      <a:pt x="606" y="211"/>
                    </a:cubicBezTo>
                    <a:cubicBezTo>
                      <a:pt x="606" y="195"/>
                      <a:pt x="615" y="186"/>
                      <a:pt x="628" y="182"/>
                    </a:cubicBezTo>
                    <a:close/>
                  </a:path>
                </a:pathLst>
              </a:custGeom>
              <a:solidFill>
                <a:srgbClr val="00B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52" name="Google Shape;452;p27"/>
              <p:cNvSpPr/>
              <p:nvPr/>
            </p:nvSpPr>
            <p:spPr>
              <a:xfrm>
                <a:off x="7243304" y="4492664"/>
                <a:ext cx="467921" cy="560355"/>
              </a:xfrm>
              <a:custGeom>
                <a:rect b="b" l="l" r="r" t="t"/>
                <a:pathLst>
                  <a:path extrusionOk="0" h="456" w="371">
                    <a:moveTo>
                      <a:pt x="194" y="20"/>
                    </a:moveTo>
                    <a:cubicBezTo>
                      <a:pt x="192" y="21"/>
                      <a:pt x="192" y="21"/>
                      <a:pt x="192" y="21"/>
                    </a:cubicBezTo>
                    <a:cubicBezTo>
                      <a:pt x="174" y="34"/>
                      <a:pt x="174" y="34"/>
                      <a:pt x="174" y="34"/>
                    </a:cubicBezTo>
                    <a:cubicBezTo>
                      <a:pt x="158" y="52"/>
                      <a:pt x="158" y="52"/>
                      <a:pt x="158" y="52"/>
                    </a:cubicBezTo>
                    <a:cubicBezTo>
                      <a:pt x="157" y="52"/>
                      <a:pt x="157" y="52"/>
                      <a:pt x="157" y="52"/>
                    </a:cubicBezTo>
                    <a:cubicBezTo>
                      <a:pt x="157" y="54"/>
                      <a:pt x="157" y="54"/>
                      <a:pt x="157" y="54"/>
                    </a:cubicBezTo>
                    <a:cubicBezTo>
                      <a:pt x="134" y="54"/>
                      <a:pt x="134" y="54"/>
                      <a:pt x="134" y="54"/>
                    </a:cubicBezTo>
                    <a:cubicBezTo>
                      <a:pt x="134" y="54"/>
                      <a:pt x="134" y="54"/>
                      <a:pt x="134" y="54"/>
                    </a:cubicBezTo>
                    <a:cubicBezTo>
                      <a:pt x="121" y="47"/>
                      <a:pt x="121" y="47"/>
                      <a:pt x="121" y="47"/>
                    </a:cubicBezTo>
                    <a:cubicBezTo>
                      <a:pt x="105" y="51"/>
                      <a:pt x="97" y="61"/>
                      <a:pt x="94" y="81"/>
                    </a:cubicBezTo>
                    <a:cubicBezTo>
                      <a:pt x="93" y="99"/>
                      <a:pt x="93" y="99"/>
                      <a:pt x="93" y="99"/>
                    </a:cubicBezTo>
                    <a:cubicBezTo>
                      <a:pt x="105" y="88"/>
                      <a:pt x="105" y="88"/>
                      <a:pt x="105" y="88"/>
                    </a:cubicBezTo>
                    <a:cubicBezTo>
                      <a:pt x="97" y="123"/>
                      <a:pt x="97" y="123"/>
                      <a:pt x="97" y="123"/>
                    </a:cubicBezTo>
                    <a:cubicBezTo>
                      <a:pt x="97" y="124"/>
                      <a:pt x="97" y="124"/>
                      <a:pt x="97" y="124"/>
                    </a:cubicBezTo>
                    <a:cubicBezTo>
                      <a:pt x="97" y="125"/>
                      <a:pt x="97" y="125"/>
                      <a:pt x="97" y="125"/>
                    </a:cubicBezTo>
                    <a:cubicBezTo>
                      <a:pt x="62" y="155"/>
                      <a:pt x="62" y="155"/>
                      <a:pt x="62" y="155"/>
                    </a:cubicBezTo>
                    <a:cubicBezTo>
                      <a:pt x="57" y="162"/>
                      <a:pt x="55" y="167"/>
                      <a:pt x="57" y="170"/>
                    </a:cubicBezTo>
                    <a:cubicBezTo>
                      <a:pt x="63" y="177"/>
                      <a:pt x="63" y="177"/>
                      <a:pt x="63" y="177"/>
                    </a:cubicBezTo>
                    <a:cubicBezTo>
                      <a:pt x="71" y="184"/>
                      <a:pt x="75" y="189"/>
                      <a:pt x="74" y="193"/>
                    </a:cubicBezTo>
                    <a:cubicBezTo>
                      <a:pt x="74" y="196"/>
                      <a:pt x="73" y="200"/>
                      <a:pt x="71" y="202"/>
                    </a:cubicBezTo>
                    <a:cubicBezTo>
                      <a:pt x="48" y="221"/>
                      <a:pt x="48" y="221"/>
                      <a:pt x="48" y="221"/>
                    </a:cubicBezTo>
                    <a:cubicBezTo>
                      <a:pt x="49" y="226"/>
                      <a:pt x="49" y="234"/>
                      <a:pt x="48" y="244"/>
                    </a:cubicBezTo>
                    <a:cubicBezTo>
                      <a:pt x="48" y="247"/>
                      <a:pt x="48" y="247"/>
                      <a:pt x="48" y="247"/>
                    </a:cubicBezTo>
                    <a:cubicBezTo>
                      <a:pt x="47" y="248"/>
                      <a:pt x="47" y="248"/>
                      <a:pt x="47" y="248"/>
                    </a:cubicBezTo>
                    <a:cubicBezTo>
                      <a:pt x="39" y="251"/>
                      <a:pt x="39" y="251"/>
                      <a:pt x="39" y="251"/>
                    </a:cubicBezTo>
                    <a:cubicBezTo>
                      <a:pt x="39" y="257"/>
                      <a:pt x="37" y="260"/>
                      <a:pt x="31" y="265"/>
                    </a:cubicBezTo>
                    <a:cubicBezTo>
                      <a:pt x="20" y="277"/>
                      <a:pt x="20" y="277"/>
                      <a:pt x="20" y="277"/>
                    </a:cubicBezTo>
                    <a:cubicBezTo>
                      <a:pt x="20" y="278"/>
                      <a:pt x="20" y="278"/>
                      <a:pt x="20" y="278"/>
                    </a:cubicBezTo>
                    <a:cubicBezTo>
                      <a:pt x="22" y="283"/>
                      <a:pt x="22" y="289"/>
                      <a:pt x="18" y="299"/>
                    </a:cubicBezTo>
                    <a:cubicBezTo>
                      <a:pt x="23" y="309"/>
                      <a:pt x="23" y="317"/>
                      <a:pt x="18" y="320"/>
                    </a:cubicBezTo>
                    <a:cubicBezTo>
                      <a:pt x="7" y="330"/>
                      <a:pt x="7" y="330"/>
                      <a:pt x="7" y="330"/>
                    </a:cubicBezTo>
                    <a:cubicBezTo>
                      <a:pt x="5" y="332"/>
                      <a:pt x="5" y="332"/>
                      <a:pt x="5" y="332"/>
                    </a:cubicBezTo>
                    <a:cubicBezTo>
                      <a:pt x="0" y="334"/>
                      <a:pt x="0" y="334"/>
                      <a:pt x="0" y="334"/>
                    </a:cubicBezTo>
                    <a:cubicBezTo>
                      <a:pt x="0" y="336"/>
                      <a:pt x="0" y="336"/>
                      <a:pt x="0" y="336"/>
                    </a:cubicBezTo>
                    <a:cubicBezTo>
                      <a:pt x="7" y="361"/>
                      <a:pt x="7" y="361"/>
                      <a:pt x="7" y="361"/>
                    </a:cubicBezTo>
                    <a:cubicBezTo>
                      <a:pt x="9" y="361"/>
                      <a:pt x="9" y="361"/>
                      <a:pt x="9" y="361"/>
                    </a:cubicBezTo>
                    <a:cubicBezTo>
                      <a:pt x="27" y="359"/>
                      <a:pt x="46" y="359"/>
                      <a:pt x="67" y="361"/>
                    </a:cubicBezTo>
                    <a:cubicBezTo>
                      <a:pt x="69" y="361"/>
                      <a:pt x="69" y="361"/>
                      <a:pt x="69" y="361"/>
                    </a:cubicBezTo>
                    <a:cubicBezTo>
                      <a:pt x="69" y="362"/>
                      <a:pt x="69" y="362"/>
                      <a:pt x="69" y="362"/>
                    </a:cubicBezTo>
                    <a:cubicBezTo>
                      <a:pt x="93" y="385"/>
                      <a:pt x="93" y="385"/>
                      <a:pt x="93" y="385"/>
                    </a:cubicBezTo>
                    <a:cubicBezTo>
                      <a:pt x="93" y="386"/>
                      <a:pt x="93" y="386"/>
                      <a:pt x="93" y="386"/>
                    </a:cubicBezTo>
                    <a:cubicBezTo>
                      <a:pt x="94" y="386"/>
                      <a:pt x="94" y="386"/>
                      <a:pt x="94" y="386"/>
                    </a:cubicBezTo>
                    <a:cubicBezTo>
                      <a:pt x="107" y="425"/>
                      <a:pt x="107" y="425"/>
                      <a:pt x="107" y="425"/>
                    </a:cubicBezTo>
                    <a:cubicBezTo>
                      <a:pt x="136" y="452"/>
                      <a:pt x="136" y="452"/>
                      <a:pt x="136" y="452"/>
                    </a:cubicBezTo>
                    <a:cubicBezTo>
                      <a:pt x="148" y="456"/>
                      <a:pt x="148" y="456"/>
                      <a:pt x="148" y="456"/>
                    </a:cubicBezTo>
                    <a:cubicBezTo>
                      <a:pt x="149" y="423"/>
                      <a:pt x="149" y="423"/>
                      <a:pt x="149" y="423"/>
                    </a:cubicBezTo>
                    <a:cubicBezTo>
                      <a:pt x="175" y="450"/>
                      <a:pt x="175" y="450"/>
                      <a:pt x="175" y="450"/>
                    </a:cubicBezTo>
                    <a:cubicBezTo>
                      <a:pt x="179" y="446"/>
                      <a:pt x="179" y="446"/>
                      <a:pt x="179" y="446"/>
                    </a:cubicBezTo>
                    <a:cubicBezTo>
                      <a:pt x="198" y="406"/>
                      <a:pt x="198" y="406"/>
                      <a:pt x="198" y="406"/>
                    </a:cubicBezTo>
                    <a:cubicBezTo>
                      <a:pt x="201" y="384"/>
                      <a:pt x="201" y="384"/>
                      <a:pt x="201" y="384"/>
                    </a:cubicBezTo>
                    <a:cubicBezTo>
                      <a:pt x="205" y="385"/>
                      <a:pt x="205" y="385"/>
                      <a:pt x="205" y="385"/>
                    </a:cubicBezTo>
                    <a:cubicBezTo>
                      <a:pt x="207" y="385"/>
                      <a:pt x="207" y="385"/>
                      <a:pt x="207" y="385"/>
                    </a:cubicBezTo>
                    <a:cubicBezTo>
                      <a:pt x="227" y="386"/>
                      <a:pt x="227" y="386"/>
                      <a:pt x="227" y="386"/>
                    </a:cubicBezTo>
                    <a:cubicBezTo>
                      <a:pt x="226" y="371"/>
                      <a:pt x="226" y="371"/>
                      <a:pt x="226" y="371"/>
                    </a:cubicBezTo>
                    <a:cubicBezTo>
                      <a:pt x="226" y="367"/>
                      <a:pt x="226" y="367"/>
                      <a:pt x="226" y="367"/>
                    </a:cubicBezTo>
                    <a:cubicBezTo>
                      <a:pt x="226" y="365"/>
                      <a:pt x="226" y="365"/>
                      <a:pt x="226" y="365"/>
                    </a:cubicBezTo>
                    <a:cubicBezTo>
                      <a:pt x="229" y="365"/>
                      <a:pt x="229" y="365"/>
                      <a:pt x="229" y="365"/>
                    </a:cubicBezTo>
                    <a:cubicBezTo>
                      <a:pt x="255" y="366"/>
                      <a:pt x="255" y="366"/>
                      <a:pt x="255" y="366"/>
                    </a:cubicBezTo>
                    <a:cubicBezTo>
                      <a:pt x="269" y="353"/>
                      <a:pt x="275" y="341"/>
                      <a:pt x="275" y="332"/>
                    </a:cubicBezTo>
                    <a:cubicBezTo>
                      <a:pt x="271" y="294"/>
                      <a:pt x="271" y="294"/>
                      <a:pt x="271" y="294"/>
                    </a:cubicBezTo>
                    <a:cubicBezTo>
                      <a:pt x="294" y="301"/>
                      <a:pt x="294" y="301"/>
                      <a:pt x="294" y="301"/>
                    </a:cubicBezTo>
                    <a:cubicBezTo>
                      <a:pt x="301" y="290"/>
                      <a:pt x="301" y="290"/>
                      <a:pt x="301" y="290"/>
                    </a:cubicBezTo>
                    <a:cubicBezTo>
                      <a:pt x="290" y="280"/>
                      <a:pt x="290" y="280"/>
                      <a:pt x="290" y="280"/>
                    </a:cubicBezTo>
                    <a:cubicBezTo>
                      <a:pt x="287" y="276"/>
                      <a:pt x="287" y="276"/>
                      <a:pt x="287" y="276"/>
                    </a:cubicBezTo>
                    <a:cubicBezTo>
                      <a:pt x="308" y="255"/>
                      <a:pt x="308" y="255"/>
                      <a:pt x="308" y="255"/>
                    </a:cubicBezTo>
                    <a:cubicBezTo>
                      <a:pt x="309" y="257"/>
                      <a:pt x="309" y="257"/>
                      <a:pt x="309" y="257"/>
                    </a:cubicBezTo>
                    <a:cubicBezTo>
                      <a:pt x="311" y="257"/>
                      <a:pt x="311" y="257"/>
                      <a:pt x="311" y="257"/>
                    </a:cubicBezTo>
                    <a:cubicBezTo>
                      <a:pt x="324" y="264"/>
                      <a:pt x="324" y="264"/>
                      <a:pt x="324" y="264"/>
                    </a:cubicBezTo>
                    <a:cubicBezTo>
                      <a:pt x="324" y="261"/>
                      <a:pt x="324" y="261"/>
                      <a:pt x="324" y="261"/>
                    </a:cubicBezTo>
                    <a:cubicBezTo>
                      <a:pt x="315" y="242"/>
                      <a:pt x="315" y="242"/>
                      <a:pt x="315" y="242"/>
                    </a:cubicBezTo>
                    <a:cubicBezTo>
                      <a:pt x="319" y="239"/>
                      <a:pt x="319" y="239"/>
                      <a:pt x="319" y="239"/>
                    </a:cubicBezTo>
                    <a:cubicBezTo>
                      <a:pt x="324" y="236"/>
                      <a:pt x="324" y="236"/>
                      <a:pt x="324" y="236"/>
                    </a:cubicBezTo>
                    <a:cubicBezTo>
                      <a:pt x="322" y="228"/>
                      <a:pt x="322" y="228"/>
                      <a:pt x="322" y="228"/>
                    </a:cubicBezTo>
                    <a:cubicBezTo>
                      <a:pt x="311" y="208"/>
                      <a:pt x="311" y="208"/>
                      <a:pt x="311" y="208"/>
                    </a:cubicBezTo>
                    <a:cubicBezTo>
                      <a:pt x="313" y="207"/>
                      <a:pt x="313" y="207"/>
                      <a:pt x="313" y="207"/>
                    </a:cubicBezTo>
                    <a:cubicBezTo>
                      <a:pt x="315" y="205"/>
                      <a:pt x="315" y="205"/>
                      <a:pt x="315" y="205"/>
                    </a:cubicBezTo>
                    <a:cubicBezTo>
                      <a:pt x="344" y="189"/>
                      <a:pt x="344" y="189"/>
                      <a:pt x="344" y="189"/>
                    </a:cubicBezTo>
                    <a:cubicBezTo>
                      <a:pt x="345" y="177"/>
                      <a:pt x="345" y="177"/>
                      <a:pt x="345" y="177"/>
                    </a:cubicBezTo>
                    <a:cubicBezTo>
                      <a:pt x="321" y="165"/>
                      <a:pt x="308" y="154"/>
                      <a:pt x="310" y="149"/>
                    </a:cubicBezTo>
                    <a:cubicBezTo>
                      <a:pt x="311" y="145"/>
                      <a:pt x="313" y="144"/>
                      <a:pt x="319" y="144"/>
                    </a:cubicBezTo>
                    <a:cubicBezTo>
                      <a:pt x="350" y="149"/>
                      <a:pt x="350" y="149"/>
                      <a:pt x="350" y="149"/>
                    </a:cubicBezTo>
                    <a:cubicBezTo>
                      <a:pt x="351" y="130"/>
                      <a:pt x="351" y="130"/>
                      <a:pt x="351" y="130"/>
                    </a:cubicBezTo>
                    <a:cubicBezTo>
                      <a:pt x="351" y="128"/>
                      <a:pt x="351" y="128"/>
                      <a:pt x="351" y="128"/>
                    </a:cubicBezTo>
                    <a:cubicBezTo>
                      <a:pt x="367" y="112"/>
                      <a:pt x="367" y="112"/>
                      <a:pt x="367" y="112"/>
                    </a:cubicBezTo>
                    <a:cubicBezTo>
                      <a:pt x="371" y="100"/>
                      <a:pt x="371" y="100"/>
                      <a:pt x="371" y="100"/>
                    </a:cubicBezTo>
                    <a:cubicBezTo>
                      <a:pt x="365" y="98"/>
                      <a:pt x="361" y="94"/>
                      <a:pt x="357" y="90"/>
                    </a:cubicBezTo>
                    <a:cubicBezTo>
                      <a:pt x="356" y="88"/>
                      <a:pt x="356" y="88"/>
                      <a:pt x="356" y="88"/>
                    </a:cubicBezTo>
                    <a:cubicBezTo>
                      <a:pt x="356" y="86"/>
                      <a:pt x="356" y="86"/>
                      <a:pt x="356" y="86"/>
                    </a:cubicBezTo>
                    <a:cubicBezTo>
                      <a:pt x="357" y="80"/>
                      <a:pt x="357" y="80"/>
                      <a:pt x="357" y="80"/>
                    </a:cubicBezTo>
                    <a:cubicBezTo>
                      <a:pt x="356" y="78"/>
                      <a:pt x="356" y="78"/>
                      <a:pt x="356" y="78"/>
                    </a:cubicBezTo>
                    <a:cubicBezTo>
                      <a:pt x="353" y="77"/>
                      <a:pt x="353" y="77"/>
                      <a:pt x="353" y="77"/>
                    </a:cubicBezTo>
                    <a:cubicBezTo>
                      <a:pt x="352" y="78"/>
                      <a:pt x="352" y="78"/>
                      <a:pt x="352" y="78"/>
                    </a:cubicBezTo>
                    <a:cubicBezTo>
                      <a:pt x="350" y="82"/>
                      <a:pt x="345" y="86"/>
                      <a:pt x="338" y="86"/>
                    </a:cubicBezTo>
                    <a:cubicBezTo>
                      <a:pt x="326" y="86"/>
                      <a:pt x="316" y="80"/>
                      <a:pt x="309" y="73"/>
                    </a:cubicBezTo>
                    <a:cubicBezTo>
                      <a:pt x="309" y="72"/>
                      <a:pt x="309" y="72"/>
                      <a:pt x="309" y="72"/>
                    </a:cubicBezTo>
                    <a:cubicBezTo>
                      <a:pt x="308" y="72"/>
                      <a:pt x="308" y="72"/>
                      <a:pt x="308" y="72"/>
                    </a:cubicBezTo>
                    <a:cubicBezTo>
                      <a:pt x="300" y="57"/>
                      <a:pt x="300" y="57"/>
                      <a:pt x="300" y="57"/>
                    </a:cubicBezTo>
                    <a:cubicBezTo>
                      <a:pt x="297" y="59"/>
                      <a:pt x="297" y="59"/>
                      <a:pt x="297" y="59"/>
                    </a:cubicBezTo>
                    <a:cubicBezTo>
                      <a:pt x="296" y="66"/>
                      <a:pt x="292" y="72"/>
                      <a:pt x="285" y="77"/>
                    </a:cubicBezTo>
                    <a:cubicBezTo>
                      <a:pt x="271" y="84"/>
                      <a:pt x="258" y="86"/>
                      <a:pt x="246" y="80"/>
                    </a:cubicBezTo>
                    <a:cubicBezTo>
                      <a:pt x="237" y="77"/>
                      <a:pt x="232" y="71"/>
                      <a:pt x="229" y="61"/>
                    </a:cubicBezTo>
                    <a:cubicBezTo>
                      <a:pt x="226" y="40"/>
                      <a:pt x="226" y="40"/>
                      <a:pt x="226" y="40"/>
                    </a:cubicBezTo>
                    <a:cubicBezTo>
                      <a:pt x="223" y="20"/>
                      <a:pt x="218" y="9"/>
                      <a:pt x="212" y="5"/>
                    </a:cubicBezTo>
                    <a:cubicBezTo>
                      <a:pt x="206" y="1"/>
                      <a:pt x="199" y="0"/>
                      <a:pt x="194" y="1"/>
                    </a:cubicBezTo>
                    <a:cubicBezTo>
                      <a:pt x="195" y="19"/>
                      <a:pt x="195" y="19"/>
                      <a:pt x="195" y="19"/>
                    </a:cubicBezTo>
                    <a:lnTo>
                      <a:pt x="194" y="20"/>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53" name="Google Shape;453;p27"/>
              <p:cNvSpPr/>
              <p:nvPr/>
            </p:nvSpPr>
            <p:spPr>
              <a:xfrm>
                <a:off x="7447636" y="4136976"/>
                <a:ext cx="406621" cy="459014"/>
              </a:xfrm>
              <a:custGeom>
                <a:rect b="b" l="l" r="r" t="t"/>
                <a:pathLst>
                  <a:path extrusionOk="0" h="372" w="322">
                    <a:moveTo>
                      <a:pt x="198" y="5"/>
                    </a:moveTo>
                    <a:cubicBezTo>
                      <a:pt x="186" y="11"/>
                      <a:pt x="177" y="15"/>
                      <a:pt x="169" y="16"/>
                    </a:cubicBezTo>
                    <a:cubicBezTo>
                      <a:pt x="163" y="16"/>
                      <a:pt x="152" y="14"/>
                      <a:pt x="138" y="9"/>
                    </a:cubicBezTo>
                    <a:cubicBezTo>
                      <a:pt x="113" y="5"/>
                      <a:pt x="113" y="5"/>
                      <a:pt x="113" y="5"/>
                    </a:cubicBezTo>
                    <a:cubicBezTo>
                      <a:pt x="106" y="9"/>
                      <a:pt x="98" y="19"/>
                      <a:pt x="86" y="37"/>
                    </a:cubicBezTo>
                    <a:cubicBezTo>
                      <a:pt x="102" y="71"/>
                      <a:pt x="102" y="71"/>
                      <a:pt x="102" y="71"/>
                    </a:cubicBezTo>
                    <a:cubicBezTo>
                      <a:pt x="75" y="86"/>
                      <a:pt x="75" y="86"/>
                      <a:pt x="75" y="86"/>
                    </a:cubicBezTo>
                    <a:cubicBezTo>
                      <a:pt x="74" y="86"/>
                      <a:pt x="74" y="86"/>
                      <a:pt x="74" y="86"/>
                    </a:cubicBezTo>
                    <a:cubicBezTo>
                      <a:pt x="53" y="79"/>
                      <a:pt x="53" y="79"/>
                      <a:pt x="53" y="79"/>
                    </a:cubicBezTo>
                    <a:cubicBezTo>
                      <a:pt x="62" y="95"/>
                      <a:pt x="64" y="105"/>
                      <a:pt x="61" y="109"/>
                    </a:cubicBezTo>
                    <a:cubicBezTo>
                      <a:pt x="58" y="117"/>
                      <a:pt x="58" y="117"/>
                      <a:pt x="58" y="117"/>
                    </a:cubicBezTo>
                    <a:cubicBezTo>
                      <a:pt x="53" y="130"/>
                      <a:pt x="49" y="137"/>
                      <a:pt x="45" y="141"/>
                    </a:cubicBezTo>
                    <a:cubicBezTo>
                      <a:pt x="8" y="174"/>
                      <a:pt x="8" y="174"/>
                      <a:pt x="8" y="174"/>
                    </a:cubicBezTo>
                    <a:cubicBezTo>
                      <a:pt x="17" y="180"/>
                      <a:pt x="17" y="180"/>
                      <a:pt x="17" y="180"/>
                    </a:cubicBezTo>
                    <a:cubicBezTo>
                      <a:pt x="11" y="185"/>
                      <a:pt x="11" y="185"/>
                      <a:pt x="11" y="185"/>
                    </a:cubicBezTo>
                    <a:cubicBezTo>
                      <a:pt x="3" y="192"/>
                      <a:pt x="0" y="201"/>
                      <a:pt x="5" y="207"/>
                    </a:cubicBezTo>
                    <a:cubicBezTo>
                      <a:pt x="30" y="246"/>
                      <a:pt x="30" y="246"/>
                      <a:pt x="30" y="246"/>
                    </a:cubicBezTo>
                    <a:cubicBezTo>
                      <a:pt x="31" y="246"/>
                      <a:pt x="31" y="246"/>
                      <a:pt x="31" y="246"/>
                    </a:cubicBezTo>
                    <a:cubicBezTo>
                      <a:pt x="31" y="247"/>
                      <a:pt x="31" y="247"/>
                      <a:pt x="31" y="247"/>
                    </a:cubicBezTo>
                    <a:cubicBezTo>
                      <a:pt x="43" y="268"/>
                      <a:pt x="43" y="268"/>
                      <a:pt x="43" y="268"/>
                    </a:cubicBezTo>
                    <a:cubicBezTo>
                      <a:pt x="43" y="269"/>
                      <a:pt x="43" y="269"/>
                      <a:pt x="43" y="269"/>
                    </a:cubicBezTo>
                    <a:cubicBezTo>
                      <a:pt x="44" y="270"/>
                      <a:pt x="44" y="270"/>
                      <a:pt x="44" y="270"/>
                    </a:cubicBezTo>
                    <a:cubicBezTo>
                      <a:pt x="43" y="272"/>
                      <a:pt x="43" y="272"/>
                      <a:pt x="43" y="272"/>
                    </a:cubicBezTo>
                    <a:cubicBezTo>
                      <a:pt x="43" y="274"/>
                      <a:pt x="43" y="274"/>
                      <a:pt x="43" y="274"/>
                    </a:cubicBezTo>
                    <a:cubicBezTo>
                      <a:pt x="43" y="276"/>
                      <a:pt x="43" y="276"/>
                      <a:pt x="43" y="276"/>
                    </a:cubicBezTo>
                    <a:cubicBezTo>
                      <a:pt x="41" y="278"/>
                      <a:pt x="41" y="278"/>
                      <a:pt x="41" y="278"/>
                    </a:cubicBezTo>
                    <a:cubicBezTo>
                      <a:pt x="46" y="278"/>
                      <a:pt x="50" y="280"/>
                      <a:pt x="55" y="283"/>
                    </a:cubicBezTo>
                    <a:cubicBezTo>
                      <a:pt x="64" y="288"/>
                      <a:pt x="70" y="303"/>
                      <a:pt x="73" y="325"/>
                    </a:cubicBezTo>
                    <a:cubicBezTo>
                      <a:pt x="77" y="346"/>
                      <a:pt x="77" y="346"/>
                      <a:pt x="77" y="346"/>
                    </a:cubicBezTo>
                    <a:cubicBezTo>
                      <a:pt x="80" y="352"/>
                      <a:pt x="82" y="355"/>
                      <a:pt x="87" y="357"/>
                    </a:cubicBezTo>
                    <a:cubicBezTo>
                      <a:pt x="95" y="361"/>
                      <a:pt x="106" y="360"/>
                      <a:pt x="115" y="354"/>
                    </a:cubicBezTo>
                    <a:cubicBezTo>
                      <a:pt x="121" y="350"/>
                      <a:pt x="124" y="347"/>
                      <a:pt x="123" y="344"/>
                    </a:cubicBezTo>
                    <a:cubicBezTo>
                      <a:pt x="122" y="343"/>
                      <a:pt x="122" y="343"/>
                      <a:pt x="122" y="343"/>
                    </a:cubicBezTo>
                    <a:cubicBezTo>
                      <a:pt x="122" y="341"/>
                      <a:pt x="122" y="341"/>
                      <a:pt x="122" y="341"/>
                    </a:cubicBezTo>
                    <a:cubicBezTo>
                      <a:pt x="140" y="328"/>
                      <a:pt x="140" y="328"/>
                      <a:pt x="140" y="328"/>
                    </a:cubicBezTo>
                    <a:cubicBezTo>
                      <a:pt x="142" y="330"/>
                      <a:pt x="142" y="330"/>
                      <a:pt x="142" y="330"/>
                    </a:cubicBezTo>
                    <a:cubicBezTo>
                      <a:pt x="156" y="354"/>
                      <a:pt x="156" y="354"/>
                      <a:pt x="156" y="354"/>
                    </a:cubicBezTo>
                    <a:cubicBezTo>
                      <a:pt x="161" y="358"/>
                      <a:pt x="166" y="360"/>
                      <a:pt x="175" y="360"/>
                    </a:cubicBezTo>
                    <a:cubicBezTo>
                      <a:pt x="180" y="359"/>
                      <a:pt x="180" y="359"/>
                      <a:pt x="180" y="359"/>
                    </a:cubicBezTo>
                    <a:cubicBezTo>
                      <a:pt x="180" y="359"/>
                      <a:pt x="180" y="359"/>
                      <a:pt x="180" y="359"/>
                    </a:cubicBezTo>
                    <a:cubicBezTo>
                      <a:pt x="176" y="346"/>
                      <a:pt x="176" y="346"/>
                      <a:pt x="176" y="346"/>
                    </a:cubicBezTo>
                    <a:cubicBezTo>
                      <a:pt x="196" y="355"/>
                      <a:pt x="196" y="355"/>
                      <a:pt x="196" y="355"/>
                    </a:cubicBezTo>
                    <a:cubicBezTo>
                      <a:pt x="201" y="355"/>
                      <a:pt x="201" y="355"/>
                      <a:pt x="201" y="355"/>
                    </a:cubicBezTo>
                    <a:cubicBezTo>
                      <a:pt x="202" y="355"/>
                      <a:pt x="202" y="355"/>
                      <a:pt x="202" y="355"/>
                    </a:cubicBezTo>
                    <a:cubicBezTo>
                      <a:pt x="203" y="357"/>
                      <a:pt x="203" y="357"/>
                      <a:pt x="203" y="357"/>
                    </a:cubicBezTo>
                    <a:cubicBezTo>
                      <a:pt x="222" y="372"/>
                      <a:pt x="222" y="372"/>
                      <a:pt x="222" y="372"/>
                    </a:cubicBezTo>
                    <a:cubicBezTo>
                      <a:pt x="227" y="363"/>
                      <a:pt x="227" y="363"/>
                      <a:pt x="227" y="363"/>
                    </a:cubicBezTo>
                    <a:cubicBezTo>
                      <a:pt x="226" y="327"/>
                      <a:pt x="226" y="327"/>
                      <a:pt x="226" y="327"/>
                    </a:cubicBezTo>
                    <a:cubicBezTo>
                      <a:pt x="227" y="326"/>
                      <a:pt x="227" y="326"/>
                      <a:pt x="227" y="326"/>
                    </a:cubicBezTo>
                    <a:cubicBezTo>
                      <a:pt x="227" y="326"/>
                      <a:pt x="227" y="326"/>
                      <a:pt x="227" y="326"/>
                    </a:cubicBezTo>
                    <a:cubicBezTo>
                      <a:pt x="240" y="310"/>
                      <a:pt x="240" y="310"/>
                      <a:pt x="240" y="310"/>
                    </a:cubicBezTo>
                    <a:cubicBezTo>
                      <a:pt x="241" y="308"/>
                      <a:pt x="240" y="304"/>
                      <a:pt x="235" y="299"/>
                    </a:cubicBezTo>
                    <a:cubicBezTo>
                      <a:pt x="232" y="296"/>
                      <a:pt x="232" y="296"/>
                      <a:pt x="232" y="296"/>
                    </a:cubicBezTo>
                    <a:cubicBezTo>
                      <a:pt x="234" y="293"/>
                      <a:pt x="234" y="293"/>
                      <a:pt x="234" y="293"/>
                    </a:cubicBezTo>
                    <a:cubicBezTo>
                      <a:pt x="235" y="291"/>
                      <a:pt x="235" y="291"/>
                      <a:pt x="235" y="291"/>
                    </a:cubicBezTo>
                    <a:cubicBezTo>
                      <a:pt x="238" y="290"/>
                      <a:pt x="238" y="290"/>
                      <a:pt x="238" y="290"/>
                    </a:cubicBezTo>
                    <a:cubicBezTo>
                      <a:pt x="264" y="247"/>
                      <a:pt x="264" y="247"/>
                      <a:pt x="264" y="247"/>
                    </a:cubicBezTo>
                    <a:cubicBezTo>
                      <a:pt x="266" y="248"/>
                      <a:pt x="266" y="248"/>
                      <a:pt x="266" y="248"/>
                    </a:cubicBezTo>
                    <a:cubicBezTo>
                      <a:pt x="272" y="249"/>
                      <a:pt x="272" y="249"/>
                      <a:pt x="272" y="249"/>
                    </a:cubicBezTo>
                    <a:cubicBezTo>
                      <a:pt x="274" y="250"/>
                      <a:pt x="274" y="250"/>
                      <a:pt x="274" y="250"/>
                    </a:cubicBezTo>
                    <a:cubicBezTo>
                      <a:pt x="274" y="252"/>
                      <a:pt x="274" y="252"/>
                      <a:pt x="274" y="252"/>
                    </a:cubicBezTo>
                    <a:cubicBezTo>
                      <a:pt x="272" y="269"/>
                      <a:pt x="272" y="269"/>
                      <a:pt x="272" y="269"/>
                    </a:cubicBezTo>
                    <a:cubicBezTo>
                      <a:pt x="274" y="269"/>
                      <a:pt x="274" y="269"/>
                      <a:pt x="274" y="269"/>
                    </a:cubicBezTo>
                    <a:cubicBezTo>
                      <a:pt x="303" y="243"/>
                      <a:pt x="303" y="243"/>
                      <a:pt x="303" y="243"/>
                    </a:cubicBezTo>
                    <a:cubicBezTo>
                      <a:pt x="301" y="229"/>
                      <a:pt x="301" y="229"/>
                      <a:pt x="301" y="229"/>
                    </a:cubicBezTo>
                    <a:cubicBezTo>
                      <a:pt x="296" y="229"/>
                      <a:pt x="296" y="229"/>
                      <a:pt x="296" y="229"/>
                    </a:cubicBezTo>
                    <a:cubicBezTo>
                      <a:pt x="285" y="230"/>
                      <a:pt x="285" y="230"/>
                      <a:pt x="285" y="230"/>
                    </a:cubicBezTo>
                    <a:cubicBezTo>
                      <a:pt x="303" y="182"/>
                      <a:pt x="303" y="182"/>
                      <a:pt x="303" y="182"/>
                    </a:cubicBezTo>
                    <a:cubicBezTo>
                      <a:pt x="287" y="180"/>
                      <a:pt x="287" y="180"/>
                      <a:pt x="287" y="180"/>
                    </a:cubicBezTo>
                    <a:cubicBezTo>
                      <a:pt x="287" y="180"/>
                      <a:pt x="287" y="180"/>
                      <a:pt x="287" y="180"/>
                    </a:cubicBezTo>
                    <a:cubicBezTo>
                      <a:pt x="285" y="180"/>
                      <a:pt x="285" y="180"/>
                      <a:pt x="285" y="180"/>
                    </a:cubicBezTo>
                    <a:cubicBezTo>
                      <a:pt x="285" y="177"/>
                      <a:pt x="285" y="177"/>
                      <a:pt x="285" y="177"/>
                    </a:cubicBezTo>
                    <a:cubicBezTo>
                      <a:pt x="280" y="171"/>
                      <a:pt x="280" y="171"/>
                      <a:pt x="280" y="171"/>
                    </a:cubicBezTo>
                    <a:cubicBezTo>
                      <a:pt x="277" y="165"/>
                      <a:pt x="277" y="159"/>
                      <a:pt x="281" y="154"/>
                    </a:cubicBezTo>
                    <a:cubicBezTo>
                      <a:pt x="306" y="153"/>
                      <a:pt x="306" y="153"/>
                      <a:pt x="306" y="153"/>
                    </a:cubicBezTo>
                    <a:cubicBezTo>
                      <a:pt x="322" y="153"/>
                      <a:pt x="322" y="153"/>
                      <a:pt x="322" y="153"/>
                    </a:cubicBezTo>
                    <a:cubicBezTo>
                      <a:pt x="322" y="148"/>
                      <a:pt x="319" y="138"/>
                      <a:pt x="310" y="123"/>
                    </a:cubicBezTo>
                    <a:cubicBezTo>
                      <a:pt x="287" y="115"/>
                      <a:pt x="287" y="115"/>
                      <a:pt x="287" y="115"/>
                    </a:cubicBezTo>
                    <a:cubicBezTo>
                      <a:pt x="311" y="93"/>
                      <a:pt x="311" y="93"/>
                      <a:pt x="311" y="93"/>
                    </a:cubicBezTo>
                    <a:cubicBezTo>
                      <a:pt x="311" y="88"/>
                      <a:pt x="311" y="88"/>
                      <a:pt x="311" y="88"/>
                    </a:cubicBezTo>
                    <a:cubicBezTo>
                      <a:pt x="299" y="90"/>
                      <a:pt x="299" y="90"/>
                      <a:pt x="299" y="90"/>
                    </a:cubicBezTo>
                    <a:cubicBezTo>
                      <a:pt x="295" y="90"/>
                      <a:pt x="295" y="90"/>
                      <a:pt x="295" y="90"/>
                    </a:cubicBezTo>
                    <a:cubicBezTo>
                      <a:pt x="295" y="89"/>
                      <a:pt x="295" y="89"/>
                      <a:pt x="295" y="89"/>
                    </a:cubicBezTo>
                    <a:cubicBezTo>
                      <a:pt x="294" y="88"/>
                      <a:pt x="294" y="88"/>
                      <a:pt x="294" y="88"/>
                    </a:cubicBezTo>
                    <a:cubicBezTo>
                      <a:pt x="293" y="86"/>
                      <a:pt x="293" y="86"/>
                      <a:pt x="293" y="86"/>
                    </a:cubicBezTo>
                    <a:cubicBezTo>
                      <a:pt x="290" y="75"/>
                      <a:pt x="283" y="67"/>
                      <a:pt x="274" y="63"/>
                    </a:cubicBezTo>
                    <a:cubicBezTo>
                      <a:pt x="232" y="64"/>
                      <a:pt x="232" y="64"/>
                      <a:pt x="232" y="64"/>
                    </a:cubicBezTo>
                    <a:cubicBezTo>
                      <a:pt x="214" y="86"/>
                      <a:pt x="214" y="86"/>
                      <a:pt x="214" y="86"/>
                    </a:cubicBezTo>
                    <a:cubicBezTo>
                      <a:pt x="214" y="87"/>
                      <a:pt x="214" y="87"/>
                      <a:pt x="214" y="87"/>
                    </a:cubicBezTo>
                    <a:cubicBezTo>
                      <a:pt x="208" y="86"/>
                      <a:pt x="208" y="86"/>
                      <a:pt x="208" y="86"/>
                    </a:cubicBezTo>
                    <a:cubicBezTo>
                      <a:pt x="142" y="64"/>
                      <a:pt x="142" y="64"/>
                      <a:pt x="142" y="64"/>
                    </a:cubicBezTo>
                    <a:cubicBezTo>
                      <a:pt x="206" y="48"/>
                      <a:pt x="206" y="48"/>
                      <a:pt x="206" y="48"/>
                    </a:cubicBezTo>
                    <a:cubicBezTo>
                      <a:pt x="210" y="48"/>
                      <a:pt x="221" y="37"/>
                      <a:pt x="239" y="16"/>
                    </a:cubicBezTo>
                    <a:cubicBezTo>
                      <a:pt x="217" y="0"/>
                      <a:pt x="217" y="0"/>
                      <a:pt x="217" y="0"/>
                    </a:cubicBezTo>
                    <a:lnTo>
                      <a:pt x="198" y="5"/>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54" name="Google Shape;454;p27"/>
              <p:cNvSpPr/>
              <p:nvPr/>
            </p:nvSpPr>
            <p:spPr>
              <a:xfrm>
                <a:off x="7157484" y="3044086"/>
                <a:ext cx="134859" cy="188772"/>
              </a:xfrm>
              <a:custGeom>
                <a:rect b="b" l="l" r="r" t="t"/>
                <a:pathLst>
                  <a:path extrusionOk="0" h="154" w="107">
                    <a:moveTo>
                      <a:pt x="63" y="3"/>
                    </a:moveTo>
                    <a:cubicBezTo>
                      <a:pt x="59" y="0"/>
                      <a:pt x="59" y="0"/>
                      <a:pt x="59" y="0"/>
                    </a:cubicBezTo>
                    <a:cubicBezTo>
                      <a:pt x="54" y="0"/>
                      <a:pt x="49" y="6"/>
                      <a:pt x="44" y="17"/>
                    </a:cubicBezTo>
                    <a:cubicBezTo>
                      <a:pt x="40" y="15"/>
                      <a:pt x="40" y="15"/>
                      <a:pt x="40" y="15"/>
                    </a:cubicBezTo>
                    <a:cubicBezTo>
                      <a:pt x="39" y="16"/>
                      <a:pt x="39" y="16"/>
                      <a:pt x="39" y="16"/>
                    </a:cubicBezTo>
                    <a:cubicBezTo>
                      <a:pt x="40" y="17"/>
                      <a:pt x="40" y="17"/>
                      <a:pt x="40" y="17"/>
                    </a:cubicBezTo>
                    <a:cubicBezTo>
                      <a:pt x="31" y="27"/>
                      <a:pt x="31" y="27"/>
                      <a:pt x="31" y="27"/>
                    </a:cubicBezTo>
                    <a:cubicBezTo>
                      <a:pt x="27" y="29"/>
                      <a:pt x="27" y="29"/>
                      <a:pt x="27" y="29"/>
                    </a:cubicBezTo>
                    <a:cubicBezTo>
                      <a:pt x="15" y="35"/>
                      <a:pt x="15" y="35"/>
                      <a:pt x="15" y="35"/>
                    </a:cubicBezTo>
                    <a:cubicBezTo>
                      <a:pt x="14" y="43"/>
                      <a:pt x="14" y="43"/>
                      <a:pt x="14" y="43"/>
                    </a:cubicBezTo>
                    <a:cubicBezTo>
                      <a:pt x="15" y="54"/>
                      <a:pt x="12" y="63"/>
                      <a:pt x="7" y="66"/>
                    </a:cubicBezTo>
                    <a:cubicBezTo>
                      <a:pt x="2" y="79"/>
                      <a:pt x="2" y="79"/>
                      <a:pt x="2" y="79"/>
                    </a:cubicBezTo>
                    <a:cubicBezTo>
                      <a:pt x="1" y="82"/>
                      <a:pt x="0" y="90"/>
                      <a:pt x="1" y="102"/>
                    </a:cubicBezTo>
                    <a:cubicBezTo>
                      <a:pt x="8" y="133"/>
                      <a:pt x="8" y="133"/>
                      <a:pt x="8" y="133"/>
                    </a:cubicBezTo>
                    <a:cubicBezTo>
                      <a:pt x="10" y="138"/>
                      <a:pt x="15" y="143"/>
                      <a:pt x="26" y="147"/>
                    </a:cubicBezTo>
                    <a:cubicBezTo>
                      <a:pt x="50" y="154"/>
                      <a:pt x="50" y="154"/>
                      <a:pt x="50" y="154"/>
                    </a:cubicBezTo>
                    <a:cubicBezTo>
                      <a:pt x="56" y="154"/>
                      <a:pt x="65" y="150"/>
                      <a:pt x="74" y="144"/>
                    </a:cubicBezTo>
                    <a:cubicBezTo>
                      <a:pt x="68" y="132"/>
                      <a:pt x="68" y="132"/>
                      <a:pt x="68" y="132"/>
                    </a:cubicBezTo>
                    <a:cubicBezTo>
                      <a:pt x="68" y="130"/>
                      <a:pt x="68" y="130"/>
                      <a:pt x="68" y="130"/>
                    </a:cubicBezTo>
                    <a:cubicBezTo>
                      <a:pt x="68" y="129"/>
                      <a:pt x="68" y="129"/>
                      <a:pt x="68" y="129"/>
                    </a:cubicBezTo>
                    <a:cubicBezTo>
                      <a:pt x="70" y="120"/>
                      <a:pt x="70" y="120"/>
                      <a:pt x="70" y="120"/>
                    </a:cubicBezTo>
                    <a:cubicBezTo>
                      <a:pt x="70" y="119"/>
                      <a:pt x="70" y="119"/>
                      <a:pt x="70" y="119"/>
                    </a:cubicBezTo>
                    <a:cubicBezTo>
                      <a:pt x="82" y="98"/>
                      <a:pt x="82" y="98"/>
                      <a:pt x="82" y="98"/>
                    </a:cubicBezTo>
                    <a:cubicBezTo>
                      <a:pt x="102" y="98"/>
                      <a:pt x="102" y="98"/>
                      <a:pt x="102" y="98"/>
                    </a:cubicBezTo>
                    <a:cubicBezTo>
                      <a:pt x="107" y="97"/>
                      <a:pt x="107" y="97"/>
                      <a:pt x="107" y="97"/>
                    </a:cubicBezTo>
                    <a:cubicBezTo>
                      <a:pt x="105" y="90"/>
                      <a:pt x="98" y="79"/>
                      <a:pt x="87" y="64"/>
                    </a:cubicBezTo>
                    <a:cubicBezTo>
                      <a:pt x="79" y="53"/>
                      <a:pt x="79" y="53"/>
                      <a:pt x="79" y="53"/>
                    </a:cubicBezTo>
                    <a:cubicBezTo>
                      <a:pt x="75" y="45"/>
                      <a:pt x="71" y="35"/>
                      <a:pt x="70" y="23"/>
                    </a:cubicBezTo>
                    <a:cubicBezTo>
                      <a:pt x="68" y="13"/>
                      <a:pt x="65" y="7"/>
                      <a:pt x="63" y="3"/>
                    </a:cubicBez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55" name="Google Shape;455;p27"/>
              <p:cNvSpPr/>
              <p:nvPr/>
            </p:nvSpPr>
            <p:spPr>
              <a:xfrm>
                <a:off x="7026712" y="2958642"/>
                <a:ext cx="177769" cy="186784"/>
              </a:xfrm>
              <a:custGeom>
                <a:rect b="b" l="l" r="r" t="t"/>
                <a:pathLst>
                  <a:path extrusionOk="0" h="152" w="141">
                    <a:moveTo>
                      <a:pt x="71" y="31"/>
                    </a:moveTo>
                    <a:cubicBezTo>
                      <a:pt x="68" y="35"/>
                      <a:pt x="68" y="35"/>
                      <a:pt x="68" y="35"/>
                    </a:cubicBezTo>
                    <a:cubicBezTo>
                      <a:pt x="65" y="34"/>
                      <a:pt x="65" y="34"/>
                      <a:pt x="65" y="34"/>
                    </a:cubicBezTo>
                    <a:cubicBezTo>
                      <a:pt x="52" y="31"/>
                      <a:pt x="52" y="31"/>
                      <a:pt x="52" y="31"/>
                    </a:cubicBezTo>
                    <a:cubicBezTo>
                      <a:pt x="50" y="38"/>
                      <a:pt x="50" y="38"/>
                      <a:pt x="50" y="38"/>
                    </a:cubicBezTo>
                    <a:cubicBezTo>
                      <a:pt x="50" y="41"/>
                      <a:pt x="50" y="41"/>
                      <a:pt x="50" y="41"/>
                    </a:cubicBezTo>
                    <a:cubicBezTo>
                      <a:pt x="47" y="41"/>
                      <a:pt x="47" y="41"/>
                      <a:pt x="47" y="41"/>
                    </a:cubicBezTo>
                    <a:cubicBezTo>
                      <a:pt x="25" y="49"/>
                      <a:pt x="25" y="49"/>
                      <a:pt x="25" y="49"/>
                    </a:cubicBezTo>
                    <a:cubicBezTo>
                      <a:pt x="24" y="53"/>
                      <a:pt x="24" y="53"/>
                      <a:pt x="24" y="53"/>
                    </a:cubicBezTo>
                    <a:cubicBezTo>
                      <a:pt x="21" y="60"/>
                      <a:pt x="24" y="66"/>
                      <a:pt x="31" y="75"/>
                    </a:cubicBezTo>
                    <a:cubicBezTo>
                      <a:pt x="34" y="77"/>
                      <a:pt x="34" y="77"/>
                      <a:pt x="34" y="77"/>
                    </a:cubicBezTo>
                    <a:cubicBezTo>
                      <a:pt x="31" y="80"/>
                      <a:pt x="31" y="80"/>
                      <a:pt x="31" y="80"/>
                    </a:cubicBezTo>
                    <a:cubicBezTo>
                      <a:pt x="25" y="91"/>
                      <a:pt x="16" y="101"/>
                      <a:pt x="5" y="109"/>
                    </a:cubicBezTo>
                    <a:cubicBezTo>
                      <a:pt x="1" y="112"/>
                      <a:pt x="0" y="115"/>
                      <a:pt x="0" y="118"/>
                    </a:cubicBezTo>
                    <a:cubicBezTo>
                      <a:pt x="7" y="128"/>
                      <a:pt x="7" y="128"/>
                      <a:pt x="7" y="128"/>
                    </a:cubicBezTo>
                    <a:cubicBezTo>
                      <a:pt x="19" y="132"/>
                      <a:pt x="19" y="132"/>
                      <a:pt x="19" y="132"/>
                    </a:cubicBezTo>
                    <a:cubicBezTo>
                      <a:pt x="28" y="133"/>
                      <a:pt x="28" y="133"/>
                      <a:pt x="28" y="133"/>
                    </a:cubicBezTo>
                    <a:cubicBezTo>
                      <a:pt x="41" y="133"/>
                      <a:pt x="49" y="134"/>
                      <a:pt x="53" y="139"/>
                    </a:cubicBezTo>
                    <a:cubicBezTo>
                      <a:pt x="63" y="147"/>
                      <a:pt x="63" y="147"/>
                      <a:pt x="63" y="147"/>
                    </a:cubicBezTo>
                    <a:cubicBezTo>
                      <a:pt x="71" y="150"/>
                      <a:pt x="77" y="152"/>
                      <a:pt x="82" y="152"/>
                    </a:cubicBezTo>
                    <a:cubicBezTo>
                      <a:pt x="86" y="152"/>
                      <a:pt x="92" y="149"/>
                      <a:pt x="96" y="140"/>
                    </a:cubicBezTo>
                    <a:cubicBezTo>
                      <a:pt x="104" y="131"/>
                      <a:pt x="104" y="131"/>
                      <a:pt x="104" y="131"/>
                    </a:cubicBezTo>
                    <a:cubicBezTo>
                      <a:pt x="111" y="111"/>
                      <a:pt x="111" y="111"/>
                      <a:pt x="111" y="111"/>
                    </a:cubicBezTo>
                    <a:cubicBezTo>
                      <a:pt x="105" y="87"/>
                      <a:pt x="105" y="87"/>
                      <a:pt x="105" y="87"/>
                    </a:cubicBezTo>
                    <a:cubicBezTo>
                      <a:pt x="114" y="90"/>
                      <a:pt x="114" y="90"/>
                      <a:pt x="114" y="90"/>
                    </a:cubicBezTo>
                    <a:cubicBezTo>
                      <a:pt x="128" y="91"/>
                      <a:pt x="128" y="91"/>
                      <a:pt x="128" y="91"/>
                    </a:cubicBezTo>
                    <a:cubicBezTo>
                      <a:pt x="134" y="86"/>
                      <a:pt x="134" y="86"/>
                      <a:pt x="134" y="86"/>
                    </a:cubicBezTo>
                    <a:cubicBezTo>
                      <a:pt x="136" y="81"/>
                      <a:pt x="136" y="81"/>
                      <a:pt x="136" y="81"/>
                    </a:cubicBezTo>
                    <a:cubicBezTo>
                      <a:pt x="125" y="50"/>
                      <a:pt x="125" y="50"/>
                      <a:pt x="125" y="50"/>
                    </a:cubicBezTo>
                    <a:cubicBezTo>
                      <a:pt x="129" y="40"/>
                      <a:pt x="129" y="40"/>
                      <a:pt x="129" y="40"/>
                    </a:cubicBezTo>
                    <a:cubicBezTo>
                      <a:pt x="132" y="34"/>
                      <a:pt x="136" y="31"/>
                      <a:pt x="140" y="30"/>
                    </a:cubicBezTo>
                    <a:cubicBezTo>
                      <a:pt x="141" y="30"/>
                      <a:pt x="141" y="30"/>
                      <a:pt x="141" y="30"/>
                    </a:cubicBezTo>
                    <a:cubicBezTo>
                      <a:pt x="139" y="23"/>
                      <a:pt x="139" y="23"/>
                      <a:pt x="139" y="23"/>
                    </a:cubicBezTo>
                    <a:cubicBezTo>
                      <a:pt x="114" y="24"/>
                      <a:pt x="114" y="24"/>
                      <a:pt x="114" y="24"/>
                    </a:cubicBezTo>
                    <a:cubicBezTo>
                      <a:pt x="114" y="23"/>
                      <a:pt x="114" y="23"/>
                      <a:pt x="114" y="23"/>
                    </a:cubicBezTo>
                    <a:cubicBezTo>
                      <a:pt x="91" y="7"/>
                      <a:pt x="91" y="7"/>
                      <a:pt x="91" y="7"/>
                    </a:cubicBezTo>
                    <a:cubicBezTo>
                      <a:pt x="81" y="1"/>
                      <a:pt x="72" y="0"/>
                      <a:pt x="63" y="2"/>
                    </a:cubicBezTo>
                    <a:cubicBezTo>
                      <a:pt x="60" y="4"/>
                      <a:pt x="60" y="4"/>
                      <a:pt x="60" y="4"/>
                    </a:cubicBezTo>
                    <a:cubicBezTo>
                      <a:pt x="58" y="8"/>
                      <a:pt x="60" y="13"/>
                      <a:pt x="66" y="15"/>
                    </a:cubicBezTo>
                    <a:cubicBezTo>
                      <a:pt x="72" y="19"/>
                      <a:pt x="74" y="24"/>
                      <a:pt x="71" y="31"/>
                    </a:cubicBez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56" name="Google Shape;456;p27"/>
              <p:cNvSpPr/>
              <p:nvPr/>
            </p:nvSpPr>
            <p:spPr>
              <a:xfrm>
                <a:off x="7325037" y="2591032"/>
                <a:ext cx="625256" cy="582213"/>
              </a:xfrm>
              <a:custGeom>
                <a:rect b="b" l="l" r="r" t="t"/>
                <a:pathLst>
                  <a:path extrusionOk="0" h="473" w="496">
                    <a:moveTo>
                      <a:pt x="227" y="62"/>
                    </a:moveTo>
                    <a:cubicBezTo>
                      <a:pt x="215" y="79"/>
                      <a:pt x="215" y="79"/>
                      <a:pt x="215" y="79"/>
                    </a:cubicBezTo>
                    <a:cubicBezTo>
                      <a:pt x="212" y="82"/>
                      <a:pt x="211" y="89"/>
                      <a:pt x="213" y="99"/>
                    </a:cubicBezTo>
                    <a:cubicBezTo>
                      <a:pt x="213" y="106"/>
                      <a:pt x="213" y="106"/>
                      <a:pt x="213" y="106"/>
                    </a:cubicBezTo>
                    <a:cubicBezTo>
                      <a:pt x="188" y="106"/>
                      <a:pt x="188" y="106"/>
                      <a:pt x="188" y="106"/>
                    </a:cubicBezTo>
                    <a:cubicBezTo>
                      <a:pt x="187" y="106"/>
                      <a:pt x="187" y="106"/>
                      <a:pt x="187" y="106"/>
                    </a:cubicBezTo>
                    <a:cubicBezTo>
                      <a:pt x="187" y="106"/>
                      <a:pt x="187" y="106"/>
                      <a:pt x="187" y="106"/>
                    </a:cubicBezTo>
                    <a:cubicBezTo>
                      <a:pt x="169" y="100"/>
                      <a:pt x="169" y="100"/>
                      <a:pt x="169" y="100"/>
                    </a:cubicBezTo>
                    <a:cubicBezTo>
                      <a:pt x="155" y="122"/>
                      <a:pt x="155" y="122"/>
                      <a:pt x="155" y="122"/>
                    </a:cubicBezTo>
                    <a:cubicBezTo>
                      <a:pt x="153" y="124"/>
                      <a:pt x="153" y="124"/>
                      <a:pt x="153" y="124"/>
                    </a:cubicBezTo>
                    <a:cubicBezTo>
                      <a:pt x="136" y="134"/>
                      <a:pt x="136" y="134"/>
                      <a:pt x="136" y="134"/>
                    </a:cubicBezTo>
                    <a:cubicBezTo>
                      <a:pt x="122" y="150"/>
                      <a:pt x="122" y="150"/>
                      <a:pt x="122" y="150"/>
                    </a:cubicBezTo>
                    <a:cubicBezTo>
                      <a:pt x="122" y="150"/>
                      <a:pt x="122" y="150"/>
                      <a:pt x="122" y="150"/>
                    </a:cubicBezTo>
                    <a:cubicBezTo>
                      <a:pt x="120" y="153"/>
                      <a:pt x="120" y="153"/>
                      <a:pt x="120" y="153"/>
                    </a:cubicBezTo>
                    <a:cubicBezTo>
                      <a:pt x="120" y="153"/>
                      <a:pt x="120" y="153"/>
                      <a:pt x="120" y="153"/>
                    </a:cubicBezTo>
                    <a:cubicBezTo>
                      <a:pt x="93" y="184"/>
                      <a:pt x="93" y="184"/>
                      <a:pt x="93" y="184"/>
                    </a:cubicBezTo>
                    <a:cubicBezTo>
                      <a:pt x="93" y="185"/>
                      <a:pt x="93" y="185"/>
                      <a:pt x="93" y="185"/>
                    </a:cubicBezTo>
                    <a:cubicBezTo>
                      <a:pt x="92" y="185"/>
                      <a:pt x="92" y="185"/>
                      <a:pt x="92" y="185"/>
                    </a:cubicBezTo>
                    <a:cubicBezTo>
                      <a:pt x="72" y="195"/>
                      <a:pt x="72" y="195"/>
                      <a:pt x="72" y="195"/>
                    </a:cubicBezTo>
                    <a:cubicBezTo>
                      <a:pt x="56" y="185"/>
                      <a:pt x="56" y="185"/>
                      <a:pt x="56" y="185"/>
                    </a:cubicBezTo>
                    <a:cubicBezTo>
                      <a:pt x="56" y="184"/>
                      <a:pt x="56" y="184"/>
                      <a:pt x="56" y="184"/>
                    </a:cubicBezTo>
                    <a:cubicBezTo>
                      <a:pt x="56" y="184"/>
                      <a:pt x="56" y="184"/>
                      <a:pt x="56" y="184"/>
                    </a:cubicBezTo>
                    <a:cubicBezTo>
                      <a:pt x="56" y="184"/>
                      <a:pt x="56" y="184"/>
                      <a:pt x="56" y="184"/>
                    </a:cubicBezTo>
                    <a:cubicBezTo>
                      <a:pt x="41" y="168"/>
                      <a:pt x="41" y="168"/>
                      <a:pt x="41" y="168"/>
                    </a:cubicBezTo>
                    <a:cubicBezTo>
                      <a:pt x="32" y="163"/>
                      <a:pt x="32" y="163"/>
                      <a:pt x="32" y="163"/>
                    </a:cubicBezTo>
                    <a:cubicBezTo>
                      <a:pt x="39" y="206"/>
                      <a:pt x="39" y="206"/>
                      <a:pt x="39" y="206"/>
                    </a:cubicBezTo>
                    <a:cubicBezTo>
                      <a:pt x="46" y="229"/>
                      <a:pt x="46" y="229"/>
                      <a:pt x="46" y="229"/>
                    </a:cubicBezTo>
                    <a:cubicBezTo>
                      <a:pt x="30" y="244"/>
                      <a:pt x="30" y="244"/>
                      <a:pt x="30" y="244"/>
                    </a:cubicBezTo>
                    <a:cubicBezTo>
                      <a:pt x="8" y="277"/>
                      <a:pt x="8" y="277"/>
                      <a:pt x="8" y="277"/>
                    </a:cubicBezTo>
                    <a:cubicBezTo>
                      <a:pt x="8" y="290"/>
                      <a:pt x="8" y="290"/>
                      <a:pt x="8" y="290"/>
                    </a:cubicBezTo>
                    <a:cubicBezTo>
                      <a:pt x="7" y="291"/>
                      <a:pt x="7" y="291"/>
                      <a:pt x="7" y="291"/>
                    </a:cubicBezTo>
                    <a:cubicBezTo>
                      <a:pt x="6" y="291"/>
                      <a:pt x="6" y="291"/>
                      <a:pt x="6" y="291"/>
                    </a:cubicBezTo>
                    <a:cubicBezTo>
                      <a:pt x="0" y="300"/>
                      <a:pt x="0" y="300"/>
                      <a:pt x="0" y="300"/>
                    </a:cubicBezTo>
                    <a:cubicBezTo>
                      <a:pt x="4" y="307"/>
                      <a:pt x="4" y="307"/>
                      <a:pt x="4" y="307"/>
                    </a:cubicBezTo>
                    <a:cubicBezTo>
                      <a:pt x="13" y="307"/>
                      <a:pt x="13" y="307"/>
                      <a:pt x="13" y="307"/>
                    </a:cubicBezTo>
                    <a:cubicBezTo>
                      <a:pt x="44" y="316"/>
                      <a:pt x="44" y="316"/>
                      <a:pt x="44" y="316"/>
                    </a:cubicBezTo>
                    <a:cubicBezTo>
                      <a:pt x="45" y="316"/>
                      <a:pt x="45" y="316"/>
                      <a:pt x="45" y="316"/>
                    </a:cubicBezTo>
                    <a:cubicBezTo>
                      <a:pt x="46" y="316"/>
                      <a:pt x="46" y="316"/>
                      <a:pt x="46" y="316"/>
                    </a:cubicBezTo>
                    <a:cubicBezTo>
                      <a:pt x="46" y="317"/>
                      <a:pt x="46" y="317"/>
                      <a:pt x="46" y="317"/>
                    </a:cubicBezTo>
                    <a:cubicBezTo>
                      <a:pt x="47" y="317"/>
                      <a:pt x="47" y="317"/>
                      <a:pt x="47" y="317"/>
                    </a:cubicBezTo>
                    <a:cubicBezTo>
                      <a:pt x="53" y="323"/>
                      <a:pt x="53" y="323"/>
                      <a:pt x="53" y="323"/>
                    </a:cubicBezTo>
                    <a:cubicBezTo>
                      <a:pt x="61" y="327"/>
                      <a:pt x="61" y="327"/>
                      <a:pt x="61" y="327"/>
                    </a:cubicBezTo>
                    <a:cubicBezTo>
                      <a:pt x="61" y="327"/>
                      <a:pt x="61" y="327"/>
                      <a:pt x="61" y="327"/>
                    </a:cubicBezTo>
                    <a:cubicBezTo>
                      <a:pt x="64" y="327"/>
                      <a:pt x="64" y="327"/>
                      <a:pt x="64" y="327"/>
                    </a:cubicBezTo>
                    <a:cubicBezTo>
                      <a:pt x="64" y="328"/>
                      <a:pt x="64" y="328"/>
                      <a:pt x="64" y="328"/>
                    </a:cubicBezTo>
                    <a:cubicBezTo>
                      <a:pt x="67" y="333"/>
                      <a:pt x="69" y="337"/>
                      <a:pt x="69" y="341"/>
                    </a:cubicBezTo>
                    <a:cubicBezTo>
                      <a:pt x="72" y="351"/>
                      <a:pt x="72" y="351"/>
                      <a:pt x="72" y="351"/>
                    </a:cubicBezTo>
                    <a:cubicBezTo>
                      <a:pt x="105" y="360"/>
                      <a:pt x="105" y="360"/>
                      <a:pt x="105" y="360"/>
                    </a:cubicBezTo>
                    <a:cubicBezTo>
                      <a:pt x="114" y="358"/>
                      <a:pt x="114" y="358"/>
                      <a:pt x="114" y="358"/>
                    </a:cubicBezTo>
                    <a:cubicBezTo>
                      <a:pt x="124" y="345"/>
                      <a:pt x="124" y="345"/>
                      <a:pt x="124" y="345"/>
                    </a:cubicBezTo>
                    <a:cubicBezTo>
                      <a:pt x="149" y="297"/>
                      <a:pt x="149" y="297"/>
                      <a:pt x="149" y="297"/>
                    </a:cubicBezTo>
                    <a:cubicBezTo>
                      <a:pt x="150" y="297"/>
                      <a:pt x="150" y="297"/>
                      <a:pt x="150" y="297"/>
                    </a:cubicBezTo>
                    <a:cubicBezTo>
                      <a:pt x="150" y="296"/>
                      <a:pt x="150" y="296"/>
                      <a:pt x="150" y="296"/>
                    </a:cubicBezTo>
                    <a:cubicBezTo>
                      <a:pt x="162" y="280"/>
                      <a:pt x="162" y="280"/>
                      <a:pt x="162" y="280"/>
                    </a:cubicBezTo>
                    <a:cubicBezTo>
                      <a:pt x="163" y="279"/>
                      <a:pt x="163" y="279"/>
                      <a:pt x="163" y="279"/>
                    </a:cubicBezTo>
                    <a:cubicBezTo>
                      <a:pt x="183" y="269"/>
                      <a:pt x="183" y="269"/>
                      <a:pt x="183" y="269"/>
                    </a:cubicBezTo>
                    <a:cubicBezTo>
                      <a:pt x="197" y="268"/>
                      <a:pt x="197" y="268"/>
                      <a:pt x="197" y="268"/>
                    </a:cubicBezTo>
                    <a:cubicBezTo>
                      <a:pt x="202" y="260"/>
                      <a:pt x="206" y="256"/>
                      <a:pt x="211" y="256"/>
                    </a:cubicBezTo>
                    <a:cubicBezTo>
                      <a:pt x="215" y="256"/>
                      <a:pt x="220" y="258"/>
                      <a:pt x="228" y="262"/>
                    </a:cubicBezTo>
                    <a:cubicBezTo>
                      <a:pt x="230" y="263"/>
                      <a:pt x="230" y="263"/>
                      <a:pt x="230" y="263"/>
                    </a:cubicBezTo>
                    <a:cubicBezTo>
                      <a:pt x="230" y="264"/>
                      <a:pt x="230" y="264"/>
                      <a:pt x="230" y="264"/>
                    </a:cubicBezTo>
                    <a:cubicBezTo>
                      <a:pt x="248" y="291"/>
                      <a:pt x="248" y="291"/>
                      <a:pt x="248" y="291"/>
                    </a:cubicBezTo>
                    <a:cubicBezTo>
                      <a:pt x="248" y="293"/>
                      <a:pt x="248" y="293"/>
                      <a:pt x="248" y="293"/>
                    </a:cubicBezTo>
                    <a:cubicBezTo>
                      <a:pt x="249" y="293"/>
                      <a:pt x="249" y="293"/>
                      <a:pt x="249" y="293"/>
                    </a:cubicBezTo>
                    <a:cubicBezTo>
                      <a:pt x="249" y="295"/>
                      <a:pt x="249" y="295"/>
                      <a:pt x="249" y="295"/>
                    </a:cubicBezTo>
                    <a:cubicBezTo>
                      <a:pt x="251" y="315"/>
                      <a:pt x="251" y="315"/>
                      <a:pt x="251" y="315"/>
                    </a:cubicBezTo>
                    <a:cubicBezTo>
                      <a:pt x="250" y="337"/>
                      <a:pt x="250" y="337"/>
                      <a:pt x="250" y="337"/>
                    </a:cubicBezTo>
                    <a:cubicBezTo>
                      <a:pt x="250" y="337"/>
                      <a:pt x="250" y="337"/>
                      <a:pt x="250" y="337"/>
                    </a:cubicBezTo>
                    <a:cubicBezTo>
                      <a:pt x="245" y="356"/>
                      <a:pt x="245" y="356"/>
                      <a:pt x="245" y="356"/>
                    </a:cubicBezTo>
                    <a:cubicBezTo>
                      <a:pt x="245" y="356"/>
                      <a:pt x="245" y="356"/>
                      <a:pt x="245" y="356"/>
                    </a:cubicBezTo>
                    <a:cubicBezTo>
                      <a:pt x="245" y="358"/>
                      <a:pt x="245" y="358"/>
                      <a:pt x="245" y="358"/>
                    </a:cubicBezTo>
                    <a:cubicBezTo>
                      <a:pt x="244" y="358"/>
                      <a:pt x="244" y="358"/>
                      <a:pt x="244" y="358"/>
                    </a:cubicBezTo>
                    <a:cubicBezTo>
                      <a:pt x="230" y="375"/>
                      <a:pt x="230" y="375"/>
                      <a:pt x="230" y="375"/>
                    </a:cubicBezTo>
                    <a:cubicBezTo>
                      <a:pt x="224" y="389"/>
                      <a:pt x="224" y="389"/>
                      <a:pt x="224" y="389"/>
                    </a:cubicBezTo>
                    <a:cubicBezTo>
                      <a:pt x="225" y="412"/>
                      <a:pt x="225" y="412"/>
                      <a:pt x="225" y="412"/>
                    </a:cubicBezTo>
                    <a:cubicBezTo>
                      <a:pt x="227" y="412"/>
                      <a:pt x="227" y="412"/>
                      <a:pt x="227" y="412"/>
                    </a:cubicBezTo>
                    <a:cubicBezTo>
                      <a:pt x="235" y="409"/>
                      <a:pt x="235" y="409"/>
                      <a:pt x="235" y="409"/>
                    </a:cubicBezTo>
                    <a:cubicBezTo>
                      <a:pt x="243" y="401"/>
                      <a:pt x="243" y="401"/>
                      <a:pt x="243" y="401"/>
                    </a:cubicBezTo>
                    <a:cubicBezTo>
                      <a:pt x="245" y="399"/>
                      <a:pt x="245" y="399"/>
                      <a:pt x="245" y="399"/>
                    </a:cubicBezTo>
                    <a:cubicBezTo>
                      <a:pt x="246" y="397"/>
                      <a:pt x="246" y="397"/>
                      <a:pt x="246" y="397"/>
                    </a:cubicBezTo>
                    <a:cubicBezTo>
                      <a:pt x="257" y="406"/>
                      <a:pt x="257" y="406"/>
                      <a:pt x="257" y="406"/>
                    </a:cubicBezTo>
                    <a:cubicBezTo>
                      <a:pt x="257" y="408"/>
                      <a:pt x="257" y="408"/>
                      <a:pt x="257" y="408"/>
                    </a:cubicBezTo>
                    <a:cubicBezTo>
                      <a:pt x="257" y="424"/>
                      <a:pt x="257" y="424"/>
                      <a:pt x="257" y="424"/>
                    </a:cubicBezTo>
                    <a:cubicBezTo>
                      <a:pt x="256" y="424"/>
                      <a:pt x="256" y="424"/>
                      <a:pt x="256" y="424"/>
                    </a:cubicBezTo>
                    <a:cubicBezTo>
                      <a:pt x="246" y="429"/>
                      <a:pt x="246" y="429"/>
                      <a:pt x="246" y="429"/>
                    </a:cubicBezTo>
                    <a:cubicBezTo>
                      <a:pt x="243" y="433"/>
                      <a:pt x="243" y="433"/>
                      <a:pt x="243" y="433"/>
                    </a:cubicBezTo>
                    <a:cubicBezTo>
                      <a:pt x="243" y="442"/>
                      <a:pt x="243" y="442"/>
                      <a:pt x="243" y="442"/>
                    </a:cubicBezTo>
                    <a:cubicBezTo>
                      <a:pt x="242" y="443"/>
                      <a:pt x="242" y="443"/>
                      <a:pt x="242" y="443"/>
                    </a:cubicBezTo>
                    <a:cubicBezTo>
                      <a:pt x="242" y="443"/>
                      <a:pt x="242" y="443"/>
                      <a:pt x="242" y="443"/>
                    </a:cubicBezTo>
                    <a:cubicBezTo>
                      <a:pt x="236" y="455"/>
                      <a:pt x="236" y="455"/>
                      <a:pt x="236" y="455"/>
                    </a:cubicBezTo>
                    <a:cubicBezTo>
                      <a:pt x="235" y="455"/>
                      <a:pt x="235" y="455"/>
                      <a:pt x="235" y="455"/>
                    </a:cubicBezTo>
                    <a:cubicBezTo>
                      <a:pt x="232" y="456"/>
                      <a:pt x="232" y="456"/>
                      <a:pt x="232" y="456"/>
                    </a:cubicBezTo>
                    <a:cubicBezTo>
                      <a:pt x="224" y="457"/>
                      <a:pt x="224" y="457"/>
                      <a:pt x="224" y="457"/>
                    </a:cubicBezTo>
                    <a:cubicBezTo>
                      <a:pt x="216" y="459"/>
                      <a:pt x="216" y="459"/>
                      <a:pt x="216" y="459"/>
                    </a:cubicBezTo>
                    <a:cubicBezTo>
                      <a:pt x="209" y="471"/>
                      <a:pt x="209" y="471"/>
                      <a:pt x="209" y="471"/>
                    </a:cubicBezTo>
                    <a:cubicBezTo>
                      <a:pt x="210" y="473"/>
                      <a:pt x="210" y="473"/>
                      <a:pt x="210" y="473"/>
                    </a:cubicBezTo>
                    <a:cubicBezTo>
                      <a:pt x="245" y="469"/>
                      <a:pt x="245" y="469"/>
                      <a:pt x="245" y="469"/>
                    </a:cubicBezTo>
                    <a:cubicBezTo>
                      <a:pt x="251" y="463"/>
                      <a:pt x="251" y="463"/>
                      <a:pt x="251" y="463"/>
                    </a:cubicBezTo>
                    <a:cubicBezTo>
                      <a:pt x="263" y="433"/>
                      <a:pt x="263" y="433"/>
                      <a:pt x="263" y="433"/>
                    </a:cubicBezTo>
                    <a:cubicBezTo>
                      <a:pt x="263" y="433"/>
                      <a:pt x="263" y="433"/>
                      <a:pt x="263" y="433"/>
                    </a:cubicBezTo>
                    <a:cubicBezTo>
                      <a:pt x="341" y="353"/>
                      <a:pt x="341" y="353"/>
                      <a:pt x="341" y="353"/>
                    </a:cubicBezTo>
                    <a:cubicBezTo>
                      <a:pt x="343" y="353"/>
                      <a:pt x="343" y="353"/>
                      <a:pt x="343" y="353"/>
                    </a:cubicBezTo>
                    <a:cubicBezTo>
                      <a:pt x="360" y="344"/>
                      <a:pt x="360" y="344"/>
                      <a:pt x="360" y="344"/>
                    </a:cubicBezTo>
                    <a:cubicBezTo>
                      <a:pt x="361" y="343"/>
                      <a:pt x="361" y="343"/>
                      <a:pt x="361" y="343"/>
                    </a:cubicBezTo>
                    <a:cubicBezTo>
                      <a:pt x="361" y="344"/>
                      <a:pt x="361" y="344"/>
                      <a:pt x="361" y="344"/>
                    </a:cubicBezTo>
                    <a:cubicBezTo>
                      <a:pt x="375" y="344"/>
                      <a:pt x="375" y="344"/>
                      <a:pt x="375" y="344"/>
                    </a:cubicBezTo>
                    <a:cubicBezTo>
                      <a:pt x="389" y="341"/>
                      <a:pt x="389" y="341"/>
                      <a:pt x="389" y="341"/>
                    </a:cubicBezTo>
                    <a:cubicBezTo>
                      <a:pt x="403" y="335"/>
                      <a:pt x="403" y="335"/>
                      <a:pt x="403" y="335"/>
                    </a:cubicBezTo>
                    <a:cubicBezTo>
                      <a:pt x="414" y="323"/>
                      <a:pt x="414" y="323"/>
                      <a:pt x="414" y="323"/>
                    </a:cubicBezTo>
                    <a:cubicBezTo>
                      <a:pt x="431" y="277"/>
                      <a:pt x="431" y="277"/>
                      <a:pt x="431" y="277"/>
                    </a:cubicBezTo>
                    <a:cubicBezTo>
                      <a:pt x="431" y="277"/>
                      <a:pt x="431" y="277"/>
                      <a:pt x="431" y="277"/>
                    </a:cubicBezTo>
                    <a:cubicBezTo>
                      <a:pt x="431" y="276"/>
                      <a:pt x="431" y="276"/>
                      <a:pt x="431" y="276"/>
                    </a:cubicBezTo>
                    <a:cubicBezTo>
                      <a:pt x="496" y="207"/>
                      <a:pt x="496" y="207"/>
                      <a:pt x="496" y="207"/>
                    </a:cubicBezTo>
                    <a:cubicBezTo>
                      <a:pt x="496" y="206"/>
                      <a:pt x="496" y="206"/>
                      <a:pt x="496" y="206"/>
                    </a:cubicBezTo>
                    <a:cubicBezTo>
                      <a:pt x="492" y="169"/>
                      <a:pt x="492" y="169"/>
                      <a:pt x="492" y="169"/>
                    </a:cubicBezTo>
                    <a:cubicBezTo>
                      <a:pt x="489" y="168"/>
                      <a:pt x="485" y="166"/>
                      <a:pt x="483" y="163"/>
                    </a:cubicBezTo>
                    <a:cubicBezTo>
                      <a:pt x="480" y="161"/>
                      <a:pt x="480" y="161"/>
                      <a:pt x="480" y="161"/>
                    </a:cubicBezTo>
                    <a:cubicBezTo>
                      <a:pt x="480" y="162"/>
                      <a:pt x="480" y="162"/>
                      <a:pt x="480" y="162"/>
                    </a:cubicBezTo>
                    <a:cubicBezTo>
                      <a:pt x="470" y="163"/>
                      <a:pt x="470" y="163"/>
                      <a:pt x="470" y="163"/>
                    </a:cubicBezTo>
                    <a:cubicBezTo>
                      <a:pt x="465" y="161"/>
                      <a:pt x="461" y="158"/>
                      <a:pt x="457" y="153"/>
                    </a:cubicBezTo>
                    <a:cubicBezTo>
                      <a:pt x="454" y="147"/>
                      <a:pt x="454" y="147"/>
                      <a:pt x="454" y="147"/>
                    </a:cubicBezTo>
                    <a:cubicBezTo>
                      <a:pt x="454" y="146"/>
                      <a:pt x="454" y="146"/>
                      <a:pt x="454" y="146"/>
                    </a:cubicBezTo>
                    <a:cubicBezTo>
                      <a:pt x="453" y="145"/>
                      <a:pt x="453" y="145"/>
                      <a:pt x="453" y="145"/>
                    </a:cubicBezTo>
                    <a:cubicBezTo>
                      <a:pt x="453" y="88"/>
                      <a:pt x="453" y="88"/>
                      <a:pt x="453" y="88"/>
                    </a:cubicBezTo>
                    <a:cubicBezTo>
                      <a:pt x="447" y="86"/>
                      <a:pt x="440" y="81"/>
                      <a:pt x="433" y="74"/>
                    </a:cubicBezTo>
                    <a:cubicBezTo>
                      <a:pt x="419" y="59"/>
                      <a:pt x="419" y="59"/>
                      <a:pt x="419" y="59"/>
                    </a:cubicBezTo>
                    <a:cubicBezTo>
                      <a:pt x="407" y="41"/>
                      <a:pt x="407" y="41"/>
                      <a:pt x="407" y="41"/>
                    </a:cubicBezTo>
                    <a:cubicBezTo>
                      <a:pt x="404" y="37"/>
                      <a:pt x="404" y="31"/>
                      <a:pt x="406" y="21"/>
                    </a:cubicBezTo>
                    <a:cubicBezTo>
                      <a:pt x="407" y="16"/>
                      <a:pt x="407" y="16"/>
                      <a:pt x="407" y="16"/>
                    </a:cubicBezTo>
                    <a:cubicBezTo>
                      <a:pt x="399" y="6"/>
                      <a:pt x="399" y="6"/>
                      <a:pt x="399" y="6"/>
                    </a:cubicBezTo>
                    <a:cubicBezTo>
                      <a:pt x="398" y="15"/>
                      <a:pt x="398" y="15"/>
                      <a:pt x="398" y="15"/>
                    </a:cubicBezTo>
                    <a:cubicBezTo>
                      <a:pt x="389" y="33"/>
                      <a:pt x="389" y="33"/>
                      <a:pt x="389" y="33"/>
                    </a:cubicBezTo>
                    <a:cubicBezTo>
                      <a:pt x="385" y="33"/>
                      <a:pt x="385" y="33"/>
                      <a:pt x="385" y="33"/>
                    </a:cubicBezTo>
                    <a:cubicBezTo>
                      <a:pt x="378" y="33"/>
                      <a:pt x="370" y="32"/>
                      <a:pt x="363" y="29"/>
                    </a:cubicBezTo>
                    <a:cubicBezTo>
                      <a:pt x="357" y="27"/>
                      <a:pt x="354" y="21"/>
                      <a:pt x="354" y="15"/>
                    </a:cubicBezTo>
                    <a:cubicBezTo>
                      <a:pt x="354" y="11"/>
                      <a:pt x="354" y="11"/>
                      <a:pt x="354" y="11"/>
                    </a:cubicBezTo>
                    <a:cubicBezTo>
                      <a:pt x="349" y="11"/>
                      <a:pt x="349" y="11"/>
                      <a:pt x="349" y="11"/>
                    </a:cubicBezTo>
                    <a:cubicBezTo>
                      <a:pt x="329" y="16"/>
                      <a:pt x="329" y="16"/>
                      <a:pt x="329" y="16"/>
                    </a:cubicBezTo>
                    <a:cubicBezTo>
                      <a:pt x="314" y="1"/>
                      <a:pt x="314" y="1"/>
                      <a:pt x="314" y="1"/>
                    </a:cubicBezTo>
                    <a:cubicBezTo>
                      <a:pt x="308" y="0"/>
                      <a:pt x="308" y="0"/>
                      <a:pt x="308" y="0"/>
                    </a:cubicBezTo>
                    <a:cubicBezTo>
                      <a:pt x="303" y="5"/>
                      <a:pt x="303" y="5"/>
                      <a:pt x="303" y="5"/>
                    </a:cubicBezTo>
                    <a:cubicBezTo>
                      <a:pt x="309" y="16"/>
                      <a:pt x="309" y="16"/>
                      <a:pt x="309" y="16"/>
                    </a:cubicBezTo>
                    <a:cubicBezTo>
                      <a:pt x="312" y="19"/>
                      <a:pt x="312" y="19"/>
                      <a:pt x="312" y="19"/>
                    </a:cubicBezTo>
                    <a:cubicBezTo>
                      <a:pt x="301" y="41"/>
                      <a:pt x="301" y="41"/>
                      <a:pt x="301" y="41"/>
                    </a:cubicBezTo>
                    <a:cubicBezTo>
                      <a:pt x="300" y="41"/>
                      <a:pt x="300" y="41"/>
                      <a:pt x="300" y="41"/>
                    </a:cubicBezTo>
                    <a:cubicBezTo>
                      <a:pt x="300" y="42"/>
                      <a:pt x="300" y="42"/>
                      <a:pt x="300" y="42"/>
                    </a:cubicBezTo>
                    <a:cubicBezTo>
                      <a:pt x="299" y="42"/>
                      <a:pt x="299" y="42"/>
                      <a:pt x="299" y="42"/>
                    </a:cubicBezTo>
                    <a:cubicBezTo>
                      <a:pt x="280" y="63"/>
                      <a:pt x="280" y="63"/>
                      <a:pt x="280" y="63"/>
                    </a:cubicBezTo>
                    <a:cubicBezTo>
                      <a:pt x="279" y="65"/>
                      <a:pt x="279" y="65"/>
                      <a:pt x="279" y="65"/>
                    </a:cubicBezTo>
                    <a:cubicBezTo>
                      <a:pt x="277" y="65"/>
                      <a:pt x="277" y="65"/>
                      <a:pt x="277" y="65"/>
                    </a:cubicBezTo>
                    <a:cubicBezTo>
                      <a:pt x="247" y="68"/>
                      <a:pt x="247" y="68"/>
                      <a:pt x="247" y="68"/>
                    </a:cubicBezTo>
                    <a:lnTo>
                      <a:pt x="227" y="62"/>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57" name="Google Shape;457;p27"/>
              <p:cNvSpPr/>
              <p:nvPr/>
            </p:nvSpPr>
            <p:spPr>
              <a:xfrm>
                <a:off x="7468069" y="2241307"/>
                <a:ext cx="890888" cy="594136"/>
              </a:xfrm>
              <a:custGeom>
                <a:rect b="b" l="l" r="r" t="t"/>
                <a:pathLst>
                  <a:path extrusionOk="0" h="481" w="707">
                    <a:moveTo>
                      <a:pt x="137" y="22"/>
                    </a:moveTo>
                    <a:cubicBezTo>
                      <a:pt x="133" y="0"/>
                      <a:pt x="133" y="0"/>
                      <a:pt x="133" y="0"/>
                    </a:cubicBezTo>
                    <a:cubicBezTo>
                      <a:pt x="123" y="7"/>
                      <a:pt x="123" y="7"/>
                      <a:pt x="123" y="7"/>
                    </a:cubicBezTo>
                    <a:cubicBezTo>
                      <a:pt x="122" y="7"/>
                      <a:pt x="122" y="7"/>
                      <a:pt x="122" y="7"/>
                    </a:cubicBezTo>
                    <a:cubicBezTo>
                      <a:pt x="96" y="16"/>
                      <a:pt x="96" y="16"/>
                      <a:pt x="96" y="16"/>
                    </a:cubicBezTo>
                    <a:cubicBezTo>
                      <a:pt x="95" y="14"/>
                      <a:pt x="95" y="14"/>
                      <a:pt x="95" y="14"/>
                    </a:cubicBezTo>
                    <a:cubicBezTo>
                      <a:pt x="91" y="13"/>
                      <a:pt x="91" y="13"/>
                      <a:pt x="91" y="13"/>
                    </a:cubicBezTo>
                    <a:cubicBezTo>
                      <a:pt x="91" y="25"/>
                      <a:pt x="91" y="25"/>
                      <a:pt x="91" y="25"/>
                    </a:cubicBezTo>
                    <a:cubicBezTo>
                      <a:pt x="90" y="26"/>
                      <a:pt x="90" y="26"/>
                      <a:pt x="90" y="26"/>
                    </a:cubicBezTo>
                    <a:cubicBezTo>
                      <a:pt x="77" y="45"/>
                      <a:pt x="77" y="45"/>
                      <a:pt x="77" y="45"/>
                    </a:cubicBezTo>
                    <a:cubicBezTo>
                      <a:pt x="76" y="45"/>
                      <a:pt x="76" y="45"/>
                      <a:pt x="76" y="45"/>
                    </a:cubicBezTo>
                    <a:cubicBezTo>
                      <a:pt x="76" y="46"/>
                      <a:pt x="76" y="46"/>
                      <a:pt x="76" y="46"/>
                    </a:cubicBezTo>
                    <a:cubicBezTo>
                      <a:pt x="75" y="46"/>
                      <a:pt x="75" y="46"/>
                      <a:pt x="75" y="46"/>
                    </a:cubicBezTo>
                    <a:cubicBezTo>
                      <a:pt x="56" y="62"/>
                      <a:pt x="56" y="62"/>
                      <a:pt x="56" y="62"/>
                    </a:cubicBezTo>
                    <a:cubicBezTo>
                      <a:pt x="54" y="62"/>
                      <a:pt x="54" y="62"/>
                      <a:pt x="54" y="62"/>
                    </a:cubicBezTo>
                    <a:cubicBezTo>
                      <a:pt x="54" y="64"/>
                      <a:pt x="54" y="64"/>
                      <a:pt x="54" y="64"/>
                    </a:cubicBezTo>
                    <a:cubicBezTo>
                      <a:pt x="51" y="62"/>
                      <a:pt x="51" y="62"/>
                      <a:pt x="51" y="62"/>
                    </a:cubicBezTo>
                    <a:cubicBezTo>
                      <a:pt x="38" y="56"/>
                      <a:pt x="30" y="50"/>
                      <a:pt x="28" y="45"/>
                    </a:cubicBezTo>
                    <a:cubicBezTo>
                      <a:pt x="26" y="43"/>
                      <a:pt x="24" y="43"/>
                      <a:pt x="22" y="41"/>
                    </a:cubicBezTo>
                    <a:cubicBezTo>
                      <a:pt x="9" y="44"/>
                      <a:pt x="9" y="44"/>
                      <a:pt x="9" y="44"/>
                    </a:cubicBezTo>
                    <a:cubicBezTo>
                      <a:pt x="0" y="52"/>
                      <a:pt x="0" y="52"/>
                      <a:pt x="0" y="52"/>
                    </a:cubicBezTo>
                    <a:cubicBezTo>
                      <a:pt x="22" y="71"/>
                      <a:pt x="22" y="71"/>
                      <a:pt x="22" y="71"/>
                    </a:cubicBezTo>
                    <a:cubicBezTo>
                      <a:pt x="40" y="78"/>
                      <a:pt x="40" y="78"/>
                      <a:pt x="40" y="78"/>
                    </a:cubicBezTo>
                    <a:cubicBezTo>
                      <a:pt x="41" y="79"/>
                      <a:pt x="41" y="79"/>
                      <a:pt x="41" y="79"/>
                    </a:cubicBezTo>
                    <a:cubicBezTo>
                      <a:pt x="42" y="79"/>
                      <a:pt x="42" y="79"/>
                      <a:pt x="42" y="79"/>
                    </a:cubicBezTo>
                    <a:cubicBezTo>
                      <a:pt x="43" y="82"/>
                      <a:pt x="43" y="82"/>
                      <a:pt x="43" y="82"/>
                    </a:cubicBezTo>
                    <a:cubicBezTo>
                      <a:pt x="43" y="83"/>
                      <a:pt x="43" y="83"/>
                      <a:pt x="43" y="83"/>
                    </a:cubicBezTo>
                    <a:cubicBezTo>
                      <a:pt x="47" y="104"/>
                      <a:pt x="47" y="104"/>
                      <a:pt x="47" y="104"/>
                    </a:cubicBezTo>
                    <a:cubicBezTo>
                      <a:pt x="48" y="104"/>
                      <a:pt x="48" y="104"/>
                      <a:pt x="48" y="104"/>
                    </a:cubicBezTo>
                    <a:cubicBezTo>
                      <a:pt x="48" y="136"/>
                      <a:pt x="48" y="136"/>
                      <a:pt x="48" y="136"/>
                    </a:cubicBezTo>
                    <a:cubicBezTo>
                      <a:pt x="52" y="155"/>
                      <a:pt x="52" y="155"/>
                      <a:pt x="52" y="155"/>
                    </a:cubicBezTo>
                    <a:cubicBezTo>
                      <a:pt x="65" y="185"/>
                      <a:pt x="65" y="185"/>
                      <a:pt x="65" y="185"/>
                    </a:cubicBezTo>
                    <a:cubicBezTo>
                      <a:pt x="79" y="199"/>
                      <a:pt x="79" y="199"/>
                      <a:pt x="79" y="199"/>
                    </a:cubicBezTo>
                    <a:cubicBezTo>
                      <a:pt x="91" y="190"/>
                      <a:pt x="91" y="190"/>
                      <a:pt x="91" y="190"/>
                    </a:cubicBezTo>
                    <a:cubicBezTo>
                      <a:pt x="99" y="180"/>
                      <a:pt x="99" y="180"/>
                      <a:pt x="99" y="180"/>
                    </a:cubicBezTo>
                    <a:cubicBezTo>
                      <a:pt x="99" y="179"/>
                      <a:pt x="99" y="179"/>
                      <a:pt x="99" y="179"/>
                    </a:cubicBezTo>
                    <a:cubicBezTo>
                      <a:pt x="100" y="179"/>
                      <a:pt x="100" y="179"/>
                      <a:pt x="100" y="179"/>
                    </a:cubicBezTo>
                    <a:cubicBezTo>
                      <a:pt x="115" y="161"/>
                      <a:pt x="115" y="161"/>
                      <a:pt x="115" y="161"/>
                    </a:cubicBezTo>
                    <a:cubicBezTo>
                      <a:pt x="128" y="172"/>
                      <a:pt x="128" y="172"/>
                      <a:pt x="128" y="172"/>
                    </a:cubicBezTo>
                    <a:cubicBezTo>
                      <a:pt x="128" y="173"/>
                      <a:pt x="128" y="173"/>
                      <a:pt x="128" y="173"/>
                    </a:cubicBezTo>
                    <a:cubicBezTo>
                      <a:pt x="128" y="173"/>
                      <a:pt x="128" y="173"/>
                      <a:pt x="128" y="173"/>
                    </a:cubicBezTo>
                    <a:cubicBezTo>
                      <a:pt x="128" y="173"/>
                      <a:pt x="128" y="173"/>
                      <a:pt x="128" y="173"/>
                    </a:cubicBezTo>
                    <a:cubicBezTo>
                      <a:pt x="128" y="174"/>
                      <a:pt x="128" y="174"/>
                      <a:pt x="128" y="174"/>
                    </a:cubicBezTo>
                    <a:cubicBezTo>
                      <a:pt x="141" y="199"/>
                      <a:pt x="141" y="199"/>
                      <a:pt x="141" y="199"/>
                    </a:cubicBezTo>
                    <a:cubicBezTo>
                      <a:pt x="156" y="205"/>
                      <a:pt x="156" y="205"/>
                      <a:pt x="156" y="205"/>
                    </a:cubicBezTo>
                    <a:cubicBezTo>
                      <a:pt x="165" y="230"/>
                      <a:pt x="165" y="230"/>
                      <a:pt x="165" y="230"/>
                    </a:cubicBezTo>
                    <a:cubicBezTo>
                      <a:pt x="165" y="231"/>
                      <a:pt x="165" y="231"/>
                      <a:pt x="165" y="231"/>
                    </a:cubicBezTo>
                    <a:cubicBezTo>
                      <a:pt x="165" y="232"/>
                      <a:pt x="165" y="232"/>
                      <a:pt x="165" y="232"/>
                    </a:cubicBezTo>
                    <a:cubicBezTo>
                      <a:pt x="164" y="256"/>
                      <a:pt x="164" y="256"/>
                      <a:pt x="164" y="256"/>
                    </a:cubicBezTo>
                    <a:cubicBezTo>
                      <a:pt x="164" y="257"/>
                      <a:pt x="164" y="257"/>
                      <a:pt x="164" y="257"/>
                    </a:cubicBezTo>
                    <a:cubicBezTo>
                      <a:pt x="163" y="257"/>
                      <a:pt x="163" y="257"/>
                      <a:pt x="163" y="257"/>
                    </a:cubicBezTo>
                    <a:cubicBezTo>
                      <a:pt x="156" y="278"/>
                      <a:pt x="156" y="278"/>
                      <a:pt x="156" y="278"/>
                    </a:cubicBezTo>
                    <a:cubicBezTo>
                      <a:pt x="168" y="288"/>
                      <a:pt x="168" y="288"/>
                      <a:pt x="168" y="288"/>
                    </a:cubicBezTo>
                    <a:cubicBezTo>
                      <a:pt x="181" y="282"/>
                      <a:pt x="181" y="282"/>
                      <a:pt x="181" y="282"/>
                    </a:cubicBezTo>
                    <a:cubicBezTo>
                      <a:pt x="193" y="269"/>
                      <a:pt x="193" y="269"/>
                      <a:pt x="193" y="269"/>
                    </a:cubicBezTo>
                    <a:cubicBezTo>
                      <a:pt x="196" y="272"/>
                      <a:pt x="196" y="272"/>
                      <a:pt x="196" y="272"/>
                    </a:cubicBezTo>
                    <a:cubicBezTo>
                      <a:pt x="207" y="275"/>
                      <a:pt x="207" y="275"/>
                      <a:pt x="207" y="275"/>
                    </a:cubicBezTo>
                    <a:cubicBezTo>
                      <a:pt x="207" y="275"/>
                      <a:pt x="207" y="275"/>
                      <a:pt x="207" y="275"/>
                    </a:cubicBezTo>
                    <a:cubicBezTo>
                      <a:pt x="207" y="275"/>
                      <a:pt x="207" y="275"/>
                      <a:pt x="207" y="275"/>
                    </a:cubicBezTo>
                    <a:cubicBezTo>
                      <a:pt x="220" y="286"/>
                      <a:pt x="220" y="286"/>
                      <a:pt x="220" y="286"/>
                    </a:cubicBezTo>
                    <a:cubicBezTo>
                      <a:pt x="233" y="283"/>
                      <a:pt x="233" y="283"/>
                      <a:pt x="233" y="283"/>
                    </a:cubicBezTo>
                    <a:cubicBezTo>
                      <a:pt x="244" y="280"/>
                      <a:pt x="249" y="283"/>
                      <a:pt x="252" y="291"/>
                    </a:cubicBezTo>
                    <a:cubicBezTo>
                      <a:pt x="252" y="300"/>
                      <a:pt x="252" y="300"/>
                      <a:pt x="252" y="300"/>
                    </a:cubicBezTo>
                    <a:cubicBezTo>
                      <a:pt x="255" y="301"/>
                      <a:pt x="255" y="301"/>
                      <a:pt x="255" y="301"/>
                    </a:cubicBezTo>
                    <a:cubicBezTo>
                      <a:pt x="269" y="305"/>
                      <a:pt x="269" y="305"/>
                      <a:pt x="269" y="305"/>
                    </a:cubicBezTo>
                    <a:cubicBezTo>
                      <a:pt x="276" y="292"/>
                      <a:pt x="276" y="292"/>
                      <a:pt x="276" y="292"/>
                    </a:cubicBezTo>
                    <a:cubicBezTo>
                      <a:pt x="276" y="286"/>
                      <a:pt x="276" y="286"/>
                      <a:pt x="276" y="286"/>
                    </a:cubicBezTo>
                    <a:cubicBezTo>
                      <a:pt x="276" y="282"/>
                      <a:pt x="277" y="278"/>
                      <a:pt x="280" y="277"/>
                    </a:cubicBezTo>
                    <a:cubicBezTo>
                      <a:pt x="288" y="278"/>
                      <a:pt x="288" y="278"/>
                      <a:pt x="288" y="278"/>
                    </a:cubicBezTo>
                    <a:cubicBezTo>
                      <a:pt x="300" y="283"/>
                      <a:pt x="305" y="291"/>
                      <a:pt x="305" y="299"/>
                    </a:cubicBezTo>
                    <a:cubicBezTo>
                      <a:pt x="304" y="306"/>
                      <a:pt x="304" y="306"/>
                      <a:pt x="304" y="306"/>
                    </a:cubicBezTo>
                    <a:cubicBezTo>
                      <a:pt x="304" y="319"/>
                      <a:pt x="304" y="319"/>
                      <a:pt x="304" y="319"/>
                    </a:cubicBezTo>
                    <a:cubicBezTo>
                      <a:pt x="316" y="336"/>
                      <a:pt x="316" y="336"/>
                      <a:pt x="316" y="336"/>
                    </a:cubicBezTo>
                    <a:cubicBezTo>
                      <a:pt x="329" y="351"/>
                      <a:pt x="329" y="351"/>
                      <a:pt x="329" y="351"/>
                    </a:cubicBezTo>
                    <a:cubicBezTo>
                      <a:pt x="334" y="356"/>
                      <a:pt x="339" y="358"/>
                      <a:pt x="344" y="360"/>
                    </a:cubicBezTo>
                    <a:cubicBezTo>
                      <a:pt x="346" y="360"/>
                      <a:pt x="346" y="360"/>
                      <a:pt x="346" y="360"/>
                    </a:cubicBezTo>
                    <a:cubicBezTo>
                      <a:pt x="350" y="362"/>
                      <a:pt x="352" y="368"/>
                      <a:pt x="352" y="379"/>
                    </a:cubicBezTo>
                    <a:cubicBezTo>
                      <a:pt x="352" y="427"/>
                      <a:pt x="352" y="427"/>
                      <a:pt x="352" y="427"/>
                    </a:cubicBezTo>
                    <a:cubicBezTo>
                      <a:pt x="354" y="431"/>
                      <a:pt x="357" y="434"/>
                      <a:pt x="360" y="435"/>
                    </a:cubicBezTo>
                    <a:cubicBezTo>
                      <a:pt x="362" y="435"/>
                      <a:pt x="362" y="435"/>
                      <a:pt x="362" y="435"/>
                    </a:cubicBezTo>
                    <a:cubicBezTo>
                      <a:pt x="369" y="432"/>
                      <a:pt x="373" y="433"/>
                      <a:pt x="378" y="438"/>
                    </a:cubicBezTo>
                    <a:cubicBezTo>
                      <a:pt x="381" y="440"/>
                      <a:pt x="381" y="440"/>
                      <a:pt x="381" y="440"/>
                    </a:cubicBezTo>
                    <a:cubicBezTo>
                      <a:pt x="386" y="441"/>
                      <a:pt x="391" y="446"/>
                      <a:pt x="392" y="454"/>
                    </a:cubicBezTo>
                    <a:cubicBezTo>
                      <a:pt x="394" y="481"/>
                      <a:pt x="394" y="481"/>
                      <a:pt x="394" y="481"/>
                    </a:cubicBezTo>
                    <a:cubicBezTo>
                      <a:pt x="418" y="431"/>
                      <a:pt x="418" y="431"/>
                      <a:pt x="418" y="431"/>
                    </a:cubicBezTo>
                    <a:cubicBezTo>
                      <a:pt x="426" y="405"/>
                      <a:pt x="434" y="389"/>
                      <a:pt x="446" y="387"/>
                    </a:cubicBezTo>
                    <a:cubicBezTo>
                      <a:pt x="455" y="383"/>
                      <a:pt x="470" y="389"/>
                      <a:pt x="489" y="399"/>
                    </a:cubicBezTo>
                    <a:cubicBezTo>
                      <a:pt x="557" y="405"/>
                      <a:pt x="557" y="405"/>
                      <a:pt x="557" y="405"/>
                    </a:cubicBezTo>
                    <a:cubicBezTo>
                      <a:pt x="560" y="390"/>
                      <a:pt x="560" y="390"/>
                      <a:pt x="560" y="390"/>
                    </a:cubicBezTo>
                    <a:cubicBezTo>
                      <a:pt x="528" y="359"/>
                      <a:pt x="528" y="359"/>
                      <a:pt x="528" y="359"/>
                    </a:cubicBezTo>
                    <a:cubicBezTo>
                      <a:pt x="513" y="351"/>
                      <a:pt x="507" y="344"/>
                      <a:pt x="509" y="340"/>
                    </a:cubicBezTo>
                    <a:cubicBezTo>
                      <a:pt x="533" y="341"/>
                      <a:pt x="533" y="341"/>
                      <a:pt x="533" y="341"/>
                    </a:cubicBezTo>
                    <a:cubicBezTo>
                      <a:pt x="555" y="349"/>
                      <a:pt x="576" y="336"/>
                      <a:pt x="596" y="300"/>
                    </a:cubicBezTo>
                    <a:cubicBezTo>
                      <a:pt x="596" y="300"/>
                      <a:pt x="596" y="300"/>
                      <a:pt x="596" y="300"/>
                    </a:cubicBezTo>
                    <a:cubicBezTo>
                      <a:pt x="598" y="300"/>
                      <a:pt x="598" y="300"/>
                      <a:pt x="598" y="300"/>
                    </a:cubicBezTo>
                    <a:cubicBezTo>
                      <a:pt x="621" y="278"/>
                      <a:pt x="621" y="278"/>
                      <a:pt x="621" y="278"/>
                    </a:cubicBezTo>
                    <a:cubicBezTo>
                      <a:pt x="624" y="229"/>
                      <a:pt x="624" y="229"/>
                      <a:pt x="624" y="229"/>
                    </a:cubicBezTo>
                    <a:cubicBezTo>
                      <a:pt x="624" y="224"/>
                      <a:pt x="624" y="224"/>
                      <a:pt x="624" y="224"/>
                    </a:cubicBezTo>
                    <a:cubicBezTo>
                      <a:pt x="627" y="224"/>
                      <a:pt x="627" y="224"/>
                      <a:pt x="627" y="224"/>
                    </a:cubicBezTo>
                    <a:cubicBezTo>
                      <a:pt x="629" y="224"/>
                      <a:pt x="629" y="224"/>
                      <a:pt x="629" y="224"/>
                    </a:cubicBezTo>
                    <a:cubicBezTo>
                      <a:pt x="647" y="220"/>
                      <a:pt x="647" y="220"/>
                      <a:pt x="647" y="220"/>
                    </a:cubicBezTo>
                    <a:cubicBezTo>
                      <a:pt x="650" y="220"/>
                      <a:pt x="650" y="220"/>
                      <a:pt x="650" y="220"/>
                    </a:cubicBezTo>
                    <a:cubicBezTo>
                      <a:pt x="652" y="221"/>
                      <a:pt x="652" y="221"/>
                      <a:pt x="652" y="221"/>
                    </a:cubicBezTo>
                    <a:cubicBezTo>
                      <a:pt x="652" y="222"/>
                      <a:pt x="652" y="222"/>
                      <a:pt x="652" y="222"/>
                    </a:cubicBezTo>
                    <a:cubicBezTo>
                      <a:pt x="689" y="261"/>
                      <a:pt x="689" y="261"/>
                      <a:pt x="689" y="261"/>
                    </a:cubicBezTo>
                    <a:cubicBezTo>
                      <a:pt x="700" y="257"/>
                      <a:pt x="700" y="257"/>
                      <a:pt x="700" y="257"/>
                    </a:cubicBezTo>
                    <a:cubicBezTo>
                      <a:pt x="702" y="250"/>
                      <a:pt x="702" y="250"/>
                      <a:pt x="702" y="250"/>
                    </a:cubicBezTo>
                    <a:cubicBezTo>
                      <a:pt x="682" y="231"/>
                      <a:pt x="682" y="231"/>
                      <a:pt x="682" y="231"/>
                    </a:cubicBezTo>
                    <a:cubicBezTo>
                      <a:pt x="679" y="229"/>
                      <a:pt x="679" y="229"/>
                      <a:pt x="679" y="229"/>
                    </a:cubicBezTo>
                    <a:cubicBezTo>
                      <a:pt x="677" y="226"/>
                      <a:pt x="677" y="226"/>
                      <a:pt x="677" y="226"/>
                    </a:cubicBezTo>
                    <a:cubicBezTo>
                      <a:pt x="707" y="208"/>
                      <a:pt x="707" y="208"/>
                      <a:pt x="707" y="208"/>
                    </a:cubicBezTo>
                    <a:cubicBezTo>
                      <a:pt x="705" y="164"/>
                      <a:pt x="705" y="164"/>
                      <a:pt x="705" y="164"/>
                    </a:cubicBezTo>
                    <a:cubicBezTo>
                      <a:pt x="693" y="166"/>
                      <a:pt x="693" y="166"/>
                      <a:pt x="693" y="166"/>
                    </a:cubicBezTo>
                    <a:cubicBezTo>
                      <a:pt x="693" y="166"/>
                      <a:pt x="693" y="166"/>
                      <a:pt x="693" y="166"/>
                    </a:cubicBezTo>
                    <a:cubicBezTo>
                      <a:pt x="691" y="166"/>
                      <a:pt x="691" y="166"/>
                      <a:pt x="691" y="166"/>
                    </a:cubicBezTo>
                    <a:cubicBezTo>
                      <a:pt x="675" y="158"/>
                      <a:pt x="675" y="158"/>
                      <a:pt x="675" y="158"/>
                    </a:cubicBezTo>
                    <a:cubicBezTo>
                      <a:pt x="668" y="157"/>
                      <a:pt x="660" y="152"/>
                      <a:pt x="647" y="145"/>
                    </a:cubicBezTo>
                    <a:cubicBezTo>
                      <a:pt x="641" y="142"/>
                      <a:pt x="637" y="139"/>
                      <a:pt x="637" y="134"/>
                    </a:cubicBezTo>
                    <a:cubicBezTo>
                      <a:pt x="637" y="135"/>
                      <a:pt x="637" y="135"/>
                      <a:pt x="637" y="135"/>
                    </a:cubicBezTo>
                    <a:cubicBezTo>
                      <a:pt x="637" y="140"/>
                      <a:pt x="636" y="142"/>
                      <a:pt x="633" y="143"/>
                    </a:cubicBezTo>
                    <a:cubicBezTo>
                      <a:pt x="630" y="145"/>
                      <a:pt x="626" y="146"/>
                      <a:pt x="619" y="146"/>
                    </a:cubicBezTo>
                    <a:cubicBezTo>
                      <a:pt x="618" y="146"/>
                      <a:pt x="618" y="146"/>
                      <a:pt x="618" y="146"/>
                    </a:cubicBezTo>
                    <a:cubicBezTo>
                      <a:pt x="617" y="145"/>
                      <a:pt x="617" y="145"/>
                      <a:pt x="617" y="145"/>
                    </a:cubicBezTo>
                    <a:cubicBezTo>
                      <a:pt x="615" y="145"/>
                      <a:pt x="615" y="145"/>
                      <a:pt x="615" y="145"/>
                    </a:cubicBezTo>
                    <a:cubicBezTo>
                      <a:pt x="601" y="134"/>
                      <a:pt x="601" y="134"/>
                      <a:pt x="601" y="134"/>
                    </a:cubicBezTo>
                    <a:cubicBezTo>
                      <a:pt x="588" y="145"/>
                      <a:pt x="588" y="145"/>
                      <a:pt x="588" y="145"/>
                    </a:cubicBezTo>
                    <a:cubicBezTo>
                      <a:pt x="582" y="150"/>
                      <a:pt x="577" y="154"/>
                      <a:pt x="577" y="159"/>
                    </a:cubicBezTo>
                    <a:cubicBezTo>
                      <a:pt x="584" y="172"/>
                      <a:pt x="584" y="172"/>
                      <a:pt x="584" y="172"/>
                    </a:cubicBezTo>
                    <a:cubicBezTo>
                      <a:pt x="587" y="177"/>
                      <a:pt x="587" y="179"/>
                      <a:pt x="586" y="182"/>
                    </a:cubicBezTo>
                    <a:cubicBezTo>
                      <a:pt x="584" y="185"/>
                      <a:pt x="579" y="188"/>
                      <a:pt x="571" y="189"/>
                    </a:cubicBezTo>
                    <a:cubicBezTo>
                      <a:pt x="565" y="192"/>
                      <a:pt x="565" y="192"/>
                      <a:pt x="565" y="192"/>
                    </a:cubicBezTo>
                    <a:cubicBezTo>
                      <a:pt x="557" y="194"/>
                      <a:pt x="551" y="193"/>
                      <a:pt x="547" y="188"/>
                    </a:cubicBezTo>
                    <a:cubicBezTo>
                      <a:pt x="545" y="185"/>
                      <a:pt x="545" y="185"/>
                      <a:pt x="545" y="185"/>
                    </a:cubicBezTo>
                    <a:cubicBezTo>
                      <a:pt x="517" y="157"/>
                      <a:pt x="517" y="157"/>
                      <a:pt x="517" y="157"/>
                    </a:cubicBezTo>
                    <a:cubicBezTo>
                      <a:pt x="505" y="152"/>
                      <a:pt x="497" y="147"/>
                      <a:pt x="494" y="141"/>
                    </a:cubicBezTo>
                    <a:cubicBezTo>
                      <a:pt x="492" y="138"/>
                      <a:pt x="491" y="134"/>
                      <a:pt x="492" y="132"/>
                    </a:cubicBezTo>
                    <a:cubicBezTo>
                      <a:pt x="491" y="123"/>
                      <a:pt x="489" y="116"/>
                      <a:pt x="487" y="113"/>
                    </a:cubicBezTo>
                    <a:cubicBezTo>
                      <a:pt x="481" y="116"/>
                      <a:pt x="481" y="116"/>
                      <a:pt x="481" y="116"/>
                    </a:cubicBezTo>
                    <a:cubicBezTo>
                      <a:pt x="480" y="118"/>
                      <a:pt x="480" y="118"/>
                      <a:pt x="480" y="118"/>
                    </a:cubicBezTo>
                    <a:cubicBezTo>
                      <a:pt x="480" y="122"/>
                      <a:pt x="481" y="125"/>
                      <a:pt x="485" y="129"/>
                    </a:cubicBezTo>
                    <a:cubicBezTo>
                      <a:pt x="486" y="131"/>
                      <a:pt x="486" y="131"/>
                      <a:pt x="486" y="131"/>
                    </a:cubicBezTo>
                    <a:cubicBezTo>
                      <a:pt x="487" y="132"/>
                      <a:pt x="487" y="132"/>
                      <a:pt x="487" y="132"/>
                    </a:cubicBezTo>
                    <a:cubicBezTo>
                      <a:pt x="486" y="134"/>
                      <a:pt x="486" y="134"/>
                      <a:pt x="486" y="134"/>
                    </a:cubicBezTo>
                    <a:cubicBezTo>
                      <a:pt x="471" y="159"/>
                      <a:pt x="471" y="159"/>
                      <a:pt x="471" y="159"/>
                    </a:cubicBezTo>
                    <a:cubicBezTo>
                      <a:pt x="447" y="153"/>
                      <a:pt x="447" y="153"/>
                      <a:pt x="447" y="153"/>
                    </a:cubicBezTo>
                    <a:cubicBezTo>
                      <a:pt x="441" y="150"/>
                      <a:pt x="441" y="150"/>
                      <a:pt x="441" y="150"/>
                    </a:cubicBezTo>
                    <a:cubicBezTo>
                      <a:pt x="441" y="150"/>
                      <a:pt x="441" y="150"/>
                      <a:pt x="441" y="150"/>
                    </a:cubicBezTo>
                    <a:cubicBezTo>
                      <a:pt x="441" y="147"/>
                      <a:pt x="441" y="147"/>
                      <a:pt x="441" y="147"/>
                    </a:cubicBezTo>
                    <a:cubicBezTo>
                      <a:pt x="443" y="143"/>
                      <a:pt x="443" y="138"/>
                      <a:pt x="441" y="132"/>
                    </a:cubicBezTo>
                    <a:cubicBezTo>
                      <a:pt x="438" y="124"/>
                      <a:pt x="438" y="124"/>
                      <a:pt x="438" y="124"/>
                    </a:cubicBezTo>
                    <a:cubicBezTo>
                      <a:pt x="418" y="109"/>
                      <a:pt x="418" y="109"/>
                      <a:pt x="418" y="109"/>
                    </a:cubicBezTo>
                    <a:cubicBezTo>
                      <a:pt x="417" y="108"/>
                      <a:pt x="417" y="108"/>
                      <a:pt x="417" y="108"/>
                    </a:cubicBezTo>
                    <a:cubicBezTo>
                      <a:pt x="415" y="111"/>
                      <a:pt x="413" y="111"/>
                      <a:pt x="411" y="112"/>
                    </a:cubicBezTo>
                    <a:cubicBezTo>
                      <a:pt x="392" y="110"/>
                      <a:pt x="392" y="110"/>
                      <a:pt x="392" y="110"/>
                    </a:cubicBezTo>
                    <a:cubicBezTo>
                      <a:pt x="385" y="109"/>
                      <a:pt x="381" y="108"/>
                      <a:pt x="379" y="104"/>
                    </a:cubicBezTo>
                    <a:cubicBezTo>
                      <a:pt x="378" y="102"/>
                      <a:pt x="378" y="97"/>
                      <a:pt x="380" y="92"/>
                    </a:cubicBezTo>
                    <a:cubicBezTo>
                      <a:pt x="381" y="89"/>
                      <a:pt x="381" y="89"/>
                      <a:pt x="381" y="89"/>
                    </a:cubicBezTo>
                    <a:cubicBezTo>
                      <a:pt x="373" y="74"/>
                      <a:pt x="373" y="74"/>
                      <a:pt x="373" y="74"/>
                    </a:cubicBezTo>
                    <a:cubicBezTo>
                      <a:pt x="336" y="76"/>
                      <a:pt x="336" y="76"/>
                      <a:pt x="336" y="76"/>
                    </a:cubicBezTo>
                    <a:cubicBezTo>
                      <a:pt x="337" y="82"/>
                      <a:pt x="336" y="85"/>
                      <a:pt x="334" y="89"/>
                    </a:cubicBezTo>
                    <a:cubicBezTo>
                      <a:pt x="333" y="92"/>
                      <a:pt x="328" y="93"/>
                      <a:pt x="325" y="93"/>
                    </a:cubicBezTo>
                    <a:cubicBezTo>
                      <a:pt x="320" y="95"/>
                      <a:pt x="314" y="93"/>
                      <a:pt x="308" y="88"/>
                    </a:cubicBezTo>
                    <a:cubicBezTo>
                      <a:pt x="308" y="87"/>
                      <a:pt x="308" y="87"/>
                      <a:pt x="308" y="87"/>
                    </a:cubicBezTo>
                    <a:cubicBezTo>
                      <a:pt x="307" y="87"/>
                      <a:pt x="307" y="87"/>
                      <a:pt x="307" y="87"/>
                    </a:cubicBezTo>
                    <a:cubicBezTo>
                      <a:pt x="299" y="77"/>
                      <a:pt x="296" y="70"/>
                      <a:pt x="296" y="64"/>
                    </a:cubicBezTo>
                    <a:cubicBezTo>
                      <a:pt x="288" y="53"/>
                      <a:pt x="288" y="53"/>
                      <a:pt x="288" y="53"/>
                    </a:cubicBezTo>
                    <a:cubicBezTo>
                      <a:pt x="278" y="60"/>
                      <a:pt x="278" y="60"/>
                      <a:pt x="278" y="60"/>
                    </a:cubicBezTo>
                    <a:cubicBezTo>
                      <a:pt x="268" y="66"/>
                      <a:pt x="262" y="66"/>
                      <a:pt x="259" y="62"/>
                    </a:cubicBezTo>
                    <a:cubicBezTo>
                      <a:pt x="255" y="60"/>
                      <a:pt x="255" y="60"/>
                      <a:pt x="255" y="60"/>
                    </a:cubicBezTo>
                    <a:cubicBezTo>
                      <a:pt x="244" y="62"/>
                      <a:pt x="244" y="62"/>
                      <a:pt x="244" y="62"/>
                    </a:cubicBezTo>
                    <a:cubicBezTo>
                      <a:pt x="216" y="71"/>
                      <a:pt x="216" y="71"/>
                      <a:pt x="216" y="71"/>
                    </a:cubicBezTo>
                    <a:cubicBezTo>
                      <a:pt x="209" y="75"/>
                      <a:pt x="204" y="76"/>
                      <a:pt x="200" y="76"/>
                    </a:cubicBezTo>
                    <a:cubicBezTo>
                      <a:pt x="196" y="76"/>
                      <a:pt x="196" y="76"/>
                      <a:pt x="196" y="76"/>
                    </a:cubicBezTo>
                    <a:cubicBezTo>
                      <a:pt x="186" y="76"/>
                      <a:pt x="180" y="73"/>
                      <a:pt x="175" y="69"/>
                    </a:cubicBezTo>
                    <a:cubicBezTo>
                      <a:pt x="159" y="55"/>
                      <a:pt x="159" y="55"/>
                      <a:pt x="159" y="55"/>
                    </a:cubicBezTo>
                    <a:lnTo>
                      <a:pt x="137" y="22"/>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58" name="Google Shape;458;p27"/>
              <p:cNvSpPr/>
              <p:nvPr/>
            </p:nvSpPr>
            <p:spPr>
              <a:xfrm>
                <a:off x="7038972" y="3306380"/>
                <a:ext cx="723336" cy="443118"/>
              </a:xfrm>
              <a:custGeom>
                <a:rect b="b" l="l" r="r" t="t"/>
                <a:pathLst>
                  <a:path extrusionOk="0" h="361" w="573">
                    <a:moveTo>
                      <a:pt x="525" y="11"/>
                    </a:moveTo>
                    <a:cubicBezTo>
                      <a:pt x="523" y="12"/>
                      <a:pt x="523" y="12"/>
                      <a:pt x="523" y="12"/>
                    </a:cubicBezTo>
                    <a:cubicBezTo>
                      <a:pt x="523" y="18"/>
                      <a:pt x="520" y="21"/>
                      <a:pt x="514" y="21"/>
                    </a:cubicBezTo>
                    <a:cubicBezTo>
                      <a:pt x="473" y="16"/>
                      <a:pt x="473" y="16"/>
                      <a:pt x="473" y="16"/>
                    </a:cubicBezTo>
                    <a:cubicBezTo>
                      <a:pt x="445" y="11"/>
                      <a:pt x="427" y="0"/>
                      <a:pt x="416" y="2"/>
                    </a:cubicBezTo>
                    <a:cubicBezTo>
                      <a:pt x="396" y="4"/>
                      <a:pt x="358" y="57"/>
                      <a:pt x="358" y="57"/>
                    </a:cubicBezTo>
                    <a:cubicBezTo>
                      <a:pt x="360" y="80"/>
                      <a:pt x="360" y="80"/>
                      <a:pt x="360" y="80"/>
                    </a:cubicBezTo>
                    <a:cubicBezTo>
                      <a:pt x="360" y="82"/>
                      <a:pt x="360" y="82"/>
                      <a:pt x="360" y="82"/>
                    </a:cubicBezTo>
                    <a:cubicBezTo>
                      <a:pt x="355" y="83"/>
                      <a:pt x="355" y="83"/>
                      <a:pt x="355" y="83"/>
                    </a:cubicBezTo>
                    <a:cubicBezTo>
                      <a:pt x="310" y="89"/>
                      <a:pt x="285" y="85"/>
                      <a:pt x="282" y="70"/>
                    </a:cubicBezTo>
                    <a:cubicBezTo>
                      <a:pt x="277" y="5"/>
                      <a:pt x="277" y="5"/>
                      <a:pt x="277" y="5"/>
                    </a:cubicBezTo>
                    <a:cubicBezTo>
                      <a:pt x="224" y="2"/>
                      <a:pt x="224" y="2"/>
                      <a:pt x="224" y="2"/>
                    </a:cubicBezTo>
                    <a:cubicBezTo>
                      <a:pt x="202" y="48"/>
                      <a:pt x="202" y="48"/>
                      <a:pt x="202" y="48"/>
                    </a:cubicBezTo>
                    <a:cubicBezTo>
                      <a:pt x="200" y="28"/>
                      <a:pt x="200" y="28"/>
                      <a:pt x="200" y="28"/>
                    </a:cubicBezTo>
                    <a:cubicBezTo>
                      <a:pt x="199" y="12"/>
                      <a:pt x="196" y="3"/>
                      <a:pt x="192" y="1"/>
                    </a:cubicBezTo>
                    <a:cubicBezTo>
                      <a:pt x="169" y="12"/>
                      <a:pt x="169" y="12"/>
                      <a:pt x="169" y="12"/>
                    </a:cubicBezTo>
                    <a:cubicBezTo>
                      <a:pt x="159" y="26"/>
                      <a:pt x="159" y="26"/>
                      <a:pt x="159" y="26"/>
                    </a:cubicBezTo>
                    <a:cubicBezTo>
                      <a:pt x="158" y="27"/>
                      <a:pt x="158" y="27"/>
                      <a:pt x="158" y="27"/>
                    </a:cubicBezTo>
                    <a:cubicBezTo>
                      <a:pt x="157" y="27"/>
                      <a:pt x="157" y="27"/>
                      <a:pt x="157" y="27"/>
                    </a:cubicBezTo>
                    <a:cubicBezTo>
                      <a:pt x="135" y="34"/>
                      <a:pt x="135" y="34"/>
                      <a:pt x="135" y="34"/>
                    </a:cubicBezTo>
                    <a:cubicBezTo>
                      <a:pt x="112" y="53"/>
                      <a:pt x="92" y="73"/>
                      <a:pt x="74" y="95"/>
                    </a:cubicBezTo>
                    <a:cubicBezTo>
                      <a:pt x="18" y="171"/>
                      <a:pt x="18" y="171"/>
                      <a:pt x="18" y="171"/>
                    </a:cubicBezTo>
                    <a:cubicBezTo>
                      <a:pt x="30" y="197"/>
                      <a:pt x="30" y="197"/>
                      <a:pt x="30" y="197"/>
                    </a:cubicBezTo>
                    <a:cubicBezTo>
                      <a:pt x="30" y="201"/>
                      <a:pt x="30" y="201"/>
                      <a:pt x="30" y="201"/>
                    </a:cubicBezTo>
                    <a:cubicBezTo>
                      <a:pt x="30" y="201"/>
                      <a:pt x="30" y="201"/>
                      <a:pt x="30" y="201"/>
                    </a:cubicBezTo>
                    <a:cubicBezTo>
                      <a:pt x="29" y="202"/>
                      <a:pt x="29" y="202"/>
                      <a:pt x="29" y="202"/>
                    </a:cubicBezTo>
                    <a:cubicBezTo>
                      <a:pt x="25" y="209"/>
                      <a:pt x="27" y="218"/>
                      <a:pt x="33" y="229"/>
                    </a:cubicBezTo>
                    <a:cubicBezTo>
                      <a:pt x="40" y="242"/>
                      <a:pt x="46" y="257"/>
                      <a:pt x="46" y="274"/>
                    </a:cubicBezTo>
                    <a:cubicBezTo>
                      <a:pt x="46" y="277"/>
                      <a:pt x="46" y="277"/>
                      <a:pt x="46" y="277"/>
                    </a:cubicBezTo>
                    <a:cubicBezTo>
                      <a:pt x="0" y="304"/>
                      <a:pt x="0" y="304"/>
                      <a:pt x="0" y="304"/>
                    </a:cubicBezTo>
                    <a:cubicBezTo>
                      <a:pt x="0" y="314"/>
                      <a:pt x="0" y="314"/>
                      <a:pt x="0" y="314"/>
                    </a:cubicBezTo>
                    <a:cubicBezTo>
                      <a:pt x="21" y="324"/>
                      <a:pt x="21" y="324"/>
                      <a:pt x="21" y="324"/>
                    </a:cubicBezTo>
                    <a:cubicBezTo>
                      <a:pt x="24" y="325"/>
                      <a:pt x="25" y="327"/>
                      <a:pt x="25" y="328"/>
                    </a:cubicBezTo>
                    <a:cubicBezTo>
                      <a:pt x="25" y="330"/>
                      <a:pt x="25" y="330"/>
                      <a:pt x="25" y="330"/>
                    </a:cubicBezTo>
                    <a:cubicBezTo>
                      <a:pt x="24" y="335"/>
                      <a:pt x="32" y="343"/>
                      <a:pt x="48" y="350"/>
                    </a:cubicBezTo>
                    <a:cubicBezTo>
                      <a:pt x="87" y="361"/>
                      <a:pt x="87" y="361"/>
                      <a:pt x="87" y="361"/>
                    </a:cubicBezTo>
                    <a:cubicBezTo>
                      <a:pt x="99" y="353"/>
                      <a:pt x="99" y="353"/>
                      <a:pt x="99" y="353"/>
                    </a:cubicBezTo>
                    <a:cubicBezTo>
                      <a:pt x="111" y="335"/>
                      <a:pt x="111" y="335"/>
                      <a:pt x="111" y="335"/>
                    </a:cubicBezTo>
                    <a:cubicBezTo>
                      <a:pt x="122" y="305"/>
                      <a:pt x="122" y="305"/>
                      <a:pt x="122" y="305"/>
                    </a:cubicBezTo>
                    <a:cubicBezTo>
                      <a:pt x="152" y="316"/>
                      <a:pt x="152" y="316"/>
                      <a:pt x="152" y="316"/>
                    </a:cubicBezTo>
                    <a:cubicBezTo>
                      <a:pt x="157" y="319"/>
                      <a:pt x="157" y="319"/>
                      <a:pt x="157" y="319"/>
                    </a:cubicBezTo>
                    <a:cubicBezTo>
                      <a:pt x="157" y="321"/>
                      <a:pt x="157" y="321"/>
                      <a:pt x="157" y="321"/>
                    </a:cubicBezTo>
                    <a:cubicBezTo>
                      <a:pt x="157" y="321"/>
                      <a:pt x="157" y="321"/>
                      <a:pt x="157" y="321"/>
                    </a:cubicBezTo>
                    <a:cubicBezTo>
                      <a:pt x="157" y="323"/>
                      <a:pt x="157" y="323"/>
                      <a:pt x="157" y="323"/>
                    </a:cubicBezTo>
                    <a:cubicBezTo>
                      <a:pt x="151" y="335"/>
                      <a:pt x="154" y="344"/>
                      <a:pt x="164" y="349"/>
                    </a:cubicBezTo>
                    <a:cubicBezTo>
                      <a:pt x="198" y="350"/>
                      <a:pt x="198" y="350"/>
                      <a:pt x="198" y="350"/>
                    </a:cubicBezTo>
                    <a:cubicBezTo>
                      <a:pt x="209" y="348"/>
                      <a:pt x="219" y="344"/>
                      <a:pt x="225" y="338"/>
                    </a:cubicBezTo>
                    <a:cubicBezTo>
                      <a:pt x="229" y="333"/>
                      <a:pt x="236" y="332"/>
                      <a:pt x="245" y="333"/>
                    </a:cubicBezTo>
                    <a:cubicBezTo>
                      <a:pt x="257" y="335"/>
                      <a:pt x="267" y="339"/>
                      <a:pt x="275" y="349"/>
                    </a:cubicBezTo>
                    <a:cubicBezTo>
                      <a:pt x="282" y="331"/>
                      <a:pt x="282" y="331"/>
                      <a:pt x="282" y="331"/>
                    </a:cubicBezTo>
                    <a:cubicBezTo>
                      <a:pt x="284" y="328"/>
                      <a:pt x="284" y="328"/>
                      <a:pt x="284" y="328"/>
                    </a:cubicBezTo>
                    <a:cubicBezTo>
                      <a:pt x="285" y="328"/>
                      <a:pt x="285" y="328"/>
                      <a:pt x="285" y="328"/>
                    </a:cubicBezTo>
                    <a:cubicBezTo>
                      <a:pt x="291" y="325"/>
                      <a:pt x="294" y="319"/>
                      <a:pt x="298" y="312"/>
                    </a:cubicBezTo>
                    <a:cubicBezTo>
                      <a:pt x="301" y="305"/>
                      <a:pt x="306" y="297"/>
                      <a:pt x="315" y="292"/>
                    </a:cubicBezTo>
                    <a:cubicBezTo>
                      <a:pt x="330" y="283"/>
                      <a:pt x="330" y="283"/>
                      <a:pt x="330" y="283"/>
                    </a:cubicBezTo>
                    <a:cubicBezTo>
                      <a:pt x="331" y="282"/>
                      <a:pt x="331" y="282"/>
                      <a:pt x="331" y="282"/>
                    </a:cubicBezTo>
                    <a:cubicBezTo>
                      <a:pt x="332" y="283"/>
                      <a:pt x="332" y="283"/>
                      <a:pt x="332" y="283"/>
                    </a:cubicBezTo>
                    <a:cubicBezTo>
                      <a:pt x="333" y="283"/>
                      <a:pt x="333" y="283"/>
                      <a:pt x="333" y="283"/>
                    </a:cubicBezTo>
                    <a:cubicBezTo>
                      <a:pt x="341" y="286"/>
                      <a:pt x="341" y="286"/>
                      <a:pt x="341" y="286"/>
                    </a:cubicBezTo>
                    <a:cubicBezTo>
                      <a:pt x="341" y="286"/>
                      <a:pt x="341" y="286"/>
                      <a:pt x="341" y="286"/>
                    </a:cubicBezTo>
                    <a:cubicBezTo>
                      <a:pt x="343" y="287"/>
                      <a:pt x="343" y="287"/>
                      <a:pt x="343" y="287"/>
                    </a:cubicBezTo>
                    <a:cubicBezTo>
                      <a:pt x="355" y="234"/>
                      <a:pt x="355" y="234"/>
                      <a:pt x="355" y="234"/>
                    </a:cubicBezTo>
                    <a:cubicBezTo>
                      <a:pt x="355" y="233"/>
                      <a:pt x="355" y="233"/>
                      <a:pt x="355" y="233"/>
                    </a:cubicBezTo>
                    <a:cubicBezTo>
                      <a:pt x="372" y="230"/>
                      <a:pt x="372" y="230"/>
                      <a:pt x="372" y="230"/>
                    </a:cubicBezTo>
                    <a:cubicBezTo>
                      <a:pt x="389" y="218"/>
                      <a:pt x="397" y="209"/>
                      <a:pt x="396" y="200"/>
                    </a:cubicBezTo>
                    <a:cubicBezTo>
                      <a:pt x="393" y="184"/>
                      <a:pt x="393" y="184"/>
                      <a:pt x="393" y="184"/>
                    </a:cubicBezTo>
                    <a:cubicBezTo>
                      <a:pt x="389" y="174"/>
                      <a:pt x="389" y="166"/>
                      <a:pt x="391" y="163"/>
                    </a:cubicBezTo>
                    <a:cubicBezTo>
                      <a:pt x="394" y="160"/>
                      <a:pt x="396" y="159"/>
                      <a:pt x="399" y="159"/>
                    </a:cubicBezTo>
                    <a:cubicBezTo>
                      <a:pt x="407" y="159"/>
                      <a:pt x="415" y="161"/>
                      <a:pt x="424" y="165"/>
                    </a:cubicBezTo>
                    <a:cubicBezTo>
                      <a:pt x="426" y="148"/>
                      <a:pt x="426" y="148"/>
                      <a:pt x="426" y="148"/>
                    </a:cubicBezTo>
                    <a:cubicBezTo>
                      <a:pt x="426" y="146"/>
                      <a:pt x="426" y="146"/>
                      <a:pt x="426" y="146"/>
                    </a:cubicBezTo>
                    <a:cubicBezTo>
                      <a:pt x="427" y="145"/>
                      <a:pt x="427" y="145"/>
                      <a:pt x="427" y="145"/>
                    </a:cubicBezTo>
                    <a:cubicBezTo>
                      <a:pt x="445" y="137"/>
                      <a:pt x="445" y="137"/>
                      <a:pt x="445" y="137"/>
                    </a:cubicBezTo>
                    <a:cubicBezTo>
                      <a:pt x="447" y="127"/>
                      <a:pt x="447" y="127"/>
                      <a:pt x="447" y="127"/>
                    </a:cubicBezTo>
                    <a:cubicBezTo>
                      <a:pt x="436" y="127"/>
                      <a:pt x="436" y="127"/>
                      <a:pt x="436" y="127"/>
                    </a:cubicBezTo>
                    <a:cubicBezTo>
                      <a:pt x="434" y="126"/>
                      <a:pt x="434" y="126"/>
                      <a:pt x="434" y="126"/>
                    </a:cubicBezTo>
                    <a:cubicBezTo>
                      <a:pt x="435" y="121"/>
                      <a:pt x="435" y="121"/>
                      <a:pt x="435" y="121"/>
                    </a:cubicBezTo>
                    <a:cubicBezTo>
                      <a:pt x="435" y="118"/>
                      <a:pt x="435" y="118"/>
                      <a:pt x="435" y="118"/>
                    </a:cubicBezTo>
                    <a:cubicBezTo>
                      <a:pt x="436" y="116"/>
                      <a:pt x="436" y="116"/>
                      <a:pt x="436" y="116"/>
                    </a:cubicBezTo>
                    <a:cubicBezTo>
                      <a:pt x="439" y="116"/>
                      <a:pt x="439" y="116"/>
                      <a:pt x="439" y="116"/>
                    </a:cubicBezTo>
                    <a:cubicBezTo>
                      <a:pt x="442" y="116"/>
                      <a:pt x="442" y="116"/>
                      <a:pt x="442" y="116"/>
                    </a:cubicBezTo>
                    <a:cubicBezTo>
                      <a:pt x="449" y="116"/>
                      <a:pt x="457" y="111"/>
                      <a:pt x="467" y="103"/>
                    </a:cubicBezTo>
                    <a:cubicBezTo>
                      <a:pt x="533" y="56"/>
                      <a:pt x="533" y="56"/>
                      <a:pt x="533" y="56"/>
                    </a:cubicBezTo>
                    <a:cubicBezTo>
                      <a:pt x="535" y="56"/>
                      <a:pt x="535" y="56"/>
                      <a:pt x="535" y="56"/>
                    </a:cubicBezTo>
                    <a:cubicBezTo>
                      <a:pt x="557" y="65"/>
                      <a:pt x="557" y="65"/>
                      <a:pt x="557" y="65"/>
                    </a:cubicBezTo>
                    <a:cubicBezTo>
                      <a:pt x="565" y="64"/>
                      <a:pt x="565" y="64"/>
                      <a:pt x="565" y="64"/>
                    </a:cubicBezTo>
                    <a:cubicBezTo>
                      <a:pt x="560" y="42"/>
                      <a:pt x="560" y="42"/>
                      <a:pt x="560" y="42"/>
                    </a:cubicBezTo>
                    <a:cubicBezTo>
                      <a:pt x="560" y="40"/>
                      <a:pt x="560" y="40"/>
                      <a:pt x="560" y="40"/>
                    </a:cubicBezTo>
                    <a:cubicBezTo>
                      <a:pt x="561" y="39"/>
                      <a:pt x="561" y="39"/>
                      <a:pt x="561" y="39"/>
                    </a:cubicBezTo>
                    <a:cubicBezTo>
                      <a:pt x="562" y="38"/>
                      <a:pt x="562" y="38"/>
                      <a:pt x="562" y="38"/>
                    </a:cubicBezTo>
                    <a:cubicBezTo>
                      <a:pt x="573" y="19"/>
                      <a:pt x="573" y="19"/>
                      <a:pt x="573" y="19"/>
                    </a:cubicBezTo>
                    <a:cubicBezTo>
                      <a:pt x="570" y="16"/>
                      <a:pt x="570" y="16"/>
                      <a:pt x="570" y="16"/>
                    </a:cubicBezTo>
                    <a:cubicBezTo>
                      <a:pt x="563" y="19"/>
                      <a:pt x="563" y="19"/>
                      <a:pt x="563" y="19"/>
                    </a:cubicBezTo>
                    <a:cubicBezTo>
                      <a:pt x="563" y="20"/>
                      <a:pt x="563" y="20"/>
                      <a:pt x="563" y="20"/>
                    </a:cubicBezTo>
                    <a:cubicBezTo>
                      <a:pt x="562" y="20"/>
                      <a:pt x="562" y="20"/>
                      <a:pt x="562" y="20"/>
                    </a:cubicBezTo>
                    <a:cubicBezTo>
                      <a:pt x="541" y="23"/>
                      <a:pt x="541" y="23"/>
                      <a:pt x="541" y="23"/>
                    </a:cubicBezTo>
                    <a:cubicBezTo>
                      <a:pt x="535" y="23"/>
                      <a:pt x="535" y="23"/>
                      <a:pt x="535" y="23"/>
                    </a:cubicBezTo>
                    <a:cubicBezTo>
                      <a:pt x="534" y="23"/>
                      <a:pt x="534" y="23"/>
                      <a:pt x="534" y="23"/>
                    </a:cubicBezTo>
                    <a:cubicBezTo>
                      <a:pt x="534" y="22"/>
                      <a:pt x="534" y="22"/>
                      <a:pt x="534" y="22"/>
                    </a:cubicBezTo>
                    <a:cubicBezTo>
                      <a:pt x="533" y="19"/>
                      <a:pt x="533" y="19"/>
                      <a:pt x="533" y="19"/>
                    </a:cubicBezTo>
                    <a:cubicBezTo>
                      <a:pt x="529" y="11"/>
                      <a:pt x="529" y="11"/>
                      <a:pt x="529" y="11"/>
                    </a:cubicBezTo>
                    <a:lnTo>
                      <a:pt x="525" y="11"/>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59" name="Google Shape;459;p27"/>
              <p:cNvSpPr/>
              <p:nvPr/>
            </p:nvSpPr>
            <p:spPr>
              <a:xfrm>
                <a:off x="7186091" y="3668027"/>
                <a:ext cx="629343" cy="474911"/>
              </a:xfrm>
              <a:custGeom>
                <a:rect b="b" l="l" r="r" t="t"/>
                <a:pathLst>
                  <a:path extrusionOk="0" h="385" w="498">
                    <a:moveTo>
                      <a:pt x="348" y="112"/>
                    </a:moveTo>
                    <a:cubicBezTo>
                      <a:pt x="336" y="102"/>
                      <a:pt x="327" y="86"/>
                      <a:pt x="317" y="59"/>
                    </a:cubicBezTo>
                    <a:cubicBezTo>
                      <a:pt x="287" y="59"/>
                      <a:pt x="269" y="54"/>
                      <a:pt x="260" y="43"/>
                    </a:cubicBezTo>
                    <a:cubicBezTo>
                      <a:pt x="254" y="34"/>
                      <a:pt x="241" y="28"/>
                      <a:pt x="223" y="22"/>
                    </a:cubicBezTo>
                    <a:cubicBezTo>
                      <a:pt x="218" y="21"/>
                      <a:pt x="218" y="21"/>
                      <a:pt x="218" y="21"/>
                    </a:cubicBezTo>
                    <a:cubicBezTo>
                      <a:pt x="223" y="3"/>
                      <a:pt x="223" y="3"/>
                      <a:pt x="223" y="3"/>
                    </a:cubicBezTo>
                    <a:cubicBezTo>
                      <a:pt x="220" y="1"/>
                      <a:pt x="220" y="1"/>
                      <a:pt x="220" y="1"/>
                    </a:cubicBezTo>
                    <a:cubicBezTo>
                      <a:pt x="215" y="0"/>
                      <a:pt x="215" y="0"/>
                      <a:pt x="215" y="0"/>
                    </a:cubicBezTo>
                    <a:cubicBezTo>
                      <a:pt x="202" y="6"/>
                      <a:pt x="194" y="13"/>
                      <a:pt x="191" y="21"/>
                    </a:cubicBezTo>
                    <a:cubicBezTo>
                      <a:pt x="186" y="30"/>
                      <a:pt x="181" y="37"/>
                      <a:pt x="175" y="42"/>
                    </a:cubicBezTo>
                    <a:cubicBezTo>
                      <a:pt x="169" y="59"/>
                      <a:pt x="164" y="68"/>
                      <a:pt x="159" y="68"/>
                    </a:cubicBezTo>
                    <a:cubicBezTo>
                      <a:pt x="156" y="69"/>
                      <a:pt x="154" y="67"/>
                      <a:pt x="151" y="63"/>
                    </a:cubicBezTo>
                    <a:cubicBezTo>
                      <a:pt x="143" y="56"/>
                      <a:pt x="143" y="56"/>
                      <a:pt x="143" y="56"/>
                    </a:cubicBezTo>
                    <a:cubicBezTo>
                      <a:pt x="137" y="53"/>
                      <a:pt x="130" y="50"/>
                      <a:pt x="125" y="50"/>
                    </a:cubicBezTo>
                    <a:cubicBezTo>
                      <a:pt x="115" y="52"/>
                      <a:pt x="115" y="52"/>
                      <a:pt x="115" y="52"/>
                    </a:cubicBezTo>
                    <a:cubicBezTo>
                      <a:pt x="107" y="59"/>
                      <a:pt x="97" y="64"/>
                      <a:pt x="81" y="67"/>
                    </a:cubicBezTo>
                    <a:cubicBezTo>
                      <a:pt x="41" y="64"/>
                      <a:pt x="41" y="64"/>
                      <a:pt x="41" y="64"/>
                    </a:cubicBezTo>
                    <a:cubicBezTo>
                      <a:pt x="28" y="58"/>
                      <a:pt x="23" y="45"/>
                      <a:pt x="26" y="30"/>
                    </a:cubicBezTo>
                    <a:cubicBezTo>
                      <a:pt x="11" y="24"/>
                      <a:pt x="11" y="24"/>
                      <a:pt x="11" y="24"/>
                    </a:cubicBezTo>
                    <a:cubicBezTo>
                      <a:pt x="4" y="45"/>
                      <a:pt x="4" y="45"/>
                      <a:pt x="4" y="45"/>
                    </a:cubicBezTo>
                    <a:cubicBezTo>
                      <a:pt x="4" y="45"/>
                      <a:pt x="4" y="45"/>
                      <a:pt x="4" y="45"/>
                    </a:cubicBezTo>
                    <a:cubicBezTo>
                      <a:pt x="4" y="47"/>
                      <a:pt x="4" y="47"/>
                      <a:pt x="4" y="47"/>
                    </a:cubicBezTo>
                    <a:cubicBezTo>
                      <a:pt x="3" y="48"/>
                      <a:pt x="3" y="48"/>
                      <a:pt x="3" y="48"/>
                    </a:cubicBezTo>
                    <a:cubicBezTo>
                      <a:pt x="0" y="52"/>
                      <a:pt x="0" y="52"/>
                      <a:pt x="0" y="52"/>
                    </a:cubicBezTo>
                    <a:cubicBezTo>
                      <a:pt x="9" y="54"/>
                      <a:pt x="9" y="54"/>
                      <a:pt x="9" y="54"/>
                    </a:cubicBezTo>
                    <a:cubicBezTo>
                      <a:pt x="11" y="54"/>
                      <a:pt x="11" y="54"/>
                      <a:pt x="11" y="54"/>
                    </a:cubicBezTo>
                    <a:cubicBezTo>
                      <a:pt x="12" y="55"/>
                      <a:pt x="12" y="55"/>
                      <a:pt x="12" y="55"/>
                    </a:cubicBezTo>
                    <a:cubicBezTo>
                      <a:pt x="12" y="56"/>
                      <a:pt x="12" y="56"/>
                      <a:pt x="12" y="56"/>
                    </a:cubicBezTo>
                    <a:cubicBezTo>
                      <a:pt x="30" y="80"/>
                      <a:pt x="44" y="96"/>
                      <a:pt x="51" y="100"/>
                    </a:cubicBezTo>
                    <a:cubicBezTo>
                      <a:pt x="55" y="102"/>
                      <a:pt x="68" y="107"/>
                      <a:pt x="90" y="113"/>
                    </a:cubicBezTo>
                    <a:cubicBezTo>
                      <a:pt x="128" y="127"/>
                      <a:pt x="128" y="127"/>
                      <a:pt x="128" y="127"/>
                    </a:cubicBezTo>
                    <a:cubicBezTo>
                      <a:pt x="140" y="132"/>
                      <a:pt x="151" y="155"/>
                      <a:pt x="164" y="196"/>
                    </a:cubicBezTo>
                    <a:cubicBezTo>
                      <a:pt x="181" y="208"/>
                      <a:pt x="192" y="213"/>
                      <a:pt x="199" y="212"/>
                    </a:cubicBezTo>
                    <a:cubicBezTo>
                      <a:pt x="206" y="209"/>
                      <a:pt x="219" y="202"/>
                      <a:pt x="237" y="190"/>
                    </a:cubicBezTo>
                    <a:cubicBezTo>
                      <a:pt x="238" y="189"/>
                      <a:pt x="238" y="189"/>
                      <a:pt x="238" y="189"/>
                    </a:cubicBezTo>
                    <a:cubicBezTo>
                      <a:pt x="239" y="188"/>
                      <a:pt x="239" y="188"/>
                      <a:pt x="239" y="188"/>
                    </a:cubicBezTo>
                    <a:cubicBezTo>
                      <a:pt x="241" y="189"/>
                      <a:pt x="241" y="189"/>
                      <a:pt x="241" y="189"/>
                    </a:cubicBezTo>
                    <a:cubicBezTo>
                      <a:pt x="260" y="193"/>
                      <a:pt x="260" y="193"/>
                      <a:pt x="260" y="193"/>
                    </a:cubicBezTo>
                    <a:cubicBezTo>
                      <a:pt x="262" y="193"/>
                      <a:pt x="262" y="193"/>
                      <a:pt x="262" y="193"/>
                    </a:cubicBezTo>
                    <a:cubicBezTo>
                      <a:pt x="262" y="196"/>
                      <a:pt x="262" y="196"/>
                      <a:pt x="262" y="196"/>
                    </a:cubicBezTo>
                    <a:cubicBezTo>
                      <a:pt x="261" y="200"/>
                      <a:pt x="261" y="200"/>
                      <a:pt x="261" y="200"/>
                    </a:cubicBezTo>
                    <a:cubicBezTo>
                      <a:pt x="255" y="225"/>
                      <a:pt x="250" y="240"/>
                      <a:pt x="245" y="244"/>
                    </a:cubicBezTo>
                    <a:cubicBezTo>
                      <a:pt x="220" y="245"/>
                      <a:pt x="220" y="245"/>
                      <a:pt x="220" y="245"/>
                    </a:cubicBezTo>
                    <a:cubicBezTo>
                      <a:pt x="220" y="246"/>
                      <a:pt x="220" y="246"/>
                      <a:pt x="220" y="246"/>
                    </a:cubicBezTo>
                    <a:cubicBezTo>
                      <a:pt x="220" y="257"/>
                      <a:pt x="213" y="272"/>
                      <a:pt x="199" y="292"/>
                    </a:cubicBezTo>
                    <a:cubicBezTo>
                      <a:pt x="195" y="299"/>
                      <a:pt x="194" y="304"/>
                      <a:pt x="194" y="307"/>
                    </a:cubicBezTo>
                    <a:cubicBezTo>
                      <a:pt x="218" y="324"/>
                      <a:pt x="218" y="324"/>
                      <a:pt x="218" y="324"/>
                    </a:cubicBezTo>
                    <a:cubicBezTo>
                      <a:pt x="224" y="331"/>
                      <a:pt x="229" y="334"/>
                      <a:pt x="234" y="334"/>
                    </a:cubicBezTo>
                    <a:cubicBezTo>
                      <a:pt x="239" y="334"/>
                      <a:pt x="239" y="334"/>
                      <a:pt x="239" y="334"/>
                    </a:cubicBezTo>
                    <a:cubicBezTo>
                      <a:pt x="244" y="352"/>
                      <a:pt x="244" y="352"/>
                      <a:pt x="244" y="352"/>
                    </a:cubicBezTo>
                    <a:cubicBezTo>
                      <a:pt x="256" y="356"/>
                      <a:pt x="256" y="356"/>
                      <a:pt x="256" y="356"/>
                    </a:cubicBezTo>
                    <a:cubicBezTo>
                      <a:pt x="262" y="349"/>
                      <a:pt x="262" y="349"/>
                      <a:pt x="262" y="349"/>
                    </a:cubicBezTo>
                    <a:cubicBezTo>
                      <a:pt x="265" y="346"/>
                      <a:pt x="270" y="344"/>
                      <a:pt x="273" y="345"/>
                    </a:cubicBezTo>
                    <a:cubicBezTo>
                      <a:pt x="283" y="345"/>
                      <a:pt x="292" y="352"/>
                      <a:pt x="302" y="365"/>
                    </a:cubicBezTo>
                    <a:cubicBezTo>
                      <a:pt x="302" y="365"/>
                      <a:pt x="302" y="365"/>
                      <a:pt x="302" y="365"/>
                    </a:cubicBezTo>
                    <a:cubicBezTo>
                      <a:pt x="312" y="378"/>
                      <a:pt x="312" y="378"/>
                      <a:pt x="312" y="378"/>
                    </a:cubicBezTo>
                    <a:cubicBezTo>
                      <a:pt x="313" y="377"/>
                      <a:pt x="313" y="377"/>
                      <a:pt x="313" y="377"/>
                    </a:cubicBezTo>
                    <a:cubicBezTo>
                      <a:pt x="319" y="373"/>
                      <a:pt x="331" y="374"/>
                      <a:pt x="348" y="379"/>
                    </a:cubicBezTo>
                    <a:cubicBezTo>
                      <a:pt x="375" y="385"/>
                      <a:pt x="375" y="385"/>
                      <a:pt x="375" y="385"/>
                    </a:cubicBezTo>
                    <a:cubicBezTo>
                      <a:pt x="401" y="377"/>
                      <a:pt x="401" y="377"/>
                      <a:pt x="401" y="377"/>
                    </a:cubicBezTo>
                    <a:cubicBezTo>
                      <a:pt x="411" y="372"/>
                      <a:pt x="411" y="372"/>
                      <a:pt x="411" y="372"/>
                    </a:cubicBezTo>
                    <a:cubicBezTo>
                      <a:pt x="418" y="366"/>
                      <a:pt x="418" y="366"/>
                      <a:pt x="418" y="366"/>
                    </a:cubicBezTo>
                    <a:cubicBezTo>
                      <a:pt x="412" y="359"/>
                      <a:pt x="412" y="359"/>
                      <a:pt x="412" y="359"/>
                    </a:cubicBezTo>
                    <a:cubicBezTo>
                      <a:pt x="410" y="355"/>
                      <a:pt x="412" y="349"/>
                      <a:pt x="417" y="344"/>
                    </a:cubicBezTo>
                    <a:cubicBezTo>
                      <a:pt x="424" y="339"/>
                      <a:pt x="428" y="334"/>
                      <a:pt x="428" y="327"/>
                    </a:cubicBezTo>
                    <a:cubicBezTo>
                      <a:pt x="428" y="315"/>
                      <a:pt x="428" y="315"/>
                      <a:pt x="428" y="315"/>
                    </a:cubicBezTo>
                    <a:cubicBezTo>
                      <a:pt x="426" y="308"/>
                      <a:pt x="427" y="304"/>
                      <a:pt x="429" y="302"/>
                    </a:cubicBezTo>
                    <a:cubicBezTo>
                      <a:pt x="431" y="298"/>
                      <a:pt x="439" y="296"/>
                      <a:pt x="447" y="293"/>
                    </a:cubicBezTo>
                    <a:cubicBezTo>
                      <a:pt x="461" y="291"/>
                      <a:pt x="478" y="298"/>
                      <a:pt x="498" y="315"/>
                    </a:cubicBezTo>
                    <a:cubicBezTo>
                      <a:pt x="490" y="293"/>
                      <a:pt x="490" y="293"/>
                      <a:pt x="490" y="293"/>
                    </a:cubicBezTo>
                    <a:cubicBezTo>
                      <a:pt x="479" y="278"/>
                      <a:pt x="479" y="278"/>
                      <a:pt x="479" y="278"/>
                    </a:cubicBezTo>
                    <a:cubicBezTo>
                      <a:pt x="477" y="259"/>
                      <a:pt x="477" y="259"/>
                      <a:pt x="477" y="259"/>
                    </a:cubicBezTo>
                    <a:cubicBezTo>
                      <a:pt x="459" y="255"/>
                      <a:pt x="459" y="255"/>
                      <a:pt x="459" y="255"/>
                    </a:cubicBezTo>
                    <a:cubicBezTo>
                      <a:pt x="458" y="255"/>
                      <a:pt x="458" y="255"/>
                      <a:pt x="458" y="255"/>
                    </a:cubicBezTo>
                    <a:cubicBezTo>
                      <a:pt x="458" y="254"/>
                      <a:pt x="458" y="254"/>
                      <a:pt x="458" y="254"/>
                    </a:cubicBezTo>
                    <a:cubicBezTo>
                      <a:pt x="458" y="254"/>
                      <a:pt x="458" y="254"/>
                      <a:pt x="458" y="254"/>
                    </a:cubicBezTo>
                    <a:cubicBezTo>
                      <a:pt x="458" y="254"/>
                      <a:pt x="458" y="254"/>
                      <a:pt x="458" y="254"/>
                    </a:cubicBezTo>
                    <a:cubicBezTo>
                      <a:pt x="410" y="227"/>
                      <a:pt x="410" y="227"/>
                      <a:pt x="410" y="227"/>
                    </a:cubicBezTo>
                    <a:cubicBezTo>
                      <a:pt x="387" y="223"/>
                      <a:pt x="387" y="223"/>
                      <a:pt x="387" y="223"/>
                    </a:cubicBezTo>
                    <a:cubicBezTo>
                      <a:pt x="387" y="218"/>
                      <a:pt x="387" y="218"/>
                      <a:pt x="387" y="218"/>
                    </a:cubicBezTo>
                    <a:cubicBezTo>
                      <a:pt x="386" y="193"/>
                      <a:pt x="386" y="193"/>
                      <a:pt x="386" y="193"/>
                    </a:cubicBezTo>
                    <a:cubicBezTo>
                      <a:pt x="370" y="149"/>
                      <a:pt x="357" y="121"/>
                      <a:pt x="348" y="112"/>
                    </a:cubicBez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60" name="Google Shape;460;p27"/>
              <p:cNvSpPr/>
              <p:nvPr/>
            </p:nvSpPr>
            <p:spPr>
              <a:xfrm>
                <a:off x="6857117" y="2759936"/>
                <a:ext cx="584389" cy="816688"/>
              </a:xfrm>
              <a:custGeom>
                <a:rect b="b" l="l" r="r" t="t"/>
                <a:pathLst>
                  <a:path extrusionOk="0" h="662" w="463">
                    <a:moveTo>
                      <a:pt x="426" y="200"/>
                    </a:moveTo>
                    <a:cubicBezTo>
                      <a:pt x="418" y="196"/>
                      <a:pt x="418" y="196"/>
                      <a:pt x="418" y="196"/>
                    </a:cubicBezTo>
                    <a:cubicBezTo>
                      <a:pt x="418" y="196"/>
                      <a:pt x="418" y="196"/>
                      <a:pt x="418" y="196"/>
                    </a:cubicBezTo>
                    <a:cubicBezTo>
                      <a:pt x="417" y="196"/>
                      <a:pt x="417" y="196"/>
                      <a:pt x="417" y="196"/>
                    </a:cubicBezTo>
                    <a:cubicBezTo>
                      <a:pt x="410" y="189"/>
                      <a:pt x="410" y="189"/>
                      <a:pt x="410" y="189"/>
                    </a:cubicBezTo>
                    <a:cubicBezTo>
                      <a:pt x="381" y="181"/>
                      <a:pt x="381" y="181"/>
                      <a:pt x="381" y="181"/>
                    </a:cubicBezTo>
                    <a:cubicBezTo>
                      <a:pt x="373" y="181"/>
                      <a:pt x="373" y="181"/>
                      <a:pt x="373" y="181"/>
                    </a:cubicBezTo>
                    <a:cubicBezTo>
                      <a:pt x="368" y="183"/>
                      <a:pt x="368" y="183"/>
                      <a:pt x="368" y="183"/>
                    </a:cubicBezTo>
                    <a:cubicBezTo>
                      <a:pt x="357" y="161"/>
                      <a:pt x="357" y="161"/>
                      <a:pt x="357" y="161"/>
                    </a:cubicBezTo>
                    <a:cubicBezTo>
                      <a:pt x="358" y="160"/>
                      <a:pt x="358" y="160"/>
                      <a:pt x="358" y="160"/>
                    </a:cubicBezTo>
                    <a:cubicBezTo>
                      <a:pt x="366" y="149"/>
                      <a:pt x="366" y="149"/>
                      <a:pt x="366" y="149"/>
                    </a:cubicBezTo>
                    <a:cubicBezTo>
                      <a:pt x="366" y="137"/>
                      <a:pt x="366" y="137"/>
                      <a:pt x="366" y="137"/>
                    </a:cubicBezTo>
                    <a:cubicBezTo>
                      <a:pt x="367" y="134"/>
                      <a:pt x="367" y="134"/>
                      <a:pt x="367" y="134"/>
                    </a:cubicBezTo>
                    <a:cubicBezTo>
                      <a:pt x="372" y="126"/>
                      <a:pt x="372" y="126"/>
                      <a:pt x="372" y="126"/>
                    </a:cubicBezTo>
                    <a:cubicBezTo>
                      <a:pt x="368" y="124"/>
                      <a:pt x="368" y="124"/>
                      <a:pt x="368" y="124"/>
                    </a:cubicBezTo>
                    <a:cubicBezTo>
                      <a:pt x="352" y="121"/>
                      <a:pt x="352" y="121"/>
                      <a:pt x="352" y="121"/>
                    </a:cubicBezTo>
                    <a:cubicBezTo>
                      <a:pt x="352" y="121"/>
                      <a:pt x="352" y="121"/>
                      <a:pt x="352" y="121"/>
                    </a:cubicBezTo>
                    <a:cubicBezTo>
                      <a:pt x="325" y="116"/>
                      <a:pt x="325" y="116"/>
                      <a:pt x="325" y="116"/>
                    </a:cubicBezTo>
                    <a:cubicBezTo>
                      <a:pt x="323" y="116"/>
                      <a:pt x="323" y="116"/>
                      <a:pt x="323" y="116"/>
                    </a:cubicBezTo>
                    <a:cubicBezTo>
                      <a:pt x="307" y="101"/>
                      <a:pt x="307" y="101"/>
                      <a:pt x="307" y="101"/>
                    </a:cubicBezTo>
                    <a:cubicBezTo>
                      <a:pt x="307" y="100"/>
                      <a:pt x="307" y="100"/>
                      <a:pt x="307" y="100"/>
                    </a:cubicBezTo>
                    <a:cubicBezTo>
                      <a:pt x="302" y="89"/>
                      <a:pt x="302" y="89"/>
                      <a:pt x="302" y="89"/>
                    </a:cubicBezTo>
                    <a:cubicBezTo>
                      <a:pt x="301" y="86"/>
                      <a:pt x="301" y="86"/>
                      <a:pt x="301" y="86"/>
                    </a:cubicBezTo>
                    <a:cubicBezTo>
                      <a:pt x="309" y="64"/>
                      <a:pt x="309" y="64"/>
                      <a:pt x="309" y="64"/>
                    </a:cubicBezTo>
                    <a:cubicBezTo>
                      <a:pt x="309" y="48"/>
                      <a:pt x="309" y="48"/>
                      <a:pt x="309" y="48"/>
                    </a:cubicBezTo>
                    <a:cubicBezTo>
                      <a:pt x="308" y="44"/>
                      <a:pt x="308" y="44"/>
                      <a:pt x="308" y="44"/>
                    </a:cubicBezTo>
                    <a:cubicBezTo>
                      <a:pt x="300" y="52"/>
                      <a:pt x="300" y="52"/>
                      <a:pt x="300" y="52"/>
                    </a:cubicBezTo>
                    <a:cubicBezTo>
                      <a:pt x="298" y="53"/>
                      <a:pt x="298" y="53"/>
                      <a:pt x="298" y="53"/>
                    </a:cubicBezTo>
                    <a:cubicBezTo>
                      <a:pt x="296" y="56"/>
                      <a:pt x="296" y="56"/>
                      <a:pt x="296" y="56"/>
                    </a:cubicBezTo>
                    <a:cubicBezTo>
                      <a:pt x="294" y="53"/>
                      <a:pt x="294" y="53"/>
                      <a:pt x="294" y="53"/>
                    </a:cubicBezTo>
                    <a:cubicBezTo>
                      <a:pt x="291" y="52"/>
                      <a:pt x="291" y="52"/>
                      <a:pt x="291" y="52"/>
                    </a:cubicBezTo>
                    <a:cubicBezTo>
                      <a:pt x="275" y="39"/>
                      <a:pt x="275" y="39"/>
                      <a:pt x="275" y="39"/>
                    </a:cubicBezTo>
                    <a:cubicBezTo>
                      <a:pt x="273" y="37"/>
                      <a:pt x="273" y="37"/>
                      <a:pt x="273" y="37"/>
                    </a:cubicBezTo>
                    <a:cubicBezTo>
                      <a:pt x="273" y="35"/>
                      <a:pt x="273" y="35"/>
                      <a:pt x="273" y="35"/>
                    </a:cubicBezTo>
                    <a:cubicBezTo>
                      <a:pt x="270" y="12"/>
                      <a:pt x="270" y="12"/>
                      <a:pt x="270" y="12"/>
                    </a:cubicBezTo>
                    <a:cubicBezTo>
                      <a:pt x="263" y="0"/>
                      <a:pt x="263" y="0"/>
                      <a:pt x="263" y="0"/>
                    </a:cubicBezTo>
                    <a:cubicBezTo>
                      <a:pt x="247" y="1"/>
                      <a:pt x="247" y="1"/>
                      <a:pt x="247" y="1"/>
                    </a:cubicBezTo>
                    <a:cubicBezTo>
                      <a:pt x="237" y="18"/>
                      <a:pt x="237" y="18"/>
                      <a:pt x="237" y="18"/>
                    </a:cubicBezTo>
                    <a:cubicBezTo>
                      <a:pt x="236" y="20"/>
                      <a:pt x="236" y="20"/>
                      <a:pt x="236" y="20"/>
                    </a:cubicBezTo>
                    <a:cubicBezTo>
                      <a:pt x="235" y="22"/>
                      <a:pt x="235" y="22"/>
                      <a:pt x="235" y="22"/>
                    </a:cubicBezTo>
                    <a:cubicBezTo>
                      <a:pt x="210" y="16"/>
                      <a:pt x="210" y="16"/>
                      <a:pt x="210" y="16"/>
                    </a:cubicBezTo>
                    <a:cubicBezTo>
                      <a:pt x="206" y="39"/>
                      <a:pt x="206" y="39"/>
                      <a:pt x="206" y="39"/>
                    </a:cubicBezTo>
                    <a:cubicBezTo>
                      <a:pt x="206" y="63"/>
                      <a:pt x="206" y="63"/>
                      <a:pt x="206" y="63"/>
                    </a:cubicBezTo>
                    <a:cubicBezTo>
                      <a:pt x="205" y="64"/>
                      <a:pt x="205" y="64"/>
                      <a:pt x="205" y="64"/>
                    </a:cubicBezTo>
                    <a:cubicBezTo>
                      <a:pt x="191" y="85"/>
                      <a:pt x="191" y="85"/>
                      <a:pt x="191" y="85"/>
                    </a:cubicBezTo>
                    <a:cubicBezTo>
                      <a:pt x="191" y="87"/>
                      <a:pt x="191" y="87"/>
                      <a:pt x="191" y="87"/>
                    </a:cubicBezTo>
                    <a:cubicBezTo>
                      <a:pt x="189" y="88"/>
                      <a:pt x="189" y="88"/>
                      <a:pt x="189" y="88"/>
                    </a:cubicBezTo>
                    <a:cubicBezTo>
                      <a:pt x="188" y="88"/>
                      <a:pt x="188" y="88"/>
                      <a:pt x="188" y="88"/>
                    </a:cubicBezTo>
                    <a:cubicBezTo>
                      <a:pt x="172" y="89"/>
                      <a:pt x="172" y="89"/>
                      <a:pt x="172" y="89"/>
                    </a:cubicBezTo>
                    <a:cubicBezTo>
                      <a:pt x="156" y="102"/>
                      <a:pt x="156" y="102"/>
                      <a:pt x="156" y="102"/>
                    </a:cubicBezTo>
                    <a:cubicBezTo>
                      <a:pt x="154" y="104"/>
                      <a:pt x="154" y="104"/>
                      <a:pt x="154" y="104"/>
                    </a:cubicBezTo>
                    <a:cubicBezTo>
                      <a:pt x="154" y="104"/>
                      <a:pt x="154" y="104"/>
                      <a:pt x="154" y="104"/>
                    </a:cubicBezTo>
                    <a:cubicBezTo>
                      <a:pt x="152" y="104"/>
                      <a:pt x="152" y="104"/>
                      <a:pt x="152" y="104"/>
                    </a:cubicBezTo>
                    <a:cubicBezTo>
                      <a:pt x="151" y="103"/>
                      <a:pt x="151" y="103"/>
                      <a:pt x="151" y="103"/>
                    </a:cubicBezTo>
                    <a:cubicBezTo>
                      <a:pt x="121" y="93"/>
                      <a:pt x="121" y="93"/>
                      <a:pt x="121" y="93"/>
                    </a:cubicBezTo>
                    <a:cubicBezTo>
                      <a:pt x="117" y="104"/>
                      <a:pt x="117" y="104"/>
                      <a:pt x="117" y="104"/>
                    </a:cubicBezTo>
                    <a:cubicBezTo>
                      <a:pt x="117" y="105"/>
                      <a:pt x="117" y="105"/>
                      <a:pt x="117" y="105"/>
                    </a:cubicBezTo>
                    <a:cubicBezTo>
                      <a:pt x="104" y="126"/>
                      <a:pt x="104" y="126"/>
                      <a:pt x="104" y="126"/>
                    </a:cubicBezTo>
                    <a:cubicBezTo>
                      <a:pt x="102" y="130"/>
                      <a:pt x="99" y="132"/>
                      <a:pt x="96" y="133"/>
                    </a:cubicBezTo>
                    <a:cubicBezTo>
                      <a:pt x="83" y="131"/>
                      <a:pt x="83" y="131"/>
                      <a:pt x="83" y="131"/>
                    </a:cubicBezTo>
                    <a:cubicBezTo>
                      <a:pt x="66" y="124"/>
                      <a:pt x="66" y="124"/>
                      <a:pt x="66" y="124"/>
                    </a:cubicBezTo>
                    <a:cubicBezTo>
                      <a:pt x="63" y="122"/>
                      <a:pt x="63" y="122"/>
                      <a:pt x="63" y="122"/>
                    </a:cubicBezTo>
                    <a:cubicBezTo>
                      <a:pt x="62" y="121"/>
                      <a:pt x="62" y="121"/>
                      <a:pt x="62" y="121"/>
                    </a:cubicBezTo>
                    <a:cubicBezTo>
                      <a:pt x="62" y="120"/>
                      <a:pt x="62" y="120"/>
                      <a:pt x="62" y="120"/>
                    </a:cubicBezTo>
                    <a:cubicBezTo>
                      <a:pt x="59" y="94"/>
                      <a:pt x="59" y="94"/>
                      <a:pt x="59" y="94"/>
                    </a:cubicBezTo>
                    <a:cubicBezTo>
                      <a:pt x="54" y="75"/>
                      <a:pt x="54" y="75"/>
                      <a:pt x="54" y="75"/>
                    </a:cubicBezTo>
                    <a:cubicBezTo>
                      <a:pt x="50" y="70"/>
                      <a:pt x="50" y="70"/>
                      <a:pt x="50" y="70"/>
                    </a:cubicBezTo>
                    <a:cubicBezTo>
                      <a:pt x="43" y="85"/>
                      <a:pt x="43" y="85"/>
                      <a:pt x="43" y="85"/>
                    </a:cubicBezTo>
                    <a:cubicBezTo>
                      <a:pt x="43" y="85"/>
                      <a:pt x="43" y="85"/>
                      <a:pt x="43" y="85"/>
                    </a:cubicBezTo>
                    <a:cubicBezTo>
                      <a:pt x="43" y="85"/>
                      <a:pt x="43" y="85"/>
                      <a:pt x="43" y="85"/>
                    </a:cubicBezTo>
                    <a:cubicBezTo>
                      <a:pt x="30" y="102"/>
                      <a:pt x="30" y="102"/>
                      <a:pt x="30" y="102"/>
                    </a:cubicBezTo>
                    <a:cubicBezTo>
                      <a:pt x="20" y="126"/>
                      <a:pt x="20" y="126"/>
                      <a:pt x="20" y="126"/>
                    </a:cubicBezTo>
                    <a:cubicBezTo>
                      <a:pt x="20" y="127"/>
                      <a:pt x="20" y="127"/>
                      <a:pt x="20" y="127"/>
                    </a:cubicBezTo>
                    <a:cubicBezTo>
                      <a:pt x="20" y="127"/>
                      <a:pt x="20" y="127"/>
                      <a:pt x="20" y="127"/>
                    </a:cubicBezTo>
                    <a:cubicBezTo>
                      <a:pt x="20" y="128"/>
                      <a:pt x="20" y="128"/>
                      <a:pt x="20" y="128"/>
                    </a:cubicBezTo>
                    <a:cubicBezTo>
                      <a:pt x="19" y="128"/>
                      <a:pt x="19" y="128"/>
                      <a:pt x="19" y="128"/>
                    </a:cubicBezTo>
                    <a:cubicBezTo>
                      <a:pt x="9" y="142"/>
                      <a:pt x="9" y="142"/>
                      <a:pt x="9" y="142"/>
                    </a:cubicBezTo>
                    <a:cubicBezTo>
                      <a:pt x="9" y="146"/>
                      <a:pt x="6" y="152"/>
                      <a:pt x="0" y="162"/>
                    </a:cubicBezTo>
                    <a:cubicBezTo>
                      <a:pt x="6" y="186"/>
                      <a:pt x="6" y="186"/>
                      <a:pt x="6" y="186"/>
                    </a:cubicBezTo>
                    <a:cubicBezTo>
                      <a:pt x="38" y="221"/>
                      <a:pt x="38" y="221"/>
                      <a:pt x="38" y="221"/>
                    </a:cubicBezTo>
                    <a:cubicBezTo>
                      <a:pt x="38" y="221"/>
                      <a:pt x="38" y="221"/>
                      <a:pt x="38" y="221"/>
                    </a:cubicBezTo>
                    <a:cubicBezTo>
                      <a:pt x="48" y="243"/>
                      <a:pt x="48" y="243"/>
                      <a:pt x="48" y="243"/>
                    </a:cubicBezTo>
                    <a:cubicBezTo>
                      <a:pt x="48" y="245"/>
                      <a:pt x="48" y="245"/>
                      <a:pt x="48" y="245"/>
                    </a:cubicBezTo>
                    <a:cubicBezTo>
                      <a:pt x="47" y="247"/>
                      <a:pt x="47" y="247"/>
                      <a:pt x="47" y="247"/>
                    </a:cubicBezTo>
                    <a:cubicBezTo>
                      <a:pt x="46" y="247"/>
                      <a:pt x="46" y="247"/>
                      <a:pt x="46" y="247"/>
                    </a:cubicBezTo>
                    <a:cubicBezTo>
                      <a:pt x="38" y="258"/>
                      <a:pt x="38" y="258"/>
                      <a:pt x="38" y="258"/>
                    </a:cubicBezTo>
                    <a:cubicBezTo>
                      <a:pt x="36" y="260"/>
                      <a:pt x="36" y="260"/>
                      <a:pt x="36" y="260"/>
                    </a:cubicBezTo>
                    <a:cubicBezTo>
                      <a:pt x="15" y="264"/>
                      <a:pt x="15" y="264"/>
                      <a:pt x="15" y="264"/>
                    </a:cubicBezTo>
                    <a:cubicBezTo>
                      <a:pt x="17" y="281"/>
                      <a:pt x="17" y="281"/>
                      <a:pt x="17" y="281"/>
                    </a:cubicBezTo>
                    <a:cubicBezTo>
                      <a:pt x="33" y="290"/>
                      <a:pt x="33" y="290"/>
                      <a:pt x="33" y="290"/>
                    </a:cubicBezTo>
                    <a:cubicBezTo>
                      <a:pt x="56" y="295"/>
                      <a:pt x="56" y="295"/>
                      <a:pt x="56" y="295"/>
                    </a:cubicBezTo>
                    <a:cubicBezTo>
                      <a:pt x="62" y="316"/>
                      <a:pt x="62" y="316"/>
                      <a:pt x="62" y="316"/>
                    </a:cubicBezTo>
                    <a:cubicBezTo>
                      <a:pt x="62" y="316"/>
                      <a:pt x="62" y="316"/>
                      <a:pt x="62" y="316"/>
                    </a:cubicBezTo>
                    <a:cubicBezTo>
                      <a:pt x="62" y="316"/>
                      <a:pt x="62" y="316"/>
                      <a:pt x="62" y="316"/>
                    </a:cubicBezTo>
                    <a:cubicBezTo>
                      <a:pt x="62" y="317"/>
                      <a:pt x="62" y="317"/>
                      <a:pt x="62" y="317"/>
                    </a:cubicBezTo>
                    <a:cubicBezTo>
                      <a:pt x="62" y="318"/>
                      <a:pt x="62" y="318"/>
                      <a:pt x="62" y="318"/>
                    </a:cubicBezTo>
                    <a:cubicBezTo>
                      <a:pt x="57" y="354"/>
                      <a:pt x="57" y="354"/>
                      <a:pt x="57" y="354"/>
                    </a:cubicBezTo>
                    <a:cubicBezTo>
                      <a:pt x="57" y="354"/>
                      <a:pt x="57" y="354"/>
                      <a:pt x="57" y="354"/>
                    </a:cubicBezTo>
                    <a:cubicBezTo>
                      <a:pt x="57" y="355"/>
                      <a:pt x="57" y="355"/>
                      <a:pt x="57" y="355"/>
                    </a:cubicBezTo>
                    <a:cubicBezTo>
                      <a:pt x="48" y="371"/>
                      <a:pt x="48" y="371"/>
                      <a:pt x="48" y="371"/>
                    </a:cubicBezTo>
                    <a:cubicBezTo>
                      <a:pt x="48" y="374"/>
                      <a:pt x="48" y="374"/>
                      <a:pt x="48" y="374"/>
                    </a:cubicBezTo>
                    <a:cubicBezTo>
                      <a:pt x="46" y="374"/>
                      <a:pt x="46" y="374"/>
                      <a:pt x="46" y="374"/>
                    </a:cubicBezTo>
                    <a:cubicBezTo>
                      <a:pt x="20" y="378"/>
                      <a:pt x="20" y="378"/>
                      <a:pt x="20" y="378"/>
                    </a:cubicBezTo>
                    <a:cubicBezTo>
                      <a:pt x="20" y="389"/>
                      <a:pt x="20" y="389"/>
                      <a:pt x="20" y="389"/>
                    </a:cubicBezTo>
                    <a:cubicBezTo>
                      <a:pt x="12" y="412"/>
                      <a:pt x="12" y="412"/>
                      <a:pt x="12" y="412"/>
                    </a:cubicBezTo>
                    <a:cubicBezTo>
                      <a:pt x="9" y="438"/>
                      <a:pt x="9" y="438"/>
                      <a:pt x="9" y="438"/>
                    </a:cubicBezTo>
                    <a:cubicBezTo>
                      <a:pt x="15" y="453"/>
                      <a:pt x="15" y="453"/>
                      <a:pt x="15" y="453"/>
                    </a:cubicBezTo>
                    <a:cubicBezTo>
                      <a:pt x="47" y="473"/>
                      <a:pt x="47" y="473"/>
                      <a:pt x="47" y="473"/>
                    </a:cubicBezTo>
                    <a:cubicBezTo>
                      <a:pt x="48" y="474"/>
                      <a:pt x="48" y="474"/>
                      <a:pt x="48" y="474"/>
                    </a:cubicBezTo>
                    <a:cubicBezTo>
                      <a:pt x="62" y="498"/>
                      <a:pt x="62" y="498"/>
                      <a:pt x="62" y="498"/>
                    </a:cubicBezTo>
                    <a:cubicBezTo>
                      <a:pt x="62" y="499"/>
                      <a:pt x="62" y="499"/>
                      <a:pt x="62" y="499"/>
                    </a:cubicBezTo>
                    <a:cubicBezTo>
                      <a:pt x="63" y="500"/>
                      <a:pt x="63" y="500"/>
                      <a:pt x="63" y="500"/>
                    </a:cubicBezTo>
                    <a:cubicBezTo>
                      <a:pt x="62" y="501"/>
                      <a:pt x="62" y="501"/>
                      <a:pt x="62" y="501"/>
                    </a:cubicBezTo>
                    <a:cubicBezTo>
                      <a:pt x="45" y="538"/>
                      <a:pt x="45" y="538"/>
                      <a:pt x="45" y="538"/>
                    </a:cubicBezTo>
                    <a:cubicBezTo>
                      <a:pt x="41" y="548"/>
                      <a:pt x="41" y="548"/>
                      <a:pt x="41" y="548"/>
                    </a:cubicBezTo>
                    <a:cubicBezTo>
                      <a:pt x="41" y="548"/>
                      <a:pt x="41" y="548"/>
                      <a:pt x="41" y="548"/>
                    </a:cubicBezTo>
                    <a:cubicBezTo>
                      <a:pt x="30" y="572"/>
                      <a:pt x="30" y="572"/>
                      <a:pt x="30" y="572"/>
                    </a:cubicBezTo>
                    <a:cubicBezTo>
                      <a:pt x="26" y="591"/>
                      <a:pt x="26" y="591"/>
                      <a:pt x="26" y="591"/>
                    </a:cubicBezTo>
                    <a:cubicBezTo>
                      <a:pt x="25" y="594"/>
                      <a:pt x="25" y="594"/>
                      <a:pt x="25" y="594"/>
                    </a:cubicBezTo>
                    <a:cubicBezTo>
                      <a:pt x="25" y="595"/>
                      <a:pt x="25" y="595"/>
                      <a:pt x="25" y="595"/>
                    </a:cubicBezTo>
                    <a:cubicBezTo>
                      <a:pt x="20" y="599"/>
                      <a:pt x="17" y="603"/>
                      <a:pt x="15" y="609"/>
                    </a:cubicBezTo>
                    <a:cubicBezTo>
                      <a:pt x="14" y="611"/>
                      <a:pt x="14" y="614"/>
                      <a:pt x="16" y="616"/>
                    </a:cubicBezTo>
                    <a:cubicBezTo>
                      <a:pt x="17" y="617"/>
                      <a:pt x="17" y="617"/>
                      <a:pt x="17" y="617"/>
                    </a:cubicBezTo>
                    <a:cubicBezTo>
                      <a:pt x="27" y="628"/>
                      <a:pt x="27" y="628"/>
                      <a:pt x="27" y="628"/>
                    </a:cubicBezTo>
                    <a:cubicBezTo>
                      <a:pt x="27" y="628"/>
                      <a:pt x="27" y="628"/>
                      <a:pt x="27" y="628"/>
                    </a:cubicBezTo>
                    <a:cubicBezTo>
                      <a:pt x="27" y="628"/>
                      <a:pt x="27" y="628"/>
                      <a:pt x="27" y="628"/>
                    </a:cubicBezTo>
                    <a:cubicBezTo>
                      <a:pt x="33" y="637"/>
                      <a:pt x="33" y="637"/>
                      <a:pt x="33" y="637"/>
                    </a:cubicBezTo>
                    <a:cubicBezTo>
                      <a:pt x="35" y="636"/>
                      <a:pt x="35" y="636"/>
                      <a:pt x="35" y="636"/>
                    </a:cubicBezTo>
                    <a:cubicBezTo>
                      <a:pt x="35" y="636"/>
                      <a:pt x="35" y="636"/>
                      <a:pt x="35" y="636"/>
                    </a:cubicBezTo>
                    <a:cubicBezTo>
                      <a:pt x="36" y="639"/>
                      <a:pt x="36" y="639"/>
                      <a:pt x="36" y="639"/>
                    </a:cubicBezTo>
                    <a:cubicBezTo>
                      <a:pt x="36" y="640"/>
                      <a:pt x="36" y="640"/>
                      <a:pt x="36" y="640"/>
                    </a:cubicBezTo>
                    <a:cubicBezTo>
                      <a:pt x="36" y="643"/>
                      <a:pt x="36" y="643"/>
                      <a:pt x="36" y="643"/>
                    </a:cubicBezTo>
                    <a:cubicBezTo>
                      <a:pt x="36" y="643"/>
                      <a:pt x="36" y="643"/>
                      <a:pt x="36" y="643"/>
                    </a:cubicBezTo>
                    <a:cubicBezTo>
                      <a:pt x="36" y="644"/>
                      <a:pt x="36" y="644"/>
                      <a:pt x="36" y="644"/>
                    </a:cubicBezTo>
                    <a:cubicBezTo>
                      <a:pt x="36" y="644"/>
                      <a:pt x="36" y="644"/>
                      <a:pt x="36" y="644"/>
                    </a:cubicBezTo>
                    <a:cubicBezTo>
                      <a:pt x="36" y="644"/>
                      <a:pt x="36" y="644"/>
                      <a:pt x="36" y="644"/>
                    </a:cubicBezTo>
                    <a:cubicBezTo>
                      <a:pt x="38" y="651"/>
                      <a:pt x="38" y="651"/>
                      <a:pt x="38" y="651"/>
                    </a:cubicBezTo>
                    <a:cubicBezTo>
                      <a:pt x="47" y="654"/>
                      <a:pt x="47" y="654"/>
                      <a:pt x="47" y="654"/>
                    </a:cubicBezTo>
                    <a:cubicBezTo>
                      <a:pt x="85" y="662"/>
                      <a:pt x="85" y="662"/>
                      <a:pt x="85" y="662"/>
                    </a:cubicBezTo>
                    <a:cubicBezTo>
                      <a:pt x="98" y="662"/>
                      <a:pt x="110" y="659"/>
                      <a:pt x="122" y="654"/>
                    </a:cubicBezTo>
                    <a:cubicBezTo>
                      <a:pt x="135" y="648"/>
                      <a:pt x="147" y="647"/>
                      <a:pt x="159" y="649"/>
                    </a:cubicBezTo>
                    <a:cubicBezTo>
                      <a:pt x="161" y="642"/>
                      <a:pt x="161" y="642"/>
                      <a:pt x="161" y="642"/>
                    </a:cubicBezTo>
                    <a:cubicBezTo>
                      <a:pt x="149" y="614"/>
                      <a:pt x="149" y="614"/>
                      <a:pt x="149" y="614"/>
                    </a:cubicBezTo>
                    <a:cubicBezTo>
                      <a:pt x="148" y="611"/>
                      <a:pt x="148" y="611"/>
                      <a:pt x="148" y="611"/>
                    </a:cubicBezTo>
                    <a:cubicBezTo>
                      <a:pt x="149" y="611"/>
                      <a:pt x="149" y="611"/>
                      <a:pt x="149" y="611"/>
                    </a:cubicBezTo>
                    <a:cubicBezTo>
                      <a:pt x="209" y="528"/>
                      <a:pt x="209" y="528"/>
                      <a:pt x="209" y="528"/>
                    </a:cubicBezTo>
                    <a:cubicBezTo>
                      <a:pt x="273" y="466"/>
                      <a:pt x="273" y="466"/>
                      <a:pt x="273" y="466"/>
                    </a:cubicBezTo>
                    <a:cubicBezTo>
                      <a:pt x="274" y="466"/>
                      <a:pt x="274" y="466"/>
                      <a:pt x="274" y="466"/>
                    </a:cubicBezTo>
                    <a:cubicBezTo>
                      <a:pt x="294" y="458"/>
                      <a:pt x="294" y="458"/>
                      <a:pt x="294" y="458"/>
                    </a:cubicBezTo>
                    <a:cubicBezTo>
                      <a:pt x="305" y="447"/>
                      <a:pt x="305" y="447"/>
                      <a:pt x="305" y="447"/>
                    </a:cubicBezTo>
                    <a:cubicBezTo>
                      <a:pt x="305" y="446"/>
                      <a:pt x="305" y="446"/>
                      <a:pt x="305" y="446"/>
                    </a:cubicBezTo>
                    <a:cubicBezTo>
                      <a:pt x="313" y="439"/>
                      <a:pt x="321" y="435"/>
                      <a:pt x="329" y="432"/>
                    </a:cubicBezTo>
                    <a:cubicBezTo>
                      <a:pt x="323" y="427"/>
                      <a:pt x="323" y="427"/>
                      <a:pt x="323" y="427"/>
                    </a:cubicBezTo>
                    <a:cubicBezTo>
                      <a:pt x="309" y="413"/>
                      <a:pt x="309" y="413"/>
                      <a:pt x="309" y="413"/>
                    </a:cubicBezTo>
                    <a:cubicBezTo>
                      <a:pt x="309" y="412"/>
                      <a:pt x="309" y="412"/>
                      <a:pt x="309" y="412"/>
                    </a:cubicBezTo>
                    <a:cubicBezTo>
                      <a:pt x="308" y="412"/>
                      <a:pt x="308" y="412"/>
                      <a:pt x="308" y="412"/>
                    </a:cubicBezTo>
                    <a:cubicBezTo>
                      <a:pt x="297" y="399"/>
                      <a:pt x="297" y="399"/>
                      <a:pt x="297" y="399"/>
                    </a:cubicBezTo>
                    <a:cubicBezTo>
                      <a:pt x="296" y="397"/>
                      <a:pt x="296" y="397"/>
                      <a:pt x="296" y="397"/>
                    </a:cubicBezTo>
                    <a:cubicBezTo>
                      <a:pt x="296" y="395"/>
                      <a:pt x="296" y="395"/>
                      <a:pt x="296" y="395"/>
                    </a:cubicBezTo>
                    <a:cubicBezTo>
                      <a:pt x="302" y="389"/>
                      <a:pt x="302" y="389"/>
                      <a:pt x="302" y="389"/>
                    </a:cubicBezTo>
                    <a:cubicBezTo>
                      <a:pt x="288" y="392"/>
                      <a:pt x="288" y="392"/>
                      <a:pt x="288" y="392"/>
                    </a:cubicBezTo>
                    <a:cubicBezTo>
                      <a:pt x="258" y="385"/>
                      <a:pt x="258" y="385"/>
                      <a:pt x="258" y="385"/>
                    </a:cubicBezTo>
                    <a:cubicBezTo>
                      <a:pt x="247" y="379"/>
                      <a:pt x="239" y="373"/>
                      <a:pt x="237" y="366"/>
                    </a:cubicBezTo>
                    <a:cubicBezTo>
                      <a:pt x="231" y="347"/>
                      <a:pt x="229" y="330"/>
                      <a:pt x="230" y="315"/>
                    </a:cubicBezTo>
                    <a:cubicBezTo>
                      <a:pt x="226" y="320"/>
                      <a:pt x="220" y="321"/>
                      <a:pt x="215" y="321"/>
                    </a:cubicBezTo>
                    <a:cubicBezTo>
                      <a:pt x="193" y="316"/>
                      <a:pt x="193" y="316"/>
                      <a:pt x="193" y="316"/>
                    </a:cubicBezTo>
                    <a:cubicBezTo>
                      <a:pt x="178" y="305"/>
                      <a:pt x="178" y="305"/>
                      <a:pt x="178" y="305"/>
                    </a:cubicBezTo>
                    <a:cubicBezTo>
                      <a:pt x="160" y="301"/>
                      <a:pt x="160" y="301"/>
                      <a:pt x="160" y="301"/>
                    </a:cubicBezTo>
                    <a:cubicBezTo>
                      <a:pt x="152" y="301"/>
                      <a:pt x="152" y="301"/>
                      <a:pt x="152" y="301"/>
                    </a:cubicBezTo>
                    <a:cubicBezTo>
                      <a:pt x="147" y="301"/>
                      <a:pt x="140" y="299"/>
                      <a:pt x="136" y="295"/>
                    </a:cubicBezTo>
                    <a:cubicBezTo>
                      <a:pt x="130" y="291"/>
                      <a:pt x="126" y="286"/>
                      <a:pt x="125" y="282"/>
                    </a:cubicBezTo>
                    <a:cubicBezTo>
                      <a:pt x="123" y="274"/>
                      <a:pt x="125" y="268"/>
                      <a:pt x="133" y="263"/>
                    </a:cubicBezTo>
                    <a:cubicBezTo>
                      <a:pt x="140" y="258"/>
                      <a:pt x="149" y="249"/>
                      <a:pt x="156" y="239"/>
                    </a:cubicBezTo>
                    <a:cubicBezTo>
                      <a:pt x="149" y="229"/>
                      <a:pt x="145" y="220"/>
                      <a:pt x="149" y="210"/>
                    </a:cubicBezTo>
                    <a:cubicBezTo>
                      <a:pt x="150" y="209"/>
                      <a:pt x="150" y="209"/>
                      <a:pt x="150" y="209"/>
                    </a:cubicBezTo>
                    <a:cubicBezTo>
                      <a:pt x="151" y="204"/>
                      <a:pt x="159" y="200"/>
                      <a:pt x="175" y="195"/>
                    </a:cubicBezTo>
                    <a:cubicBezTo>
                      <a:pt x="176" y="189"/>
                      <a:pt x="178" y="186"/>
                      <a:pt x="180" y="185"/>
                    </a:cubicBezTo>
                    <a:cubicBezTo>
                      <a:pt x="196" y="186"/>
                      <a:pt x="196" y="186"/>
                      <a:pt x="196" y="186"/>
                    </a:cubicBezTo>
                    <a:cubicBezTo>
                      <a:pt x="194" y="184"/>
                      <a:pt x="194" y="184"/>
                      <a:pt x="194" y="184"/>
                    </a:cubicBezTo>
                    <a:cubicBezTo>
                      <a:pt x="183" y="178"/>
                      <a:pt x="180" y="170"/>
                      <a:pt x="186" y="162"/>
                    </a:cubicBezTo>
                    <a:cubicBezTo>
                      <a:pt x="194" y="156"/>
                      <a:pt x="194" y="156"/>
                      <a:pt x="194" y="156"/>
                    </a:cubicBezTo>
                    <a:cubicBezTo>
                      <a:pt x="204" y="152"/>
                      <a:pt x="215" y="153"/>
                      <a:pt x="227" y="160"/>
                    </a:cubicBezTo>
                    <a:cubicBezTo>
                      <a:pt x="251" y="177"/>
                      <a:pt x="251" y="177"/>
                      <a:pt x="251" y="177"/>
                    </a:cubicBezTo>
                    <a:cubicBezTo>
                      <a:pt x="273" y="177"/>
                      <a:pt x="273" y="177"/>
                      <a:pt x="273" y="177"/>
                    </a:cubicBezTo>
                    <a:cubicBezTo>
                      <a:pt x="281" y="183"/>
                      <a:pt x="281" y="183"/>
                      <a:pt x="281" y="183"/>
                    </a:cubicBezTo>
                    <a:cubicBezTo>
                      <a:pt x="283" y="191"/>
                      <a:pt x="283" y="191"/>
                      <a:pt x="283" y="191"/>
                    </a:cubicBezTo>
                    <a:cubicBezTo>
                      <a:pt x="283" y="197"/>
                      <a:pt x="279" y="200"/>
                      <a:pt x="275" y="200"/>
                    </a:cubicBezTo>
                    <a:cubicBezTo>
                      <a:pt x="270" y="200"/>
                      <a:pt x="268" y="205"/>
                      <a:pt x="267" y="211"/>
                    </a:cubicBezTo>
                    <a:cubicBezTo>
                      <a:pt x="277" y="237"/>
                      <a:pt x="277" y="237"/>
                      <a:pt x="277" y="237"/>
                    </a:cubicBezTo>
                    <a:cubicBezTo>
                      <a:pt x="284" y="227"/>
                      <a:pt x="290" y="222"/>
                      <a:pt x="296" y="221"/>
                    </a:cubicBezTo>
                    <a:cubicBezTo>
                      <a:pt x="300" y="221"/>
                      <a:pt x="304" y="223"/>
                      <a:pt x="307" y="227"/>
                    </a:cubicBezTo>
                    <a:cubicBezTo>
                      <a:pt x="310" y="233"/>
                      <a:pt x="313" y="242"/>
                      <a:pt x="315" y="252"/>
                    </a:cubicBezTo>
                    <a:cubicBezTo>
                      <a:pt x="316" y="263"/>
                      <a:pt x="320" y="273"/>
                      <a:pt x="323" y="278"/>
                    </a:cubicBezTo>
                    <a:cubicBezTo>
                      <a:pt x="331" y="290"/>
                      <a:pt x="331" y="290"/>
                      <a:pt x="331" y="290"/>
                    </a:cubicBezTo>
                    <a:cubicBezTo>
                      <a:pt x="344" y="305"/>
                      <a:pt x="351" y="317"/>
                      <a:pt x="353" y="327"/>
                    </a:cubicBezTo>
                    <a:cubicBezTo>
                      <a:pt x="395" y="321"/>
                      <a:pt x="395" y="321"/>
                      <a:pt x="395" y="321"/>
                    </a:cubicBezTo>
                    <a:cubicBezTo>
                      <a:pt x="412" y="312"/>
                      <a:pt x="412" y="312"/>
                      <a:pt x="412" y="312"/>
                    </a:cubicBezTo>
                    <a:cubicBezTo>
                      <a:pt x="429" y="291"/>
                      <a:pt x="429" y="291"/>
                      <a:pt x="429" y="291"/>
                    </a:cubicBezTo>
                    <a:cubicBezTo>
                      <a:pt x="437" y="271"/>
                      <a:pt x="437" y="271"/>
                      <a:pt x="437" y="271"/>
                    </a:cubicBezTo>
                    <a:cubicBezTo>
                      <a:pt x="437" y="270"/>
                      <a:pt x="437" y="270"/>
                      <a:pt x="437" y="270"/>
                    </a:cubicBezTo>
                    <a:cubicBezTo>
                      <a:pt x="437" y="268"/>
                      <a:pt x="437" y="268"/>
                      <a:pt x="437" y="268"/>
                    </a:cubicBezTo>
                    <a:cubicBezTo>
                      <a:pt x="442" y="247"/>
                      <a:pt x="442" y="247"/>
                      <a:pt x="442" y="247"/>
                    </a:cubicBezTo>
                    <a:cubicBezTo>
                      <a:pt x="442" y="246"/>
                      <a:pt x="442" y="246"/>
                      <a:pt x="442" y="246"/>
                    </a:cubicBezTo>
                    <a:cubicBezTo>
                      <a:pt x="443" y="244"/>
                      <a:pt x="443" y="244"/>
                      <a:pt x="443" y="244"/>
                    </a:cubicBezTo>
                    <a:cubicBezTo>
                      <a:pt x="444" y="244"/>
                      <a:pt x="444" y="244"/>
                      <a:pt x="444" y="244"/>
                    </a:cubicBezTo>
                    <a:cubicBezTo>
                      <a:pt x="460" y="234"/>
                      <a:pt x="460" y="234"/>
                      <a:pt x="460" y="234"/>
                    </a:cubicBezTo>
                    <a:cubicBezTo>
                      <a:pt x="463" y="232"/>
                      <a:pt x="463" y="232"/>
                      <a:pt x="463" y="232"/>
                    </a:cubicBezTo>
                    <a:cubicBezTo>
                      <a:pt x="462" y="230"/>
                      <a:pt x="462" y="230"/>
                      <a:pt x="462" y="230"/>
                    </a:cubicBezTo>
                    <a:cubicBezTo>
                      <a:pt x="436" y="222"/>
                      <a:pt x="436" y="222"/>
                      <a:pt x="436" y="222"/>
                    </a:cubicBezTo>
                    <a:cubicBezTo>
                      <a:pt x="434" y="222"/>
                      <a:pt x="434" y="222"/>
                      <a:pt x="434" y="222"/>
                    </a:cubicBezTo>
                    <a:cubicBezTo>
                      <a:pt x="434" y="221"/>
                      <a:pt x="434" y="221"/>
                      <a:pt x="434" y="221"/>
                    </a:cubicBezTo>
                    <a:cubicBezTo>
                      <a:pt x="428" y="205"/>
                      <a:pt x="428" y="205"/>
                      <a:pt x="428" y="205"/>
                    </a:cubicBezTo>
                    <a:lnTo>
                      <a:pt x="426" y="200"/>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61" name="Google Shape;461;p27"/>
              <p:cNvSpPr/>
              <p:nvPr/>
            </p:nvSpPr>
            <p:spPr>
              <a:xfrm>
                <a:off x="7748004" y="4816556"/>
                <a:ext cx="177768" cy="415300"/>
              </a:xfrm>
              <a:custGeom>
                <a:rect b="b" l="l" r="r" t="t"/>
                <a:pathLst>
                  <a:path extrusionOk="0" h="338" w="139">
                    <a:moveTo>
                      <a:pt x="105" y="0"/>
                    </a:moveTo>
                    <a:cubicBezTo>
                      <a:pt x="72" y="24"/>
                      <a:pt x="47" y="55"/>
                      <a:pt x="32" y="92"/>
                    </a:cubicBezTo>
                    <a:cubicBezTo>
                      <a:pt x="18" y="123"/>
                      <a:pt x="7" y="139"/>
                      <a:pt x="0" y="143"/>
                    </a:cubicBezTo>
                    <a:cubicBezTo>
                      <a:pt x="7" y="202"/>
                      <a:pt x="7" y="202"/>
                      <a:pt x="7" y="202"/>
                    </a:cubicBezTo>
                    <a:cubicBezTo>
                      <a:pt x="7" y="203"/>
                      <a:pt x="7" y="203"/>
                      <a:pt x="7" y="203"/>
                    </a:cubicBezTo>
                    <a:cubicBezTo>
                      <a:pt x="7" y="203"/>
                      <a:pt x="7" y="203"/>
                      <a:pt x="7" y="203"/>
                    </a:cubicBezTo>
                    <a:cubicBezTo>
                      <a:pt x="2" y="243"/>
                      <a:pt x="2" y="243"/>
                      <a:pt x="2" y="243"/>
                    </a:cubicBezTo>
                    <a:cubicBezTo>
                      <a:pt x="0" y="255"/>
                      <a:pt x="2" y="264"/>
                      <a:pt x="5" y="266"/>
                    </a:cubicBezTo>
                    <a:cubicBezTo>
                      <a:pt x="48" y="294"/>
                      <a:pt x="48" y="294"/>
                      <a:pt x="48" y="294"/>
                    </a:cubicBezTo>
                    <a:cubicBezTo>
                      <a:pt x="48" y="294"/>
                      <a:pt x="48" y="294"/>
                      <a:pt x="48" y="294"/>
                    </a:cubicBezTo>
                    <a:cubicBezTo>
                      <a:pt x="49" y="294"/>
                      <a:pt x="49" y="294"/>
                      <a:pt x="49" y="294"/>
                    </a:cubicBezTo>
                    <a:cubicBezTo>
                      <a:pt x="51" y="298"/>
                      <a:pt x="51" y="298"/>
                      <a:pt x="51" y="298"/>
                    </a:cubicBezTo>
                    <a:cubicBezTo>
                      <a:pt x="51" y="298"/>
                      <a:pt x="51" y="298"/>
                      <a:pt x="51" y="298"/>
                    </a:cubicBezTo>
                    <a:cubicBezTo>
                      <a:pt x="53" y="307"/>
                      <a:pt x="59" y="316"/>
                      <a:pt x="67" y="326"/>
                    </a:cubicBezTo>
                    <a:cubicBezTo>
                      <a:pt x="72" y="332"/>
                      <a:pt x="77" y="336"/>
                      <a:pt x="81" y="338"/>
                    </a:cubicBezTo>
                    <a:cubicBezTo>
                      <a:pt x="87" y="268"/>
                      <a:pt x="87" y="268"/>
                      <a:pt x="87" y="268"/>
                    </a:cubicBezTo>
                    <a:cubicBezTo>
                      <a:pt x="87" y="266"/>
                      <a:pt x="87" y="266"/>
                      <a:pt x="87" y="266"/>
                    </a:cubicBezTo>
                    <a:cubicBezTo>
                      <a:pt x="118" y="192"/>
                      <a:pt x="118" y="192"/>
                      <a:pt x="118" y="192"/>
                    </a:cubicBezTo>
                    <a:cubicBezTo>
                      <a:pt x="129" y="104"/>
                      <a:pt x="129" y="104"/>
                      <a:pt x="129" y="104"/>
                    </a:cubicBezTo>
                    <a:cubicBezTo>
                      <a:pt x="129" y="103"/>
                      <a:pt x="129" y="103"/>
                      <a:pt x="129" y="103"/>
                    </a:cubicBezTo>
                    <a:cubicBezTo>
                      <a:pt x="130" y="102"/>
                      <a:pt x="130" y="102"/>
                      <a:pt x="130" y="102"/>
                    </a:cubicBezTo>
                    <a:cubicBezTo>
                      <a:pt x="139" y="79"/>
                      <a:pt x="139" y="79"/>
                      <a:pt x="139" y="79"/>
                    </a:cubicBezTo>
                    <a:cubicBezTo>
                      <a:pt x="132" y="59"/>
                      <a:pt x="132" y="59"/>
                      <a:pt x="132" y="59"/>
                    </a:cubicBezTo>
                    <a:cubicBezTo>
                      <a:pt x="132" y="58"/>
                      <a:pt x="132" y="58"/>
                      <a:pt x="132" y="58"/>
                    </a:cubicBezTo>
                    <a:cubicBezTo>
                      <a:pt x="131" y="58"/>
                      <a:pt x="131" y="58"/>
                      <a:pt x="131" y="58"/>
                    </a:cubicBezTo>
                    <a:cubicBezTo>
                      <a:pt x="129" y="31"/>
                      <a:pt x="129" y="31"/>
                      <a:pt x="129" y="31"/>
                    </a:cubicBezTo>
                    <a:cubicBezTo>
                      <a:pt x="130" y="30"/>
                      <a:pt x="130" y="30"/>
                      <a:pt x="130" y="30"/>
                    </a:cubicBezTo>
                    <a:cubicBezTo>
                      <a:pt x="131" y="28"/>
                      <a:pt x="131" y="28"/>
                      <a:pt x="131" y="28"/>
                    </a:cubicBezTo>
                    <a:cubicBezTo>
                      <a:pt x="136" y="22"/>
                      <a:pt x="136" y="22"/>
                      <a:pt x="136" y="22"/>
                    </a:cubicBezTo>
                    <a:cubicBezTo>
                      <a:pt x="139" y="15"/>
                      <a:pt x="139" y="15"/>
                      <a:pt x="139" y="15"/>
                    </a:cubicBezTo>
                    <a:lnTo>
                      <a:pt x="105" y="0"/>
                    </a:ln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462" name="Google Shape;462;p27"/>
              <p:cNvSpPr/>
              <p:nvPr/>
            </p:nvSpPr>
            <p:spPr>
              <a:xfrm>
                <a:off x="7275997" y="1398788"/>
                <a:ext cx="1199430" cy="1067061"/>
              </a:xfrm>
              <a:custGeom>
                <a:rect b="b" l="l" r="r" t="t"/>
                <a:pathLst>
                  <a:path extrusionOk="0" h="866" w="950">
                    <a:moveTo>
                      <a:pt x="946" y="508"/>
                    </a:moveTo>
                    <a:cubicBezTo>
                      <a:pt x="930" y="405"/>
                      <a:pt x="930" y="405"/>
                      <a:pt x="930" y="405"/>
                    </a:cubicBezTo>
                    <a:cubicBezTo>
                      <a:pt x="931" y="403"/>
                      <a:pt x="931" y="403"/>
                      <a:pt x="931" y="403"/>
                    </a:cubicBezTo>
                    <a:cubicBezTo>
                      <a:pt x="932" y="403"/>
                      <a:pt x="932" y="403"/>
                      <a:pt x="932" y="403"/>
                    </a:cubicBezTo>
                    <a:cubicBezTo>
                      <a:pt x="940" y="391"/>
                      <a:pt x="944" y="381"/>
                      <a:pt x="942" y="374"/>
                    </a:cubicBezTo>
                    <a:cubicBezTo>
                      <a:pt x="937" y="368"/>
                      <a:pt x="937" y="368"/>
                      <a:pt x="937" y="368"/>
                    </a:cubicBezTo>
                    <a:cubicBezTo>
                      <a:pt x="926" y="360"/>
                      <a:pt x="921" y="343"/>
                      <a:pt x="924" y="315"/>
                    </a:cubicBezTo>
                    <a:cubicBezTo>
                      <a:pt x="914" y="315"/>
                      <a:pt x="914" y="315"/>
                      <a:pt x="914" y="315"/>
                    </a:cubicBezTo>
                    <a:cubicBezTo>
                      <a:pt x="907" y="314"/>
                      <a:pt x="898" y="317"/>
                      <a:pt x="890" y="322"/>
                    </a:cubicBezTo>
                    <a:cubicBezTo>
                      <a:pt x="881" y="329"/>
                      <a:pt x="876" y="336"/>
                      <a:pt x="875" y="341"/>
                    </a:cubicBezTo>
                    <a:cubicBezTo>
                      <a:pt x="871" y="354"/>
                      <a:pt x="857" y="362"/>
                      <a:pt x="834" y="370"/>
                    </a:cubicBezTo>
                    <a:cubicBezTo>
                      <a:pt x="829" y="403"/>
                      <a:pt x="829" y="403"/>
                      <a:pt x="829" y="403"/>
                    </a:cubicBezTo>
                    <a:cubicBezTo>
                      <a:pt x="829" y="404"/>
                      <a:pt x="829" y="404"/>
                      <a:pt x="829" y="404"/>
                    </a:cubicBezTo>
                    <a:cubicBezTo>
                      <a:pt x="828" y="405"/>
                      <a:pt x="828" y="405"/>
                      <a:pt x="828" y="405"/>
                    </a:cubicBezTo>
                    <a:cubicBezTo>
                      <a:pt x="816" y="426"/>
                      <a:pt x="816" y="426"/>
                      <a:pt x="816" y="426"/>
                    </a:cubicBezTo>
                    <a:cubicBezTo>
                      <a:pt x="815" y="428"/>
                      <a:pt x="815" y="428"/>
                      <a:pt x="815" y="428"/>
                    </a:cubicBezTo>
                    <a:cubicBezTo>
                      <a:pt x="814" y="428"/>
                      <a:pt x="814" y="428"/>
                      <a:pt x="814" y="428"/>
                    </a:cubicBezTo>
                    <a:cubicBezTo>
                      <a:pt x="813" y="428"/>
                      <a:pt x="813" y="428"/>
                      <a:pt x="813" y="428"/>
                    </a:cubicBezTo>
                    <a:cubicBezTo>
                      <a:pt x="708" y="447"/>
                      <a:pt x="708" y="447"/>
                      <a:pt x="708" y="447"/>
                    </a:cubicBezTo>
                    <a:cubicBezTo>
                      <a:pt x="707" y="447"/>
                      <a:pt x="707" y="447"/>
                      <a:pt x="707" y="447"/>
                    </a:cubicBezTo>
                    <a:cubicBezTo>
                      <a:pt x="704" y="447"/>
                      <a:pt x="704" y="447"/>
                      <a:pt x="704" y="447"/>
                    </a:cubicBezTo>
                    <a:cubicBezTo>
                      <a:pt x="704" y="445"/>
                      <a:pt x="704" y="445"/>
                      <a:pt x="704" y="445"/>
                    </a:cubicBezTo>
                    <a:cubicBezTo>
                      <a:pt x="674" y="412"/>
                      <a:pt x="674" y="412"/>
                      <a:pt x="674" y="412"/>
                    </a:cubicBezTo>
                    <a:cubicBezTo>
                      <a:pt x="683" y="403"/>
                      <a:pt x="683" y="403"/>
                      <a:pt x="683" y="403"/>
                    </a:cubicBezTo>
                    <a:cubicBezTo>
                      <a:pt x="671" y="387"/>
                      <a:pt x="671" y="387"/>
                      <a:pt x="671" y="387"/>
                    </a:cubicBezTo>
                    <a:cubicBezTo>
                      <a:pt x="657" y="376"/>
                      <a:pt x="657" y="376"/>
                      <a:pt x="657" y="376"/>
                    </a:cubicBezTo>
                    <a:cubicBezTo>
                      <a:pt x="656" y="375"/>
                      <a:pt x="656" y="375"/>
                      <a:pt x="656" y="375"/>
                    </a:cubicBezTo>
                    <a:cubicBezTo>
                      <a:pt x="655" y="375"/>
                      <a:pt x="655" y="375"/>
                      <a:pt x="655" y="375"/>
                    </a:cubicBezTo>
                    <a:cubicBezTo>
                      <a:pt x="655" y="374"/>
                      <a:pt x="655" y="374"/>
                      <a:pt x="655" y="374"/>
                    </a:cubicBezTo>
                    <a:cubicBezTo>
                      <a:pt x="655" y="373"/>
                      <a:pt x="655" y="373"/>
                      <a:pt x="655" y="373"/>
                    </a:cubicBezTo>
                    <a:cubicBezTo>
                      <a:pt x="649" y="344"/>
                      <a:pt x="649" y="344"/>
                      <a:pt x="649" y="344"/>
                    </a:cubicBezTo>
                    <a:cubicBezTo>
                      <a:pt x="622" y="347"/>
                      <a:pt x="622" y="347"/>
                      <a:pt x="622" y="347"/>
                    </a:cubicBezTo>
                    <a:cubicBezTo>
                      <a:pt x="620" y="344"/>
                      <a:pt x="620" y="344"/>
                      <a:pt x="620" y="344"/>
                    </a:cubicBezTo>
                    <a:cubicBezTo>
                      <a:pt x="597" y="331"/>
                      <a:pt x="597" y="331"/>
                      <a:pt x="597" y="331"/>
                    </a:cubicBezTo>
                    <a:cubicBezTo>
                      <a:pt x="513" y="316"/>
                      <a:pt x="513" y="316"/>
                      <a:pt x="513" y="316"/>
                    </a:cubicBezTo>
                    <a:cubicBezTo>
                      <a:pt x="443" y="313"/>
                      <a:pt x="443" y="313"/>
                      <a:pt x="443" y="313"/>
                    </a:cubicBezTo>
                    <a:cubicBezTo>
                      <a:pt x="441" y="315"/>
                      <a:pt x="441" y="315"/>
                      <a:pt x="441" y="315"/>
                    </a:cubicBezTo>
                    <a:cubicBezTo>
                      <a:pt x="438" y="315"/>
                      <a:pt x="436" y="314"/>
                      <a:pt x="435" y="312"/>
                    </a:cubicBezTo>
                    <a:cubicBezTo>
                      <a:pt x="395" y="221"/>
                      <a:pt x="395" y="221"/>
                      <a:pt x="395" y="221"/>
                    </a:cubicBezTo>
                    <a:cubicBezTo>
                      <a:pt x="391" y="214"/>
                      <a:pt x="374" y="190"/>
                      <a:pt x="340" y="150"/>
                    </a:cubicBezTo>
                    <a:cubicBezTo>
                      <a:pt x="308" y="111"/>
                      <a:pt x="290" y="90"/>
                      <a:pt x="285" y="86"/>
                    </a:cubicBezTo>
                    <a:cubicBezTo>
                      <a:pt x="226" y="28"/>
                      <a:pt x="226" y="28"/>
                      <a:pt x="226" y="28"/>
                    </a:cubicBezTo>
                    <a:cubicBezTo>
                      <a:pt x="217" y="23"/>
                      <a:pt x="217" y="23"/>
                      <a:pt x="217" y="23"/>
                    </a:cubicBezTo>
                    <a:cubicBezTo>
                      <a:pt x="143" y="21"/>
                      <a:pt x="143" y="21"/>
                      <a:pt x="143" y="21"/>
                    </a:cubicBezTo>
                    <a:cubicBezTo>
                      <a:pt x="142" y="21"/>
                      <a:pt x="142" y="21"/>
                      <a:pt x="142" y="21"/>
                    </a:cubicBezTo>
                    <a:cubicBezTo>
                      <a:pt x="140" y="19"/>
                      <a:pt x="140" y="19"/>
                      <a:pt x="140" y="19"/>
                    </a:cubicBezTo>
                    <a:cubicBezTo>
                      <a:pt x="132" y="14"/>
                      <a:pt x="122" y="9"/>
                      <a:pt x="106" y="6"/>
                    </a:cubicBezTo>
                    <a:cubicBezTo>
                      <a:pt x="92" y="0"/>
                      <a:pt x="60" y="11"/>
                      <a:pt x="11" y="37"/>
                    </a:cubicBezTo>
                    <a:cubicBezTo>
                      <a:pt x="9" y="38"/>
                      <a:pt x="9" y="38"/>
                      <a:pt x="9" y="38"/>
                    </a:cubicBezTo>
                    <a:cubicBezTo>
                      <a:pt x="11" y="53"/>
                      <a:pt x="11" y="53"/>
                      <a:pt x="11" y="53"/>
                    </a:cubicBezTo>
                    <a:cubicBezTo>
                      <a:pt x="12" y="53"/>
                      <a:pt x="12" y="53"/>
                      <a:pt x="12" y="53"/>
                    </a:cubicBezTo>
                    <a:cubicBezTo>
                      <a:pt x="12" y="54"/>
                      <a:pt x="12" y="54"/>
                      <a:pt x="12" y="54"/>
                    </a:cubicBezTo>
                    <a:cubicBezTo>
                      <a:pt x="11" y="54"/>
                      <a:pt x="11" y="54"/>
                      <a:pt x="11" y="54"/>
                    </a:cubicBezTo>
                    <a:cubicBezTo>
                      <a:pt x="11" y="56"/>
                      <a:pt x="11" y="56"/>
                      <a:pt x="11" y="56"/>
                    </a:cubicBezTo>
                    <a:cubicBezTo>
                      <a:pt x="2" y="73"/>
                      <a:pt x="2" y="73"/>
                      <a:pt x="2" y="73"/>
                    </a:cubicBezTo>
                    <a:cubicBezTo>
                      <a:pt x="2" y="74"/>
                      <a:pt x="2" y="74"/>
                      <a:pt x="2" y="74"/>
                    </a:cubicBezTo>
                    <a:cubicBezTo>
                      <a:pt x="1" y="74"/>
                      <a:pt x="1" y="74"/>
                      <a:pt x="1" y="74"/>
                    </a:cubicBezTo>
                    <a:cubicBezTo>
                      <a:pt x="0" y="86"/>
                      <a:pt x="0" y="86"/>
                      <a:pt x="0" y="86"/>
                    </a:cubicBezTo>
                    <a:cubicBezTo>
                      <a:pt x="0" y="95"/>
                      <a:pt x="2" y="106"/>
                      <a:pt x="5" y="114"/>
                    </a:cubicBezTo>
                    <a:cubicBezTo>
                      <a:pt x="13" y="120"/>
                      <a:pt x="13" y="120"/>
                      <a:pt x="13" y="120"/>
                    </a:cubicBezTo>
                    <a:cubicBezTo>
                      <a:pt x="29" y="119"/>
                      <a:pt x="29" y="119"/>
                      <a:pt x="29" y="119"/>
                    </a:cubicBezTo>
                    <a:cubicBezTo>
                      <a:pt x="42" y="122"/>
                      <a:pt x="42" y="122"/>
                      <a:pt x="42" y="122"/>
                    </a:cubicBezTo>
                    <a:cubicBezTo>
                      <a:pt x="48" y="118"/>
                      <a:pt x="48" y="118"/>
                      <a:pt x="48" y="118"/>
                    </a:cubicBezTo>
                    <a:cubicBezTo>
                      <a:pt x="48" y="108"/>
                      <a:pt x="51" y="101"/>
                      <a:pt x="55" y="99"/>
                    </a:cubicBezTo>
                    <a:cubicBezTo>
                      <a:pt x="66" y="99"/>
                      <a:pt x="66" y="99"/>
                      <a:pt x="66" y="99"/>
                    </a:cubicBezTo>
                    <a:cubicBezTo>
                      <a:pt x="103" y="109"/>
                      <a:pt x="103" y="109"/>
                      <a:pt x="103" y="109"/>
                    </a:cubicBezTo>
                    <a:cubicBezTo>
                      <a:pt x="111" y="110"/>
                      <a:pt x="111" y="110"/>
                      <a:pt x="111" y="110"/>
                    </a:cubicBezTo>
                    <a:cubicBezTo>
                      <a:pt x="99" y="130"/>
                      <a:pt x="99" y="130"/>
                      <a:pt x="99" y="130"/>
                    </a:cubicBezTo>
                    <a:cubicBezTo>
                      <a:pt x="99" y="154"/>
                      <a:pt x="99" y="154"/>
                      <a:pt x="99" y="154"/>
                    </a:cubicBezTo>
                    <a:cubicBezTo>
                      <a:pt x="99" y="160"/>
                      <a:pt x="109" y="172"/>
                      <a:pt x="128" y="190"/>
                    </a:cubicBezTo>
                    <a:cubicBezTo>
                      <a:pt x="140" y="199"/>
                      <a:pt x="147" y="203"/>
                      <a:pt x="153" y="204"/>
                    </a:cubicBezTo>
                    <a:cubicBezTo>
                      <a:pt x="159" y="203"/>
                      <a:pt x="159" y="203"/>
                      <a:pt x="159" y="203"/>
                    </a:cubicBezTo>
                    <a:cubicBezTo>
                      <a:pt x="164" y="201"/>
                      <a:pt x="164" y="201"/>
                      <a:pt x="164" y="201"/>
                    </a:cubicBezTo>
                    <a:cubicBezTo>
                      <a:pt x="182" y="183"/>
                      <a:pt x="182" y="183"/>
                      <a:pt x="182" y="183"/>
                    </a:cubicBezTo>
                    <a:cubicBezTo>
                      <a:pt x="195" y="175"/>
                      <a:pt x="195" y="175"/>
                      <a:pt x="195" y="175"/>
                    </a:cubicBezTo>
                    <a:cubicBezTo>
                      <a:pt x="195" y="173"/>
                      <a:pt x="195" y="173"/>
                      <a:pt x="195" y="173"/>
                    </a:cubicBezTo>
                    <a:cubicBezTo>
                      <a:pt x="195" y="173"/>
                      <a:pt x="195" y="173"/>
                      <a:pt x="195" y="173"/>
                    </a:cubicBezTo>
                    <a:cubicBezTo>
                      <a:pt x="224" y="169"/>
                      <a:pt x="224" y="169"/>
                      <a:pt x="224" y="169"/>
                    </a:cubicBezTo>
                    <a:cubicBezTo>
                      <a:pt x="232" y="151"/>
                      <a:pt x="232" y="151"/>
                      <a:pt x="232" y="151"/>
                    </a:cubicBezTo>
                    <a:cubicBezTo>
                      <a:pt x="258" y="137"/>
                      <a:pt x="258" y="137"/>
                      <a:pt x="258" y="137"/>
                    </a:cubicBezTo>
                    <a:cubicBezTo>
                      <a:pt x="280" y="149"/>
                      <a:pt x="280" y="149"/>
                      <a:pt x="280" y="149"/>
                    </a:cubicBezTo>
                    <a:cubicBezTo>
                      <a:pt x="280" y="150"/>
                      <a:pt x="280" y="150"/>
                      <a:pt x="280" y="150"/>
                    </a:cubicBezTo>
                    <a:cubicBezTo>
                      <a:pt x="282" y="151"/>
                      <a:pt x="282" y="151"/>
                      <a:pt x="282" y="151"/>
                    </a:cubicBezTo>
                    <a:cubicBezTo>
                      <a:pt x="303" y="187"/>
                      <a:pt x="303" y="187"/>
                      <a:pt x="303" y="187"/>
                    </a:cubicBezTo>
                    <a:cubicBezTo>
                      <a:pt x="312" y="211"/>
                      <a:pt x="312" y="211"/>
                      <a:pt x="312" y="211"/>
                    </a:cubicBezTo>
                    <a:cubicBezTo>
                      <a:pt x="312" y="215"/>
                      <a:pt x="312" y="215"/>
                      <a:pt x="312" y="215"/>
                    </a:cubicBezTo>
                    <a:cubicBezTo>
                      <a:pt x="307" y="244"/>
                      <a:pt x="307" y="244"/>
                      <a:pt x="307" y="244"/>
                    </a:cubicBezTo>
                    <a:cubicBezTo>
                      <a:pt x="316" y="264"/>
                      <a:pt x="316" y="264"/>
                      <a:pt x="316" y="264"/>
                    </a:cubicBezTo>
                    <a:cubicBezTo>
                      <a:pt x="316" y="267"/>
                      <a:pt x="316" y="267"/>
                      <a:pt x="316" y="267"/>
                    </a:cubicBezTo>
                    <a:cubicBezTo>
                      <a:pt x="309" y="291"/>
                      <a:pt x="309" y="291"/>
                      <a:pt x="309" y="291"/>
                    </a:cubicBezTo>
                    <a:cubicBezTo>
                      <a:pt x="309" y="312"/>
                      <a:pt x="309" y="312"/>
                      <a:pt x="309" y="312"/>
                    </a:cubicBezTo>
                    <a:cubicBezTo>
                      <a:pt x="316" y="331"/>
                      <a:pt x="319" y="343"/>
                      <a:pt x="319" y="347"/>
                    </a:cubicBezTo>
                    <a:cubicBezTo>
                      <a:pt x="317" y="365"/>
                      <a:pt x="317" y="365"/>
                      <a:pt x="317" y="365"/>
                    </a:cubicBezTo>
                    <a:cubicBezTo>
                      <a:pt x="317" y="365"/>
                      <a:pt x="317" y="365"/>
                      <a:pt x="317" y="365"/>
                    </a:cubicBezTo>
                    <a:cubicBezTo>
                      <a:pt x="317" y="366"/>
                      <a:pt x="317" y="366"/>
                      <a:pt x="317" y="366"/>
                    </a:cubicBezTo>
                    <a:cubicBezTo>
                      <a:pt x="306" y="380"/>
                      <a:pt x="306" y="380"/>
                      <a:pt x="306" y="380"/>
                    </a:cubicBezTo>
                    <a:cubicBezTo>
                      <a:pt x="306" y="381"/>
                      <a:pt x="306" y="381"/>
                      <a:pt x="306" y="381"/>
                    </a:cubicBezTo>
                    <a:cubicBezTo>
                      <a:pt x="306" y="381"/>
                      <a:pt x="306" y="381"/>
                      <a:pt x="306" y="381"/>
                    </a:cubicBezTo>
                    <a:cubicBezTo>
                      <a:pt x="306" y="381"/>
                      <a:pt x="306" y="381"/>
                      <a:pt x="306" y="381"/>
                    </a:cubicBezTo>
                    <a:cubicBezTo>
                      <a:pt x="296" y="394"/>
                      <a:pt x="296" y="394"/>
                      <a:pt x="296" y="394"/>
                    </a:cubicBezTo>
                    <a:cubicBezTo>
                      <a:pt x="295" y="417"/>
                      <a:pt x="295" y="417"/>
                      <a:pt x="295" y="417"/>
                    </a:cubicBezTo>
                    <a:cubicBezTo>
                      <a:pt x="301" y="442"/>
                      <a:pt x="301" y="442"/>
                      <a:pt x="301" y="442"/>
                    </a:cubicBezTo>
                    <a:cubicBezTo>
                      <a:pt x="301" y="442"/>
                      <a:pt x="301" y="442"/>
                      <a:pt x="301" y="442"/>
                    </a:cubicBezTo>
                    <a:cubicBezTo>
                      <a:pt x="302" y="443"/>
                      <a:pt x="302" y="443"/>
                      <a:pt x="302" y="443"/>
                    </a:cubicBezTo>
                    <a:cubicBezTo>
                      <a:pt x="301" y="444"/>
                      <a:pt x="301" y="444"/>
                      <a:pt x="301" y="444"/>
                    </a:cubicBezTo>
                    <a:cubicBezTo>
                      <a:pt x="301" y="444"/>
                      <a:pt x="301" y="444"/>
                      <a:pt x="301" y="444"/>
                    </a:cubicBezTo>
                    <a:cubicBezTo>
                      <a:pt x="295" y="481"/>
                      <a:pt x="295" y="481"/>
                      <a:pt x="295" y="481"/>
                    </a:cubicBezTo>
                    <a:cubicBezTo>
                      <a:pt x="289" y="486"/>
                      <a:pt x="289" y="486"/>
                      <a:pt x="289" y="486"/>
                    </a:cubicBezTo>
                    <a:cubicBezTo>
                      <a:pt x="285" y="489"/>
                      <a:pt x="280" y="489"/>
                      <a:pt x="274" y="486"/>
                    </a:cubicBezTo>
                    <a:cubicBezTo>
                      <a:pt x="271" y="486"/>
                      <a:pt x="271" y="486"/>
                      <a:pt x="271" y="486"/>
                    </a:cubicBezTo>
                    <a:cubicBezTo>
                      <a:pt x="262" y="475"/>
                      <a:pt x="262" y="475"/>
                      <a:pt x="262" y="475"/>
                    </a:cubicBezTo>
                    <a:cubicBezTo>
                      <a:pt x="251" y="479"/>
                      <a:pt x="251" y="479"/>
                      <a:pt x="251" y="479"/>
                    </a:cubicBezTo>
                    <a:cubicBezTo>
                      <a:pt x="238" y="493"/>
                      <a:pt x="238" y="493"/>
                      <a:pt x="238" y="493"/>
                    </a:cubicBezTo>
                    <a:cubicBezTo>
                      <a:pt x="223" y="537"/>
                      <a:pt x="223" y="537"/>
                      <a:pt x="223" y="537"/>
                    </a:cubicBezTo>
                    <a:cubicBezTo>
                      <a:pt x="223" y="538"/>
                      <a:pt x="223" y="538"/>
                      <a:pt x="223" y="538"/>
                    </a:cubicBezTo>
                    <a:cubicBezTo>
                      <a:pt x="222" y="539"/>
                      <a:pt x="222" y="539"/>
                      <a:pt x="222" y="539"/>
                    </a:cubicBezTo>
                    <a:cubicBezTo>
                      <a:pt x="207" y="551"/>
                      <a:pt x="207" y="551"/>
                      <a:pt x="207" y="551"/>
                    </a:cubicBezTo>
                    <a:cubicBezTo>
                      <a:pt x="205" y="551"/>
                      <a:pt x="205" y="551"/>
                      <a:pt x="205" y="551"/>
                    </a:cubicBezTo>
                    <a:cubicBezTo>
                      <a:pt x="197" y="552"/>
                      <a:pt x="197" y="552"/>
                      <a:pt x="197" y="552"/>
                    </a:cubicBezTo>
                    <a:cubicBezTo>
                      <a:pt x="180" y="577"/>
                      <a:pt x="180" y="577"/>
                      <a:pt x="180" y="577"/>
                    </a:cubicBezTo>
                    <a:cubicBezTo>
                      <a:pt x="188" y="592"/>
                      <a:pt x="188" y="592"/>
                      <a:pt x="188" y="592"/>
                    </a:cubicBezTo>
                    <a:cubicBezTo>
                      <a:pt x="190" y="595"/>
                      <a:pt x="190" y="595"/>
                      <a:pt x="190" y="595"/>
                    </a:cubicBezTo>
                    <a:cubicBezTo>
                      <a:pt x="211" y="621"/>
                      <a:pt x="211" y="621"/>
                      <a:pt x="211" y="621"/>
                    </a:cubicBezTo>
                    <a:cubicBezTo>
                      <a:pt x="211" y="622"/>
                      <a:pt x="211" y="622"/>
                      <a:pt x="211" y="622"/>
                    </a:cubicBezTo>
                    <a:cubicBezTo>
                      <a:pt x="211" y="630"/>
                      <a:pt x="211" y="630"/>
                      <a:pt x="211" y="630"/>
                    </a:cubicBezTo>
                    <a:cubicBezTo>
                      <a:pt x="235" y="634"/>
                      <a:pt x="235" y="634"/>
                      <a:pt x="235" y="634"/>
                    </a:cubicBezTo>
                    <a:cubicBezTo>
                      <a:pt x="239" y="655"/>
                      <a:pt x="239" y="655"/>
                      <a:pt x="239" y="655"/>
                    </a:cubicBezTo>
                    <a:cubicBezTo>
                      <a:pt x="239" y="656"/>
                      <a:pt x="239" y="656"/>
                      <a:pt x="239" y="656"/>
                    </a:cubicBezTo>
                    <a:cubicBezTo>
                      <a:pt x="242" y="681"/>
                      <a:pt x="242" y="681"/>
                      <a:pt x="242" y="681"/>
                    </a:cubicBezTo>
                    <a:cubicBezTo>
                      <a:pt x="248" y="686"/>
                      <a:pt x="248" y="686"/>
                      <a:pt x="248" y="686"/>
                    </a:cubicBezTo>
                    <a:cubicBezTo>
                      <a:pt x="269" y="680"/>
                      <a:pt x="269" y="680"/>
                      <a:pt x="269" y="680"/>
                    </a:cubicBezTo>
                    <a:cubicBezTo>
                      <a:pt x="289" y="668"/>
                      <a:pt x="289" y="668"/>
                      <a:pt x="289" y="668"/>
                    </a:cubicBezTo>
                    <a:cubicBezTo>
                      <a:pt x="293" y="666"/>
                      <a:pt x="293" y="666"/>
                      <a:pt x="293" y="666"/>
                    </a:cubicBezTo>
                    <a:cubicBezTo>
                      <a:pt x="300" y="702"/>
                      <a:pt x="300" y="702"/>
                      <a:pt x="300" y="702"/>
                    </a:cubicBezTo>
                    <a:cubicBezTo>
                      <a:pt x="309" y="716"/>
                      <a:pt x="309" y="716"/>
                      <a:pt x="309" y="716"/>
                    </a:cubicBezTo>
                    <a:cubicBezTo>
                      <a:pt x="312" y="717"/>
                      <a:pt x="312" y="717"/>
                      <a:pt x="312" y="717"/>
                    </a:cubicBezTo>
                    <a:cubicBezTo>
                      <a:pt x="319" y="732"/>
                      <a:pt x="319" y="732"/>
                      <a:pt x="319" y="732"/>
                    </a:cubicBezTo>
                    <a:cubicBezTo>
                      <a:pt x="335" y="744"/>
                      <a:pt x="335" y="744"/>
                      <a:pt x="335" y="744"/>
                    </a:cubicBezTo>
                    <a:cubicBezTo>
                      <a:pt x="337" y="748"/>
                      <a:pt x="342" y="748"/>
                      <a:pt x="347" y="748"/>
                    </a:cubicBezTo>
                    <a:cubicBezTo>
                      <a:pt x="353" y="749"/>
                      <a:pt x="353" y="749"/>
                      <a:pt x="353" y="749"/>
                    </a:cubicBezTo>
                    <a:cubicBezTo>
                      <a:pt x="362" y="744"/>
                      <a:pt x="362" y="744"/>
                      <a:pt x="362" y="744"/>
                    </a:cubicBezTo>
                    <a:cubicBezTo>
                      <a:pt x="370" y="741"/>
                      <a:pt x="377" y="738"/>
                      <a:pt x="385" y="737"/>
                    </a:cubicBezTo>
                    <a:cubicBezTo>
                      <a:pt x="392" y="734"/>
                      <a:pt x="392" y="734"/>
                      <a:pt x="392" y="734"/>
                    </a:cubicBezTo>
                    <a:cubicBezTo>
                      <a:pt x="407" y="733"/>
                      <a:pt x="407" y="733"/>
                      <a:pt x="407" y="733"/>
                    </a:cubicBezTo>
                    <a:cubicBezTo>
                      <a:pt x="412" y="733"/>
                      <a:pt x="414" y="734"/>
                      <a:pt x="417" y="737"/>
                    </a:cubicBezTo>
                    <a:cubicBezTo>
                      <a:pt x="438" y="723"/>
                      <a:pt x="438" y="723"/>
                      <a:pt x="438" y="723"/>
                    </a:cubicBezTo>
                    <a:cubicBezTo>
                      <a:pt x="440" y="723"/>
                      <a:pt x="440" y="723"/>
                      <a:pt x="440" y="723"/>
                    </a:cubicBezTo>
                    <a:cubicBezTo>
                      <a:pt x="442" y="724"/>
                      <a:pt x="442" y="724"/>
                      <a:pt x="442" y="724"/>
                    </a:cubicBezTo>
                    <a:cubicBezTo>
                      <a:pt x="443" y="723"/>
                      <a:pt x="443" y="723"/>
                      <a:pt x="443" y="723"/>
                    </a:cubicBezTo>
                    <a:cubicBezTo>
                      <a:pt x="446" y="725"/>
                      <a:pt x="446" y="725"/>
                      <a:pt x="446" y="725"/>
                    </a:cubicBezTo>
                    <a:cubicBezTo>
                      <a:pt x="454" y="735"/>
                      <a:pt x="458" y="743"/>
                      <a:pt x="458" y="748"/>
                    </a:cubicBezTo>
                    <a:cubicBezTo>
                      <a:pt x="468" y="763"/>
                      <a:pt x="468" y="763"/>
                      <a:pt x="468" y="763"/>
                    </a:cubicBezTo>
                    <a:cubicBezTo>
                      <a:pt x="475" y="766"/>
                      <a:pt x="475" y="766"/>
                      <a:pt x="475" y="766"/>
                    </a:cubicBezTo>
                    <a:cubicBezTo>
                      <a:pt x="476" y="766"/>
                      <a:pt x="476" y="766"/>
                      <a:pt x="476" y="766"/>
                    </a:cubicBezTo>
                    <a:cubicBezTo>
                      <a:pt x="477" y="766"/>
                      <a:pt x="477" y="766"/>
                      <a:pt x="477" y="766"/>
                    </a:cubicBezTo>
                    <a:cubicBezTo>
                      <a:pt x="475" y="763"/>
                      <a:pt x="475" y="763"/>
                      <a:pt x="475" y="763"/>
                    </a:cubicBezTo>
                    <a:cubicBezTo>
                      <a:pt x="474" y="758"/>
                      <a:pt x="474" y="755"/>
                      <a:pt x="475" y="753"/>
                    </a:cubicBezTo>
                    <a:cubicBezTo>
                      <a:pt x="477" y="750"/>
                      <a:pt x="481" y="748"/>
                      <a:pt x="488" y="748"/>
                    </a:cubicBezTo>
                    <a:cubicBezTo>
                      <a:pt x="527" y="747"/>
                      <a:pt x="527" y="747"/>
                      <a:pt x="527" y="747"/>
                    </a:cubicBezTo>
                    <a:cubicBezTo>
                      <a:pt x="528" y="746"/>
                      <a:pt x="528" y="746"/>
                      <a:pt x="528" y="746"/>
                    </a:cubicBezTo>
                    <a:cubicBezTo>
                      <a:pt x="530" y="746"/>
                      <a:pt x="530" y="746"/>
                      <a:pt x="530" y="746"/>
                    </a:cubicBezTo>
                    <a:cubicBezTo>
                      <a:pt x="530" y="748"/>
                      <a:pt x="530" y="748"/>
                      <a:pt x="530" y="748"/>
                    </a:cubicBezTo>
                    <a:cubicBezTo>
                      <a:pt x="532" y="748"/>
                      <a:pt x="532" y="748"/>
                      <a:pt x="532" y="748"/>
                    </a:cubicBezTo>
                    <a:cubicBezTo>
                      <a:pt x="544" y="770"/>
                      <a:pt x="544" y="770"/>
                      <a:pt x="544" y="770"/>
                    </a:cubicBezTo>
                    <a:cubicBezTo>
                      <a:pt x="543" y="781"/>
                      <a:pt x="543" y="781"/>
                      <a:pt x="543" y="781"/>
                    </a:cubicBezTo>
                    <a:cubicBezTo>
                      <a:pt x="542" y="781"/>
                      <a:pt x="542" y="781"/>
                      <a:pt x="542" y="781"/>
                    </a:cubicBezTo>
                    <a:cubicBezTo>
                      <a:pt x="556" y="785"/>
                      <a:pt x="556" y="785"/>
                      <a:pt x="556" y="785"/>
                    </a:cubicBezTo>
                    <a:cubicBezTo>
                      <a:pt x="557" y="785"/>
                      <a:pt x="557" y="785"/>
                      <a:pt x="557" y="785"/>
                    </a:cubicBezTo>
                    <a:cubicBezTo>
                      <a:pt x="556" y="781"/>
                      <a:pt x="556" y="779"/>
                      <a:pt x="559" y="777"/>
                    </a:cubicBezTo>
                    <a:cubicBezTo>
                      <a:pt x="564" y="776"/>
                      <a:pt x="564" y="776"/>
                      <a:pt x="564" y="776"/>
                    </a:cubicBezTo>
                    <a:cubicBezTo>
                      <a:pt x="599" y="800"/>
                      <a:pt x="599" y="800"/>
                      <a:pt x="599" y="800"/>
                    </a:cubicBezTo>
                    <a:cubicBezTo>
                      <a:pt x="602" y="804"/>
                      <a:pt x="604" y="808"/>
                      <a:pt x="605" y="813"/>
                    </a:cubicBezTo>
                    <a:cubicBezTo>
                      <a:pt x="606" y="828"/>
                      <a:pt x="606" y="828"/>
                      <a:pt x="606" y="828"/>
                    </a:cubicBezTo>
                    <a:cubicBezTo>
                      <a:pt x="618" y="830"/>
                      <a:pt x="618" y="830"/>
                      <a:pt x="618" y="830"/>
                    </a:cubicBezTo>
                    <a:cubicBezTo>
                      <a:pt x="625" y="817"/>
                      <a:pt x="625" y="817"/>
                      <a:pt x="625" y="817"/>
                    </a:cubicBezTo>
                    <a:cubicBezTo>
                      <a:pt x="622" y="811"/>
                      <a:pt x="620" y="805"/>
                      <a:pt x="621" y="800"/>
                    </a:cubicBezTo>
                    <a:cubicBezTo>
                      <a:pt x="622" y="796"/>
                      <a:pt x="623" y="793"/>
                      <a:pt x="627" y="791"/>
                    </a:cubicBezTo>
                    <a:cubicBezTo>
                      <a:pt x="630" y="788"/>
                      <a:pt x="630" y="788"/>
                      <a:pt x="630" y="788"/>
                    </a:cubicBezTo>
                    <a:cubicBezTo>
                      <a:pt x="630" y="786"/>
                      <a:pt x="631" y="785"/>
                      <a:pt x="633" y="784"/>
                    </a:cubicBezTo>
                    <a:cubicBezTo>
                      <a:pt x="643" y="785"/>
                      <a:pt x="643" y="785"/>
                      <a:pt x="643" y="785"/>
                    </a:cubicBezTo>
                    <a:cubicBezTo>
                      <a:pt x="648" y="788"/>
                      <a:pt x="652" y="798"/>
                      <a:pt x="655" y="816"/>
                    </a:cubicBezTo>
                    <a:cubicBezTo>
                      <a:pt x="655" y="818"/>
                      <a:pt x="655" y="818"/>
                      <a:pt x="655" y="818"/>
                    </a:cubicBezTo>
                    <a:cubicBezTo>
                      <a:pt x="657" y="819"/>
                      <a:pt x="657" y="819"/>
                      <a:pt x="657" y="819"/>
                    </a:cubicBezTo>
                    <a:cubicBezTo>
                      <a:pt x="658" y="824"/>
                      <a:pt x="664" y="827"/>
                      <a:pt x="674" y="830"/>
                    </a:cubicBezTo>
                    <a:cubicBezTo>
                      <a:pt x="675" y="830"/>
                      <a:pt x="675" y="830"/>
                      <a:pt x="675" y="830"/>
                    </a:cubicBezTo>
                    <a:cubicBezTo>
                      <a:pt x="676" y="831"/>
                      <a:pt x="676" y="831"/>
                      <a:pt x="676" y="831"/>
                    </a:cubicBezTo>
                    <a:cubicBezTo>
                      <a:pt x="709" y="866"/>
                      <a:pt x="709" y="866"/>
                      <a:pt x="709" y="866"/>
                    </a:cubicBezTo>
                    <a:cubicBezTo>
                      <a:pt x="709" y="866"/>
                      <a:pt x="709" y="866"/>
                      <a:pt x="709" y="866"/>
                    </a:cubicBezTo>
                    <a:cubicBezTo>
                      <a:pt x="725" y="861"/>
                      <a:pt x="725" y="861"/>
                      <a:pt x="725" y="861"/>
                    </a:cubicBezTo>
                    <a:cubicBezTo>
                      <a:pt x="723" y="855"/>
                      <a:pt x="723" y="855"/>
                      <a:pt x="723" y="855"/>
                    </a:cubicBezTo>
                    <a:cubicBezTo>
                      <a:pt x="719" y="850"/>
                      <a:pt x="718" y="845"/>
                      <a:pt x="718" y="842"/>
                    </a:cubicBezTo>
                    <a:cubicBezTo>
                      <a:pt x="718" y="834"/>
                      <a:pt x="723" y="827"/>
                      <a:pt x="734" y="819"/>
                    </a:cubicBezTo>
                    <a:cubicBezTo>
                      <a:pt x="752" y="804"/>
                      <a:pt x="752" y="804"/>
                      <a:pt x="752" y="804"/>
                    </a:cubicBezTo>
                    <a:cubicBezTo>
                      <a:pt x="773" y="818"/>
                      <a:pt x="773" y="818"/>
                      <a:pt x="773" y="818"/>
                    </a:cubicBezTo>
                    <a:cubicBezTo>
                      <a:pt x="777" y="818"/>
                      <a:pt x="777" y="818"/>
                      <a:pt x="777" y="818"/>
                    </a:cubicBezTo>
                    <a:cubicBezTo>
                      <a:pt x="781" y="795"/>
                      <a:pt x="781" y="795"/>
                      <a:pt x="781" y="795"/>
                    </a:cubicBezTo>
                    <a:cubicBezTo>
                      <a:pt x="781" y="791"/>
                      <a:pt x="781" y="791"/>
                      <a:pt x="781" y="791"/>
                    </a:cubicBezTo>
                    <a:cubicBezTo>
                      <a:pt x="785" y="790"/>
                      <a:pt x="785" y="790"/>
                      <a:pt x="785" y="790"/>
                    </a:cubicBezTo>
                    <a:cubicBezTo>
                      <a:pt x="802" y="792"/>
                      <a:pt x="802" y="792"/>
                      <a:pt x="802" y="792"/>
                    </a:cubicBezTo>
                    <a:cubicBezTo>
                      <a:pt x="806" y="795"/>
                      <a:pt x="808" y="798"/>
                      <a:pt x="808" y="804"/>
                    </a:cubicBezTo>
                    <a:cubicBezTo>
                      <a:pt x="808" y="808"/>
                      <a:pt x="804" y="813"/>
                      <a:pt x="801" y="817"/>
                    </a:cubicBezTo>
                    <a:cubicBezTo>
                      <a:pt x="804" y="819"/>
                      <a:pt x="804" y="819"/>
                      <a:pt x="804" y="819"/>
                    </a:cubicBezTo>
                    <a:cubicBezTo>
                      <a:pt x="815" y="825"/>
                      <a:pt x="823" y="829"/>
                      <a:pt x="830" y="830"/>
                    </a:cubicBezTo>
                    <a:cubicBezTo>
                      <a:pt x="831" y="830"/>
                      <a:pt x="831" y="830"/>
                      <a:pt x="831" y="830"/>
                    </a:cubicBezTo>
                    <a:cubicBezTo>
                      <a:pt x="831" y="830"/>
                      <a:pt x="831" y="830"/>
                      <a:pt x="831" y="830"/>
                    </a:cubicBezTo>
                    <a:cubicBezTo>
                      <a:pt x="845" y="837"/>
                      <a:pt x="845" y="837"/>
                      <a:pt x="845" y="837"/>
                    </a:cubicBezTo>
                    <a:cubicBezTo>
                      <a:pt x="855" y="836"/>
                      <a:pt x="855" y="836"/>
                      <a:pt x="855" y="836"/>
                    </a:cubicBezTo>
                    <a:cubicBezTo>
                      <a:pt x="839" y="759"/>
                      <a:pt x="839" y="759"/>
                      <a:pt x="839" y="759"/>
                    </a:cubicBezTo>
                    <a:cubicBezTo>
                      <a:pt x="829" y="753"/>
                      <a:pt x="819" y="740"/>
                      <a:pt x="810" y="725"/>
                    </a:cubicBezTo>
                    <a:cubicBezTo>
                      <a:pt x="802" y="713"/>
                      <a:pt x="807" y="695"/>
                      <a:pt x="823" y="674"/>
                    </a:cubicBezTo>
                    <a:cubicBezTo>
                      <a:pt x="833" y="663"/>
                      <a:pt x="845" y="653"/>
                      <a:pt x="857" y="642"/>
                    </a:cubicBezTo>
                    <a:cubicBezTo>
                      <a:pt x="857" y="642"/>
                      <a:pt x="857" y="642"/>
                      <a:pt x="857" y="642"/>
                    </a:cubicBezTo>
                    <a:cubicBezTo>
                      <a:pt x="858" y="640"/>
                      <a:pt x="858" y="640"/>
                      <a:pt x="858" y="640"/>
                    </a:cubicBezTo>
                    <a:cubicBezTo>
                      <a:pt x="873" y="640"/>
                      <a:pt x="873" y="640"/>
                      <a:pt x="873" y="640"/>
                    </a:cubicBezTo>
                    <a:cubicBezTo>
                      <a:pt x="874" y="642"/>
                      <a:pt x="874" y="642"/>
                      <a:pt x="874" y="642"/>
                    </a:cubicBezTo>
                    <a:cubicBezTo>
                      <a:pt x="887" y="647"/>
                      <a:pt x="887" y="647"/>
                      <a:pt x="887" y="647"/>
                    </a:cubicBezTo>
                    <a:cubicBezTo>
                      <a:pt x="913" y="647"/>
                      <a:pt x="913" y="647"/>
                      <a:pt x="913" y="647"/>
                    </a:cubicBezTo>
                    <a:cubicBezTo>
                      <a:pt x="924" y="642"/>
                      <a:pt x="933" y="626"/>
                      <a:pt x="944" y="601"/>
                    </a:cubicBezTo>
                    <a:cubicBezTo>
                      <a:pt x="950" y="586"/>
                      <a:pt x="950" y="556"/>
                      <a:pt x="946" y="508"/>
                    </a:cubicBezTo>
                    <a:close/>
                  </a:path>
                </a:pathLst>
              </a:custGeom>
              <a:solidFill>
                <a:srgbClr val="005E9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grpSp>
      </p:grpSp>
      <p:sp>
        <p:nvSpPr>
          <p:cNvPr id="463" name="Google Shape;463;p27"/>
          <p:cNvSpPr txBox="1"/>
          <p:nvPr/>
        </p:nvSpPr>
        <p:spPr>
          <a:xfrm>
            <a:off x="7080650" y="1413274"/>
            <a:ext cx="802481"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400">
                <a:solidFill>
                  <a:schemeClr val="dk1"/>
                </a:solidFill>
                <a:latin typeface="Rockwell"/>
                <a:ea typeface="Rockwell"/>
                <a:cs typeface="Rockwell"/>
                <a:sym typeface="Rockwell"/>
              </a:rPr>
              <a:t>39</a:t>
            </a:r>
            <a:r>
              <a:rPr lang="tr-TR" sz="1350">
                <a:solidFill>
                  <a:schemeClr val="dk1"/>
                </a:solidFill>
                <a:latin typeface="Rockwell"/>
                <a:ea typeface="Rockwell"/>
                <a:cs typeface="Rockwell"/>
                <a:sym typeface="Rockwell"/>
              </a:rPr>
              <a:t>%</a:t>
            </a:r>
            <a:endParaRPr sz="1350">
              <a:solidFill>
                <a:schemeClr val="dk1"/>
              </a:solidFill>
              <a:latin typeface="Rockwell"/>
              <a:ea typeface="Rockwell"/>
              <a:cs typeface="Rockwell"/>
              <a:sym typeface="Rockwell"/>
            </a:endParaRPr>
          </a:p>
        </p:txBody>
      </p:sp>
      <p:cxnSp>
        <p:nvCxnSpPr>
          <p:cNvPr id="464" name="Google Shape;464;p27"/>
          <p:cNvCxnSpPr/>
          <p:nvPr/>
        </p:nvCxnSpPr>
        <p:spPr>
          <a:xfrm>
            <a:off x="6480575" y="2176463"/>
            <a:ext cx="1796653" cy="0"/>
          </a:xfrm>
          <a:prstGeom prst="straightConnector1">
            <a:avLst/>
          </a:prstGeom>
          <a:noFill/>
          <a:ln cap="flat" cmpd="sng" w="9525">
            <a:solidFill>
              <a:srgbClr val="262626"/>
            </a:solidFill>
            <a:prstDash val="solid"/>
            <a:miter lim="800000"/>
            <a:headEnd len="sm" w="sm" type="none"/>
            <a:tailEnd len="sm" w="sm" type="none"/>
          </a:ln>
        </p:spPr>
      </p:cxnSp>
      <p:cxnSp>
        <p:nvCxnSpPr>
          <p:cNvPr id="465" name="Google Shape;465;p27"/>
          <p:cNvCxnSpPr/>
          <p:nvPr/>
        </p:nvCxnSpPr>
        <p:spPr>
          <a:xfrm>
            <a:off x="6057901" y="1927623"/>
            <a:ext cx="422672" cy="242888"/>
          </a:xfrm>
          <a:prstGeom prst="straightConnector1">
            <a:avLst/>
          </a:prstGeom>
          <a:noFill/>
          <a:ln cap="flat" cmpd="sng" w="9525">
            <a:solidFill>
              <a:srgbClr val="262626"/>
            </a:solidFill>
            <a:prstDash val="solid"/>
            <a:miter lim="800000"/>
            <a:headEnd len="sm" w="sm" type="none"/>
            <a:tailEnd len="sm" w="sm" type="none"/>
          </a:ln>
        </p:spPr>
      </p:cxnSp>
      <p:sp>
        <p:nvSpPr>
          <p:cNvPr id="466" name="Google Shape;466;p27"/>
          <p:cNvSpPr/>
          <p:nvPr/>
        </p:nvSpPr>
        <p:spPr>
          <a:xfrm>
            <a:off x="5807871" y="4074319"/>
            <a:ext cx="2189558"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595959"/>
                </a:solidFill>
                <a:latin typeface="Rockwell"/>
                <a:ea typeface="Rockwell"/>
                <a:cs typeface="Rockwell"/>
                <a:sym typeface="Rockwell"/>
              </a:rPr>
              <a:t>Customer Acquisition</a:t>
            </a:r>
            <a:endParaRPr sz="900">
              <a:solidFill>
                <a:srgbClr val="595959"/>
              </a:solidFill>
              <a:latin typeface="Rockwell"/>
              <a:ea typeface="Rockwell"/>
              <a:cs typeface="Rockwell"/>
              <a:sym typeface="Rockwell"/>
            </a:endParaRPr>
          </a:p>
          <a:p>
            <a:pPr indent="0" lvl="0" marL="0" marR="0" rtl="0" algn="ctr">
              <a:spcBef>
                <a:spcPts val="0"/>
              </a:spcBef>
              <a:spcAft>
                <a:spcPts val="0"/>
              </a:spcAft>
              <a:buNone/>
            </a:pPr>
            <a:r>
              <a:rPr lang="tr-TR" sz="900">
                <a:solidFill>
                  <a:srgbClr val="595959"/>
                </a:solidFill>
                <a:latin typeface="Rockwell"/>
                <a:ea typeface="Rockwell"/>
                <a:cs typeface="Rockwell"/>
                <a:sym typeface="Rockwell"/>
              </a:rPr>
              <a:t>Defined, focused user acquisition strategy.</a:t>
            </a:r>
            <a:endParaRPr sz="900">
              <a:solidFill>
                <a:srgbClr val="595959"/>
              </a:solidFill>
              <a:latin typeface="Rockwell"/>
              <a:ea typeface="Rockwell"/>
              <a:cs typeface="Rockwell"/>
              <a:sym typeface="Rockwell"/>
            </a:endParaRPr>
          </a:p>
        </p:txBody>
      </p:sp>
      <p:sp>
        <p:nvSpPr>
          <p:cNvPr id="467" name="Google Shape;467;p27"/>
          <p:cNvSpPr/>
          <p:nvPr/>
        </p:nvSpPr>
        <p:spPr>
          <a:xfrm>
            <a:off x="5702846" y="3666667"/>
            <a:ext cx="2189560" cy="458715"/>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800">
                <a:solidFill>
                  <a:srgbClr val="0070C0"/>
                </a:solidFill>
                <a:latin typeface="Rockwell"/>
                <a:ea typeface="Rockwell"/>
                <a:cs typeface="Rockwell"/>
                <a:sym typeface="Rockwell"/>
              </a:rPr>
              <a:t>     France	</a:t>
            </a:r>
            <a:endParaRPr sz="1800">
              <a:solidFill>
                <a:srgbClr val="0070C0"/>
              </a:solidFill>
              <a:latin typeface="Rockwell"/>
              <a:ea typeface="Rockwell"/>
              <a:cs typeface="Rockwell"/>
              <a:sym typeface="Rockwell"/>
            </a:endParaRPr>
          </a:p>
        </p:txBody>
      </p:sp>
      <p:sp>
        <p:nvSpPr>
          <p:cNvPr id="468" name="Google Shape;468;p27"/>
          <p:cNvSpPr txBox="1"/>
          <p:nvPr/>
        </p:nvSpPr>
        <p:spPr>
          <a:xfrm>
            <a:off x="6407946" y="3312320"/>
            <a:ext cx="802481"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400">
                <a:solidFill>
                  <a:schemeClr val="dk1"/>
                </a:solidFill>
                <a:latin typeface="Rockwell"/>
                <a:ea typeface="Rockwell"/>
                <a:cs typeface="Rockwell"/>
                <a:sym typeface="Rockwell"/>
              </a:rPr>
              <a:t>39</a:t>
            </a:r>
            <a:r>
              <a:rPr lang="tr-TR" sz="1350">
                <a:solidFill>
                  <a:schemeClr val="dk1"/>
                </a:solidFill>
                <a:latin typeface="Rockwell"/>
                <a:ea typeface="Rockwell"/>
                <a:cs typeface="Rockwell"/>
                <a:sym typeface="Rockwell"/>
              </a:rPr>
              <a:t>%</a:t>
            </a:r>
            <a:endParaRPr sz="1350">
              <a:solidFill>
                <a:schemeClr val="dk1"/>
              </a:solidFill>
              <a:latin typeface="Rockwell"/>
              <a:ea typeface="Rockwell"/>
              <a:cs typeface="Rockwell"/>
              <a:sym typeface="Rockwell"/>
            </a:endParaRPr>
          </a:p>
        </p:txBody>
      </p:sp>
      <p:cxnSp>
        <p:nvCxnSpPr>
          <p:cNvPr id="469" name="Google Shape;469;p27"/>
          <p:cNvCxnSpPr/>
          <p:nvPr/>
        </p:nvCxnSpPr>
        <p:spPr>
          <a:xfrm>
            <a:off x="5807869" y="4074319"/>
            <a:ext cx="1796654" cy="0"/>
          </a:xfrm>
          <a:prstGeom prst="straightConnector1">
            <a:avLst/>
          </a:prstGeom>
          <a:noFill/>
          <a:ln cap="flat" cmpd="sng" w="9525">
            <a:solidFill>
              <a:srgbClr val="262626"/>
            </a:solidFill>
            <a:prstDash val="solid"/>
            <a:miter lim="800000"/>
            <a:headEnd len="sm" w="sm" type="none"/>
            <a:tailEnd len="sm" w="sm" type="none"/>
          </a:ln>
        </p:spPr>
      </p:cxnSp>
      <p:cxnSp>
        <p:nvCxnSpPr>
          <p:cNvPr id="470" name="Google Shape;470;p27"/>
          <p:cNvCxnSpPr/>
          <p:nvPr/>
        </p:nvCxnSpPr>
        <p:spPr>
          <a:xfrm>
            <a:off x="5092306" y="3664745"/>
            <a:ext cx="715565" cy="404813"/>
          </a:xfrm>
          <a:prstGeom prst="straightConnector1">
            <a:avLst/>
          </a:prstGeom>
          <a:noFill/>
          <a:ln cap="flat" cmpd="sng" w="9525">
            <a:solidFill>
              <a:srgbClr val="262626"/>
            </a:solidFill>
            <a:prstDash val="solid"/>
            <a:miter lim="800000"/>
            <a:headEnd len="sm" w="sm" type="none"/>
            <a:tailEnd len="sm" w="sm" type="none"/>
          </a:ln>
        </p:spPr>
      </p:cxnSp>
      <p:sp>
        <p:nvSpPr>
          <p:cNvPr id="471" name="Google Shape;471;p27"/>
          <p:cNvSpPr/>
          <p:nvPr/>
        </p:nvSpPr>
        <p:spPr>
          <a:xfrm>
            <a:off x="646510" y="3438526"/>
            <a:ext cx="2189558"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595959"/>
                </a:solidFill>
                <a:latin typeface="Rockwell"/>
                <a:ea typeface="Rockwell"/>
                <a:cs typeface="Rockwell"/>
                <a:sym typeface="Rockwell"/>
              </a:rPr>
              <a:t>Show and explain your  web, app or software  projects using these  gadget templates</a:t>
            </a:r>
            <a:endParaRPr sz="900">
              <a:solidFill>
                <a:srgbClr val="595959"/>
              </a:solidFill>
              <a:latin typeface="Rockwell"/>
              <a:ea typeface="Rockwell"/>
              <a:cs typeface="Rockwell"/>
              <a:sym typeface="Rockwell"/>
            </a:endParaRPr>
          </a:p>
        </p:txBody>
      </p:sp>
      <p:sp>
        <p:nvSpPr>
          <p:cNvPr id="472" name="Google Shape;472;p27"/>
          <p:cNvSpPr/>
          <p:nvPr/>
        </p:nvSpPr>
        <p:spPr>
          <a:xfrm>
            <a:off x="479429" y="3039077"/>
            <a:ext cx="2189559" cy="417935"/>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600">
                <a:solidFill>
                  <a:srgbClr val="0070C0"/>
                </a:solidFill>
                <a:latin typeface="Rockwell"/>
                <a:ea typeface="Rockwell"/>
                <a:cs typeface="Rockwell"/>
                <a:sym typeface="Rockwell"/>
              </a:rPr>
              <a:t>China</a:t>
            </a:r>
            <a:endParaRPr sz="1600">
              <a:solidFill>
                <a:srgbClr val="0070C0"/>
              </a:solidFill>
              <a:latin typeface="Rockwell"/>
              <a:ea typeface="Rockwell"/>
              <a:cs typeface="Rockwell"/>
              <a:sym typeface="Rockwell"/>
            </a:endParaRPr>
          </a:p>
        </p:txBody>
      </p:sp>
      <p:sp>
        <p:nvSpPr>
          <p:cNvPr id="473" name="Google Shape;473;p27"/>
          <p:cNvSpPr txBox="1"/>
          <p:nvPr/>
        </p:nvSpPr>
        <p:spPr>
          <a:xfrm>
            <a:off x="1235871" y="2644380"/>
            <a:ext cx="802481"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400">
                <a:solidFill>
                  <a:schemeClr val="dk1"/>
                </a:solidFill>
                <a:latin typeface="Rockwell"/>
                <a:ea typeface="Rockwell"/>
                <a:cs typeface="Rockwell"/>
                <a:sym typeface="Rockwell"/>
              </a:rPr>
              <a:t>39</a:t>
            </a:r>
            <a:r>
              <a:rPr lang="tr-TR" sz="1350">
                <a:solidFill>
                  <a:schemeClr val="dk1"/>
                </a:solidFill>
                <a:latin typeface="Rockwell"/>
                <a:ea typeface="Rockwell"/>
                <a:cs typeface="Rockwell"/>
                <a:sym typeface="Rockwell"/>
              </a:rPr>
              <a:t>%</a:t>
            </a:r>
            <a:endParaRPr sz="1350">
              <a:solidFill>
                <a:schemeClr val="dk1"/>
              </a:solidFill>
              <a:latin typeface="Rockwell"/>
              <a:ea typeface="Rockwell"/>
              <a:cs typeface="Rockwell"/>
              <a:sym typeface="Rockwell"/>
            </a:endParaRPr>
          </a:p>
        </p:txBody>
      </p:sp>
      <p:cxnSp>
        <p:nvCxnSpPr>
          <p:cNvPr id="474" name="Google Shape;474;p27"/>
          <p:cNvCxnSpPr/>
          <p:nvPr/>
        </p:nvCxnSpPr>
        <p:spPr>
          <a:xfrm>
            <a:off x="646512" y="3438525"/>
            <a:ext cx="1796653" cy="0"/>
          </a:xfrm>
          <a:prstGeom prst="straightConnector1">
            <a:avLst/>
          </a:prstGeom>
          <a:noFill/>
          <a:ln cap="flat" cmpd="sng" w="9525">
            <a:solidFill>
              <a:srgbClr val="262626"/>
            </a:solidFill>
            <a:prstDash val="solid"/>
            <a:miter lim="800000"/>
            <a:headEnd len="sm" w="sm" type="none"/>
            <a:tailEnd len="sm" w="sm" type="none"/>
          </a:ln>
        </p:spPr>
      </p:cxnSp>
      <p:cxnSp>
        <p:nvCxnSpPr>
          <p:cNvPr id="475" name="Google Shape;475;p27"/>
          <p:cNvCxnSpPr/>
          <p:nvPr/>
        </p:nvCxnSpPr>
        <p:spPr>
          <a:xfrm flipH="1" rot="10800000">
            <a:off x="2450308" y="3226595"/>
            <a:ext cx="458391" cy="216694"/>
          </a:xfrm>
          <a:prstGeom prst="straightConnector1">
            <a:avLst/>
          </a:prstGeom>
          <a:noFill/>
          <a:ln cap="flat" cmpd="sng" w="9525">
            <a:solidFill>
              <a:srgbClr val="262626"/>
            </a:solidFill>
            <a:prstDash val="solid"/>
            <a:miter lim="800000"/>
            <a:headEnd len="sm" w="sm" type="none"/>
            <a:tailEnd len="sm" w="sm" type="none"/>
          </a:ln>
        </p:spPr>
      </p:cxnSp>
      <p:sp>
        <p:nvSpPr>
          <p:cNvPr id="476" name="Google Shape;476;p27"/>
          <p:cNvSpPr txBox="1"/>
          <p:nvPr/>
        </p:nvSpPr>
        <p:spPr>
          <a:xfrm>
            <a:off x="800482" y="352084"/>
            <a:ext cx="1249061"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Personal</a:t>
            </a:r>
            <a:endParaRPr sz="2100">
              <a:solidFill>
                <a:srgbClr val="0070C0"/>
              </a:solidFill>
              <a:latin typeface="Rockwell"/>
              <a:ea typeface="Rockwell"/>
              <a:cs typeface="Rockwell"/>
              <a:sym typeface="Rockwell"/>
            </a:endParaRPr>
          </a:p>
        </p:txBody>
      </p:sp>
      <p:sp>
        <p:nvSpPr>
          <p:cNvPr id="477" name="Google Shape;477;p27"/>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6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500"/>
                                        <p:tgtEl>
                                          <p:spTgt spid="42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422"/>
                                        </p:tgtEl>
                                        <p:attrNameLst>
                                          <p:attrName>style.visibility</p:attrName>
                                        </p:attrNameLst>
                                      </p:cBhvr>
                                      <p:to>
                                        <p:strVal val="visible"/>
                                      </p:to>
                                    </p:set>
                                    <p:anim calcmode="lin" valueType="num">
                                      <p:cBhvr additive="base">
                                        <p:cTn dur="500"/>
                                        <p:tgtEl>
                                          <p:spTgt spid="422"/>
                                        </p:tgtEl>
                                        <p:attrNameLst>
                                          <p:attrName>ppt_w</p:attrName>
                                        </p:attrNameLst>
                                      </p:cBhvr>
                                      <p:tavLst>
                                        <p:tav fmla="" tm="0">
                                          <p:val>
                                            <p:strVal val="0"/>
                                          </p:val>
                                        </p:tav>
                                        <p:tav fmla="" tm="100000">
                                          <p:val>
                                            <p:strVal val="#ppt_w"/>
                                          </p:val>
                                        </p:tav>
                                      </p:tavLst>
                                    </p:anim>
                                    <p:anim calcmode="lin" valueType="num">
                                      <p:cBhvr additive="base">
                                        <p:cTn dur="500"/>
                                        <p:tgtEl>
                                          <p:spTgt spid="42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1000"/>
                                        <p:tgtEl>
                                          <p:spTgt spid="4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1000"/>
                                        <p:tgtEl>
                                          <p:spTgt spid="471"/>
                                        </p:tgtEl>
                                      </p:cBhvr>
                                    </p:animEffect>
                                  </p:childTnLst>
                                </p:cTn>
                              </p:par>
                              <p:par>
                                <p:cTn fill="hold" nodeType="with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1000"/>
                                        <p:tgtEl>
                                          <p:spTgt spid="472"/>
                                        </p:tgtEl>
                                      </p:cBhvr>
                                    </p:animEffect>
                                  </p:childTnLst>
                                </p:cTn>
                              </p:par>
                              <p:par>
                                <p:cTn fill="hold" nodeType="with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1000"/>
                                        <p:tgtEl>
                                          <p:spTgt spid="473"/>
                                        </p:tgtEl>
                                      </p:cBhvr>
                                    </p:animEffect>
                                  </p:childTnLst>
                                </p:cTn>
                              </p:par>
                              <p:par>
                                <p:cTn fill="hold" nodeType="with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1000"/>
                                        <p:tgtEl>
                                          <p:spTgt spid="474"/>
                                        </p:tgtEl>
                                      </p:cBhvr>
                                    </p:animEffect>
                                  </p:childTnLst>
                                </p:cTn>
                              </p:par>
                              <p:par>
                                <p:cTn fill="hold" nodeType="with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1000"/>
                                        <p:tgtEl>
                                          <p:spTgt spid="4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1000"/>
                                        <p:tgtEl>
                                          <p:spTgt spid="425"/>
                                        </p:tgtEl>
                                      </p:cBhvr>
                                    </p:animEffect>
                                  </p:childTnLst>
                                </p:cTn>
                              </p:par>
                              <p:par>
                                <p:cTn fill="hold" nodeType="with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1000"/>
                                        <p:tgtEl>
                                          <p:spTgt spid="426"/>
                                        </p:tgtEl>
                                      </p:cBhvr>
                                    </p:animEffect>
                                  </p:childTnLst>
                                </p:cTn>
                              </p:par>
                              <p:par>
                                <p:cTn fill="hold" nodeType="with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1000"/>
                                        <p:tgtEl>
                                          <p:spTgt spid="463"/>
                                        </p:tgtEl>
                                      </p:cBhvr>
                                    </p:animEffect>
                                  </p:childTnLst>
                                </p:cTn>
                              </p:par>
                              <p:par>
                                <p:cTn fill="hold" nodeType="with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1000"/>
                                        <p:tgtEl>
                                          <p:spTgt spid="464"/>
                                        </p:tgtEl>
                                      </p:cBhvr>
                                    </p:animEffect>
                                  </p:childTnLst>
                                </p:cTn>
                              </p:par>
                              <p:par>
                                <p:cTn fill="hold" nodeType="with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1000"/>
                                        <p:tgtEl>
                                          <p:spTgt spid="4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1000"/>
                                        <p:tgtEl>
                                          <p:spTgt spid="468"/>
                                        </p:tgtEl>
                                      </p:cBhvr>
                                    </p:animEffect>
                                  </p:childTnLst>
                                </p:cTn>
                              </p:par>
                              <p:par>
                                <p:cTn fill="hold" nodeType="withEffect" presetClass="entr" presetID="10" presetSubtype="0">
                                  <p:stCondLst>
                                    <p:cond delay="0"/>
                                  </p:stCondLst>
                                  <p:childTnLst>
                                    <p:set>
                                      <p:cBhvr>
                                        <p:cTn dur="1" fill="hold">
                                          <p:stCondLst>
                                            <p:cond delay="0"/>
                                          </p:stCondLst>
                                        </p:cTn>
                                        <p:tgtEl>
                                          <p:spTgt spid="467"/>
                                        </p:tgtEl>
                                        <p:attrNameLst>
                                          <p:attrName>style.visibility</p:attrName>
                                        </p:attrNameLst>
                                      </p:cBhvr>
                                      <p:to>
                                        <p:strVal val="visible"/>
                                      </p:to>
                                    </p:set>
                                    <p:animEffect filter="fade" transition="in">
                                      <p:cBhvr>
                                        <p:cTn dur="1000"/>
                                        <p:tgtEl>
                                          <p:spTgt spid="467"/>
                                        </p:tgtEl>
                                      </p:cBhvr>
                                    </p:animEffect>
                                  </p:childTnLst>
                                </p:cTn>
                              </p:par>
                              <p:par>
                                <p:cTn fill="hold" nodeType="with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1000"/>
                                        <p:tgtEl>
                                          <p:spTgt spid="470"/>
                                        </p:tgtEl>
                                      </p:cBhvr>
                                    </p:animEffect>
                                  </p:childTnLst>
                                </p:cTn>
                              </p:par>
                              <p:par>
                                <p:cTn fill="hold" nodeType="with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1000"/>
                                        <p:tgtEl>
                                          <p:spTgt spid="466"/>
                                        </p:tgtEl>
                                      </p:cBhvr>
                                    </p:animEffect>
                                  </p:childTnLst>
                                </p:cTn>
                              </p:par>
                              <p:par>
                                <p:cTn fill="hold" nodeType="with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1000"/>
                                        <p:tgtEl>
                                          <p:spTgt spid="46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200"/>
                                        <p:tgtEl>
                                          <p:spTgt spid="4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28"/>
          <p:cNvSpPr txBox="1"/>
          <p:nvPr/>
        </p:nvSpPr>
        <p:spPr>
          <a:xfrm>
            <a:off x="800481" y="352084"/>
            <a:ext cx="1249061"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Personal</a:t>
            </a:r>
            <a:endParaRPr sz="2100">
              <a:solidFill>
                <a:srgbClr val="0070C0"/>
              </a:solidFill>
              <a:latin typeface="Rockwell"/>
              <a:ea typeface="Rockwell"/>
              <a:cs typeface="Rockwell"/>
              <a:sym typeface="Rockwell"/>
            </a:endParaRPr>
          </a:p>
        </p:txBody>
      </p:sp>
      <p:sp>
        <p:nvSpPr>
          <p:cNvPr id="483" name="Google Shape;483;p28"/>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2</a:t>
            </a:r>
            <a:endParaRPr sz="3300">
              <a:solidFill>
                <a:srgbClr val="0070C0"/>
              </a:solidFill>
              <a:latin typeface="Rockwell"/>
              <a:ea typeface="Rockwell"/>
              <a:cs typeface="Rockwell"/>
              <a:sym typeface="Rockwell"/>
            </a:endParaRPr>
          </a:p>
        </p:txBody>
      </p:sp>
      <p:sp>
        <p:nvSpPr>
          <p:cNvPr id="484" name="Google Shape;484;p28"/>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85" name="Google Shape;485;p28"/>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486" name="Google Shape;486;p28"/>
          <p:cNvSpPr/>
          <p:nvPr/>
        </p:nvSpPr>
        <p:spPr>
          <a:xfrm>
            <a:off x="838405" y="2151859"/>
            <a:ext cx="1572040" cy="1523916"/>
          </a:xfrm>
          <a:prstGeom prst="chevron">
            <a:avLst>
              <a:gd fmla="val 3375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487" name="Google Shape;487;p28"/>
          <p:cNvSpPr/>
          <p:nvPr/>
        </p:nvSpPr>
        <p:spPr>
          <a:xfrm>
            <a:off x="2017435" y="2151859"/>
            <a:ext cx="1572040" cy="1523916"/>
          </a:xfrm>
          <a:prstGeom prst="chevron">
            <a:avLst>
              <a:gd fmla="val 3375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488" name="Google Shape;488;p28"/>
          <p:cNvSpPr/>
          <p:nvPr/>
        </p:nvSpPr>
        <p:spPr>
          <a:xfrm>
            <a:off x="3196465" y="2151859"/>
            <a:ext cx="1572040" cy="1523916"/>
          </a:xfrm>
          <a:prstGeom prst="chevron">
            <a:avLst>
              <a:gd fmla="val 3375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489" name="Google Shape;489;p28"/>
          <p:cNvSpPr/>
          <p:nvPr/>
        </p:nvSpPr>
        <p:spPr>
          <a:xfrm>
            <a:off x="4375495" y="2151859"/>
            <a:ext cx="1572040" cy="1523916"/>
          </a:xfrm>
          <a:prstGeom prst="chevron">
            <a:avLst>
              <a:gd fmla="val 3375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490" name="Google Shape;490;p28"/>
          <p:cNvSpPr/>
          <p:nvPr/>
        </p:nvSpPr>
        <p:spPr>
          <a:xfrm>
            <a:off x="5554525" y="2151859"/>
            <a:ext cx="1572040" cy="1523916"/>
          </a:xfrm>
          <a:prstGeom prst="chevron">
            <a:avLst>
              <a:gd fmla="val 3375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491" name="Google Shape;491;p28"/>
          <p:cNvSpPr/>
          <p:nvPr/>
        </p:nvSpPr>
        <p:spPr>
          <a:xfrm>
            <a:off x="6733555" y="2151859"/>
            <a:ext cx="1572040" cy="1523916"/>
          </a:xfrm>
          <a:prstGeom prst="chevron">
            <a:avLst>
              <a:gd fmla="val 3375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492" name="Google Shape;492;p28"/>
          <p:cNvSpPr txBox="1"/>
          <p:nvPr/>
        </p:nvSpPr>
        <p:spPr>
          <a:xfrm>
            <a:off x="686015" y="3789951"/>
            <a:ext cx="1816553" cy="598625"/>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262626"/>
              </a:buClr>
              <a:buSzPts val="900"/>
              <a:buFont typeface="Rockwell"/>
              <a:buNone/>
            </a:pPr>
            <a:r>
              <a:rPr lang="tr-TR" sz="900">
                <a:solidFill>
                  <a:srgbClr val="262626"/>
                </a:solidFill>
                <a:latin typeface="Rockwell"/>
                <a:ea typeface="Rockwell"/>
                <a:cs typeface="Rockwell"/>
                <a:sym typeface="Rockwell"/>
              </a:rPr>
              <a:t>Show and explain your  web, app or software  projects using these  gadget templates</a:t>
            </a:r>
            <a:endParaRPr sz="900">
              <a:solidFill>
                <a:srgbClr val="262626"/>
              </a:solidFill>
              <a:latin typeface="Rockwell"/>
              <a:ea typeface="Rockwell"/>
              <a:cs typeface="Rockwell"/>
              <a:sym typeface="Rockwell"/>
            </a:endParaRPr>
          </a:p>
        </p:txBody>
      </p:sp>
      <p:sp>
        <p:nvSpPr>
          <p:cNvPr id="493" name="Google Shape;493;p28"/>
          <p:cNvSpPr txBox="1"/>
          <p:nvPr/>
        </p:nvSpPr>
        <p:spPr>
          <a:xfrm>
            <a:off x="1811892" y="1237511"/>
            <a:ext cx="1941961" cy="80599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262626"/>
              </a:buClr>
              <a:buSzPts val="900"/>
              <a:buFont typeface="Rockwell"/>
              <a:buNone/>
            </a:pPr>
            <a:r>
              <a:rPr lang="tr-TR" sz="900">
                <a:solidFill>
                  <a:srgbClr val="262626"/>
                </a:solidFill>
                <a:latin typeface="Rockwell"/>
                <a:ea typeface="Rockwell"/>
                <a:cs typeface="Rockwell"/>
                <a:sym typeface="Rockwell"/>
              </a:rPr>
              <a:t>Is the color of gold, butter and ripe lemons. In the spectrum of visible light, yellow is found between green and orange.</a:t>
            </a:r>
            <a:endParaRPr sz="900">
              <a:solidFill>
                <a:srgbClr val="262626"/>
              </a:solidFill>
              <a:latin typeface="Rockwell"/>
              <a:ea typeface="Rockwell"/>
              <a:cs typeface="Rockwell"/>
              <a:sym typeface="Rockwell"/>
            </a:endParaRPr>
          </a:p>
        </p:txBody>
      </p:sp>
      <p:sp>
        <p:nvSpPr>
          <p:cNvPr id="494" name="Google Shape;494;p28"/>
          <p:cNvSpPr txBox="1"/>
          <p:nvPr/>
        </p:nvSpPr>
        <p:spPr>
          <a:xfrm>
            <a:off x="2937768" y="3789951"/>
            <a:ext cx="1816553" cy="598625"/>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262626"/>
              </a:buClr>
              <a:buSzPts val="900"/>
              <a:buFont typeface="Rockwell"/>
              <a:buNone/>
            </a:pPr>
            <a:r>
              <a:rPr lang="tr-TR" sz="900">
                <a:solidFill>
                  <a:srgbClr val="262626"/>
                </a:solidFill>
                <a:latin typeface="Rockwell"/>
                <a:ea typeface="Rockwell"/>
                <a:cs typeface="Rockwell"/>
                <a:sym typeface="Rockwell"/>
              </a:rPr>
              <a:t>I hope and I believe that this Template will your Time, Money and Reputation.</a:t>
            </a:r>
            <a:endParaRPr sz="900">
              <a:solidFill>
                <a:srgbClr val="262626"/>
              </a:solidFill>
              <a:latin typeface="Rockwell"/>
              <a:ea typeface="Rockwell"/>
              <a:cs typeface="Rockwell"/>
              <a:sym typeface="Rockwell"/>
            </a:endParaRPr>
          </a:p>
        </p:txBody>
      </p:sp>
      <p:sp>
        <p:nvSpPr>
          <p:cNvPr id="495" name="Google Shape;495;p28"/>
          <p:cNvSpPr txBox="1"/>
          <p:nvPr/>
        </p:nvSpPr>
        <p:spPr>
          <a:xfrm>
            <a:off x="4063645" y="1237511"/>
            <a:ext cx="1798140" cy="598625"/>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262626"/>
              </a:buClr>
              <a:buSzPts val="900"/>
              <a:buFont typeface="Rockwell"/>
              <a:buNone/>
            </a:pPr>
            <a:r>
              <a:rPr lang="tr-TR" sz="900">
                <a:solidFill>
                  <a:srgbClr val="262626"/>
                </a:solidFill>
                <a:latin typeface="Rockwell"/>
                <a:ea typeface="Rockwell"/>
                <a:cs typeface="Rockwell"/>
                <a:sym typeface="Rockwell"/>
              </a:rPr>
              <a:t>Get a modern PowerPoint Presentation that is beautifully designed.</a:t>
            </a:r>
            <a:endParaRPr sz="900">
              <a:solidFill>
                <a:srgbClr val="262626"/>
              </a:solidFill>
              <a:latin typeface="Rockwell"/>
              <a:ea typeface="Rockwell"/>
              <a:cs typeface="Rockwell"/>
              <a:sym typeface="Rockwell"/>
            </a:endParaRPr>
          </a:p>
        </p:txBody>
      </p:sp>
      <p:sp>
        <p:nvSpPr>
          <p:cNvPr id="496" name="Google Shape;496;p28"/>
          <p:cNvSpPr txBox="1"/>
          <p:nvPr/>
        </p:nvSpPr>
        <p:spPr>
          <a:xfrm>
            <a:off x="5189520" y="3789951"/>
            <a:ext cx="2315253" cy="598241"/>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262626"/>
              </a:buClr>
              <a:buSzPts val="900"/>
              <a:buFont typeface="Rockwell"/>
              <a:buNone/>
            </a:pPr>
            <a:r>
              <a:rPr lang="tr-TR" sz="900">
                <a:solidFill>
                  <a:srgbClr val="262626"/>
                </a:solidFill>
                <a:latin typeface="Rockwell"/>
                <a:ea typeface="Rockwell"/>
                <a:cs typeface="Rockwell"/>
                <a:sym typeface="Rockwell"/>
              </a:rPr>
              <a:t>Is the color of gold, butter and ripe lemons. In the spectrum of visible light, yellow is found between green and orange.</a:t>
            </a:r>
            <a:endParaRPr sz="900">
              <a:solidFill>
                <a:srgbClr val="262626"/>
              </a:solidFill>
              <a:latin typeface="Rockwell"/>
              <a:ea typeface="Rockwell"/>
              <a:cs typeface="Rockwell"/>
              <a:sym typeface="Rockwell"/>
            </a:endParaRPr>
          </a:p>
        </p:txBody>
      </p:sp>
      <p:sp>
        <p:nvSpPr>
          <p:cNvPr id="497" name="Google Shape;497;p28"/>
          <p:cNvSpPr txBox="1"/>
          <p:nvPr/>
        </p:nvSpPr>
        <p:spPr>
          <a:xfrm>
            <a:off x="6315398" y="1237511"/>
            <a:ext cx="1798140" cy="625941"/>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262626"/>
              </a:buClr>
              <a:buSzPts val="900"/>
              <a:buFont typeface="Rockwell"/>
              <a:buNone/>
            </a:pPr>
            <a:r>
              <a:rPr lang="tr-TR" sz="900">
                <a:solidFill>
                  <a:srgbClr val="262626"/>
                </a:solidFill>
                <a:latin typeface="Rockwell"/>
                <a:ea typeface="Rockwell"/>
                <a:cs typeface="Rockwell"/>
                <a:sym typeface="Rockwell"/>
              </a:rPr>
              <a:t>Customer Acquisition</a:t>
            </a:r>
            <a:endParaRPr sz="900">
              <a:solidFill>
                <a:srgbClr val="262626"/>
              </a:solidFill>
              <a:latin typeface="Rockwell"/>
              <a:ea typeface="Rockwell"/>
              <a:cs typeface="Rockwell"/>
              <a:sym typeface="Rockwell"/>
            </a:endParaRPr>
          </a:p>
          <a:p>
            <a:pPr indent="0" lvl="0" marL="0" marR="0" rtl="0" algn="ctr">
              <a:lnSpc>
                <a:spcPct val="150000"/>
              </a:lnSpc>
              <a:spcBef>
                <a:spcPts val="180"/>
              </a:spcBef>
              <a:spcAft>
                <a:spcPts val="0"/>
              </a:spcAft>
              <a:buClr>
                <a:srgbClr val="262626"/>
              </a:buClr>
              <a:buSzPts val="900"/>
              <a:buFont typeface="Rockwell"/>
              <a:buNone/>
            </a:pPr>
            <a:r>
              <a:rPr lang="tr-TR" sz="900">
                <a:solidFill>
                  <a:srgbClr val="262626"/>
                </a:solidFill>
                <a:latin typeface="Rockwell"/>
                <a:ea typeface="Rockwell"/>
                <a:cs typeface="Rockwell"/>
                <a:sym typeface="Rockwell"/>
              </a:rPr>
              <a:t>Defined, focused user acquisition strategy.</a:t>
            </a:r>
            <a:endParaRPr sz="1200">
              <a:solidFill>
                <a:srgbClr val="262626"/>
              </a:solidFill>
              <a:latin typeface="Rockwell"/>
              <a:ea typeface="Rockwell"/>
              <a:cs typeface="Rockwell"/>
              <a:sym typeface="Rockwell"/>
            </a:endParaRPr>
          </a:p>
        </p:txBody>
      </p:sp>
      <p:grpSp>
        <p:nvGrpSpPr>
          <p:cNvPr id="498" name="Google Shape;498;p28"/>
          <p:cNvGrpSpPr/>
          <p:nvPr/>
        </p:nvGrpSpPr>
        <p:grpSpPr>
          <a:xfrm>
            <a:off x="1533022" y="2676431"/>
            <a:ext cx="425428" cy="424215"/>
            <a:chOff x="1573213" y="346076"/>
            <a:chExt cx="557213" cy="555625"/>
          </a:xfrm>
        </p:grpSpPr>
        <p:sp>
          <p:nvSpPr>
            <p:cNvPr id="499" name="Google Shape;499;p28"/>
            <p:cNvSpPr/>
            <p:nvPr/>
          </p:nvSpPr>
          <p:spPr>
            <a:xfrm>
              <a:off x="1663700" y="592138"/>
              <a:ext cx="76200" cy="80963"/>
            </a:xfrm>
            <a:custGeom>
              <a:rect b="b" l="l" r="r" t="t"/>
              <a:pathLst>
                <a:path extrusionOk="0" h="31" w="29">
                  <a:moveTo>
                    <a:pt x="26" y="31"/>
                  </a:moveTo>
                  <a:cubicBezTo>
                    <a:pt x="27" y="30"/>
                    <a:pt x="28" y="29"/>
                    <a:pt x="29" y="29"/>
                  </a:cubicBezTo>
                  <a:cubicBezTo>
                    <a:pt x="27" y="20"/>
                    <a:pt x="24" y="12"/>
                    <a:pt x="23" y="4"/>
                  </a:cubicBezTo>
                  <a:cubicBezTo>
                    <a:pt x="22" y="4"/>
                    <a:pt x="20" y="3"/>
                    <a:pt x="19" y="3"/>
                  </a:cubicBezTo>
                  <a:cubicBezTo>
                    <a:pt x="17" y="3"/>
                    <a:pt x="14" y="1"/>
                    <a:pt x="13" y="0"/>
                  </a:cubicBezTo>
                  <a:cubicBezTo>
                    <a:pt x="8" y="5"/>
                    <a:pt x="4" y="10"/>
                    <a:pt x="0" y="16"/>
                  </a:cubicBezTo>
                  <a:cubicBezTo>
                    <a:pt x="1" y="18"/>
                    <a:pt x="2" y="20"/>
                    <a:pt x="2" y="22"/>
                  </a:cubicBezTo>
                  <a:cubicBezTo>
                    <a:pt x="9" y="26"/>
                    <a:pt x="18" y="29"/>
                    <a:pt x="26" y="3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0" name="Google Shape;500;p28"/>
            <p:cNvSpPr/>
            <p:nvPr/>
          </p:nvSpPr>
          <p:spPr>
            <a:xfrm>
              <a:off x="1762125" y="690563"/>
              <a:ext cx="142875" cy="127000"/>
            </a:xfrm>
            <a:custGeom>
              <a:rect b="b" l="l" r="r" t="t"/>
              <a:pathLst>
                <a:path extrusionOk="0" h="49" w="55">
                  <a:moveTo>
                    <a:pt x="24" y="2"/>
                  </a:moveTo>
                  <a:cubicBezTo>
                    <a:pt x="16" y="2"/>
                    <a:pt x="8" y="1"/>
                    <a:pt x="1" y="0"/>
                  </a:cubicBezTo>
                  <a:cubicBezTo>
                    <a:pt x="0" y="0"/>
                    <a:pt x="0" y="1"/>
                    <a:pt x="0" y="1"/>
                  </a:cubicBezTo>
                  <a:cubicBezTo>
                    <a:pt x="0" y="3"/>
                    <a:pt x="1" y="5"/>
                    <a:pt x="2" y="7"/>
                  </a:cubicBezTo>
                  <a:cubicBezTo>
                    <a:pt x="9" y="23"/>
                    <a:pt x="17" y="37"/>
                    <a:pt x="27" y="49"/>
                  </a:cubicBezTo>
                  <a:cubicBezTo>
                    <a:pt x="29" y="47"/>
                    <a:pt x="33" y="46"/>
                    <a:pt x="36" y="47"/>
                  </a:cubicBezTo>
                  <a:cubicBezTo>
                    <a:pt x="37" y="47"/>
                    <a:pt x="38" y="47"/>
                    <a:pt x="39" y="48"/>
                  </a:cubicBezTo>
                  <a:cubicBezTo>
                    <a:pt x="46" y="37"/>
                    <a:pt x="51" y="25"/>
                    <a:pt x="55" y="12"/>
                  </a:cubicBezTo>
                  <a:cubicBezTo>
                    <a:pt x="51" y="10"/>
                    <a:pt x="47" y="5"/>
                    <a:pt x="46" y="1"/>
                  </a:cubicBezTo>
                  <a:cubicBezTo>
                    <a:pt x="39" y="2"/>
                    <a:pt x="31" y="2"/>
                    <a:pt x="24" y="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1" name="Google Shape;501;p28"/>
            <p:cNvSpPr/>
            <p:nvPr/>
          </p:nvSpPr>
          <p:spPr>
            <a:xfrm>
              <a:off x="1733550" y="460376"/>
              <a:ext cx="196850" cy="225425"/>
            </a:xfrm>
            <a:custGeom>
              <a:rect b="b" l="l" r="r" t="t"/>
              <a:pathLst>
                <a:path extrusionOk="0" h="87" w="76">
                  <a:moveTo>
                    <a:pt x="76" y="41"/>
                  </a:moveTo>
                  <a:cubicBezTo>
                    <a:pt x="76" y="29"/>
                    <a:pt x="75" y="17"/>
                    <a:pt x="74" y="6"/>
                  </a:cubicBezTo>
                  <a:cubicBezTo>
                    <a:pt x="73" y="6"/>
                    <a:pt x="72" y="6"/>
                    <a:pt x="70" y="6"/>
                  </a:cubicBezTo>
                  <a:cubicBezTo>
                    <a:pt x="67" y="5"/>
                    <a:pt x="65" y="3"/>
                    <a:pt x="63" y="0"/>
                  </a:cubicBezTo>
                  <a:cubicBezTo>
                    <a:pt x="45" y="7"/>
                    <a:pt x="27" y="16"/>
                    <a:pt x="11" y="28"/>
                  </a:cubicBezTo>
                  <a:cubicBezTo>
                    <a:pt x="10" y="28"/>
                    <a:pt x="9" y="29"/>
                    <a:pt x="9" y="29"/>
                  </a:cubicBezTo>
                  <a:cubicBezTo>
                    <a:pt x="11" y="33"/>
                    <a:pt x="12" y="38"/>
                    <a:pt x="11" y="42"/>
                  </a:cubicBezTo>
                  <a:cubicBezTo>
                    <a:pt x="10" y="48"/>
                    <a:pt x="5" y="53"/>
                    <a:pt x="0" y="54"/>
                  </a:cubicBezTo>
                  <a:cubicBezTo>
                    <a:pt x="2" y="63"/>
                    <a:pt x="4" y="71"/>
                    <a:pt x="7" y="79"/>
                  </a:cubicBezTo>
                  <a:cubicBezTo>
                    <a:pt x="7" y="79"/>
                    <a:pt x="7" y="79"/>
                    <a:pt x="7" y="79"/>
                  </a:cubicBezTo>
                  <a:cubicBezTo>
                    <a:pt x="10" y="80"/>
                    <a:pt x="12" y="82"/>
                    <a:pt x="12" y="85"/>
                  </a:cubicBezTo>
                  <a:cubicBezTo>
                    <a:pt x="20" y="86"/>
                    <a:pt x="27" y="86"/>
                    <a:pt x="35" y="86"/>
                  </a:cubicBezTo>
                  <a:cubicBezTo>
                    <a:pt x="42" y="87"/>
                    <a:pt x="49" y="86"/>
                    <a:pt x="57" y="85"/>
                  </a:cubicBezTo>
                  <a:cubicBezTo>
                    <a:pt x="57" y="84"/>
                    <a:pt x="57" y="83"/>
                    <a:pt x="57" y="81"/>
                  </a:cubicBezTo>
                  <a:cubicBezTo>
                    <a:pt x="59" y="74"/>
                    <a:pt x="66" y="68"/>
                    <a:pt x="74" y="68"/>
                  </a:cubicBezTo>
                  <a:cubicBezTo>
                    <a:pt x="75" y="59"/>
                    <a:pt x="76" y="50"/>
                    <a:pt x="76" y="4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2" name="Google Shape;502;p28"/>
            <p:cNvSpPr/>
            <p:nvPr/>
          </p:nvSpPr>
          <p:spPr>
            <a:xfrm>
              <a:off x="1573213" y="590551"/>
              <a:ext cx="65088" cy="155575"/>
            </a:xfrm>
            <a:custGeom>
              <a:rect b="b" l="l" r="r" t="t"/>
              <a:pathLst>
                <a:path extrusionOk="0" h="60" w="25">
                  <a:moveTo>
                    <a:pt x="24" y="20"/>
                  </a:moveTo>
                  <a:cubicBezTo>
                    <a:pt x="16" y="15"/>
                    <a:pt x="8" y="8"/>
                    <a:pt x="3" y="0"/>
                  </a:cubicBezTo>
                  <a:cubicBezTo>
                    <a:pt x="0" y="21"/>
                    <a:pt x="4" y="42"/>
                    <a:pt x="13" y="60"/>
                  </a:cubicBezTo>
                  <a:cubicBezTo>
                    <a:pt x="15" y="48"/>
                    <a:pt x="19" y="36"/>
                    <a:pt x="25" y="25"/>
                  </a:cubicBezTo>
                  <a:cubicBezTo>
                    <a:pt x="24" y="24"/>
                    <a:pt x="24" y="22"/>
                    <a:pt x="24" y="2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3" name="Google Shape;503;p28"/>
            <p:cNvSpPr/>
            <p:nvPr/>
          </p:nvSpPr>
          <p:spPr>
            <a:xfrm>
              <a:off x="1614488" y="657226"/>
              <a:ext cx="207963" cy="228600"/>
            </a:xfrm>
            <a:custGeom>
              <a:rect b="b" l="l" r="r" t="t"/>
              <a:pathLst>
                <a:path extrusionOk="0" h="88" w="80">
                  <a:moveTo>
                    <a:pt x="79" y="68"/>
                  </a:moveTo>
                  <a:cubicBezTo>
                    <a:pt x="79" y="67"/>
                    <a:pt x="80" y="66"/>
                    <a:pt x="80" y="65"/>
                  </a:cubicBezTo>
                  <a:cubicBezTo>
                    <a:pt x="70" y="53"/>
                    <a:pt x="62" y="38"/>
                    <a:pt x="55" y="21"/>
                  </a:cubicBezTo>
                  <a:cubicBezTo>
                    <a:pt x="54" y="20"/>
                    <a:pt x="54" y="18"/>
                    <a:pt x="53" y="17"/>
                  </a:cubicBezTo>
                  <a:cubicBezTo>
                    <a:pt x="52" y="17"/>
                    <a:pt x="51" y="17"/>
                    <a:pt x="50" y="17"/>
                  </a:cubicBezTo>
                  <a:cubicBezTo>
                    <a:pt x="47" y="16"/>
                    <a:pt x="44" y="13"/>
                    <a:pt x="44" y="10"/>
                  </a:cubicBezTo>
                  <a:cubicBezTo>
                    <a:pt x="35" y="8"/>
                    <a:pt x="26" y="5"/>
                    <a:pt x="18" y="0"/>
                  </a:cubicBezTo>
                  <a:cubicBezTo>
                    <a:pt x="17" y="2"/>
                    <a:pt x="15" y="2"/>
                    <a:pt x="13" y="2"/>
                  </a:cubicBezTo>
                  <a:cubicBezTo>
                    <a:pt x="7" y="14"/>
                    <a:pt x="2" y="27"/>
                    <a:pt x="0" y="41"/>
                  </a:cubicBezTo>
                  <a:cubicBezTo>
                    <a:pt x="13" y="62"/>
                    <a:pt x="33" y="79"/>
                    <a:pt x="58" y="88"/>
                  </a:cubicBezTo>
                  <a:cubicBezTo>
                    <a:pt x="66" y="86"/>
                    <a:pt x="74" y="83"/>
                    <a:pt x="80" y="77"/>
                  </a:cubicBezTo>
                  <a:cubicBezTo>
                    <a:pt x="79" y="75"/>
                    <a:pt x="78" y="72"/>
                    <a:pt x="79" y="6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4" name="Google Shape;504;p28"/>
            <p:cNvSpPr/>
            <p:nvPr/>
          </p:nvSpPr>
          <p:spPr>
            <a:xfrm>
              <a:off x="1785938" y="866776"/>
              <a:ext cx="127000" cy="34925"/>
            </a:xfrm>
            <a:custGeom>
              <a:rect b="b" l="l" r="r" t="t"/>
              <a:pathLst>
                <a:path extrusionOk="0" h="13" w="49">
                  <a:moveTo>
                    <a:pt x="31" y="0"/>
                  </a:moveTo>
                  <a:cubicBezTo>
                    <a:pt x="29" y="2"/>
                    <a:pt x="25" y="3"/>
                    <a:pt x="22" y="2"/>
                  </a:cubicBezTo>
                  <a:cubicBezTo>
                    <a:pt x="20" y="1"/>
                    <a:pt x="19" y="1"/>
                    <a:pt x="17" y="0"/>
                  </a:cubicBezTo>
                  <a:cubicBezTo>
                    <a:pt x="12" y="4"/>
                    <a:pt x="6" y="7"/>
                    <a:pt x="0" y="9"/>
                  </a:cubicBezTo>
                  <a:cubicBezTo>
                    <a:pt x="1" y="9"/>
                    <a:pt x="1" y="9"/>
                    <a:pt x="2" y="10"/>
                  </a:cubicBezTo>
                  <a:cubicBezTo>
                    <a:pt x="18" y="13"/>
                    <a:pt x="34" y="13"/>
                    <a:pt x="49" y="10"/>
                  </a:cubicBezTo>
                  <a:cubicBezTo>
                    <a:pt x="46" y="9"/>
                    <a:pt x="43" y="7"/>
                    <a:pt x="41" y="6"/>
                  </a:cubicBezTo>
                  <a:cubicBezTo>
                    <a:pt x="37" y="4"/>
                    <a:pt x="34" y="2"/>
                    <a:pt x="31"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5" name="Google Shape;505;p28"/>
            <p:cNvSpPr/>
            <p:nvPr/>
          </p:nvSpPr>
          <p:spPr>
            <a:xfrm>
              <a:off x="1871663" y="582613"/>
              <a:ext cx="258763" cy="304800"/>
            </a:xfrm>
            <a:custGeom>
              <a:rect b="b" l="l" r="r" t="t"/>
              <a:pathLst>
                <a:path extrusionOk="0" h="118" w="100">
                  <a:moveTo>
                    <a:pt x="98" y="0"/>
                  </a:moveTo>
                  <a:cubicBezTo>
                    <a:pt x="86" y="11"/>
                    <a:pt x="72" y="21"/>
                    <a:pt x="57" y="28"/>
                  </a:cubicBezTo>
                  <a:cubicBezTo>
                    <a:pt x="50" y="31"/>
                    <a:pt x="44" y="33"/>
                    <a:pt x="37" y="35"/>
                  </a:cubicBezTo>
                  <a:cubicBezTo>
                    <a:pt x="38" y="38"/>
                    <a:pt x="38" y="40"/>
                    <a:pt x="37" y="42"/>
                  </a:cubicBezTo>
                  <a:cubicBezTo>
                    <a:pt x="35" y="51"/>
                    <a:pt x="26" y="57"/>
                    <a:pt x="18" y="55"/>
                  </a:cubicBezTo>
                  <a:cubicBezTo>
                    <a:pt x="13" y="69"/>
                    <a:pt x="7" y="82"/>
                    <a:pt x="0" y="92"/>
                  </a:cubicBezTo>
                  <a:cubicBezTo>
                    <a:pt x="3" y="95"/>
                    <a:pt x="4" y="99"/>
                    <a:pt x="3" y="103"/>
                  </a:cubicBezTo>
                  <a:cubicBezTo>
                    <a:pt x="3" y="104"/>
                    <a:pt x="2" y="106"/>
                    <a:pt x="1" y="107"/>
                  </a:cubicBezTo>
                  <a:cubicBezTo>
                    <a:pt x="4" y="109"/>
                    <a:pt x="7" y="110"/>
                    <a:pt x="10" y="112"/>
                  </a:cubicBezTo>
                  <a:cubicBezTo>
                    <a:pt x="14" y="114"/>
                    <a:pt x="19" y="116"/>
                    <a:pt x="25" y="118"/>
                  </a:cubicBezTo>
                  <a:cubicBezTo>
                    <a:pt x="59" y="107"/>
                    <a:pt x="87" y="79"/>
                    <a:pt x="96" y="41"/>
                  </a:cubicBezTo>
                  <a:cubicBezTo>
                    <a:pt x="100" y="27"/>
                    <a:pt x="100" y="13"/>
                    <a:pt x="98"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6" name="Google Shape;506;p28"/>
            <p:cNvSpPr/>
            <p:nvPr/>
          </p:nvSpPr>
          <p:spPr>
            <a:xfrm>
              <a:off x="1936750" y="431801"/>
              <a:ext cx="185738" cy="230188"/>
            </a:xfrm>
            <a:custGeom>
              <a:rect b="b" l="l" r="r" t="t"/>
              <a:pathLst>
                <a:path extrusionOk="0" h="89" w="72">
                  <a:moveTo>
                    <a:pt x="5" y="9"/>
                  </a:moveTo>
                  <a:cubicBezTo>
                    <a:pt x="5" y="12"/>
                    <a:pt x="3" y="14"/>
                    <a:pt x="0" y="16"/>
                  </a:cubicBezTo>
                  <a:cubicBezTo>
                    <a:pt x="2" y="27"/>
                    <a:pt x="3" y="39"/>
                    <a:pt x="2" y="52"/>
                  </a:cubicBezTo>
                  <a:cubicBezTo>
                    <a:pt x="2" y="61"/>
                    <a:pt x="1" y="71"/>
                    <a:pt x="0" y="80"/>
                  </a:cubicBezTo>
                  <a:cubicBezTo>
                    <a:pt x="5" y="81"/>
                    <a:pt x="9" y="85"/>
                    <a:pt x="11" y="89"/>
                  </a:cubicBezTo>
                  <a:cubicBezTo>
                    <a:pt x="17" y="87"/>
                    <a:pt x="24" y="85"/>
                    <a:pt x="30" y="82"/>
                  </a:cubicBezTo>
                  <a:cubicBezTo>
                    <a:pt x="45" y="75"/>
                    <a:pt x="59" y="65"/>
                    <a:pt x="72" y="52"/>
                  </a:cubicBezTo>
                  <a:cubicBezTo>
                    <a:pt x="68" y="33"/>
                    <a:pt x="58" y="15"/>
                    <a:pt x="44" y="0"/>
                  </a:cubicBezTo>
                  <a:cubicBezTo>
                    <a:pt x="31" y="1"/>
                    <a:pt x="18" y="2"/>
                    <a:pt x="6" y="5"/>
                  </a:cubicBezTo>
                  <a:cubicBezTo>
                    <a:pt x="6" y="6"/>
                    <a:pt x="6" y="8"/>
                    <a:pt x="5" y="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7" name="Google Shape;507;p28"/>
            <p:cNvSpPr/>
            <p:nvPr/>
          </p:nvSpPr>
          <p:spPr>
            <a:xfrm>
              <a:off x="1892300" y="350838"/>
              <a:ext cx="147638" cy="84138"/>
            </a:xfrm>
            <a:custGeom>
              <a:rect b="b" l="l" r="r" t="t"/>
              <a:pathLst>
                <a:path extrusionOk="0" h="32" w="57">
                  <a:moveTo>
                    <a:pt x="14" y="27"/>
                  </a:moveTo>
                  <a:cubicBezTo>
                    <a:pt x="18" y="27"/>
                    <a:pt x="20" y="29"/>
                    <a:pt x="22" y="32"/>
                  </a:cubicBezTo>
                  <a:cubicBezTo>
                    <a:pt x="33" y="29"/>
                    <a:pt x="45" y="28"/>
                    <a:pt x="57" y="27"/>
                  </a:cubicBezTo>
                  <a:cubicBezTo>
                    <a:pt x="44" y="15"/>
                    <a:pt x="28" y="6"/>
                    <a:pt x="9" y="2"/>
                  </a:cubicBezTo>
                  <a:cubicBezTo>
                    <a:pt x="6" y="1"/>
                    <a:pt x="3" y="1"/>
                    <a:pt x="0" y="0"/>
                  </a:cubicBezTo>
                  <a:cubicBezTo>
                    <a:pt x="5" y="8"/>
                    <a:pt x="9" y="16"/>
                    <a:pt x="12" y="26"/>
                  </a:cubicBezTo>
                  <a:cubicBezTo>
                    <a:pt x="13" y="26"/>
                    <a:pt x="14" y="26"/>
                    <a:pt x="14" y="2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8" name="Google Shape;508;p28"/>
            <p:cNvSpPr/>
            <p:nvPr/>
          </p:nvSpPr>
          <p:spPr>
            <a:xfrm>
              <a:off x="1720850" y="346076"/>
              <a:ext cx="192088" cy="180975"/>
            </a:xfrm>
            <a:custGeom>
              <a:rect b="b" l="l" r="r" t="t"/>
              <a:pathLst>
                <a:path extrusionOk="0" h="70" w="74">
                  <a:moveTo>
                    <a:pt x="5" y="68"/>
                  </a:moveTo>
                  <a:cubicBezTo>
                    <a:pt x="7" y="68"/>
                    <a:pt x="9" y="69"/>
                    <a:pt x="10" y="70"/>
                  </a:cubicBezTo>
                  <a:cubicBezTo>
                    <a:pt x="11" y="70"/>
                    <a:pt x="12" y="69"/>
                    <a:pt x="13" y="68"/>
                  </a:cubicBezTo>
                  <a:cubicBezTo>
                    <a:pt x="29" y="56"/>
                    <a:pt x="48" y="47"/>
                    <a:pt x="67" y="40"/>
                  </a:cubicBezTo>
                  <a:cubicBezTo>
                    <a:pt x="67" y="39"/>
                    <a:pt x="67" y="38"/>
                    <a:pt x="67" y="37"/>
                  </a:cubicBezTo>
                  <a:cubicBezTo>
                    <a:pt x="68" y="33"/>
                    <a:pt x="71" y="30"/>
                    <a:pt x="74" y="29"/>
                  </a:cubicBezTo>
                  <a:cubicBezTo>
                    <a:pt x="70" y="18"/>
                    <a:pt x="66" y="9"/>
                    <a:pt x="60" y="2"/>
                  </a:cubicBezTo>
                  <a:cubicBezTo>
                    <a:pt x="41" y="0"/>
                    <a:pt x="22" y="4"/>
                    <a:pt x="5" y="12"/>
                  </a:cubicBezTo>
                  <a:cubicBezTo>
                    <a:pt x="2" y="23"/>
                    <a:pt x="1" y="34"/>
                    <a:pt x="0" y="47"/>
                  </a:cubicBezTo>
                  <a:cubicBezTo>
                    <a:pt x="0" y="53"/>
                    <a:pt x="0" y="60"/>
                    <a:pt x="1" y="67"/>
                  </a:cubicBezTo>
                  <a:cubicBezTo>
                    <a:pt x="2" y="67"/>
                    <a:pt x="3" y="67"/>
                    <a:pt x="5" y="6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09" name="Google Shape;509;p28"/>
            <p:cNvSpPr/>
            <p:nvPr/>
          </p:nvSpPr>
          <p:spPr>
            <a:xfrm>
              <a:off x="1584325" y="382588"/>
              <a:ext cx="136525" cy="249238"/>
            </a:xfrm>
            <a:custGeom>
              <a:rect b="b" l="l" r="r" t="t"/>
              <a:pathLst>
                <a:path extrusionOk="0" h="96" w="53">
                  <a:moveTo>
                    <a:pt x="22" y="96"/>
                  </a:moveTo>
                  <a:cubicBezTo>
                    <a:pt x="23" y="95"/>
                    <a:pt x="25" y="95"/>
                    <a:pt x="27" y="95"/>
                  </a:cubicBezTo>
                  <a:cubicBezTo>
                    <a:pt x="31" y="89"/>
                    <a:pt x="36" y="83"/>
                    <a:pt x="41" y="77"/>
                  </a:cubicBezTo>
                  <a:cubicBezTo>
                    <a:pt x="38" y="74"/>
                    <a:pt x="38" y="70"/>
                    <a:pt x="39" y="65"/>
                  </a:cubicBezTo>
                  <a:cubicBezTo>
                    <a:pt x="40" y="60"/>
                    <a:pt x="44" y="55"/>
                    <a:pt x="49" y="54"/>
                  </a:cubicBezTo>
                  <a:cubicBezTo>
                    <a:pt x="49" y="47"/>
                    <a:pt x="49" y="39"/>
                    <a:pt x="49" y="32"/>
                  </a:cubicBezTo>
                  <a:cubicBezTo>
                    <a:pt x="49" y="21"/>
                    <a:pt x="51" y="11"/>
                    <a:pt x="53" y="0"/>
                  </a:cubicBezTo>
                  <a:cubicBezTo>
                    <a:pt x="28" y="14"/>
                    <a:pt x="8" y="39"/>
                    <a:pt x="1" y="69"/>
                  </a:cubicBezTo>
                  <a:cubicBezTo>
                    <a:pt x="1" y="70"/>
                    <a:pt x="0" y="72"/>
                    <a:pt x="0" y="73"/>
                  </a:cubicBezTo>
                  <a:cubicBezTo>
                    <a:pt x="5" y="82"/>
                    <a:pt x="13" y="90"/>
                    <a:pt x="22" y="9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grpSp>
      <p:sp>
        <p:nvSpPr>
          <p:cNvPr id="510" name="Google Shape;510;p28"/>
          <p:cNvSpPr/>
          <p:nvPr/>
        </p:nvSpPr>
        <p:spPr>
          <a:xfrm>
            <a:off x="2740508" y="2603581"/>
            <a:ext cx="395265" cy="569918"/>
          </a:xfrm>
          <a:custGeom>
            <a:rect b="b" l="l" r="r" t="t"/>
            <a:pathLst>
              <a:path extrusionOk="0" h="172" w="119">
                <a:moveTo>
                  <a:pt x="69" y="131"/>
                </a:moveTo>
                <a:cubicBezTo>
                  <a:pt x="69" y="134"/>
                  <a:pt x="69" y="138"/>
                  <a:pt x="69" y="138"/>
                </a:cubicBezTo>
                <a:cubicBezTo>
                  <a:pt x="69" y="144"/>
                  <a:pt x="64" y="148"/>
                  <a:pt x="59" y="148"/>
                </a:cubicBezTo>
                <a:cubicBezTo>
                  <a:pt x="54" y="148"/>
                  <a:pt x="50" y="144"/>
                  <a:pt x="50" y="138"/>
                </a:cubicBezTo>
                <a:cubicBezTo>
                  <a:pt x="50" y="138"/>
                  <a:pt x="50" y="134"/>
                  <a:pt x="50" y="131"/>
                </a:cubicBezTo>
                <a:cubicBezTo>
                  <a:pt x="50" y="126"/>
                  <a:pt x="40" y="127"/>
                  <a:pt x="40" y="115"/>
                </a:cubicBezTo>
                <a:cubicBezTo>
                  <a:pt x="40" y="105"/>
                  <a:pt x="49" y="96"/>
                  <a:pt x="59" y="96"/>
                </a:cubicBezTo>
                <a:cubicBezTo>
                  <a:pt x="70" y="96"/>
                  <a:pt x="78" y="105"/>
                  <a:pt x="78" y="115"/>
                </a:cubicBezTo>
                <a:cubicBezTo>
                  <a:pt x="78" y="127"/>
                  <a:pt x="69" y="126"/>
                  <a:pt x="69" y="131"/>
                </a:cubicBezTo>
                <a:moveTo>
                  <a:pt x="21" y="53"/>
                </a:moveTo>
                <a:cubicBezTo>
                  <a:pt x="21" y="31"/>
                  <a:pt x="38" y="14"/>
                  <a:pt x="59" y="14"/>
                </a:cubicBezTo>
                <a:cubicBezTo>
                  <a:pt x="80" y="14"/>
                  <a:pt x="98" y="31"/>
                  <a:pt x="98" y="53"/>
                </a:cubicBezTo>
                <a:cubicBezTo>
                  <a:pt x="98" y="70"/>
                  <a:pt x="98" y="70"/>
                  <a:pt x="98" y="70"/>
                </a:cubicBezTo>
                <a:cubicBezTo>
                  <a:pt x="98" y="70"/>
                  <a:pt x="98" y="72"/>
                  <a:pt x="96" y="72"/>
                </a:cubicBezTo>
                <a:cubicBezTo>
                  <a:pt x="23" y="72"/>
                  <a:pt x="23" y="72"/>
                  <a:pt x="23" y="72"/>
                </a:cubicBezTo>
                <a:cubicBezTo>
                  <a:pt x="21" y="72"/>
                  <a:pt x="21" y="69"/>
                  <a:pt x="21" y="69"/>
                </a:cubicBezTo>
                <a:cubicBezTo>
                  <a:pt x="21" y="53"/>
                  <a:pt x="21" y="53"/>
                  <a:pt x="21" y="53"/>
                </a:cubicBezTo>
                <a:close/>
                <a:moveTo>
                  <a:pt x="101" y="158"/>
                </a:moveTo>
                <a:cubicBezTo>
                  <a:pt x="97" y="158"/>
                  <a:pt x="94" y="155"/>
                  <a:pt x="94" y="151"/>
                </a:cubicBezTo>
                <a:cubicBezTo>
                  <a:pt x="94" y="148"/>
                  <a:pt x="97" y="145"/>
                  <a:pt x="101" y="145"/>
                </a:cubicBezTo>
                <a:cubicBezTo>
                  <a:pt x="116" y="145"/>
                  <a:pt x="116" y="145"/>
                  <a:pt x="116" y="145"/>
                </a:cubicBezTo>
                <a:cubicBezTo>
                  <a:pt x="116" y="145"/>
                  <a:pt x="119" y="145"/>
                  <a:pt x="119" y="143"/>
                </a:cubicBezTo>
                <a:cubicBezTo>
                  <a:pt x="119" y="134"/>
                  <a:pt x="119" y="134"/>
                  <a:pt x="119" y="134"/>
                </a:cubicBezTo>
                <a:cubicBezTo>
                  <a:pt x="119" y="132"/>
                  <a:pt x="116" y="132"/>
                  <a:pt x="116" y="132"/>
                </a:cubicBezTo>
                <a:cubicBezTo>
                  <a:pt x="101" y="132"/>
                  <a:pt x="101" y="132"/>
                  <a:pt x="101" y="132"/>
                </a:cubicBezTo>
                <a:cubicBezTo>
                  <a:pt x="97" y="132"/>
                  <a:pt x="94" y="129"/>
                  <a:pt x="94" y="125"/>
                </a:cubicBezTo>
                <a:cubicBezTo>
                  <a:pt x="94" y="122"/>
                  <a:pt x="97" y="119"/>
                  <a:pt x="101" y="119"/>
                </a:cubicBezTo>
                <a:cubicBezTo>
                  <a:pt x="116" y="119"/>
                  <a:pt x="116" y="119"/>
                  <a:pt x="116" y="119"/>
                </a:cubicBezTo>
                <a:cubicBezTo>
                  <a:pt x="116" y="119"/>
                  <a:pt x="119" y="119"/>
                  <a:pt x="119" y="117"/>
                </a:cubicBezTo>
                <a:cubicBezTo>
                  <a:pt x="119" y="108"/>
                  <a:pt x="119" y="108"/>
                  <a:pt x="119" y="108"/>
                </a:cubicBezTo>
                <a:cubicBezTo>
                  <a:pt x="119" y="106"/>
                  <a:pt x="117" y="106"/>
                  <a:pt x="117" y="106"/>
                </a:cubicBezTo>
                <a:cubicBezTo>
                  <a:pt x="101" y="106"/>
                  <a:pt x="101" y="106"/>
                  <a:pt x="101" y="106"/>
                </a:cubicBezTo>
                <a:cubicBezTo>
                  <a:pt x="97" y="106"/>
                  <a:pt x="94" y="103"/>
                  <a:pt x="94" y="100"/>
                </a:cubicBezTo>
                <a:cubicBezTo>
                  <a:pt x="94" y="96"/>
                  <a:pt x="97" y="93"/>
                  <a:pt x="101" y="93"/>
                </a:cubicBezTo>
                <a:cubicBezTo>
                  <a:pt x="117" y="93"/>
                  <a:pt x="117" y="93"/>
                  <a:pt x="117" y="93"/>
                </a:cubicBezTo>
                <a:cubicBezTo>
                  <a:pt x="117" y="93"/>
                  <a:pt x="119" y="93"/>
                  <a:pt x="119" y="91"/>
                </a:cubicBezTo>
                <a:cubicBezTo>
                  <a:pt x="119" y="76"/>
                  <a:pt x="119" y="76"/>
                  <a:pt x="119" y="76"/>
                </a:cubicBezTo>
                <a:cubicBezTo>
                  <a:pt x="119" y="74"/>
                  <a:pt x="117" y="72"/>
                  <a:pt x="115" y="72"/>
                </a:cubicBezTo>
                <a:cubicBezTo>
                  <a:pt x="114" y="72"/>
                  <a:pt x="114" y="72"/>
                  <a:pt x="114" y="72"/>
                </a:cubicBezTo>
                <a:cubicBezTo>
                  <a:pt x="112" y="72"/>
                  <a:pt x="112" y="70"/>
                  <a:pt x="112" y="70"/>
                </a:cubicBezTo>
                <a:cubicBezTo>
                  <a:pt x="112" y="53"/>
                  <a:pt x="112" y="53"/>
                  <a:pt x="112" y="53"/>
                </a:cubicBezTo>
                <a:cubicBezTo>
                  <a:pt x="112" y="24"/>
                  <a:pt x="88" y="0"/>
                  <a:pt x="59" y="0"/>
                </a:cubicBezTo>
                <a:cubicBezTo>
                  <a:pt x="30" y="0"/>
                  <a:pt x="7" y="24"/>
                  <a:pt x="7" y="53"/>
                </a:cubicBezTo>
                <a:cubicBezTo>
                  <a:pt x="7" y="70"/>
                  <a:pt x="7" y="70"/>
                  <a:pt x="7" y="70"/>
                </a:cubicBezTo>
                <a:cubicBezTo>
                  <a:pt x="7" y="70"/>
                  <a:pt x="7" y="72"/>
                  <a:pt x="4" y="72"/>
                </a:cubicBezTo>
                <a:cubicBezTo>
                  <a:pt x="4" y="72"/>
                  <a:pt x="4" y="72"/>
                  <a:pt x="4" y="72"/>
                </a:cubicBezTo>
                <a:cubicBezTo>
                  <a:pt x="2" y="72"/>
                  <a:pt x="0" y="74"/>
                  <a:pt x="0" y="76"/>
                </a:cubicBezTo>
                <a:cubicBezTo>
                  <a:pt x="0" y="168"/>
                  <a:pt x="0" y="168"/>
                  <a:pt x="0" y="168"/>
                </a:cubicBezTo>
                <a:cubicBezTo>
                  <a:pt x="0" y="170"/>
                  <a:pt x="2" y="172"/>
                  <a:pt x="4" y="172"/>
                </a:cubicBezTo>
                <a:cubicBezTo>
                  <a:pt x="115" y="172"/>
                  <a:pt x="115" y="172"/>
                  <a:pt x="115" y="172"/>
                </a:cubicBezTo>
                <a:cubicBezTo>
                  <a:pt x="117" y="172"/>
                  <a:pt x="119" y="170"/>
                  <a:pt x="119" y="168"/>
                </a:cubicBezTo>
                <a:cubicBezTo>
                  <a:pt x="119" y="160"/>
                  <a:pt x="119" y="160"/>
                  <a:pt x="119" y="160"/>
                </a:cubicBezTo>
                <a:cubicBezTo>
                  <a:pt x="119" y="158"/>
                  <a:pt x="117" y="158"/>
                  <a:pt x="117" y="158"/>
                </a:cubicBezTo>
                <a:lnTo>
                  <a:pt x="101" y="15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grpSp>
        <p:nvGrpSpPr>
          <p:cNvPr id="511" name="Google Shape;511;p28"/>
          <p:cNvGrpSpPr/>
          <p:nvPr/>
        </p:nvGrpSpPr>
        <p:grpSpPr>
          <a:xfrm>
            <a:off x="3917828" y="2661891"/>
            <a:ext cx="407964" cy="453295"/>
            <a:chOff x="3125788" y="2924174"/>
            <a:chExt cx="271462" cy="301625"/>
          </a:xfrm>
        </p:grpSpPr>
        <p:sp>
          <p:nvSpPr>
            <p:cNvPr id="512" name="Google Shape;512;p28"/>
            <p:cNvSpPr/>
            <p:nvPr/>
          </p:nvSpPr>
          <p:spPr>
            <a:xfrm>
              <a:off x="3260725" y="2998787"/>
              <a:ext cx="92075" cy="85725"/>
            </a:xfrm>
            <a:custGeom>
              <a:rect b="b" l="l" r="r" t="t"/>
              <a:pathLst>
                <a:path extrusionOk="0" h="37" w="40">
                  <a:moveTo>
                    <a:pt x="38" y="37"/>
                  </a:moveTo>
                  <a:cubicBezTo>
                    <a:pt x="40" y="37"/>
                    <a:pt x="40" y="36"/>
                    <a:pt x="40" y="35"/>
                  </a:cubicBezTo>
                  <a:cubicBezTo>
                    <a:pt x="38" y="16"/>
                    <a:pt x="22" y="1"/>
                    <a:pt x="3" y="0"/>
                  </a:cubicBezTo>
                  <a:cubicBezTo>
                    <a:pt x="2" y="0"/>
                    <a:pt x="0" y="0"/>
                    <a:pt x="0" y="2"/>
                  </a:cubicBezTo>
                  <a:cubicBezTo>
                    <a:pt x="0" y="35"/>
                    <a:pt x="0" y="35"/>
                    <a:pt x="0" y="35"/>
                  </a:cubicBezTo>
                  <a:cubicBezTo>
                    <a:pt x="0" y="35"/>
                    <a:pt x="0" y="37"/>
                    <a:pt x="3" y="37"/>
                  </a:cubicBezTo>
                  <a:lnTo>
                    <a:pt x="38" y="3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13" name="Google Shape;513;p28"/>
            <p:cNvSpPr/>
            <p:nvPr/>
          </p:nvSpPr>
          <p:spPr>
            <a:xfrm>
              <a:off x="3125788" y="2924174"/>
              <a:ext cx="271462" cy="301625"/>
            </a:xfrm>
            <a:custGeom>
              <a:rect b="b" l="l" r="r" t="t"/>
              <a:pathLst>
                <a:path extrusionOk="0" h="132" w="119">
                  <a:moveTo>
                    <a:pt x="107" y="78"/>
                  </a:moveTo>
                  <a:cubicBezTo>
                    <a:pt x="105" y="102"/>
                    <a:pt x="84" y="121"/>
                    <a:pt x="59" y="121"/>
                  </a:cubicBezTo>
                  <a:cubicBezTo>
                    <a:pt x="33" y="121"/>
                    <a:pt x="11" y="100"/>
                    <a:pt x="11" y="73"/>
                  </a:cubicBezTo>
                  <a:cubicBezTo>
                    <a:pt x="11" y="61"/>
                    <a:pt x="16" y="50"/>
                    <a:pt x="24" y="41"/>
                  </a:cubicBezTo>
                  <a:cubicBezTo>
                    <a:pt x="32" y="31"/>
                    <a:pt x="45" y="25"/>
                    <a:pt x="59" y="25"/>
                  </a:cubicBezTo>
                  <a:cubicBezTo>
                    <a:pt x="86" y="25"/>
                    <a:pt x="107" y="47"/>
                    <a:pt x="107" y="73"/>
                  </a:cubicBezTo>
                  <a:cubicBezTo>
                    <a:pt x="107" y="75"/>
                    <a:pt x="107" y="76"/>
                    <a:pt x="107" y="78"/>
                  </a:cubicBezTo>
                  <a:moveTo>
                    <a:pt x="106" y="36"/>
                  </a:moveTo>
                  <a:cubicBezTo>
                    <a:pt x="109" y="33"/>
                    <a:pt x="109" y="33"/>
                    <a:pt x="109" y="33"/>
                  </a:cubicBezTo>
                  <a:cubicBezTo>
                    <a:pt x="109" y="33"/>
                    <a:pt x="109" y="33"/>
                    <a:pt x="109" y="33"/>
                  </a:cubicBezTo>
                  <a:cubicBezTo>
                    <a:pt x="110" y="33"/>
                    <a:pt x="111" y="33"/>
                    <a:pt x="112" y="33"/>
                  </a:cubicBezTo>
                  <a:cubicBezTo>
                    <a:pt x="116" y="32"/>
                    <a:pt x="114" y="28"/>
                    <a:pt x="110" y="24"/>
                  </a:cubicBezTo>
                  <a:cubicBezTo>
                    <a:pt x="106" y="20"/>
                    <a:pt x="102" y="18"/>
                    <a:pt x="101" y="22"/>
                  </a:cubicBezTo>
                  <a:cubicBezTo>
                    <a:pt x="101" y="23"/>
                    <a:pt x="101" y="24"/>
                    <a:pt x="101" y="25"/>
                  </a:cubicBezTo>
                  <a:cubicBezTo>
                    <a:pt x="101" y="25"/>
                    <a:pt x="101" y="25"/>
                    <a:pt x="101" y="25"/>
                  </a:cubicBezTo>
                  <a:cubicBezTo>
                    <a:pt x="98" y="28"/>
                    <a:pt x="98" y="28"/>
                    <a:pt x="98" y="28"/>
                  </a:cubicBezTo>
                  <a:cubicBezTo>
                    <a:pt x="98" y="28"/>
                    <a:pt x="97" y="28"/>
                    <a:pt x="97" y="28"/>
                  </a:cubicBezTo>
                  <a:cubicBezTo>
                    <a:pt x="89" y="21"/>
                    <a:pt x="79" y="16"/>
                    <a:pt x="69" y="15"/>
                  </a:cubicBezTo>
                  <a:cubicBezTo>
                    <a:pt x="68" y="15"/>
                    <a:pt x="68" y="15"/>
                    <a:pt x="68" y="14"/>
                  </a:cubicBezTo>
                  <a:cubicBezTo>
                    <a:pt x="68" y="12"/>
                    <a:pt x="68" y="12"/>
                    <a:pt x="68" y="12"/>
                  </a:cubicBezTo>
                  <a:cubicBezTo>
                    <a:pt x="68" y="12"/>
                    <a:pt x="68" y="12"/>
                    <a:pt x="68" y="12"/>
                  </a:cubicBezTo>
                  <a:cubicBezTo>
                    <a:pt x="71" y="11"/>
                    <a:pt x="72" y="9"/>
                    <a:pt x="74" y="7"/>
                  </a:cubicBezTo>
                  <a:cubicBezTo>
                    <a:pt x="78" y="3"/>
                    <a:pt x="68" y="0"/>
                    <a:pt x="59" y="0"/>
                  </a:cubicBezTo>
                  <a:cubicBezTo>
                    <a:pt x="51" y="0"/>
                    <a:pt x="41" y="3"/>
                    <a:pt x="45" y="7"/>
                  </a:cubicBezTo>
                  <a:cubicBezTo>
                    <a:pt x="46" y="9"/>
                    <a:pt x="48" y="11"/>
                    <a:pt x="50" y="12"/>
                  </a:cubicBezTo>
                  <a:cubicBezTo>
                    <a:pt x="51" y="12"/>
                    <a:pt x="51" y="12"/>
                    <a:pt x="51" y="13"/>
                  </a:cubicBezTo>
                  <a:cubicBezTo>
                    <a:pt x="51" y="14"/>
                    <a:pt x="51" y="14"/>
                    <a:pt x="51" y="14"/>
                  </a:cubicBezTo>
                  <a:cubicBezTo>
                    <a:pt x="51" y="15"/>
                    <a:pt x="51" y="15"/>
                    <a:pt x="50" y="15"/>
                  </a:cubicBezTo>
                  <a:cubicBezTo>
                    <a:pt x="36" y="17"/>
                    <a:pt x="24" y="24"/>
                    <a:pt x="15" y="34"/>
                  </a:cubicBezTo>
                  <a:cubicBezTo>
                    <a:pt x="6" y="44"/>
                    <a:pt x="0" y="58"/>
                    <a:pt x="0" y="73"/>
                  </a:cubicBezTo>
                  <a:cubicBezTo>
                    <a:pt x="0" y="106"/>
                    <a:pt x="27" y="132"/>
                    <a:pt x="59" y="132"/>
                  </a:cubicBezTo>
                  <a:cubicBezTo>
                    <a:pt x="90" y="132"/>
                    <a:pt x="116" y="108"/>
                    <a:pt x="118" y="78"/>
                  </a:cubicBezTo>
                  <a:cubicBezTo>
                    <a:pt x="118" y="76"/>
                    <a:pt x="119" y="75"/>
                    <a:pt x="119" y="73"/>
                  </a:cubicBezTo>
                  <a:cubicBezTo>
                    <a:pt x="119" y="60"/>
                    <a:pt x="114" y="47"/>
                    <a:pt x="106" y="37"/>
                  </a:cubicBezTo>
                  <a:cubicBezTo>
                    <a:pt x="106" y="37"/>
                    <a:pt x="106" y="36"/>
                    <a:pt x="106" y="36"/>
                  </a:cubicBezTo>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grpSp>
      <p:grpSp>
        <p:nvGrpSpPr>
          <p:cNvPr id="514" name="Google Shape;514;p28"/>
          <p:cNvGrpSpPr/>
          <p:nvPr/>
        </p:nvGrpSpPr>
        <p:grpSpPr>
          <a:xfrm>
            <a:off x="7471666" y="2656777"/>
            <a:ext cx="466071" cy="463526"/>
            <a:chOff x="7605713" y="2366962"/>
            <a:chExt cx="290512" cy="288925"/>
          </a:xfrm>
        </p:grpSpPr>
        <p:sp>
          <p:nvSpPr>
            <p:cNvPr id="515" name="Google Shape;515;p28"/>
            <p:cNvSpPr/>
            <p:nvPr/>
          </p:nvSpPr>
          <p:spPr>
            <a:xfrm>
              <a:off x="7626350" y="2549524"/>
              <a:ext cx="87312" cy="85725"/>
            </a:xfrm>
            <a:custGeom>
              <a:rect b="b" l="l" r="r" t="t"/>
              <a:pathLst>
                <a:path extrusionOk="0" h="37" w="38">
                  <a:moveTo>
                    <a:pt x="23" y="2"/>
                  </a:moveTo>
                  <a:cubicBezTo>
                    <a:pt x="21" y="0"/>
                    <a:pt x="20" y="1"/>
                    <a:pt x="20" y="2"/>
                  </a:cubicBezTo>
                  <a:cubicBezTo>
                    <a:pt x="10" y="12"/>
                    <a:pt x="0" y="37"/>
                    <a:pt x="5" y="35"/>
                  </a:cubicBezTo>
                  <a:cubicBezTo>
                    <a:pt x="23" y="26"/>
                    <a:pt x="26" y="29"/>
                    <a:pt x="36" y="18"/>
                  </a:cubicBezTo>
                  <a:cubicBezTo>
                    <a:pt x="37" y="18"/>
                    <a:pt x="38" y="17"/>
                    <a:pt x="36" y="15"/>
                  </a:cubicBezTo>
                  <a:lnTo>
                    <a:pt x="23" y="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16" name="Google Shape;516;p28"/>
            <p:cNvSpPr/>
            <p:nvPr/>
          </p:nvSpPr>
          <p:spPr>
            <a:xfrm>
              <a:off x="7605713" y="2366962"/>
              <a:ext cx="290512" cy="288925"/>
            </a:xfrm>
            <a:custGeom>
              <a:rect b="b" l="l" r="r" t="t"/>
              <a:pathLst>
                <a:path extrusionOk="0" h="126" w="127">
                  <a:moveTo>
                    <a:pt x="82" y="45"/>
                  </a:moveTo>
                  <a:cubicBezTo>
                    <a:pt x="77" y="40"/>
                    <a:pt x="77" y="33"/>
                    <a:pt x="82" y="28"/>
                  </a:cubicBezTo>
                  <a:cubicBezTo>
                    <a:pt x="87" y="23"/>
                    <a:pt x="95" y="23"/>
                    <a:pt x="99" y="28"/>
                  </a:cubicBezTo>
                  <a:cubicBezTo>
                    <a:pt x="104" y="33"/>
                    <a:pt x="104" y="40"/>
                    <a:pt x="99" y="45"/>
                  </a:cubicBezTo>
                  <a:cubicBezTo>
                    <a:pt x="95" y="50"/>
                    <a:pt x="87" y="50"/>
                    <a:pt x="82" y="45"/>
                  </a:cubicBezTo>
                  <a:moveTo>
                    <a:pt x="88" y="82"/>
                  </a:moveTo>
                  <a:cubicBezTo>
                    <a:pt x="88" y="81"/>
                    <a:pt x="89" y="80"/>
                    <a:pt x="89" y="79"/>
                  </a:cubicBezTo>
                  <a:cubicBezTo>
                    <a:pt x="112" y="54"/>
                    <a:pt x="127" y="21"/>
                    <a:pt x="116" y="10"/>
                  </a:cubicBezTo>
                  <a:cubicBezTo>
                    <a:pt x="105" y="0"/>
                    <a:pt x="73" y="15"/>
                    <a:pt x="48" y="38"/>
                  </a:cubicBezTo>
                  <a:cubicBezTo>
                    <a:pt x="48" y="38"/>
                    <a:pt x="47" y="39"/>
                    <a:pt x="45" y="39"/>
                  </a:cubicBezTo>
                  <a:cubicBezTo>
                    <a:pt x="37" y="37"/>
                    <a:pt x="37" y="37"/>
                    <a:pt x="37" y="37"/>
                  </a:cubicBezTo>
                  <a:cubicBezTo>
                    <a:pt x="35" y="36"/>
                    <a:pt x="32" y="37"/>
                    <a:pt x="30" y="39"/>
                  </a:cubicBezTo>
                  <a:cubicBezTo>
                    <a:pt x="2" y="67"/>
                    <a:pt x="2" y="67"/>
                    <a:pt x="2" y="67"/>
                  </a:cubicBezTo>
                  <a:cubicBezTo>
                    <a:pt x="0" y="69"/>
                    <a:pt x="1" y="70"/>
                    <a:pt x="3" y="71"/>
                  </a:cubicBezTo>
                  <a:cubicBezTo>
                    <a:pt x="24" y="74"/>
                    <a:pt x="24" y="74"/>
                    <a:pt x="24" y="74"/>
                  </a:cubicBezTo>
                  <a:cubicBezTo>
                    <a:pt x="26" y="74"/>
                    <a:pt x="29" y="73"/>
                    <a:pt x="31" y="72"/>
                  </a:cubicBezTo>
                  <a:cubicBezTo>
                    <a:pt x="31" y="72"/>
                    <a:pt x="32" y="70"/>
                    <a:pt x="33" y="72"/>
                  </a:cubicBezTo>
                  <a:cubicBezTo>
                    <a:pt x="39" y="77"/>
                    <a:pt x="50" y="88"/>
                    <a:pt x="55" y="94"/>
                  </a:cubicBezTo>
                  <a:cubicBezTo>
                    <a:pt x="56" y="95"/>
                    <a:pt x="55" y="96"/>
                    <a:pt x="55" y="96"/>
                  </a:cubicBezTo>
                  <a:cubicBezTo>
                    <a:pt x="54" y="98"/>
                    <a:pt x="53" y="101"/>
                    <a:pt x="53" y="103"/>
                  </a:cubicBezTo>
                  <a:cubicBezTo>
                    <a:pt x="56" y="124"/>
                    <a:pt x="56" y="124"/>
                    <a:pt x="56" y="124"/>
                  </a:cubicBezTo>
                  <a:cubicBezTo>
                    <a:pt x="57" y="126"/>
                    <a:pt x="58" y="126"/>
                    <a:pt x="60" y="125"/>
                  </a:cubicBezTo>
                  <a:cubicBezTo>
                    <a:pt x="88" y="96"/>
                    <a:pt x="88" y="96"/>
                    <a:pt x="88" y="96"/>
                  </a:cubicBezTo>
                  <a:cubicBezTo>
                    <a:pt x="90" y="95"/>
                    <a:pt x="91" y="92"/>
                    <a:pt x="90" y="89"/>
                  </a:cubicBezTo>
                  <a:lnTo>
                    <a:pt x="88" y="8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grpSp>
      <p:sp>
        <p:nvSpPr>
          <p:cNvPr id="517" name="Google Shape;517;p28"/>
          <p:cNvSpPr/>
          <p:nvPr/>
        </p:nvSpPr>
        <p:spPr>
          <a:xfrm>
            <a:off x="5107849" y="2630585"/>
            <a:ext cx="339352" cy="515909"/>
          </a:xfrm>
          <a:custGeom>
            <a:rect b="b" l="l" r="r" t="t"/>
            <a:pathLst>
              <a:path extrusionOk="0" h="377" w="249">
                <a:moveTo>
                  <a:pt x="222" y="199"/>
                </a:moveTo>
                <a:cubicBezTo>
                  <a:pt x="126" y="377"/>
                  <a:pt x="124" y="377"/>
                  <a:pt x="124" y="377"/>
                </a:cubicBezTo>
                <a:cubicBezTo>
                  <a:pt x="124" y="377"/>
                  <a:pt x="124" y="376"/>
                  <a:pt x="27" y="199"/>
                </a:cubicBezTo>
                <a:cubicBezTo>
                  <a:pt x="10" y="178"/>
                  <a:pt x="0" y="152"/>
                  <a:pt x="0" y="123"/>
                </a:cubicBezTo>
                <a:cubicBezTo>
                  <a:pt x="0" y="55"/>
                  <a:pt x="56" y="0"/>
                  <a:pt x="124" y="0"/>
                </a:cubicBezTo>
                <a:cubicBezTo>
                  <a:pt x="193" y="0"/>
                  <a:pt x="249" y="55"/>
                  <a:pt x="249" y="123"/>
                </a:cubicBezTo>
                <a:cubicBezTo>
                  <a:pt x="249" y="152"/>
                  <a:pt x="239" y="178"/>
                  <a:pt x="222" y="199"/>
                </a:cubicBezTo>
                <a:close/>
                <a:moveTo>
                  <a:pt x="125" y="36"/>
                </a:moveTo>
                <a:cubicBezTo>
                  <a:pt x="77" y="36"/>
                  <a:pt x="38" y="75"/>
                  <a:pt x="38" y="123"/>
                </a:cubicBezTo>
                <a:cubicBezTo>
                  <a:pt x="38" y="170"/>
                  <a:pt x="77" y="209"/>
                  <a:pt x="125" y="209"/>
                </a:cubicBezTo>
                <a:cubicBezTo>
                  <a:pt x="173" y="209"/>
                  <a:pt x="212" y="170"/>
                  <a:pt x="212" y="123"/>
                </a:cubicBezTo>
                <a:cubicBezTo>
                  <a:pt x="212" y="75"/>
                  <a:pt x="173" y="36"/>
                  <a:pt x="125" y="3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18" name="Google Shape;518;p28"/>
          <p:cNvSpPr/>
          <p:nvPr/>
        </p:nvSpPr>
        <p:spPr>
          <a:xfrm>
            <a:off x="6229258" y="2658363"/>
            <a:ext cx="460351" cy="460351"/>
          </a:xfrm>
          <a:custGeom>
            <a:rect b="b" l="l" r="r" t="t"/>
            <a:pathLst>
              <a:path extrusionOk="0" h="408" w="408">
                <a:moveTo>
                  <a:pt x="256" y="305"/>
                </a:moveTo>
                <a:cubicBezTo>
                  <a:pt x="171" y="305"/>
                  <a:pt x="103" y="237"/>
                  <a:pt x="103" y="152"/>
                </a:cubicBezTo>
                <a:cubicBezTo>
                  <a:pt x="103" y="68"/>
                  <a:pt x="171" y="0"/>
                  <a:pt x="256" y="0"/>
                </a:cubicBezTo>
                <a:cubicBezTo>
                  <a:pt x="340" y="0"/>
                  <a:pt x="408" y="68"/>
                  <a:pt x="408" y="152"/>
                </a:cubicBezTo>
                <a:cubicBezTo>
                  <a:pt x="408" y="237"/>
                  <a:pt x="340" y="305"/>
                  <a:pt x="256" y="305"/>
                </a:cubicBezTo>
                <a:close/>
                <a:moveTo>
                  <a:pt x="256" y="51"/>
                </a:moveTo>
                <a:cubicBezTo>
                  <a:pt x="200" y="51"/>
                  <a:pt x="154" y="96"/>
                  <a:pt x="154" y="152"/>
                </a:cubicBezTo>
                <a:cubicBezTo>
                  <a:pt x="154" y="209"/>
                  <a:pt x="200" y="254"/>
                  <a:pt x="256" y="254"/>
                </a:cubicBezTo>
                <a:cubicBezTo>
                  <a:pt x="312" y="254"/>
                  <a:pt x="357" y="209"/>
                  <a:pt x="357" y="152"/>
                </a:cubicBezTo>
                <a:cubicBezTo>
                  <a:pt x="357" y="96"/>
                  <a:pt x="312" y="51"/>
                  <a:pt x="256" y="51"/>
                </a:cubicBezTo>
                <a:close/>
                <a:moveTo>
                  <a:pt x="52" y="408"/>
                </a:moveTo>
                <a:cubicBezTo>
                  <a:pt x="0" y="356"/>
                  <a:pt x="0" y="356"/>
                  <a:pt x="0" y="356"/>
                </a:cubicBezTo>
                <a:cubicBezTo>
                  <a:pt x="101" y="256"/>
                  <a:pt x="101" y="256"/>
                  <a:pt x="101" y="256"/>
                </a:cubicBezTo>
                <a:cubicBezTo>
                  <a:pt x="111" y="269"/>
                  <a:pt x="139" y="297"/>
                  <a:pt x="152" y="307"/>
                </a:cubicBezTo>
                <a:cubicBezTo>
                  <a:pt x="52" y="408"/>
                  <a:pt x="52" y="408"/>
                  <a:pt x="52" y="40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519" name="Google Shape;519;p28"/>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6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500"/>
                                        <p:tgtEl>
                                          <p:spTgt spid="48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483"/>
                                        </p:tgtEl>
                                        <p:attrNameLst>
                                          <p:attrName>style.visibility</p:attrName>
                                        </p:attrNameLst>
                                      </p:cBhvr>
                                      <p:to>
                                        <p:strVal val="visible"/>
                                      </p:to>
                                    </p:set>
                                    <p:anim calcmode="lin" valueType="num">
                                      <p:cBhvr additive="base">
                                        <p:cTn dur="500"/>
                                        <p:tgtEl>
                                          <p:spTgt spid="483"/>
                                        </p:tgtEl>
                                        <p:attrNameLst>
                                          <p:attrName>ppt_w</p:attrName>
                                        </p:attrNameLst>
                                      </p:cBhvr>
                                      <p:tavLst>
                                        <p:tav fmla="" tm="0">
                                          <p:val>
                                            <p:strVal val="0"/>
                                          </p:val>
                                        </p:tav>
                                        <p:tav fmla="" tm="100000">
                                          <p:val>
                                            <p:strVal val="#ppt_w"/>
                                          </p:val>
                                        </p:tav>
                                      </p:tavLst>
                                    </p:anim>
                                    <p:anim calcmode="lin" valueType="num">
                                      <p:cBhvr additive="base">
                                        <p:cTn dur="500"/>
                                        <p:tgtEl>
                                          <p:spTgt spid="483"/>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200"/>
                                        <p:tgtEl>
                                          <p:spTgt spid="482"/>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500"/>
                                        <p:tgtEl>
                                          <p:spTgt spid="486"/>
                                        </p:tgtEl>
                                      </p:cBhvr>
                                    </p:animEffect>
                                  </p:childTnLst>
                                </p:cTn>
                              </p:par>
                            </p:childTnLst>
                          </p:cTn>
                        </p:par>
                        <p:par>
                          <p:cTn fill="hold">
                            <p:stCondLst>
                              <p:cond delay="2200"/>
                            </p:stCondLst>
                            <p:childTnLst>
                              <p:par>
                                <p:cTn fill="hold" nodeType="afterEffect" presetClass="entr" presetID="23" presetSubtype="16">
                                  <p:stCondLst>
                                    <p:cond delay="0"/>
                                  </p:stCondLst>
                                  <p:childTnLst>
                                    <p:set>
                                      <p:cBhvr>
                                        <p:cTn dur="1" fill="hold">
                                          <p:stCondLst>
                                            <p:cond delay="0"/>
                                          </p:stCondLst>
                                        </p:cTn>
                                        <p:tgtEl>
                                          <p:spTgt spid="498"/>
                                        </p:tgtEl>
                                        <p:attrNameLst>
                                          <p:attrName>style.visibility</p:attrName>
                                        </p:attrNameLst>
                                      </p:cBhvr>
                                      <p:to>
                                        <p:strVal val="visible"/>
                                      </p:to>
                                    </p:set>
                                    <p:anim calcmode="lin" valueType="num">
                                      <p:cBhvr additive="base">
                                        <p:cTn dur="500"/>
                                        <p:tgtEl>
                                          <p:spTgt spid="498"/>
                                        </p:tgtEl>
                                        <p:attrNameLst>
                                          <p:attrName>ppt_w</p:attrName>
                                        </p:attrNameLst>
                                      </p:cBhvr>
                                      <p:tavLst>
                                        <p:tav fmla="" tm="0">
                                          <p:val>
                                            <p:strVal val="0"/>
                                          </p:val>
                                        </p:tav>
                                        <p:tav fmla="" tm="100000">
                                          <p:val>
                                            <p:strVal val="#ppt_w"/>
                                          </p:val>
                                        </p:tav>
                                      </p:tavLst>
                                    </p:anim>
                                    <p:anim calcmode="lin" valueType="num">
                                      <p:cBhvr additive="base">
                                        <p:cTn dur="500"/>
                                        <p:tgtEl>
                                          <p:spTgt spid="498"/>
                                        </p:tgtEl>
                                        <p:attrNameLst>
                                          <p:attrName>ppt_h</p:attrName>
                                        </p:attrNameLst>
                                      </p:cBhvr>
                                      <p:tavLst>
                                        <p:tav fmla="" tm="0">
                                          <p:val>
                                            <p:strVal val="0"/>
                                          </p:val>
                                        </p:tav>
                                        <p:tav fmla="" tm="100000">
                                          <p:val>
                                            <p:strVal val="#ppt_h"/>
                                          </p:val>
                                        </p:tav>
                                      </p:tavLst>
                                    </p:anim>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500"/>
                                        <p:tgtEl>
                                          <p:spTgt spid="492"/>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
                                        <p:tgtEl>
                                          <p:spTgt spid="487"/>
                                        </p:tgtEl>
                                      </p:cBhvr>
                                    </p:animEffect>
                                  </p:childTnLst>
                                </p:cTn>
                              </p:par>
                            </p:childTnLst>
                          </p:cTn>
                        </p:par>
                        <p:par>
                          <p:cTn fill="hold">
                            <p:stCondLst>
                              <p:cond delay="3700"/>
                            </p:stCondLst>
                            <p:childTnLst>
                              <p:par>
                                <p:cTn fill="hold" nodeType="afterEffect" presetClass="entr" presetID="23" presetSubtype="16">
                                  <p:stCondLst>
                                    <p:cond delay="0"/>
                                  </p:stCondLst>
                                  <p:childTnLst>
                                    <p:set>
                                      <p:cBhvr>
                                        <p:cTn dur="1" fill="hold">
                                          <p:stCondLst>
                                            <p:cond delay="0"/>
                                          </p:stCondLst>
                                        </p:cTn>
                                        <p:tgtEl>
                                          <p:spTgt spid="510"/>
                                        </p:tgtEl>
                                        <p:attrNameLst>
                                          <p:attrName>style.visibility</p:attrName>
                                        </p:attrNameLst>
                                      </p:cBhvr>
                                      <p:to>
                                        <p:strVal val="visible"/>
                                      </p:to>
                                    </p:set>
                                    <p:anim calcmode="lin" valueType="num">
                                      <p:cBhvr additive="base">
                                        <p:cTn dur="500"/>
                                        <p:tgtEl>
                                          <p:spTgt spid="510"/>
                                        </p:tgtEl>
                                        <p:attrNameLst>
                                          <p:attrName>ppt_w</p:attrName>
                                        </p:attrNameLst>
                                      </p:cBhvr>
                                      <p:tavLst>
                                        <p:tav fmla="" tm="0">
                                          <p:val>
                                            <p:strVal val="0"/>
                                          </p:val>
                                        </p:tav>
                                        <p:tav fmla="" tm="100000">
                                          <p:val>
                                            <p:strVal val="#ppt_w"/>
                                          </p:val>
                                        </p:tav>
                                      </p:tavLst>
                                    </p:anim>
                                    <p:anim calcmode="lin" valueType="num">
                                      <p:cBhvr additive="base">
                                        <p:cTn dur="500"/>
                                        <p:tgtEl>
                                          <p:spTgt spid="510"/>
                                        </p:tgtEl>
                                        <p:attrNameLst>
                                          <p:attrName>ppt_h</p:attrName>
                                        </p:attrNameLst>
                                      </p:cBhvr>
                                      <p:tavLst>
                                        <p:tav fmla="" tm="0">
                                          <p:val>
                                            <p:strVal val="0"/>
                                          </p:val>
                                        </p:tav>
                                        <p:tav fmla="" tm="100000">
                                          <p:val>
                                            <p:strVal val="#ppt_h"/>
                                          </p:val>
                                        </p:tav>
                                      </p:tavLst>
                                    </p:anim>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500"/>
                                        <p:tgtEl>
                                          <p:spTgt spid="493"/>
                                        </p:tgtEl>
                                      </p:cBhvr>
                                    </p:animEffect>
                                  </p:childTnLst>
                                </p:cTn>
                              </p:par>
                            </p:childTnLst>
                          </p:cTn>
                        </p:par>
                        <p:par>
                          <p:cTn fill="hold">
                            <p:stCondLst>
                              <p:cond delay="4700"/>
                            </p:stCondLst>
                            <p:childTnLst>
                              <p:par>
                                <p:cTn fill="hold" nodeType="after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500"/>
                                        <p:tgtEl>
                                          <p:spTgt spid="488"/>
                                        </p:tgtEl>
                                      </p:cBhvr>
                                    </p:animEffect>
                                  </p:childTnLst>
                                </p:cTn>
                              </p:par>
                            </p:childTnLst>
                          </p:cTn>
                        </p:par>
                        <p:par>
                          <p:cTn fill="hold">
                            <p:stCondLst>
                              <p:cond delay="5200"/>
                            </p:stCondLst>
                            <p:childTnLst>
                              <p:par>
                                <p:cTn fill="hold" nodeType="afterEffect" presetClass="entr" presetID="23" presetSubtype="16">
                                  <p:stCondLst>
                                    <p:cond delay="0"/>
                                  </p:stCondLst>
                                  <p:childTnLst>
                                    <p:set>
                                      <p:cBhvr>
                                        <p:cTn dur="1" fill="hold">
                                          <p:stCondLst>
                                            <p:cond delay="0"/>
                                          </p:stCondLst>
                                        </p:cTn>
                                        <p:tgtEl>
                                          <p:spTgt spid="511"/>
                                        </p:tgtEl>
                                        <p:attrNameLst>
                                          <p:attrName>style.visibility</p:attrName>
                                        </p:attrNameLst>
                                      </p:cBhvr>
                                      <p:to>
                                        <p:strVal val="visible"/>
                                      </p:to>
                                    </p:set>
                                    <p:anim calcmode="lin" valueType="num">
                                      <p:cBhvr additive="base">
                                        <p:cTn dur="500"/>
                                        <p:tgtEl>
                                          <p:spTgt spid="511"/>
                                        </p:tgtEl>
                                        <p:attrNameLst>
                                          <p:attrName>ppt_w</p:attrName>
                                        </p:attrNameLst>
                                      </p:cBhvr>
                                      <p:tavLst>
                                        <p:tav fmla="" tm="0">
                                          <p:val>
                                            <p:strVal val="0"/>
                                          </p:val>
                                        </p:tav>
                                        <p:tav fmla="" tm="100000">
                                          <p:val>
                                            <p:strVal val="#ppt_w"/>
                                          </p:val>
                                        </p:tav>
                                      </p:tavLst>
                                    </p:anim>
                                    <p:anim calcmode="lin" valueType="num">
                                      <p:cBhvr additive="base">
                                        <p:cTn dur="500"/>
                                        <p:tgtEl>
                                          <p:spTgt spid="511"/>
                                        </p:tgtEl>
                                        <p:attrNameLst>
                                          <p:attrName>ppt_h</p:attrName>
                                        </p:attrNameLst>
                                      </p:cBhvr>
                                      <p:tavLst>
                                        <p:tav fmla="" tm="0">
                                          <p:val>
                                            <p:strVal val="0"/>
                                          </p:val>
                                        </p:tav>
                                        <p:tav fmla="" tm="100000">
                                          <p:val>
                                            <p:strVal val="#ppt_h"/>
                                          </p:val>
                                        </p:tav>
                                      </p:tavLst>
                                    </p:anim>
                                  </p:childTnLst>
                                </p:cTn>
                              </p:par>
                            </p:childTnLst>
                          </p:cTn>
                        </p:par>
                        <p:par>
                          <p:cTn fill="hold">
                            <p:stCondLst>
                              <p:cond delay="5700"/>
                            </p:stCondLst>
                            <p:childTnLst>
                              <p:par>
                                <p:cTn fill="hold" nodeType="after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500"/>
                                        <p:tgtEl>
                                          <p:spTgt spid="494"/>
                                        </p:tgtEl>
                                      </p:cBhvr>
                                    </p:animEffect>
                                  </p:childTnLst>
                                </p:cTn>
                              </p:par>
                            </p:childTnLst>
                          </p:cTn>
                        </p:par>
                        <p:par>
                          <p:cTn fill="hold">
                            <p:stCondLst>
                              <p:cond delay="6200"/>
                            </p:stCondLst>
                            <p:childTnLst>
                              <p:par>
                                <p:cTn fill="hold" nodeType="afterEffect" presetClass="entr" presetID="10" presetSubtype="0">
                                  <p:stCondLst>
                                    <p:cond delay="0"/>
                                  </p:stCondLst>
                                  <p:childTnLst>
                                    <p:set>
                                      <p:cBhvr>
                                        <p:cTn dur="1" fill="hold">
                                          <p:stCondLst>
                                            <p:cond delay="0"/>
                                          </p:stCondLst>
                                        </p:cTn>
                                        <p:tgtEl>
                                          <p:spTgt spid="489"/>
                                        </p:tgtEl>
                                        <p:attrNameLst>
                                          <p:attrName>style.visibility</p:attrName>
                                        </p:attrNameLst>
                                      </p:cBhvr>
                                      <p:to>
                                        <p:strVal val="visible"/>
                                      </p:to>
                                    </p:set>
                                    <p:animEffect filter="fade" transition="in">
                                      <p:cBhvr>
                                        <p:cTn dur="500"/>
                                        <p:tgtEl>
                                          <p:spTgt spid="489"/>
                                        </p:tgtEl>
                                      </p:cBhvr>
                                    </p:animEffect>
                                  </p:childTnLst>
                                </p:cTn>
                              </p:par>
                            </p:childTnLst>
                          </p:cTn>
                        </p:par>
                        <p:par>
                          <p:cTn fill="hold">
                            <p:stCondLst>
                              <p:cond delay="6700"/>
                            </p:stCondLst>
                            <p:childTnLst>
                              <p:par>
                                <p:cTn fill="hold" nodeType="afterEffect" presetClass="entr" presetID="23" presetSubtype="16">
                                  <p:stCondLst>
                                    <p:cond delay="0"/>
                                  </p:stCondLst>
                                  <p:childTnLst>
                                    <p:set>
                                      <p:cBhvr>
                                        <p:cTn dur="1" fill="hold">
                                          <p:stCondLst>
                                            <p:cond delay="0"/>
                                          </p:stCondLst>
                                        </p:cTn>
                                        <p:tgtEl>
                                          <p:spTgt spid="517"/>
                                        </p:tgtEl>
                                        <p:attrNameLst>
                                          <p:attrName>style.visibility</p:attrName>
                                        </p:attrNameLst>
                                      </p:cBhvr>
                                      <p:to>
                                        <p:strVal val="visible"/>
                                      </p:to>
                                    </p:set>
                                    <p:anim calcmode="lin" valueType="num">
                                      <p:cBhvr additive="base">
                                        <p:cTn dur="500"/>
                                        <p:tgtEl>
                                          <p:spTgt spid="517"/>
                                        </p:tgtEl>
                                        <p:attrNameLst>
                                          <p:attrName>ppt_w</p:attrName>
                                        </p:attrNameLst>
                                      </p:cBhvr>
                                      <p:tavLst>
                                        <p:tav fmla="" tm="0">
                                          <p:val>
                                            <p:strVal val="0"/>
                                          </p:val>
                                        </p:tav>
                                        <p:tav fmla="" tm="100000">
                                          <p:val>
                                            <p:strVal val="#ppt_w"/>
                                          </p:val>
                                        </p:tav>
                                      </p:tavLst>
                                    </p:anim>
                                    <p:anim calcmode="lin" valueType="num">
                                      <p:cBhvr additive="base">
                                        <p:cTn dur="500"/>
                                        <p:tgtEl>
                                          <p:spTgt spid="517"/>
                                        </p:tgtEl>
                                        <p:attrNameLst>
                                          <p:attrName>ppt_h</p:attrName>
                                        </p:attrNameLst>
                                      </p:cBhvr>
                                      <p:tavLst>
                                        <p:tav fmla="" tm="0">
                                          <p:val>
                                            <p:strVal val="0"/>
                                          </p:val>
                                        </p:tav>
                                        <p:tav fmla="" tm="100000">
                                          <p:val>
                                            <p:strVal val="#ppt_h"/>
                                          </p:val>
                                        </p:tav>
                                      </p:tavLst>
                                    </p:anim>
                                  </p:childTnLst>
                                </p:cTn>
                              </p:par>
                            </p:childTnLst>
                          </p:cTn>
                        </p:par>
                        <p:par>
                          <p:cTn fill="hold">
                            <p:stCondLst>
                              <p:cond delay="7200"/>
                            </p:stCondLst>
                            <p:childTnLst>
                              <p:par>
                                <p:cTn fill="hold" nodeType="afterEffect" presetClass="entr" presetID="10" presetSubtype="0">
                                  <p:stCondLst>
                                    <p:cond delay="0"/>
                                  </p:stCondLst>
                                  <p:childTnLst>
                                    <p:set>
                                      <p:cBhvr>
                                        <p:cTn dur="1" fill="hold">
                                          <p:stCondLst>
                                            <p:cond delay="0"/>
                                          </p:stCondLst>
                                        </p:cTn>
                                        <p:tgtEl>
                                          <p:spTgt spid="495"/>
                                        </p:tgtEl>
                                        <p:attrNameLst>
                                          <p:attrName>style.visibility</p:attrName>
                                        </p:attrNameLst>
                                      </p:cBhvr>
                                      <p:to>
                                        <p:strVal val="visible"/>
                                      </p:to>
                                    </p:set>
                                    <p:animEffect filter="fade" transition="in">
                                      <p:cBhvr>
                                        <p:cTn dur="500"/>
                                        <p:tgtEl>
                                          <p:spTgt spid="495"/>
                                        </p:tgtEl>
                                      </p:cBhvr>
                                    </p:animEffect>
                                  </p:childTnLst>
                                </p:cTn>
                              </p:par>
                            </p:childTnLst>
                          </p:cTn>
                        </p:par>
                        <p:par>
                          <p:cTn fill="hold">
                            <p:stCondLst>
                              <p:cond delay="7700"/>
                            </p:stCondLst>
                            <p:childTnLst>
                              <p:par>
                                <p:cTn fill="hold" nodeType="after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500"/>
                                        <p:tgtEl>
                                          <p:spTgt spid="490"/>
                                        </p:tgtEl>
                                      </p:cBhvr>
                                    </p:animEffect>
                                  </p:childTnLst>
                                </p:cTn>
                              </p:par>
                            </p:childTnLst>
                          </p:cTn>
                        </p:par>
                        <p:par>
                          <p:cTn fill="hold">
                            <p:stCondLst>
                              <p:cond delay="8200"/>
                            </p:stCondLst>
                            <p:childTnLst>
                              <p:par>
                                <p:cTn fill="hold" nodeType="afterEffect" presetClass="entr" presetID="23" presetSubtype="16">
                                  <p:stCondLst>
                                    <p:cond delay="0"/>
                                  </p:stCondLst>
                                  <p:childTnLst>
                                    <p:set>
                                      <p:cBhvr>
                                        <p:cTn dur="1" fill="hold">
                                          <p:stCondLst>
                                            <p:cond delay="0"/>
                                          </p:stCondLst>
                                        </p:cTn>
                                        <p:tgtEl>
                                          <p:spTgt spid="518"/>
                                        </p:tgtEl>
                                        <p:attrNameLst>
                                          <p:attrName>style.visibility</p:attrName>
                                        </p:attrNameLst>
                                      </p:cBhvr>
                                      <p:to>
                                        <p:strVal val="visible"/>
                                      </p:to>
                                    </p:set>
                                    <p:anim calcmode="lin" valueType="num">
                                      <p:cBhvr additive="base">
                                        <p:cTn dur="500"/>
                                        <p:tgtEl>
                                          <p:spTgt spid="518"/>
                                        </p:tgtEl>
                                        <p:attrNameLst>
                                          <p:attrName>ppt_w</p:attrName>
                                        </p:attrNameLst>
                                      </p:cBhvr>
                                      <p:tavLst>
                                        <p:tav fmla="" tm="0">
                                          <p:val>
                                            <p:strVal val="0"/>
                                          </p:val>
                                        </p:tav>
                                        <p:tav fmla="" tm="100000">
                                          <p:val>
                                            <p:strVal val="#ppt_w"/>
                                          </p:val>
                                        </p:tav>
                                      </p:tavLst>
                                    </p:anim>
                                    <p:anim calcmode="lin" valueType="num">
                                      <p:cBhvr additive="base">
                                        <p:cTn dur="500"/>
                                        <p:tgtEl>
                                          <p:spTgt spid="518"/>
                                        </p:tgtEl>
                                        <p:attrNameLst>
                                          <p:attrName>ppt_h</p:attrName>
                                        </p:attrNameLst>
                                      </p:cBhvr>
                                      <p:tavLst>
                                        <p:tav fmla="" tm="0">
                                          <p:val>
                                            <p:strVal val="0"/>
                                          </p:val>
                                        </p:tav>
                                        <p:tav fmla="" tm="100000">
                                          <p:val>
                                            <p:strVal val="#ppt_h"/>
                                          </p:val>
                                        </p:tav>
                                      </p:tavLst>
                                    </p:anim>
                                  </p:childTnLst>
                                </p:cTn>
                              </p:par>
                            </p:childTnLst>
                          </p:cTn>
                        </p:par>
                        <p:par>
                          <p:cTn fill="hold">
                            <p:stCondLst>
                              <p:cond delay="8700"/>
                            </p:stCondLst>
                            <p:childTnLst>
                              <p:par>
                                <p:cTn fill="hold" nodeType="after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500"/>
                                        <p:tgtEl>
                                          <p:spTgt spid="496"/>
                                        </p:tgtEl>
                                      </p:cBhvr>
                                    </p:animEffect>
                                  </p:childTnLst>
                                </p:cTn>
                              </p:par>
                            </p:childTnLst>
                          </p:cTn>
                        </p:par>
                        <p:par>
                          <p:cTn fill="hold">
                            <p:stCondLst>
                              <p:cond delay="9200"/>
                            </p:stCondLst>
                            <p:childTnLst>
                              <p:par>
                                <p:cTn fill="hold" nodeType="after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500"/>
                                        <p:tgtEl>
                                          <p:spTgt spid="491"/>
                                        </p:tgtEl>
                                      </p:cBhvr>
                                    </p:animEffect>
                                  </p:childTnLst>
                                </p:cTn>
                              </p:par>
                            </p:childTnLst>
                          </p:cTn>
                        </p:par>
                        <p:par>
                          <p:cTn fill="hold">
                            <p:stCondLst>
                              <p:cond delay="9700"/>
                            </p:stCondLst>
                            <p:childTnLst>
                              <p:par>
                                <p:cTn fill="hold" nodeType="afterEffect" presetClass="entr" presetID="23" presetSubtype="16">
                                  <p:stCondLst>
                                    <p:cond delay="0"/>
                                  </p:stCondLst>
                                  <p:childTnLst>
                                    <p:set>
                                      <p:cBhvr>
                                        <p:cTn dur="1" fill="hold">
                                          <p:stCondLst>
                                            <p:cond delay="0"/>
                                          </p:stCondLst>
                                        </p:cTn>
                                        <p:tgtEl>
                                          <p:spTgt spid="514"/>
                                        </p:tgtEl>
                                        <p:attrNameLst>
                                          <p:attrName>style.visibility</p:attrName>
                                        </p:attrNameLst>
                                      </p:cBhvr>
                                      <p:to>
                                        <p:strVal val="visible"/>
                                      </p:to>
                                    </p:set>
                                    <p:anim calcmode="lin" valueType="num">
                                      <p:cBhvr additive="base">
                                        <p:cTn dur="500"/>
                                        <p:tgtEl>
                                          <p:spTgt spid="514"/>
                                        </p:tgtEl>
                                        <p:attrNameLst>
                                          <p:attrName>ppt_w</p:attrName>
                                        </p:attrNameLst>
                                      </p:cBhvr>
                                      <p:tavLst>
                                        <p:tav fmla="" tm="0">
                                          <p:val>
                                            <p:strVal val="0"/>
                                          </p:val>
                                        </p:tav>
                                        <p:tav fmla="" tm="100000">
                                          <p:val>
                                            <p:strVal val="#ppt_w"/>
                                          </p:val>
                                        </p:tav>
                                      </p:tavLst>
                                    </p:anim>
                                    <p:anim calcmode="lin" valueType="num">
                                      <p:cBhvr additive="base">
                                        <p:cTn dur="500"/>
                                        <p:tgtEl>
                                          <p:spTgt spid="514"/>
                                        </p:tgtEl>
                                        <p:attrNameLst>
                                          <p:attrName>ppt_h</p:attrName>
                                        </p:attrNameLst>
                                      </p:cBhvr>
                                      <p:tavLst>
                                        <p:tav fmla="" tm="0">
                                          <p:val>
                                            <p:strVal val="0"/>
                                          </p:val>
                                        </p:tav>
                                        <p:tav fmla="" tm="100000">
                                          <p:val>
                                            <p:strVal val="#ppt_h"/>
                                          </p:val>
                                        </p:tav>
                                      </p:tavLst>
                                    </p:anim>
                                  </p:childTnLst>
                                </p:cTn>
                              </p:par>
                            </p:childTnLst>
                          </p:cTn>
                        </p:par>
                        <p:par>
                          <p:cTn fill="hold">
                            <p:stCondLst>
                              <p:cond delay="10200"/>
                            </p:stCondLst>
                            <p:childTnLst>
                              <p:par>
                                <p:cTn fill="hold" nodeType="after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500"/>
                                        <p:tgtEl>
                                          <p:spTgt spid="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29"/>
          <p:cNvPicPr preferRelativeResize="0"/>
          <p:nvPr/>
        </p:nvPicPr>
        <p:blipFill rotWithShape="1">
          <a:blip r:embed="rId3">
            <a:alphaModFix/>
          </a:blip>
          <a:srcRect b="0" l="0" r="0" t="0"/>
          <a:stretch/>
        </p:blipFill>
        <p:spPr>
          <a:xfrm>
            <a:off x="6688996" y="-668609"/>
            <a:ext cx="2454410" cy="5829225"/>
          </a:xfrm>
          <a:prstGeom prst="rect">
            <a:avLst/>
          </a:prstGeom>
          <a:noFill/>
          <a:ln>
            <a:noFill/>
          </a:ln>
        </p:spPr>
      </p:pic>
      <p:pic>
        <p:nvPicPr>
          <p:cNvPr id="525" name="Google Shape;525;p29"/>
          <p:cNvPicPr preferRelativeResize="0"/>
          <p:nvPr/>
        </p:nvPicPr>
        <p:blipFill rotWithShape="1">
          <a:blip r:embed="rId4">
            <a:alphaModFix/>
          </a:blip>
          <a:srcRect b="0" l="0" r="0" t="0"/>
          <a:stretch/>
        </p:blipFill>
        <p:spPr>
          <a:xfrm>
            <a:off x="-126522" y="-1815800"/>
            <a:ext cx="2580338" cy="6946095"/>
          </a:xfrm>
          <a:prstGeom prst="rect">
            <a:avLst/>
          </a:prstGeom>
          <a:noFill/>
          <a:ln>
            <a:noFill/>
          </a:ln>
        </p:spPr>
      </p:pic>
      <p:sp>
        <p:nvSpPr>
          <p:cNvPr id="526" name="Google Shape;526;p29"/>
          <p:cNvSpPr txBox="1"/>
          <p:nvPr/>
        </p:nvSpPr>
        <p:spPr>
          <a:xfrm>
            <a:off x="2904568" y="1585659"/>
            <a:ext cx="933269" cy="1697436"/>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10500">
                <a:solidFill>
                  <a:srgbClr val="0070C0"/>
                </a:solidFill>
                <a:latin typeface="Rockwell"/>
                <a:ea typeface="Rockwell"/>
                <a:cs typeface="Rockwell"/>
                <a:sym typeface="Rockwell"/>
              </a:rPr>
              <a:t>3</a:t>
            </a:r>
            <a:endParaRPr sz="10500">
              <a:solidFill>
                <a:srgbClr val="0070C0"/>
              </a:solidFill>
              <a:latin typeface="Rockwell"/>
              <a:ea typeface="Rockwell"/>
              <a:cs typeface="Rockwell"/>
              <a:sym typeface="Rockwell"/>
            </a:endParaRPr>
          </a:p>
        </p:txBody>
      </p:sp>
      <p:sp>
        <p:nvSpPr>
          <p:cNvPr id="527" name="Google Shape;527;p29"/>
          <p:cNvSpPr/>
          <p:nvPr/>
        </p:nvSpPr>
        <p:spPr>
          <a:xfrm>
            <a:off x="2678856" y="1825373"/>
            <a:ext cx="261938" cy="1237059"/>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528" name="Google Shape;528;p29"/>
          <p:cNvSpPr/>
          <p:nvPr/>
        </p:nvSpPr>
        <p:spPr>
          <a:xfrm flipH="1">
            <a:off x="3758976" y="1825373"/>
            <a:ext cx="261938" cy="1237059"/>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529" name="Google Shape;529;p29"/>
          <p:cNvSpPr txBox="1"/>
          <p:nvPr/>
        </p:nvSpPr>
        <p:spPr>
          <a:xfrm>
            <a:off x="4027068" y="1635647"/>
            <a:ext cx="2602059" cy="224676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tr-TR" sz="10000">
                <a:solidFill>
                  <a:srgbClr val="A5A5A5"/>
                </a:solidFill>
                <a:latin typeface="Rockwell"/>
                <a:ea typeface="Rockwell"/>
                <a:cs typeface="Rockwell"/>
                <a:sym typeface="Rockwell"/>
              </a:rPr>
              <a:t>L</a:t>
            </a:r>
            <a:r>
              <a:rPr lang="tr-TR" sz="2000">
                <a:solidFill>
                  <a:srgbClr val="A5A5A5"/>
                </a:solidFill>
                <a:latin typeface="Rockwell"/>
                <a:ea typeface="Rockwell"/>
                <a:cs typeface="Rockwell"/>
                <a:sym typeface="Rockwell"/>
              </a:rPr>
              <a:t>ACK OF WORK</a:t>
            </a:r>
            <a:endParaRPr/>
          </a:p>
          <a:p>
            <a:pPr indent="0" lvl="0" marL="0" marR="0" rtl="0" algn="just">
              <a:spcBef>
                <a:spcPts val="0"/>
              </a:spcBef>
              <a:spcAft>
                <a:spcPts val="0"/>
              </a:spcAft>
              <a:buNone/>
            </a:pPr>
            <a:r>
              <a:t/>
            </a:r>
            <a:endParaRPr sz="2000">
              <a:solidFill>
                <a:srgbClr val="A5A5A5"/>
              </a:solidFill>
              <a:latin typeface="Rockwell"/>
              <a:ea typeface="Rockwell"/>
              <a:cs typeface="Rockwell"/>
              <a:sym typeface="Rockwell"/>
            </a:endParaRPr>
          </a:p>
          <a:p>
            <a:pPr indent="0" lvl="0" marL="0" marR="0" rtl="0" algn="just">
              <a:spcBef>
                <a:spcPts val="0"/>
              </a:spcBef>
              <a:spcAft>
                <a:spcPts val="0"/>
              </a:spcAft>
              <a:buNone/>
            </a:pPr>
            <a:r>
              <a:t/>
            </a:r>
            <a:endParaRPr sz="2000">
              <a:solidFill>
                <a:srgbClr val="A5A5A5"/>
              </a:solidFill>
              <a:latin typeface="Rockwell"/>
              <a:ea typeface="Rockwell"/>
              <a:cs typeface="Rockwell"/>
              <a:sym typeface="Rockwell"/>
            </a:endParaRPr>
          </a:p>
        </p:txBody>
      </p:sp>
      <p:sp>
        <p:nvSpPr>
          <p:cNvPr id="530" name="Google Shape;530;p29"/>
          <p:cNvSpPr txBox="1"/>
          <p:nvPr/>
        </p:nvSpPr>
        <p:spPr>
          <a:xfrm>
            <a:off x="4646647" y="2067694"/>
            <a:ext cx="1913344" cy="63094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00">
                <a:solidFill>
                  <a:srgbClr val="0070C0"/>
                </a:solidFill>
                <a:latin typeface="Rockwell"/>
                <a:ea typeface="Rockwell"/>
                <a:cs typeface="Rockwell"/>
                <a:sym typeface="Rockwell"/>
              </a:rPr>
              <a:t>Analysis</a:t>
            </a:r>
            <a:endParaRPr sz="3500">
              <a:solidFill>
                <a:srgbClr val="0070C0"/>
              </a:solidFill>
              <a:latin typeface="Rockwell"/>
              <a:ea typeface="Rockwell"/>
              <a:cs typeface="Rockwell"/>
              <a:sym typeface="Rockwell"/>
            </a:endParaRPr>
          </a:p>
        </p:txBody>
      </p:sp>
      <p:sp>
        <p:nvSpPr>
          <p:cNvPr id="531" name="Google Shape;531;p29"/>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1000"/>
                                        <p:tgtEl>
                                          <p:spTgt spid="525"/>
                                        </p:tgtEl>
                                      </p:cBhvr>
                                    </p:animEffect>
                                  </p:childTnLst>
                                </p:cTn>
                              </p:par>
                              <p:par>
                                <p:cTn fill="hold" nodeType="with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1000"/>
                                        <p:tgtEl>
                                          <p:spTgt spid="52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500"/>
                                        <p:tgtEl>
                                          <p:spTgt spid="527"/>
                                        </p:tgtEl>
                                      </p:cBhvr>
                                    </p:animEffect>
                                  </p:childTnLst>
                                </p:cTn>
                              </p:par>
                              <p:par>
                                <p:cTn fill="hold" nodeType="with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500"/>
                                        <p:tgtEl>
                                          <p:spTgt spid="528"/>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526"/>
                                        </p:tgtEl>
                                        <p:attrNameLst>
                                          <p:attrName>style.visibility</p:attrName>
                                        </p:attrNameLst>
                                      </p:cBhvr>
                                      <p:to>
                                        <p:strVal val="visible"/>
                                      </p:to>
                                    </p:set>
                                    <p:anim calcmode="lin" valueType="num">
                                      <p:cBhvr additive="base">
                                        <p:cTn dur="500"/>
                                        <p:tgtEl>
                                          <p:spTgt spid="526"/>
                                        </p:tgtEl>
                                        <p:attrNameLst>
                                          <p:attrName>ppt_w</p:attrName>
                                        </p:attrNameLst>
                                      </p:cBhvr>
                                      <p:tavLst>
                                        <p:tav fmla="" tm="0">
                                          <p:val>
                                            <p:strVal val="0"/>
                                          </p:val>
                                        </p:tav>
                                        <p:tav fmla="" tm="100000">
                                          <p:val>
                                            <p:strVal val="#ppt_w"/>
                                          </p:val>
                                        </p:tav>
                                      </p:tavLst>
                                    </p:anim>
                                    <p:anim calcmode="lin" valueType="num">
                                      <p:cBhvr additive="base">
                                        <p:cTn dur="500"/>
                                        <p:tgtEl>
                                          <p:spTgt spid="526"/>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529"/>
                                        </p:tgtEl>
                                        <p:attrNameLst>
                                          <p:attrName>style.visibility</p:attrName>
                                        </p:attrNameLst>
                                      </p:cBhvr>
                                      <p:to>
                                        <p:strVal val="visible"/>
                                      </p:to>
                                    </p:set>
                                    <p:anim calcmode="lin" valueType="num">
                                      <p:cBhvr additive="base">
                                        <p:cTn dur="500"/>
                                        <p:tgtEl>
                                          <p:spTgt spid="529"/>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500"/>
                                        <p:tgtEl>
                                          <p:spTgt spid="5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30"/>
          <p:cNvSpPr txBox="1"/>
          <p:nvPr/>
        </p:nvSpPr>
        <p:spPr>
          <a:xfrm>
            <a:off x="805570" y="352084"/>
            <a:ext cx="1219629"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Analysis</a:t>
            </a:r>
            <a:endParaRPr sz="2100">
              <a:solidFill>
                <a:srgbClr val="0070C0"/>
              </a:solidFill>
              <a:latin typeface="Rockwell"/>
              <a:ea typeface="Rockwell"/>
              <a:cs typeface="Rockwell"/>
              <a:sym typeface="Rockwell"/>
            </a:endParaRPr>
          </a:p>
        </p:txBody>
      </p:sp>
      <p:sp>
        <p:nvSpPr>
          <p:cNvPr id="538" name="Google Shape;538;p30"/>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3</a:t>
            </a:r>
            <a:endParaRPr sz="3300">
              <a:solidFill>
                <a:srgbClr val="0070C0"/>
              </a:solidFill>
              <a:latin typeface="Rockwell"/>
              <a:ea typeface="Rockwell"/>
              <a:cs typeface="Rockwell"/>
              <a:sym typeface="Rockwell"/>
            </a:endParaRPr>
          </a:p>
        </p:txBody>
      </p:sp>
      <p:sp>
        <p:nvSpPr>
          <p:cNvPr id="539" name="Google Shape;539;p30"/>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540" name="Google Shape;540;p30"/>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grpSp>
        <p:nvGrpSpPr>
          <p:cNvPr id="541" name="Google Shape;541;p30"/>
          <p:cNvGrpSpPr/>
          <p:nvPr/>
        </p:nvGrpSpPr>
        <p:grpSpPr>
          <a:xfrm>
            <a:off x="2282892" y="2512015"/>
            <a:ext cx="1657762" cy="1221509"/>
            <a:chOff x="2282892" y="2767021"/>
            <a:chExt cx="1657762" cy="1221509"/>
          </a:xfrm>
        </p:grpSpPr>
        <p:sp>
          <p:nvSpPr>
            <p:cNvPr id="542" name="Google Shape;542;p30"/>
            <p:cNvSpPr/>
            <p:nvPr/>
          </p:nvSpPr>
          <p:spPr>
            <a:xfrm flipH="1" rot="5400000">
              <a:off x="2501018" y="2548895"/>
              <a:ext cx="1221509" cy="1657762"/>
            </a:xfrm>
            <a:prstGeom prst="homePlate">
              <a:avLst>
                <a:gd fmla="val 5000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543" name="Google Shape;543;p30"/>
            <p:cNvSpPr/>
            <p:nvPr/>
          </p:nvSpPr>
          <p:spPr>
            <a:xfrm>
              <a:off x="2354595" y="3395950"/>
              <a:ext cx="1453732" cy="461665"/>
            </a:xfrm>
            <a:prstGeom prst="rect">
              <a:avLst/>
            </a:pr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350">
                  <a:solidFill>
                    <a:srgbClr val="FFFFFF"/>
                  </a:solidFill>
                  <a:latin typeface="Rockwell"/>
                  <a:ea typeface="Rockwell"/>
                  <a:cs typeface="Rockwell"/>
                  <a:sym typeface="Rockwell"/>
                </a:rPr>
                <a:t>Partnerships</a:t>
              </a:r>
              <a:endParaRPr b="1" sz="1350">
                <a:solidFill>
                  <a:srgbClr val="FFFFFF"/>
                </a:solidFill>
                <a:latin typeface="Rockwell"/>
                <a:ea typeface="Rockwell"/>
                <a:cs typeface="Rockwell"/>
                <a:sym typeface="Rockwell"/>
              </a:endParaRPr>
            </a:p>
          </p:txBody>
        </p:sp>
      </p:grpSp>
      <p:grpSp>
        <p:nvGrpSpPr>
          <p:cNvPr id="544" name="Google Shape;544;p30"/>
          <p:cNvGrpSpPr/>
          <p:nvPr/>
        </p:nvGrpSpPr>
        <p:grpSpPr>
          <a:xfrm>
            <a:off x="4231488" y="2512015"/>
            <a:ext cx="1657762" cy="1221509"/>
            <a:chOff x="4231488" y="2767021"/>
            <a:chExt cx="1657762" cy="1221509"/>
          </a:xfrm>
        </p:grpSpPr>
        <p:sp>
          <p:nvSpPr>
            <p:cNvPr id="545" name="Google Shape;545;p30"/>
            <p:cNvSpPr/>
            <p:nvPr/>
          </p:nvSpPr>
          <p:spPr>
            <a:xfrm flipH="1" rot="5400000">
              <a:off x="4449614" y="2548895"/>
              <a:ext cx="1221509" cy="1657762"/>
            </a:xfrm>
            <a:prstGeom prst="homePlat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546" name="Google Shape;546;p30"/>
            <p:cNvSpPr/>
            <p:nvPr/>
          </p:nvSpPr>
          <p:spPr>
            <a:xfrm>
              <a:off x="4333503" y="3289202"/>
              <a:ext cx="1453732" cy="461665"/>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350">
                  <a:solidFill>
                    <a:srgbClr val="FFFFFF"/>
                  </a:solidFill>
                  <a:latin typeface="Rockwell"/>
                  <a:ea typeface="Rockwell"/>
                  <a:cs typeface="Rockwell"/>
                  <a:sym typeface="Rockwell"/>
                </a:rPr>
                <a:t>Enterprise</a:t>
              </a:r>
              <a:endParaRPr b="1" sz="1350">
                <a:solidFill>
                  <a:srgbClr val="FFFFFF"/>
                </a:solidFill>
                <a:latin typeface="Rockwell"/>
                <a:ea typeface="Rockwell"/>
                <a:cs typeface="Rockwell"/>
                <a:sym typeface="Rockwell"/>
              </a:endParaRPr>
            </a:p>
          </p:txBody>
        </p:sp>
      </p:grpSp>
      <p:grpSp>
        <p:nvGrpSpPr>
          <p:cNvPr id="547" name="Google Shape;547;p30"/>
          <p:cNvGrpSpPr/>
          <p:nvPr/>
        </p:nvGrpSpPr>
        <p:grpSpPr>
          <a:xfrm>
            <a:off x="3257190" y="1770384"/>
            <a:ext cx="1657762" cy="1221509"/>
            <a:chOff x="3257190" y="2025390"/>
            <a:chExt cx="1657762" cy="1221509"/>
          </a:xfrm>
        </p:grpSpPr>
        <p:sp>
          <p:nvSpPr>
            <p:cNvPr id="548" name="Google Shape;548;p30"/>
            <p:cNvSpPr/>
            <p:nvPr/>
          </p:nvSpPr>
          <p:spPr>
            <a:xfrm rot="5400000">
              <a:off x="3475316" y="1807264"/>
              <a:ext cx="1221509" cy="1657762"/>
            </a:xfrm>
            <a:prstGeom prst="homePlat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549" name="Google Shape;549;p30"/>
            <p:cNvSpPr/>
            <p:nvPr/>
          </p:nvSpPr>
          <p:spPr>
            <a:xfrm>
              <a:off x="3298587" y="2241715"/>
              <a:ext cx="1514348" cy="461665"/>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350">
                  <a:solidFill>
                    <a:srgbClr val="FFFFFF"/>
                  </a:solidFill>
                  <a:latin typeface="Rockwell"/>
                  <a:ea typeface="Rockwell"/>
                  <a:cs typeface="Rockwell"/>
                  <a:sym typeface="Rockwell"/>
                </a:rPr>
                <a:t>Base</a:t>
              </a:r>
              <a:endParaRPr b="1" sz="1350">
                <a:solidFill>
                  <a:srgbClr val="FFFFFF"/>
                </a:solidFill>
                <a:latin typeface="Rockwell"/>
                <a:ea typeface="Rockwell"/>
                <a:cs typeface="Rockwell"/>
                <a:sym typeface="Rockwell"/>
              </a:endParaRPr>
            </a:p>
          </p:txBody>
        </p:sp>
      </p:grpSp>
      <p:grpSp>
        <p:nvGrpSpPr>
          <p:cNvPr id="550" name="Google Shape;550;p30"/>
          <p:cNvGrpSpPr/>
          <p:nvPr/>
        </p:nvGrpSpPr>
        <p:grpSpPr>
          <a:xfrm>
            <a:off x="5205787" y="1770384"/>
            <a:ext cx="1657763" cy="1221509"/>
            <a:chOff x="5205787" y="2025390"/>
            <a:chExt cx="1657763" cy="1221509"/>
          </a:xfrm>
        </p:grpSpPr>
        <p:sp>
          <p:nvSpPr>
            <p:cNvPr id="551" name="Google Shape;551;p30"/>
            <p:cNvSpPr/>
            <p:nvPr/>
          </p:nvSpPr>
          <p:spPr>
            <a:xfrm rot="5400000">
              <a:off x="5423914" y="1807264"/>
              <a:ext cx="1221509" cy="1657762"/>
            </a:xfrm>
            <a:prstGeom prst="homePlate">
              <a:avLst>
                <a:gd fmla="val 5000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552" name="Google Shape;552;p30"/>
            <p:cNvSpPr/>
            <p:nvPr/>
          </p:nvSpPr>
          <p:spPr>
            <a:xfrm>
              <a:off x="5205788" y="2241715"/>
              <a:ext cx="1657762" cy="461665"/>
            </a:xfrm>
            <a:prstGeom prst="rect">
              <a:avLst/>
            </a:pr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350">
                  <a:solidFill>
                    <a:srgbClr val="FFFFFF"/>
                  </a:solidFill>
                  <a:latin typeface="Rockwell"/>
                  <a:ea typeface="Rockwell"/>
                  <a:cs typeface="Rockwell"/>
                  <a:sym typeface="Rockwell"/>
                </a:rPr>
                <a:t>Business</a:t>
              </a:r>
              <a:endParaRPr b="1" sz="1350">
                <a:solidFill>
                  <a:srgbClr val="FFFFFF"/>
                </a:solidFill>
                <a:latin typeface="Rockwell"/>
                <a:ea typeface="Rockwell"/>
                <a:cs typeface="Rockwell"/>
                <a:sym typeface="Rockwell"/>
              </a:endParaRPr>
            </a:p>
          </p:txBody>
        </p:sp>
      </p:grpSp>
      <p:cxnSp>
        <p:nvCxnSpPr>
          <p:cNvPr id="553" name="Google Shape;553;p30"/>
          <p:cNvCxnSpPr>
            <a:stCxn id="548" idx="1"/>
          </p:cNvCxnSpPr>
          <p:nvPr/>
        </p:nvCxnSpPr>
        <p:spPr>
          <a:xfrm flipH="1" rot="5400000">
            <a:off x="3251321" y="935634"/>
            <a:ext cx="556500" cy="1113000"/>
          </a:xfrm>
          <a:prstGeom prst="bentConnector2">
            <a:avLst/>
          </a:prstGeom>
          <a:noFill/>
          <a:ln cap="flat" cmpd="sng" w="9525">
            <a:solidFill>
              <a:srgbClr val="3F3F3F"/>
            </a:solidFill>
            <a:prstDash val="solid"/>
            <a:miter lim="800000"/>
            <a:headEnd len="sm" w="sm" type="none"/>
            <a:tailEnd len="sm" w="sm" type="none"/>
          </a:ln>
        </p:spPr>
      </p:cxnSp>
      <p:cxnSp>
        <p:nvCxnSpPr>
          <p:cNvPr id="554" name="Google Shape;554;p30"/>
          <p:cNvCxnSpPr/>
          <p:nvPr/>
        </p:nvCxnSpPr>
        <p:spPr>
          <a:xfrm flipH="1" rot="10800000">
            <a:off x="6103711" y="1221412"/>
            <a:ext cx="834600" cy="556500"/>
          </a:xfrm>
          <a:prstGeom prst="bentConnector2">
            <a:avLst/>
          </a:prstGeom>
          <a:noFill/>
          <a:ln cap="flat" cmpd="sng" w="9525">
            <a:solidFill>
              <a:srgbClr val="3F3F3F"/>
            </a:solidFill>
            <a:prstDash val="solid"/>
            <a:miter lim="800000"/>
            <a:headEnd len="sm" w="sm" type="none"/>
            <a:tailEnd len="sm" w="sm" type="none"/>
          </a:ln>
        </p:spPr>
      </p:cxnSp>
      <p:cxnSp>
        <p:nvCxnSpPr>
          <p:cNvPr id="555" name="Google Shape;555;p30"/>
          <p:cNvCxnSpPr>
            <a:stCxn id="542" idx="1"/>
          </p:cNvCxnSpPr>
          <p:nvPr/>
        </p:nvCxnSpPr>
        <p:spPr>
          <a:xfrm rot="5400000">
            <a:off x="2468423" y="3577074"/>
            <a:ext cx="486900" cy="799800"/>
          </a:xfrm>
          <a:prstGeom prst="bentConnector2">
            <a:avLst/>
          </a:prstGeom>
          <a:noFill/>
          <a:ln cap="flat" cmpd="sng" w="9525">
            <a:solidFill>
              <a:srgbClr val="3F3F3F"/>
            </a:solidFill>
            <a:prstDash val="solid"/>
            <a:miter lim="800000"/>
            <a:headEnd len="sm" w="sm" type="none"/>
            <a:tailEnd len="sm" w="sm" type="none"/>
          </a:ln>
        </p:spPr>
      </p:cxnSp>
      <p:cxnSp>
        <p:nvCxnSpPr>
          <p:cNvPr id="556" name="Google Shape;556;p30"/>
          <p:cNvCxnSpPr/>
          <p:nvPr/>
        </p:nvCxnSpPr>
        <p:spPr>
          <a:xfrm>
            <a:off x="5060370" y="3733523"/>
            <a:ext cx="765300" cy="479400"/>
          </a:xfrm>
          <a:prstGeom prst="bentConnector2">
            <a:avLst/>
          </a:prstGeom>
          <a:noFill/>
          <a:ln cap="flat" cmpd="sng" w="9525">
            <a:solidFill>
              <a:srgbClr val="3F3F3F"/>
            </a:solidFill>
            <a:prstDash val="solid"/>
            <a:miter lim="800000"/>
            <a:headEnd len="sm" w="sm" type="none"/>
            <a:tailEnd len="sm" w="sm" type="none"/>
          </a:ln>
        </p:spPr>
      </p:cxnSp>
      <p:sp>
        <p:nvSpPr>
          <p:cNvPr id="557" name="Google Shape;557;p30"/>
          <p:cNvSpPr txBox="1"/>
          <p:nvPr/>
        </p:nvSpPr>
        <p:spPr>
          <a:xfrm>
            <a:off x="499902" y="1084018"/>
            <a:ext cx="2334124" cy="97225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400">
                <a:solidFill>
                  <a:srgbClr val="595959"/>
                </a:solidFill>
                <a:latin typeface="Rockwell"/>
                <a:ea typeface="Rockwell"/>
                <a:cs typeface="Rockwell"/>
                <a:sym typeface="Rockwell"/>
              </a:rPr>
              <a:t>Easy to change colors, photos and Text.</a:t>
            </a:r>
            <a:endParaRPr sz="1400">
              <a:solidFill>
                <a:srgbClr val="595959"/>
              </a:solidFill>
              <a:latin typeface="Rockwell"/>
              <a:ea typeface="Rockwell"/>
              <a:cs typeface="Rockwell"/>
              <a:sym typeface="Rockwell"/>
            </a:endParaRPr>
          </a:p>
        </p:txBody>
      </p:sp>
      <p:sp>
        <p:nvSpPr>
          <p:cNvPr id="558" name="Google Shape;558;p30"/>
          <p:cNvSpPr txBox="1"/>
          <p:nvPr/>
        </p:nvSpPr>
        <p:spPr>
          <a:xfrm>
            <a:off x="179512" y="3722305"/>
            <a:ext cx="2124000" cy="8384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400">
                <a:solidFill>
                  <a:srgbClr val="595959"/>
                </a:solidFill>
                <a:latin typeface="Rockwell"/>
                <a:ea typeface="Rockwell"/>
                <a:cs typeface="Rockwell"/>
                <a:sym typeface="Rockwell"/>
              </a:rPr>
              <a:t>Customer Acquisition</a:t>
            </a:r>
            <a:endParaRPr b="1" sz="1400">
              <a:solidFill>
                <a:srgbClr val="595959"/>
              </a:solidFill>
              <a:latin typeface="Rockwell"/>
              <a:ea typeface="Rockwell"/>
              <a:cs typeface="Rockwell"/>
              <a:sym typeface="Rockwell"/>
            </a:endParaRPr>
          </a:p>
          <a:p>
            <a:pPr indent="0" lvl="0" marL="0" marR="0" rtl="0" algn="ctr">
              <a:spcBef>
                <a:spcPts val="600"/>
              </a:spcBef>
              <a:spcAft>
                <a:spcPts val="0"/>
              </a:spcAft>
              <a:buNone/>
            </a:pPr>
            <a:r>
              <a:rPr b="1" lang="tr-TR" sz="1400">
                <a:solidFill>
                  <a:srgbClr val="595959"/>
                </a:solidFill>
                <a:latin typeface="Rockwell"/>
                <a:ea typeface="Rockwell"/>
                <a:cs typeface="Rockwell"/>
                <a:sym typeface="Rockwell"/>
              </a:rPr>
              <a:t>Defined, focused user acquisition strategy.</a:t>
            </a:r>
            <a:endParaRPr sz="1400">
              <a:solidFill>
                <a:srgbClr val="595959"/>
              </a:solidFill>
              <a:latin typeface="Rockwell"/>
              <a:ea typeface="Rockwell"/>
              <a:cs typeface="Rockwell"/>
              <a:sym typeface="Rockwell"/>
            </a:endParaRPr>
          </a:p>
        </p:txBody>
      </p:sp>
      <p:sp>
        <p:nvSpPr>
          <p:cNvPr id="559" name="Google Shape;559;p30"/>
          <p:cNvSpPr txBox="1"/>
          <p:nvPr/>
        </p:nvSpPr>
        <p:spPr>
          <a:xfrm>
            <a:off x="6912494" y="1082329"/>
            <a:ext cx="2231505" cy="90438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400">
                <a:solidFill>
                  <a:srgbClr val="595959"/>
                </a:solidFill>
                <a:latin typeface="Rockwell"/>
                <a:ea typeface="Rockwell"/>
                <a:cs typeface="Rockwell"/>
                <a:sym typeface="Rockwell"/>
              </a:rPr>
              <a:t>How and explain your  web, app or software  projects using these  gadget templates</a:t>
            </a:r>
            <a:endParaRPr sz="1400">
              <a:solidFill>
                <a:srgbClr val="595959"/>
              </a:solidFill>
              <a:latin typeface="Rockwell"/>
              <a:ea typeface="Rockwell"/>
              <a:cs typeface="Rockwell"/>
              <a:sym typeface="Rockwell"/>
            </a:endParaRPr>
          </a:p>
        </p:txBody>
      </p:sp>
      <p:sp>
        <p:nvSpPr>
          <p:cNvPr id="560" name="Google Shape;560;p30"/>
          <p:cNvSpPr txBox="1"/>
          <p:nvPr/>
        </p:nvSpPr>
        <p:spPr>
          <a:xfrm>
            <a:off x="5995756" y="3759732"/>
            <a:ext cx="2522602" cy="97225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400">
                <a:solidFill>
                  <a:srgbClr val="595959"/>
                </a:solidFill>
                <a:latin typeface="Rockwell"/>
                <a:ea typeface="Rockwell"/>
                <a:cs typeface="Rockwell"/>
                <a:sym typeface="Rockwell"/>
              </a:rPr>
              <a:t>A presentation template that helps founders create a visually impressive and effective pitch.</a:t>
            </a:r>
            <a:endParaRPr sz="1400">
              <a:solidFill>
                <a:srgbClr val="595959"/>
              </a:solidFill>
              <a:latin typeface="Rockwell"/>
              <a:ea typeface="Rockwell"/>
              <a:cs typeface="Rockwell"/>
              <a:sym typeface="Rockwell"/>
            </a:endParaRPr>
          </a:p>
        </p:txBody>
      </p:sp>
      <p:sp>
        <p:nvSpPr>
          <p:cNvPr id="561" name="Google Shape;561;p30"/>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500"/>
                                        <p:tgtEl>
                                          <p:spTgt spid="53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500"/>
                                        <p:tgtEl>
                                          <p:spTgt spid="540"/>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538"/>
                                        </p:tgtEl>
                                        <p:attrNameLst>
                                          <p:attrName>style.visibility</p:attrName>
                                        </p:attrNameLst>
                                      </p:cBhvr>
                                      <p:to>
                                        <p:strVal val="visible"/>
                                      </p:to>
                                    </p:set>
                                    <p:anim calcmode="lin" valueType="num">
                                      <p:cBhvr additive="base">
                                        <p:cTn dur="500"/>
                                        <p:tgtEl>
                                          <p:spTgt spid="538"/>
                                        </p:tgtEl>
                                        <p:attrNameLst>
                                          <p:attrName>ppt_w</p:attrName>
                                        </p:attrNameLst>
                                      </p:cBhvr>
                                      <p:tavLst>
                                        <p:tav fmla="" tm="0">
                                          <p:val>
                                            <p:strVal val="0"/>
                                          </p:val>
                                        </p:tav>
                                        <p:tav fmla="" tm="100000">
                                          <p:val>
                                            <p:strVal val="#ppt_w"/>
                                          </p:val>
                                        </p:tav>
                                      </p:tavLst>
                                    </p:anim>
                                    <p:anim calcmode="lin" valueType="num">
                                      <p:cBhvr additive="base">
                                        <p:cTn dur="500"/>
                                        <p:tgtEl>
                                          <p:spTgt spid="538"/>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200"/>
                                        <p:tgtEl>
                                          <p:spTgt spid="537"/>
                                        </p:tgtEl>
                                      </p:cBhvr>
                                    </p:animEffect>
                                  </p:childTnLst>
                                </p:cTn>
                              </p:par>
                            </p:childTnLst>
                          </p:cTn>
                        </p:par>
                        <p:par>
                          <p:cTn fill="hold">
                            <p:stCondLst>
                              <p:cond delay="1700"/>
                            </p:stCondLst>
                            <p:childTnLst>
                              <p:par>
                                <p:cTn fill="hold" nodeType="afterEffect" presetClass="entr" presetID="2" presetSubtype="4">
                                  <p:stCondLst>
                                    <p:cond delay="0"/>
                                  </p:stCondLst>
                                  <p:childTnLst>
                                    <p:set>
                                      <p:cBhvr>
                                        <p:cTn dur="1" fill="hold">
                                          <p:stCondLst>
                                            <p:cond delay="0"/>
                                          </p:stCondLst>
                                        </p:cTn>
                                        <p:tgtEl>
                                          <p:spTgt spid="541"/>
                                        </p:tgtEl>
                                        <p:attrNameLst>
                                          <p:attrName>style.visibility</p:attrName>
                                        </p:attrNameLst>
                                      </p:cBhvr>
                                      <p:to>
                                        <p:strVal val="visible"/>
                                      </p:to>
                                    </p:set>
                                    <p:anim calcmode="lin" valueType="num">
                                      <p:cBhvr additive="base">
                                        <p:cTn dur="500"/>
                                        <p:tgtEl>
                                          <p:spTgt spid="54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250"/>
                                  </p:stCondLst>
                                  <p:childTnLst>
                                    <p:set>
                                      <p:cBhvr>
                                        <p:cTn dur="1" fill="hold">
                                          <p:stCondLst>
                                            <p:cond delay="0"/>
                                          </p:stCondLst>
                                        </p:cTn>
                                        <p:tgtEl>
                                          <p:spTgt spid="547"/>
                                        </p:tgtEl>
                                        <p:attrNameLst>
                                          <p:attrName>style.visibility</p:attrName>
                                        </p:attrNameLst>
                                      </p:cBhvr>
                                      <p:to>
                                        <p:strVal val="visible"/>
                                      </p:to>
                                    </p:set>
                                    <p:anim calcmode="lin" valueType="num">
                                      <p:cBhvr additive="base">
                                        <p:cTn dur="500"/>
                                        <p:tgtEl>
                                          <p:spTgt spid="54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544"/>
                                        </p:tgtEl>
                                        <p:attrNameLst>
                                          <p:attrName>style.visibility</p:attrName>
                                        </p:attrNameLst>
                                      </p:cBhvr>
                                      <p:to>
                                        <p:strVal val="visible"/>
                                      </p:to>
                                    </p:set>
                                    <p:anim calcmode="lin" valueType="num">
                                      <p:cBhvr additive="base">
                                        <p:cTn dur="500"/>
                                        <p:tgtEl>
                                          <p:spTgt spid="54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750"/>
                                  </p:stCondLst>
                                  <p:childTnLst>
                                    <p:set>
                                      <p:cBhvr>
                                        <p:cTn dur="1" fill="hold">
                                          <p:stCondLst>
                                            <p:cond delay="0"/>
                                          </p:stCondLst>
                                        </p:cTn>
                                        <p:tgtEl>
                                          <p:spTgt spid="550"/>
                                        </p:tgtEl>
                                        <p:attrNameLst>
                                          <p:attrName>style.visibility</p:attrName>
                                        </p:attrNameLst>
                                      </p:cBhvr>
                                      <p:to>
                                        <p:strVal val="visible"/>
                                      </p:to>
                                    </p:set>
                                    <p:anim calcmode="lin" valueType="num">
                                      <p:cBhvr additive="base">
                                        <p:cTn dur="500"/>
                                        <p:tgtEl>
                                          <p:spTgt spid="550"/>
                                        </p:tgtEl>
                                        <p:attrNameLst>
                                          <p:attrName>ppt_y</p:attrName>
                                        </p:attrNameLst>
                                      </p:cBhvr>
                                      <p:tavLst>
                                        <p:tav fmla="" tm="0">
                                          <p:val>
                                            <p:strVal val="#ppt_y-1"/>
                                          </p:val>
                                        </p:tav>
                                        <p:tav fmla="" tm="100000">
                                          <p:val>
                                            <p:strVal val="#ppt_y"/>
                                          </p:val>
                                        </p:tav>
                                      </p:tavLst>
                                    </p:anim>
                                  </p:childTnLst>
                                </p:cTn>
                              </p:par>
                            </p:childTnLst>
                          </p:cTn>
                        </p:par>
                        <p:par>
                          <p:cTn fill="hold">
                            <p:stCondLst>
                              <p:cond delay="2200"/>
                            </p:stCondLst>
                            <p:childTnLst>
                              <p:par>
                                <p:cTn fill="hold" nodeType="afterEffect" presetClass="entr" presetID="10" presetSubtype="0">
                                  <p:stCondLst>
                                    <p:cond delay="0"/>
                                  </p:stCondLst>
                                  <p:childTnLst>
                                    <p:set>
                                      <p:cBhvr>
                                        <p:cTn dur="1" fill="hold">
                                          <p:stCondLst>
                                            <p:cond delay="0"/>
                                          </p:stCondLst>
                                        </p:cTn>
                                        <p:tgtEl>
                                          <p:spTgt spid="555"/>
                                        </p:tgtEl>
                                        <p:attrNameLst>
                                          <p:attrName>style.visibility</p:attrName>
                                        </p:attrNameLst>
                                      </p:cBhvr>
                                      <p:to>
                                        <p:strVal val="visible"/>
                                      </p:to>
                                    </p:set>
                                    <p:animEffect filter="fade" transition="in">
                                      <p:cBhvr>
                                        <p:cTn dur="500"/>
                                        <p:tgtEl>
                                          <p:spTgt spid="555"/>
                                        </p:tgtEl>
                                      </p:cBhvr>
                                    </p:animEffect>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558"/>
                                        </p:tgtEl>
                                        <p:attrNameLst>
                                          <p:attrName>style.visibility</p:attrName>
                                        </p:attrNameLst>
                                      </p:cBhvr>
                                      <p:to>
                                        <p:strVal val="visible"/>
                                      </p:to>
                                    </p:set>
                                    <p:animEffect filter="fade" transition="in">
                                      <p:cBhvr>
                                        <p:cTn dur="500"/>
                                        <p:tgtEl>
                                          <p:spTgt spid="558"/>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500"/>
                                        <p:tgtEl>
                                          <p:spTgt spid="557"/>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556"/>
                                        </p:tgtEl>
                                        <p:attrNameLst>
                                          <p:attrName>style.visibility</p:attrName>
                                        </p:attrNameLst>
                                      </p:cBhvr>
                                      <p:to>
                                        <p:strVal val="visible"/>
                                      </p:to>
                                    </p:set>
                                    <p:animEffect filter="fade" transition="in">
                                      <p:cBhvr>
                                        <p:cTn dur="500"/>
                                        <p:tgtEl>
                                          <p:spTgt spid="556"/>
                                        </p:tgtEl>
                                      </p:cBhvr>
                                    </p:animEffect>
                                  </p:childTnLst>
                                </p:cTn>
                              </p:par>
                            </p:childTnLst>
                          </p:cTn>
                        </p:par>
                        <p:par>
                          <p:cTn fill="hold">
                            <p:stCondLst>
                              <p:cond delay="4700"/>
                            </p:stCondLst>
                            <p:childTnLst>
                              <p:par>
                                <p:cTn fill="hold" nodeType="after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500"/>
                                        <p:tgtEl>
                                          <p:spTgt spid="560"/>
                                        </p:tgtEl>
                                      </p:cBhvr>
                                    </p:animEffect>
                                  </p:childTnLst>
                                </p:cTn>
                              </p:par>
                            </p:childTnLst>
                          </p:cTn>
                        </p:par>
                        <p:par>
                          <p:cTn fill="hold">
                            <p:stCondLst>
                              <p:cond delay="5200"/>
                            </p:stCondLst>
                            <p:childTnLst>
                              <p:par>
                                <p:cTn fill="hold" nodeType="after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childTnLst>
                          </p:cTn>
                        </p:par>
                        <p:par>
                          <p:cTn fill="hold">
                            <p:stCondLst>
                              <p:cond delay="5700"/>
                            </p:stCondLst>
                            <p:childTnLst>
                              <p:par>
                                <p:cTn fill="hold" nodeType="after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500"/>
                                        <p:tgtEl>
                                          <p:spTgt spid="5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31"/>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3</a:t>
            </a:r>
            <a:endParaRPr sz="3300">
              <a:solidFill>
                <a:srgbClr val="0070C0"/>
              </a:solidFill>
              <a:latin typeface="Rockwell"/>
              <a:ea typeface="Rockwell"/>
              <a:cs typeface="Rockwell"/>
              <a:sym typeface="Rockwell"/>
            </a:endParaRPr>
          </a:p>
        </p:txBody>
      </p:sp>
      <p:sp>
        <p:nvSpPr>
          <p:cNvPr id="568" name="Google Shape;568;p31"/>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569" name="Google Shape;569;p31"/>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570" name="Google Shape;570;p31"/>
          <p:cNvSpPr/>
          <p:nvPr/>
        </p:nvSpPr>
        <p:spPr>
          <a:xfrm flipH="1">
            <a:off x="447596" y="2754450"/>
            <a:ext cx="518386" cy="395929"/>
          </a:xfrm>
          <a:custGeom>
            <a:rect b="b" l="l" r="r" t="t"/>
            <a:pathLst>
              <a:path extrusionOk="0" h="486904" w="637499">
                <a:moveTo>
                  <a:pt x="637499" y="0"/>
                </a:moveTo>
                <a:lnTo>
                  <a:pt x="49403" y="345353"/>
                </a:lnTo>
                <a:lnTo>
                  <a:pt x="0" y="486904"/>
                </a:lnTo>
                <a:lnTo>
                  <a:pt x="620809" y="346293"/>
                </a:lnTo>
                <a:lnTo>
                  <a:pt x="637499" y="336073"/>
                </a:lnTo>
                <a:close/>
              </a:path>
            </a:pathLst>
          </a:cu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grpSp>
        <p:nvGrpSpPr>
          <p:cNvPr id="571" name="Google Shape;571;p31"/>
          <p:cNvGrpSpPr/>
          <p:nvPr/>
        </p:nvGrpSpPr>
        <p:grpSpPr>
          <a:xfrm>
            <a:off x="516383" y="1132253"/>
            <a:ext cx="2255419" cy="2255418"/>
            <a:chOff x="359073" y="916229"/>
            <a:chExt cx="2255419" cy="2255418"/>
          </a:xfrm>
        </p:grpSpPr>
        <p:sp>
          <p:nvSpPr>
            <p:cNvPr id="572" name="Google Shape;572;p31"/>
            <p:cNvSpPr/>
            <p:nvPr/>
          </p:nvSpPr>
          <p:spPr>
            <a:xfrm>
              <a:off x="359073" y="916229"/>
              <a:ext cx="2255419" cy="2255418"/>
            </a:xfrm>
            <a:prstGeom prst="ellipse">
              <a:avLst/>
            </a:prstGeom>
            <a:solidFill>
              <a:schemeClr val="lt1"/>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pic>
          <p:nvPicPr>
            <p:cNvPr id="573" name="Google Shape;573;p31"/>
            <p:cNvPicPr preferRelativeResize="0"/>
            <p:nvPr/>
          </p:nvPicPr>
          <p:blipFill rotWithShape="1">
            <a:blip r:embed="rId3">
              <a:alphaModFix/>
            </a:blip>
            <a:srcRect b="0" l="0" r="0" t="0"/>
            <a:stretch/>
          </p:blipFill>
          <p:spPr>
            <a:xfrm>
              <a:off x="509765" y="1131590"/>
              <a:ext cx="1954036" cy="1824696"/>
            </a:xfrm>
            <a:prstGeom prst="ellipse">
              <a:avLst/>
            </a:prstGeom>
            <a:noFill/>
            <a:ln>
              <a:noFill/>
            </a:ln>
          </p:spPr>
        </p:pic>
      </p:grpSp>
      <p:sp>
        <p:nvSpPr>
          <p:cNvPr id="574" name="Google Shape;574;p31"/>
          <p:cNvSpPr/>
          <p:nvPr/>
        </p:nvSpPr>
        <p:spPr>
          <a:xfrm flipH="1">
            <a:off x="3409899" y="2754450"/>
            <a:ext cx="518386" cy="395929"/>
          </a:xfrm>
          <a:custGeom>
            <a:rect b="b" l="l" r="r" t="t"/>
            <a:pathLst>
              <a:path extrusionOk="0" h="486904" w="637499">
                <a:moveTo>
                  <a:pt x="637499" y="0"/>
                </a:moveTo>
                <a:lnTo>
                  <a:pt x="49403" y="345353"/>
                </a:lnTo>
                <a:lnTo>
                  <a:pt x="0" y="486904"/>
                </a:lnTo>
                <a:lnTo>
                  <a:pt x="620809" y="346293"/>
                </a:lnTo>
                <a:lnTo>
                  <a:pt x="637499" y="336073"/>
                </a:lnTo>
                <a:close/>
              </a:path>
            </a:pathLst>
          </a:cu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grpSp>
        <p:nvGrpSpPr>
          <p:cNvPr id="575" name="Google Shape;575;p31"/>
          <p:cNvGrpSpPr/>
          <p:nvPr/>
        </p:nvGrpSpPr>
        <p:grpSpPr>
          <a:xfrm>
            <a:off x="3478686" y="1132253"/>
            <a:ext cx="2255419" cy="2255418"/>
            <a:chOff x="3478684" y="916229"/>
            <a:chExt cx="2255419" cy="2255418"/>
          </a:xfrm>
        </p:grpSpPr>
        <p:sp>
          <p:nvSpPr>
            <p:cNvPr id="576" name="Google Shape;576;p31"/>
            <p:cNvSpPr/>
            <p:nvPr/>
          </p:nvSpPr>
          <p:spPr>
            <a:xfrm>
              <a:off x="3478684" y="916229"/>
              <a:ext cx="2255419" cy="2255418"/>
            </a:xfrm>
            <a:prstGeom prst="ellipse">
              <a:avLst/>
            </a:prstGeom>
            <a:solidFill>
              <a:schemeClr val="lt1"/>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pic>
          <p:nvPicPr>
            <p:cNvPr id="577" name="Google Shape;577;p31"/>
            <p:cNvPicPr preferRelativeResize="0"/>
            <p:nvPr/>
          </p:nvPicPr>
          <p:blipFill rotWithShape="1">
            <a:blip r:embed="rId4">
              <a:alphaModFix/>
            </a:blip>
            <a:srcRect b="0" l="0" r="0" t="0"/>
            <a:stretch/>
          </p:blipFill>
          <p:spPr>
            <a:xfrm>
              <a:off x="3612088" y="1076573"/>
              <a:ext cx="1988612" cy="1934730"/>
            </a:xfrm>
            <a:prstGeom prst="ellipse">
              <a:avLst/>
            </a:prstGeom>
            <a:noFill/>
            <a:ln>
              <a:noFill/>
            </a:ln>
          </p:spPr>
        </p:pic>
      </p:grpSp>
      <p:sp>
        <p:nvSpPr>
          <p:cNvPr id="578" name="Google Shape;578;p31"/>
          <p:cNvSpPr/>
          <p:nvPr/>
        </p:nvSpPr>
        <p:spPr>
          <a:xfrm flipH="1">
            <a:off x="6352252" y="2754450"/>
            <a:ext cx="518386" cy="395929"/>
          </a:xfrm>
          <a:custGeom>
            <a:rect b="b" l="l" r="r" t="t"/>
            <a:pathLst>
              <a:path extrusionOk="0" h="486904" w="637499">
                <a:moveTo>
                  <a:pt x="637499" y="0"/>
                </a:moveTo>
                <a:lnTo>
                  <a:pt x="49403" y="345353"/>
                </a:lnTo>
                <a:lnTo>
                  <a:pt x="0" y="486904"/>
                </a:lnTo>
                <a:lnTo>
                  <a:pt x="620809" y="346293"/>
                </a:lnTo>
                <a:lnTo>
                  <a:pt x="637499" y="336073"/>
                </a:lnTo>
                <a:close/>
              </a:path>
            </a:pathLst>
          </a:cu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grpSp>
        <p:nvGrpSpPr>
          <p:cNvPr id="579" name="Google Shape;579;p31"/>
          <p:cNvGrpSpPr/>
          <p:nvPr/>
        </p:nvGrpSpPr>
        <p:grpSpPr>
          <a:xfrm>
            <a:off x="6421039" y="1132253"/>
            <a:ext cx="2255419" cy="2255418"/>
            <a:chOff x="6598295" y="916229"/>
            <a:chExt cx="2255419" cy="2255418"/>
          </a:xfrm>
        </p:grpSpPr>
        <p:sp>
          <p:nvSpPr>
            <p:cNvPr id="580" name="Google Shape;580;p31"/>
            <p:cNvSpPr/>
            <p:nvPr/>
          </p:nvSpPr>
          <p:spPr>
            <a:xfrm>
              <a:off x="6598295" y="916229"/>
              <a:ext cx="2255419" cy="2255418"/>
            </a:xfrm>
            <a:prstGeom prst="ellipse">
              <a:avLst/>
            </a:prstGeom>
            <a:solidFill>
              <a:schemeClr val="lt1"/>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pic>
          <p:nvPicPr>
            <p:cNvPr id="581" name="Google Shape;581;p31"/>
            <p:cNvPicPr preferRelativeResize="0"/>
            <p:nvPr/>
          </p:nvPicPr>
          <p:blipFill rotWithShape="1">
            <a:blip r:embed="rId5">
              <a:alphaModFix/>
            </a:blip>
            <a:srcRect b="0" l="0" r="0" t="0"/>
            <a:stretch/>
          </p:blipFill>
          <p:spPr>
            <a:xfrm>
              <a:off x="6745338" y="1076574"/>
              <a:ext cx="1961333" cy="1934728"/>
            </a:xfrm>
            <a:prstGeom prst="ellipse">
              <a:avLst/>
            </a:prstGeom>
            <a:noFill/>
            <a:ln>
              <a:noFill/>
            </a:ln>
          </p:spPr>
        </p:pic>
      </p:grpSp>
      <p:grpSp>
        <p:nvGrpSpPr>
          <p:cNvPr id="582" name="Google Shape;582;p31"/>
          <p:cNvGrpSpPr/>
          <p:nvPr/>
        </p:nvGrpSpPr>
        <p:grpSpPr>
          <a:xfrm>
            <a:off x="447594" y="2626474"/>
            <a:ext cx="2324206" cy="585537"/>
            <a:chOff x="290286" y="2410449"/>
            <a:chExt cx="2324206" cy="585537"/>
          </a:xfrm>
        </p:grpSpPr>
        <p:sp>
          <p:nvSpPr>
            <p:cNvPr id="583" name="Google Shape;583;p31"/>
            <p:cNvSpPr/>
            <p:nvPr/>
          </p:nvSpPr>
          <p:spPr>
            <a:xfrm flipH="1">
              <a:off x="290286" y="2410449"/>
              <a:ext cx="2324206" cy="585537"/>
            </a:xfrm>
            <a:custGeom>
              <a:rect b="b" l="l" r="r" t="t"/>
              <a:pathLst>
                <a:path extrusionOk="0" h="776923" w="3106957">
                  <a:moveTo>
                    <a:pt x="0" y="0"/>
                  </a:moveTo>
                  <a:lnTo>
                    <a:pt x="191750" y="776923"/>
                  </a:lnTo>
                  <a:lnTo>
                    <a:pt x="3106957" y="526631"/>
                  </a:lnTo>
                  <a:lnTo>
                    <a:pt x="3106957" y="15192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584" name="Google Shape;584;p31"/>
            <p:cNvSpPr txBox="1"/>
            <p:nvPr/>
          </p:nvSpPr>
          <p:spPr>
            <a:xfrm>
              <a:off x="678850" y="2497180"/>
              <a:ext cx="1615864" cy="400110"/>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000">
                  <a:solidFill>
                    <a:schemeClr val="lt1"/>
                  </a:solidFill>
                  <a:latin typeface="Rockwell"/>
                  <a:ea typeface="Rockwell"/>
                  <a:cs typeface="Rockwell"/>
                  <a:sym typeface="Rockwell"/>
                </a:rPr>
                <a:t>Partners</a:t>
              </a:r>
              <a:endParaRPr sz="2000">
                <a:solidFill>
                  <a:schemeClr val="lt1"/>
                </a:solidFill>
                <a:latin typeface="Rockwell"/>
                <a:ea typeface="Rockwell"/>
                <a:cs typeface="Rockwell"/>
                <a:sym typeface="Rockwell"/>
              </a:endParaRPr>
            </a:p>
          </p:txBody>
        </p:sp>
      </p:grpSp>
      <p:grpSp>
        <p:nvGrpSpPr>
          <p:cNvPr id="585" name="Google Shape;585;p31"/>
          <p:cNvGrpSpPr/>
          <p:nvPr/>
        </p:nvGrpSpPr>
        <p:grpSpPr>
          <a:xfrm>
            <a:off x="3409897" y="2626474"/>
            <a:ext cx="2324206" cy="585537"/>
            <a:chOff x="3409897" y="2410449"/>
            <a:chExt cx="2324206" cy="585537"/>
          </a:xfrm>
        </p:grpSpPr>
        <p:sp>
          <p:nvSpPr>
            <p:cNvPr id="586" name="Google Shape;586;p31"/>
            <p:cNvSpPr/>
            <p:nvPr/>
          </p:nvSpPr>
          <p:spPr>
            <a:xfrm flipH="1">
              <a:off x="3409897" y="2410449"/>
              <a:ext cx="2324206" cy="585537"/>
            </a:xfrm>
            <a:custGeom>
              <a:rect b="b" l="l" r="r" t="t"/>
              <a:pathLst>
                <a:path extrusionOk="0" h="776923" w="3106957">
                  <a:moveTo>
                    <a:pt x="0" y="0"/>
                  </a:moveTo>
                  <a:lnTo>
                    <a:pt x="191750" y="776923"/>
                  </a:lnTo>
                  <a:lnTo>
                    <a:pt x="3106957" y="526631"/>
                  </a:lnTo>
                  <a:lnTo>
                    <a:pt x="3106957" y="151928"/>
                  </a:lnTo>
                  <a:close/>
                </a:path>
              </a:pathLst>
            </a:cu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587" name="Google Shape;587;p31"/>
            <p:cNvSpPr txBox="1"/>
            <p:nvPr/>
          </p:nvSpPr>
          <p:spPr>
            <a:xfrm>
              <a:off x="3928286" y="2497180"/>
              <a:ext cx="1615864" cy="400110"/>
            </a:xfrm>
            <a:prstGeom prst="rect">
              <a:avLst/>
            </a:pr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000">
                  <a:solidFill>
                    <a:schemeClr val="lt1"/>
                  </a:solidFill>
                  <a:latin typeface="Rockwell"/>
                  <a:ea typeface="Rockwell"/>
                  <a:cs typeface="Rockwell"/>
                  <a:sym typeface="Rockwell"/>
                </a:rPr>
                <a:t>Application</a:t>
              </a:r>
              <a:endParaRPr sz="2000">
                <a:solidFill>
                  <a:schemeClr val="lt1"/>
                </a:solidFill>
                <a:latin typeface="Rockwell"/>
                <a:ea typeface="Rockwell"/>
                <a:cs typeface="Rockwell"/>
                <a:sym typeface="Rockwell"/>
              </a:endParaRPr>
            </a:p>
          </p:txBody>
        </p:sp>
      </p:grpSp>
      <p:grpSp>
        <p:nvGrpSpPr>
          <p:cNvPr id="588" name="Google Shape;588;p31"/>
          <p:cNvGrpSpPr/>
          <p:nvPr/>
        </p:nvGrpSpPr>
        <p:grpSpPr>
          <a:xfrm>
            <a:off x="6352250" y="2626474"/>
            <a:ext cx="2324206" cy="585537"/>
            <a:chOff x="6529508" y="2410449"/>
            <a:chExt cx="2324206" cy="585537"/>
          </a:xfrm>
        </p:grpSpPr>
        <p:sp>
          <p:nvSpPr>
            <p:cNvPr id="589" name="Google Shape;589;p31"/>
            <p:cNvSpPr/>
            <p:nvPr/>
          </p:nvSpPr>
          <p:spPr>
            <a:xfrm flipH="1">
              <a:off x="6529508" y="2410449"/>
              <a:ext cx="2324206" cy="585537"/>
            </a:xfrm>
            <a:custGeom>
              <a:rect b="b" l="l" r="r" t="t"/>
              <a:pathLst>
                <a:path extrusionOk="0" h="776923" w="3106957">
                  <a:moveTo>
                    <a:pt x="0" y="0"/>
                  </a:moveTo>
                  <a:lnTo>
                    <a:pt x="191750" y="776923"/>
                  </a:lnTo>
                  <a:lnTo>
                    <a:pt x="3106957" y="526631"/>
                  </a:lnTo>
                  <a:lnTo>
                    <a:pt x="3106957" y="15192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590" name="Google Shape;590;p31"/>
            <p:cNvSpPr txBox="1"/>
            <p:nvPr/>
          </p:nvSpPr>
          <p:spPr>
            <a:xfrm>
              <a:off x="7047897" y="2497180"/>
              <a:ext cx="1615864" cy="400110"/>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000">
                  <a:solidFill>
                    <a:schemeClr val="lt1"/>
                  </a:solidFill>
                  <a:latin typeface="Rockwell"/>
                  <a:ea typeface="Rockwell"/>
                  <a:cs typeface="Rockwell"/>
                  <a:sym typeface="Rockwell"/>
                </a:rPr>
                <a:t>Education</a:t>
              </a:r>
              <a:endParaRPr sz="2000">
                <a:solidFill>
                  <a:schemeClr val="lt1"/>
                </a:solidFill>
                <a:latin typeface="Rockwell"/>
                <a:ea typeface="Rockwell"/>
                <a:cs typeface="Rockwell"/>
                <a:sym typeface="Rockwell"/>
              </a:endParaRPr>
            </a:p>
          </p:txBody>
        </p:sp>
      </p:grpSp>
      <p:sp>
        <p:nvSpPr>
          <p:cNvPr id="591" name="Google Shape;591;p31"/>
          <p:cNvSpPr/>
          <p:nvPr/>
        </p:nvSpPr>
        <p:spPr>
          <a:xfrm>
            <a:off x="424253" y="3608946"/>
            <a:ext cx="2370888" cy="105103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3F3F3F"/>
                </a:solidFill>
                <a:latin typeface="Rockwell"/>
                <a:ea typeface="Rockwell"/>
                <a:cs typeface="Rockwell"/>
                <a:sym typeface="Rockwell"/>
              </a:rPr>
              <a:t>Free Google Slides Themes and PowerPoint Templates for Presentations.</a:t>
            </a:r>
            <a:endParaRPr sz="1200">
              <a:solidFill>
                <a:srgbClr val="3F3F3F"/>
              </a:solidFill>
              <a:latin typeface="Rockwell"/>
              <a:ea typeface="Rockwell"/>
              <a:cs typeface="Rockwell"/>
              <a:sym typeface="Rockwell"/>
            </a:endParaRPr>
          </a:p>
        </p:txBody>
      </p:sp>
      <p:sp>
        <p:nvSpPr>
          <p:cNvPr id="592" name="Google Shape;592;p31"/>
          <p:cNvSpPr/>
          <p:nvPr/>
        </p:nvSpPr>
        <p:spPr>
          <a:xfrm>
            <a:off x="3386556" y="3608946"/>
            <a:ext cx="2370888" cy="105103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3F3F3F"/>
                </a:solidFill>
                <a:latin typeface="Rockwell"/>
                <a:ea typeface="Rockwell"/>
                <a:cs typeface="Rockwell"/>
                <a:sym typeface="Rockwell"/>
              </a:rPr>
              <a:t>It is a very sad thing that nowadays there is so little useless information.</a:t>
            </a:r>
            <a:endParaRPr sz="1200">
              <a:solidFill>
                <a:srgbClr val="3F3F3F"/>
              </a:solidFill>
              <a:latin typeface="Rockwell"/>
              <a:ea typeface="Rockwell"/>
              <a:cs typeface="Rockwell"/>
              <a:sym typeface="Rockwell"/>
            </a:endParaRPr>
          </a:p>
        </p:txBody>
      </p:sp>
      <p:sp>
        <p:nvSpPr>
          <p:cNvPr id="593" name="Google Shape;593;p31"/>
          <p:cNvSpPr/>
          <p:nvPr/>
        </p:nvSpPr>
        <p:spPr>
          <a:xfrm>
            <a:off x="6493127" y="3608946"/>
            <a:ext cx="2370888" cy="105103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3F3F3F"/>
                </a:solidFill>
                <a:latin typeface="Rockwell"/>
                <a:ea typeface="Rockwell"/>
                <a:cs typeface="Rockwell"/>
                <a:sym typeface="Rockwell"/>
              </a:rPr>
              <a:t>Genius hath electric power which earth can never tame.</a:t>
            </a:r>
            <a:endParaRPr sz="1200">
              <a:solidFill>
                <a:srgbClr val="3F3F3F"/>
              </a:solidFill>
              <a:latin typeface="Rockwell"/>
              <a:ea typeface="Rockwell"/>
              <a:cs typeface="Rockwell"/>
              <a:sym typeface="Rockwell"/>
            </a:endParaRPr>
          </a:p>
        </p:txBody>
      </p:sp>
      <p:sp>
        <p:nvSpPr>
          <p:cNvPr id="594" name="Google Shape;594;p31"/>
          <p:cNvSpPr txBox="1"/>
          <p:nvPr/>
        </p:nvSpPr>
        <p:spPr>
          <a:xfrm>
            <a:off x="805570" y="352084"/>
            <a:ext cx="1219629"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Analysis</a:t>
            </a:r>
            <a:endParaRPr sz="2100">
              <a:solidFill>
                <a:srgbClr val="0070C0"/>
              </a:solidFill>
              <a:latin typeface="Rockwell"/>
              <a:ea typeface="Rockwell"/>
              <a:cs typeface="Rockwell"/>
              <a:sym typeface="Rockwell"/>
            </a:endParaRPr>
          </a:p>
        </p:txBody>
      </p:sp>
      <p:sp>
        <p:nvSpPr>
          <p:cNvPr id="595" name="Google Shape;595;p31"/>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8"/>
                                        </p:tgtEl>
                                        <p:attrNameLst>
                                          <p:attrName>style.visibility</p:attrName>
                                        </p:attrNameLst>
                                      </p:cBhvr>
                                      <p:to>
                                        <p:strVal val="visible"/>
                                      </p:to>
                                    </p:set>
                                    <p:animEffect filter="fade" transition="in">
                                      <p:cBhvr>
                                        <p:cTn dur="500"/>
                                        <p:tgtEl>
                                          <p:spTgt spid="56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500"/>
                                        <p:tgtEl>
                                          <p:spTgt spid="569"/>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567"/>
                                        </p:tgtEl>
                                        <p:attrNameLst>
                                          <p:attrName>style.visibility</p:attrName>
                                        </p:attrNameLst>
                                      </p:cBhvr>
                                      <p:to>
                                        <p:strVal val="visible"/>
                                      </p:to>
                                    </p:set>
                                    <p:anim calcmode="lin" valueType="num">
                                      <p:cBhvr additive="base">
                                        <p:cTn dur="500"/>
                                        <p:tgtEl>
                                          <p:spTgt spid="567"/>
                                        </p:tgtEl>
                                        <p:attrNameLst>
                                          <p:attrName>ppt_w</p:attrName>
                                        </p:attrNameLst>
                                      </p:cBhvr>
                                      <p:tavLst>
                                        <p:tav fmla="" tm="0">
                                          <p:val>
                                            <p:strVal val="0"/>
                                          </p:val>
                                        </p:tav>
                                        <p:tav fmla="" tm="100000">
                                          <p:val>
                                            <p:strVal val="#ppt_w"/>
                                          </p:val>
                                        </p:tav>
                                      </p:tavLst>
                                    </p:anim>
                                    <p:anim calcmode="lin" valueType="num">
                                      <p:cBhvr additive="base">
                                        <p:cTn dur="500"/>
                                        <p:tgtEl>
                                          <p:spTgt spid="567"/>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200"/>
                                        <p:tgtEl>
                                          <p:spTgt spid="594"/>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1500"/>
                                        <p:tgtEl>
                                          <p:spTgt spid="571"/>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500"/>
                                        <p:tgtEl>
                                          <p:spTgt spid="570"/>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582"/>
                                        </p:tgtEl>
                                        <p:attrNameLst>
                                          <p:attrName>style.visibility</p:attrName>
                                        </p:attrNameLst>
                                      </p:cBhvr>
                                      <p:to>
                                        <p:strVal val="visible"/>
                                      </p:to>
                                    </p:set>
                                    <p:animEffect filter="fade" transition="in">
                                      <p:cBhvr>
                                        <p:cTn dur="500"/>
                                        <p:tgtEl>
                                          <p:spTgt spid="582"/>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575"/>
                                        </p:tgtEl>
                                        <p:attrNameLst>
                                          <p:attrName>style.visibility</p:attrName>
                                        </p:attrNameLst>
                                      </p:cBhvr>
                                      <p:to>
                                        <p:strVal val="visible"/>
                                      </p:to>
                                    </p:set>
                                    <p:animEffect filter="fade" transition="in">
                                      <p:cBhvr>
                                        <p:cTn dur="1500"/>
                                        <p:tgtEl>
                                          <p:spTgt spid="575"/>
                                        </p:tgtEl>
                                      </p:cBhvr>
                                    </p:animEffect>
                                  </p:childTnLst>
                                </p:cTn>
                              </p:par>
                            </p:childTnLst>
                          </p:cTn>
                        </p:par>
                        <p:par>
                          <p:cTn fill="hold">
                            <p:stCondLst>
                              <p:cond delay="5700"/>
                            </p:stCondLst>
                            <p:childTnLst>
                              <p:par>
                                <p:cTn fill="hold" nodeType="after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500"/>
                                        <p:tgtEl>
                                          <p:spTgt spid="574"/>
                                        </p:tgtEl>
                                      </p:cBhvr>
                                    </p:animEffect>
                                  </p:childTnLst>
                                </p:cTn>
                              </p:par>
                            </p:childTnLst>
                          </p:cTn>
                        </p:par>
                        <p:par>
                          <p:cTn fill="hold">
                            <p:stCondLst>
                              <p:cond delay="6200"/>
                            </p:stCondLst>
                            <p:childTnLst>
                              <p:par>
                                <p:cTn fill="hold" nodeType="after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500"/>
                                        <p:tgtEl>
                                          <p:spTgt spid="585"/>
                                        </p:tgtEl>
                                      </p:cBhvr>
                                    </p:animEffect>
                                  </p:childTnLst>
                                </p:cTn>
                              </p:par>
                            </p:childTnLst>
                          </p:cTn>
                        </p:par>
                        <p:par>
                          <p:cTn fill="hold">
                            <p:stCondLst>
                              <p:cond delay="6700"/>
                            </p:stCondLst>
                            <p:childTnLst>
                              <p:par>
                                <p:cTn fill="hold" nodeType="after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1500"/>
                                        <p:tgtEl>
                                          <p:spTgt spid="579"/>
                                        </p:tgtEl>
                                      </p:cBhvr>
                                    </p:animEffect>
                                  </p:childTnLst>
                                </p:cTn>
                              </p:par>
                            </p:childTnLst>
                          </p:cTn>
                        </p:par>
                        <p:par>
                          <p:cTn fill="hold">
                            <p:stCondLst>
                              <p:cond delay="8200"/>
                            </p:stCondLst>
                            <p:childTnLst>
                              <p:par>
                                <p:cTn fill="hold" nodeType="after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500"/>
                                        <p:tgtEl>
                                          <p:spTgt spid="578"/>
                                        </p:tgtEl>
                                      </p:cBhvr>
                                    </p:animEffect>
                                  </p:childTnLst>
                                </p:cTn>
                              </p:par>
                            </p:childTnLst>
                          </p:cTn>
                        </p:par>
                        <p:par>
                          <p:cTn fill="hold">
                            <p:stCondLst>
                              <p:cond delay="8700"/>
                            </p:stCondLst>
                            <p:childTnLst>
                              <p:par>
                                <p:cTn fill="hold" nodeType="afterEffect" presetClass="entr" presetID="10" presetSubtype="0">
                                  <p:stCondLst>
                                    <p:cond delay="0"/>
                                  </p:stCondLst>
                                  <p:childTnLst>
                                    <p:set>
                                      <p:cBhvr>
                                        <p:cTn dur="1" fill="hold">
                                          <p:stCondLst>
                                            <p:cond delay="0"/>
                                          </p:stCondLst>
                                        </p:cTn>
                                        <p:tgtEl>
                                          <p:spTgt spid="588"/>
                                        </p:tgtEl>
                                        <p:attrNameLst>
                                          <p:attrName>style.visibility</p:attrName>
                                        </p:attrNameLst>
                                      </p:cBhvr>
                                      <p:to>
                                        <p:strVal val="visible"/>
                                      </p:to>
                                    </p:set>
                                    <p:animEffect filter="fade" transition="in">
                                      <p:cBhvr>
                                        <p:cTn dur="500"/>
                                        <p:tgtEl>
                                          <p:spTgt spid="588"/>
                                        </p:tgtEl>
                                      </p:cBhvr>
                                    </p:animEffect>
                                  </p:childTnLst>
                                </p:cTn>
                              </p:par>
                            </p:childTnLst>
                          </p:cTn>
                        </p:par>
                        <p:par>
                          <p:cTn fill="hold">
                            <p:stCondLst>
                              <p:cond delay="9200"/>
                            </p:stCondLst>
                            <p:childTnLst>
                              <p:par>
                                <p:cTn fill="hold" nodeType="after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500"/>
                                        <p:tgtEl>
                                          <p:spTgt spid="591"/>
                                        </p:tgtEl>
                                      </p:cBhvr>
                                    </p:animEffect>
                                  </p:childTnLst>
                                </p:cTn>
                              </p:par>
                            </p:childTnLst>
                          </p:cTn>
                        </p:par>
                        <p:par>
                          <p:cTn fill="hold">
                            <p:stCondLst>
                              <p:cond delay="9700"/>
                            </p:stCondLst>
                            <p:childTnLst>
                              <p:par>
                                <p:cTn fill="hold" nodeType="after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500"/>
                                        <p:tgtEl>
                                          <p:spTgt spid="592"/>
                                        </p:tgtEl>
                                      </p:cBhvr>
                                    </p:animEffect>
                                  </p:childTnLst>
                                </p:cTn>
                              </p:par>
                            </p:childTnLst>
                          </p:cTn>
                        </p:par>
                        <p:par>
                          <p:cTn fill="hold">
                            <p:stCondLst>
                              <p:cond delay="10200"/>
                            </p:stCondLst>
                            <p:childTnLst>
                              <p:par>
                                <p:cTn fill="hold" nodeType="after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500"/>
                                        <p:tgtEl>
                                          <p:spTgt spid="5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32"/>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3</a:t>
            </a:r>
            <a:endParaRPr sz="3300">
              <a:solidFill>
                <a:srgbClr val="0070C0"/>
              </a:solidFill>
              <a:latin typeface="Rockwell"/>
              <a:ea typeface="Rockwell"/>
              <a:cs typeface="Rockwell"/>
              <a:sym typeface="Rockwell"/>
            </a:endParaRPr>
          </a:p>
        </p:txBody>
      </p:sp>
      <p:sp>
        <p:nvSpPr>
          <p:cNvPr id="602" name="Google Shape;602;p32"/>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603" name="Google Shape;603;p32"/>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cxnSp>
        <p:nvCxnSpPr>
          <p:cNvPr id="604" name="Google Shape;604;p32"/>
          <p:cNvCxnSpPr/>
          <p:nvPr/>
        </p:nvCxnSpPr>
        <p:spPr>
          <a:xfrm>
            <a:off x="4499992" y="1203599"/>
            <a:ext cx="0" cy="3384376"/>
          </a:xfrm>
          <a:prstGeom prst="straightConnector1">
            <a:avLst/>
          </a:prstGeom>
          <a:noFill/>
          <a:ln cap="flat" cmpd="sng" w="9525">
            <a:solidFill>
              <a:srgbClr val="BFBFBF"/>
            </a:solidFill>
            <a:prstDash val="solid"/>
            <a:miter lim="800000"/>
            <a:headEnd len="sm" w="sm" type="none"/>
            <a:tailEnd len="sm" w="sm" type="none"/>
          </a:ln>
        </p:spPr>
      </p:cxnSp>
      <p:sp>
        <p:nvSpPr>
          <p:cNvPr id="605" name="Google Shape;605;p32"/>
          <p:cNvSpPr txBox="1"/>
          <p:nvPr/>
        </p:nvSpPr>
        <p:spPr>
          <a:xfrm>
            <a:off x="1370540" y="1131590"/>
            <a:ext cx="2553388" cy="84696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323F4F"/>
                </a:solidFill>
                <a:latin typeface="Rockwell"/>
                <a:ea typeface="Rockwell"/>
                <a:cs typeface="Rockwell"/>
                <a:sym typeface="Rockwell"/>
              </a:rPr>
              <a:t>Financial Facts</a:t>
            </a:r>
            <a:endParaRPr b="1" sz="1400">
              <a:solidFill>
                <a:srgbClr val="323F4F"/>
              </a:solidFill>
              <a:latin typeface="Rockwell"/>
              <a:ea typeface="Rockwell"/>
              <a:cs typeface="Rockwell"/>
              <a:sym typeface="Rockwell"/>
            </a:endParaRPr>
          </a:p>
          <a:p>
            <a:pPr indent="0" lvl="0" marL="0" marR="0" rtl="0" algn="l">
              <a:spcBef>
                <a:spcPts val="600"/>
              </a:spcBef>
              <a:spcAft>
                <a:spcPts val="0"/>
              </a:spcAft>
              <a:buNone/>
            </a:pPr>
            <a:r>
              <a:rPr lang="tr-TR" sz="1400">
                <a:solidFill>
                  <a:srgbClr val="777777"/>
                </a:solidFill>
                <a:latin typeface="Rockwell"/>
                <a:ea typeface="Rockwell"/>
                <a:cs typeface="Rockwell"/>
                <a:sym typeface="Rockwell"/>
              </a:rPr>
              <a:t>Genius hath electric power which earth can never tame.</a:t>
            </a:r>
            <a:endParaRPr sz="1400">
              <a:solidFill>
                <a:srgbClr val="777777"/>
              </a:solidFill>
              <a:latin typeface="Rockwell"/>
              <a:ea typeface="Rockwell"/>
              <a:cs typeface="Rockwell"/>
              <a:sym typeface="Rockwell"/>
            </a:endParaRPr>
          </a:p>
        </p:txBody>
      </p:sp>
      <p:sp>
        <p:nvSpPr>
          <p:cNvPr id="606" name="Google Shape;606;p32"/>
          <p:cNvSpPr txBox="1"/>
          <p:nvPr/>
        </p:nvSpPr>
        <p:spPr>
          <a:xfrm>
            <a:off x="1365041" y="2427734"/>
            <a:ext cx="2592288" cy="88122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323F4F"/>
                </a:solidFill>
                <a:latin typeface="Rockwell"/>
                <a:ea typeface="Rockwell"/>
                <a:cs typeface="Rockwell"/>
                <a:sym typeface="Rockwell"/>
              </a:rPr>
              <a:t>Profit &amp; Loss</a:t>
            </a:r>
            <a:endParaRPr b="1" sz="1400">
              <a:solidFill>
                <a:srgbClr val="323F4F"/>
              </a:solidFill>
              <a:latin typeface="Rockwell"/>
              <a:ea typeface="Rockwell"/>
              <a:cs typeface="Rockwell"/>
              <a:sym typeface="Rockwell"/>
            </a:endParaRPr>
          </a:p>
          <a:p>
            <a:pPr indent="0" lvl="0" marL="0" marR="0" rtl="0" algn="l">
              <a:spcBef>
                <a:spcPts val="600"/>
              </a:spcBef>
              <a:spcAft>
                <a:spcPts val="0"/>
              </a:spcAft>
              <a:buNone/>
            </a:pPr>
            <a:r>
              <a:rPr lang="tr-TR" sz="1400">
                <a:solidFill>
                  <a:srgbClr val="777777"/>
                </a:solidFill>
                <a:latin typeface="Rockwell"/>
                <a:ea typeface="Rockwell"/>
                <a:cs typeface="Rockwell"/>
                <a:sym typeface="Rockwell"/>
              </a:rPr>
              <a:t>The time is now, the place is here. Stay in the present.</a:t>
            </a:r>
            <a:endParaRPr sz="1400">
              <a:solidFill>
                <a:srgbClr val="777777"/>
              </a:solidFill>
              <a:latin typeface="Rockwell"/>
              <a:ea typeface="Rockwell"/>
              <a:cs typeface="Rockwell"/>
              <a:sym typeface="Rockwell"/>
            </a:endParaRPr>
          </a:p>
        </p:txBody>
      </p:sp>
      <p:sp>
        <p:nvSpPr>
          <p:cNvPr id="607" name="Google Shape;607;p32"/>
          <p:cNvSpPr txBox="1"/>
          <p:nvPr/>
        </p:nvSpPr>
        <p:spPr>
          <a:xfrm>
            <a:off x="1331639" y="3850768"/>
            <a:ext cx="3062803" cy="88122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323F4F"/>
                </a:solidFill>
                <a:latin typeface="Rockwell"/>
                <a:ea typeface="Rockwell"/>
                <a:cs typeface="Rockwell"/>
                <a:sym typeface="Rockwell"/>
              </a:rPr>
              <a:t>Balance Sheet</a:t>
            </a:r>
            <a:endParaRPr b="1" sz="1400">
              <a:solidFill>
                <a:srgbClr val="323F4F"/>
              </a:solidFill>
              <a:latin typeface="Rockwell"/>
              <a:ea typeface="Rockwell"/>
              <a:cs typeface="Rockwell"/>
              <a:sym typeface="Rockwell"/>
            </a:endParaRPr>
          </a:p>
          <a:p>
            <a:pPr indent="0" lvl="0" marL="0" marR="0" rtl="0" algn="l">
              <a:spcBef>
                <a:spcPts val="600"/>
              </a:spcBef>
              <a:spcAft>
                <a:spcPts val="0"/>
              </a:spcAft>
              <a:buNone/>
            </a:pPr>
            <a:r>
              <a:rPr lang="tr-TR" sz="1400">
                <a:solidFill>
                  <a:srgbClr val="777777"/>
                </a:solidFill>
                <a:latin typeface="Rockwell"/>
                <a:ea typeface="Rockwell"/>
                <a:cs typeface="Rockwell"/>
                <a:sym typeface="Rockwell"/>
              </a:rPr>
              <a:t>It is a very sad thing that nowadays there is so little useless information.</a:t>
            </a:r>
            <a:endParaRPr sz="1400">
              <a:solidFill>
                <a:srgbClr val="777777"/>
              </a:solidFill>
              <a:latin typeface="Rockwell"/>
              <a:ea typeface="Rockwell"/>
              <a:cs typeface="Rockwell"/>
              <a:sym typeface="Rockwell"/>
            </a:endParaRPr>
          </a:p>
        </p:txBody>
      </p:sp>
      <p:sp>
        <p:nvSpPr>
          <p:cNvPr id="608" name="Google Shape;608;p32"/>
          <p:cNvSpPr txBox="1"/>
          <p:nvPr/>
        </p:nvSpPr>
        <p:spPr>
          <a:xfrm>
            <a:off x="5619012" y="1167594"/>
            <a:ext cx="3024474" cy="10063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323F4F"/>
                </a:solidFill>
                <a:latin typeface="Rockwell"/>
                <a:ea typeface="Rockwell"/>
                <a:cs typeface="Rockwell"/>
                <a:sym typeface="Rockwell"/>
              </a:rPr>
              <a:t>Customer Acquisition</a:t>
            </a:r>
            <a:endParaRPr b="1" sz="1400">
              <a:solidFill>
                <a:srgbClr val="323F4F"/>
              </a:solidFill>
              <a:latin typeface="Rockwell"/>
              <a:ea typeface="Rockwell"/>
              <a:cs typeface="Rockwell"/>
              <a:sym typeface="Rockwell"/>
            </a:endParaRPr>
          </a:p>
          <a:p>
            <a:pPr indent="0" lvl="0" marL="0" marR="0" rtl="0" algn="l">
              <a:spcBef>
                <a:spcPts val="600"/>
              </a:spcBef>
              <a:spcAft>
                <a:spcPts val="0"/>
              </a:spcAft>
              <a:buNone/>
            </a:pPr>
            <a:r>
              <a:rPr lang="tr-TR" sz="1400">
                <a:solidFill>
                  <a:srgbClr val="777777"/>
                </a:solidFill>
                <a:latin typeface="Rockwell"/>
                <a:ea typeface="Rockwell"/>
                <a:cs typeface="Rockwell"/>
                <a:sym typeface="Rockwell"/>
              </a:rPr>
              <a:t>Defined, focused user acquisition strategy.</a:t>
            </a:r>
            <a:endParaRPr sz="1400">
              <a:solidFill>
                <a:srgbClr val="777777"/>
              </a:solidFill>
              <a:latin typeface="Rockwell"/>
              <a:ea typeface="Rockwell"/>
              <a:cs typeface="Rockwell"/>
              <a:sym typeface="Rockwell"/>
            </a:endParaRPr>
          </a:p>
        </p:txBody>
      </p:sp>
      <p:sp>
        <p:nvSpPr>
          <p:cNvPr id="609" name="Google Shape;609;p32"/>
          <p:cNvSpPr txBox="1"/>
          <p:nvPr/>
        </p:nvSpPr>
        <p:spPr>
          <a:xfrm>
            <a:off x="5619011" y="2482615"/>
            <a:ext cx="3342079" cy="10063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323F4F"/>
                </a:solidFill>
                <a:latin typeface="Rockwell"/>
                <a:ea typeface="Rockwell"/>
                <a:cs typeface="Rockwell"/>
                <a:sym typeface="Rockwell"/>
              </a:rPr>
              <a:t>Use of Funds</a:t>
            </a:r>
            <a:endParaRPr b="1" sz="1400">
              <a:solidFill>
                <a:srgbClr val="323F4F"/>
              </a:solidFill>
              <a:latin typeface="Rockwell"/>
              <a:ea typeface="Rockwell"/>
              <a:cs typeface="Rockwell"/>
              <a:sym typeface="Rockwell"/>
            </a:endParaRPr>
          </a:p>
          <a:p>
            <a:pPr indent="0" lvl="0" marL="0" marR="0" rtl="0" algn="l">
              <a:spcBef>
                <a:spcPts val="600"/>
              </a:spcBef>
              <a:spcAft>
                <a:spcPts val="0"/>
              </a:spcAft>
              <a:buNone/>
            </a:pPr>
            <a:r>
              <a:rPr lang="tr-TR" sz="1400">
                <a:solidFill>
                  <a:srgbClr val="777777"/>
                </a:solidFill>
                <a:latin typeface="Rockwell"/>
                <a:ea typeface="Rockwell"/>
                <a:cs typeface="Rockwell"/>
                <a:sym typeface="Rockwell"/>
              </a:rPr>
              <a:t>Sometimes it's easier to go old school, our copywriters prefer a good ball.</a:t>
            </a:r>
            <a:endParaRPr sz="1400">
              <a:solidFill>
                <a:srgbClr val="777777"/>
              </a:solidFill>
              <a:latin typeface="Rockwell"/>
              <a:ea typeface="Rockwell"/>
              <a:cs typeface="Rockwell"/>
              <a:sym typeface="Rockwell"/>
            </a:endParaRPr>
          </a:p>
        </p:txBody>
      </p:sp>
      <p:sp>
        <p:nvSpPr>
          <p:cNvPr id="610" name="Google Shape;610;p32"/>
          <p:cNvSpPr txBox="1"/>
          <p:nvPr/>
        </p:nvSpPr>
        <p:spPr>
          <a:xfrm>
            <a:off x="5619011" y="3725628"/>
            <a:ext cx="3342101" cy="10063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323F4F"/>
                </a:solidFill>
                <a:latin typeface="Rockwell"/>
                <a:ea typeface="Rockwell"/>
                <a:cs typeface="Rockwell"/>
                <a:sym typeface="Rockwell"/>
              </a:rPr>
              <a:t>Sale Report</a:t>
            </a:r>
            <a:endParaRPr/>
          </a:p>
          <a:p>
            <a:pPr indent="0" lvl="0" marL="0" marR="0" rtl="0" algn="l">
              <a:spcBef>
                <a:spcPts val="600"/>
              </a:spcBef>
              <a:spcAft>
                <a:spcPts val="0"/>
              </a:spcAft>
              <a:buNone/>
            </a:pPr>
            <a:r>
              <a:rPr lang="tr-TR" sz="1400">
                <a:solidFill>
                  <a:srgbClr val="777777"/>
                </a:solidFill>
                <a:latin typeface="Rockwell"/>
                <a:ea typeface="Rockwell"/>
                <a:cs typeface="Rockwell"/>
                <a:sym typeface="Rockwell"/>
              </a:rPr>
              <a:t>Your audience relate and absorb information on different sensory levels.</a:t>
            </a:r>
            <a:endParaRPr sz="1400">
              <a:solidFill>
                <a:srgbClr val="777777"/>
              </a:solidFill>
              <a:latin typeface="Rockwell"/>
              <a:ea typeface="Rockwell"/>
              <a:cs typeface="Rockwell"/>
              <a:sym typeface="Rockwell"/>
            </a:endParaRPr>
          </a:p>
        </p:txBody>
      </p:sp>
      <p:grpSp>
        <p:nvGrpSpPr>
          <p:cNvPr id="611" name="Google Shape;611;p32"/>
          <p:cNvGrpSpPr/>
          <p:nvPr/>
        </p:nvGrpSpPr>
        <p:grpSpPr>
          <a:xfrm>
            <a:off x="635906" y="1311611"/>
            <a:ext cx="576064" cy="576064"/>
            <a:chOff x="635906" y="1669368"/>
            <a:chExt cx="576064" cy="576064"/>
          </a:xfrm>
        </p:grpSpPr>
        <p:sp>
          <p:nvSpPr>
            <p:cNvPr id="612" name="Google Shape;612;p32"/>
            <p:cNvSpPr/>
            <p:nvPr/>
          </p:nvSpPr>
          <p:spPr>
            <a:xfrm>
              <a:off x="635906" y="1669368"/>
              <a:ext cx="576064" cy="576064"/>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13" name="Google Shape;613;p32"/>
            <p:cNvSpPr/>
            <p:nvPr/>
          </p:nvSpPr>
          <p:spPr>
            <a:xfrm>
              <a:off x="705748" y="1772734"/>
              <a:ext cx="373820" cy="300082"/>
            </a:xfrm>
            <a:prstGeom prst="rect">
              <a:avLst/>
            </a:pr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350">
                  <a:solidFill>
                    <a:srgbClr val="FFFFFF"/>
                  </a:solidFill>
                  <a:latin typeface="Rockwell"/>
                  <a:ea typeface="Rockwell"/>
                  <a:cs typeface="Rockwell"/>
                  <a:sym typeface="Rockwell"/>
                </a:rPr>
                <a:t>01</a:t>
              </a:r>
              <a:endParaRPr sz="1350">
                <a:solidFill>
                  <a:srgbClr val="FFFFFF"/>
                </a:solidFill>
                <a:latin typeface="Rockwell"/>
                <a:ea typeface="Rockwell"/>
                <a:cs typeface="Rockwell"/>
                <a:sym typeface="Rockwell"/>
              </a:endParaRPr>
            </a:p>
          </p:txBody>
        </p:sp>
      </p:grpSp>
      <p:grpSp>
        <p:nvGrpSpPr>
          <p:cNvPr id="614" name="Google Shape;614;p32"/>
          <p:cNvGrpSpPr/>
          <p:nvPr/>
        </p:nvGrpSpPr>
        <p:grpSpPr>
          <a:xfrm>
            <a:off x="635906" y="2607755"/>
            <a:ext cx="576064" cy="576064"/>
            <a:chOff x="635906" y="2965512"/>
            <a:chExt cx="576064" cy="576064"/>
          </a:xfrm>
        </p:grpSpPr>
        <p:sp>
          <p:nvSpPr>
            <p:cNvPr id="615" name="Google Shape;615;p32"/>
            <p:cNvSpPr/>
            <p:nvPr/>
          </p:nvSpPr>
          <p:spPr>
            <a:xfrm>
              <a:off x="635906" y="2965512"/>
              <a:ext cx="576064" cy="576064"/>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16" name="Google Shape;616;p32"/>
            <p:cNvSpPr/>
            <p:nvPr/>
          </p:nvSpPr>
          <p:spPr>
            <a:xfrm>
              <a:off x="737028" y="3068878"/>
              <a:ext cx="373820" cy="300082"/>
            </a:xfrm>
            <a:prstGeom prst="rect">
              <a:avLst/>
            </a:pr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350">
                  <a:solidFill>
                    <a:srgbClr val="FFFFFF"/>
                  </a:solidFill>
                  <a:latin typeface="Rockwell"/>
                  <a:ea typeface="Rockwell"/>
                  <a:cs typeface="Rockwell"/>
                  <a:sym typeface="Rockwell"/>
                </a:rPr>
                <a:t>02</a:t>
              </a:r>
              <a:endParaRPr sz="1350">
                <a:solidFill>
                  <a:srgbClr val="FFFFFF"/>
                </a:solidFill>
                <a:latin typeface="Rockwell"/>
                <a:ea typeface="Rockwell"/>
                <a:cs typeface="Rockwell"/>
                <a:sym typeface="Rockwell"/>
              </a:endParaRPr>
            </a:p>
          </p:txBody>
        </p:sp>
      </p:grpSp>
      <p:grpSp>
        <p:nvGrpSpPr>
          <p:cNvPr id="617" name="Google Shape;617;p32"/>
          <p:cNvGrpSpPr/>
          <p:nvPr/>
        </p:nvGrpSpPr>
        <p:grpSpPr>
          <a:xfrm>
            <a:off x="635906" y="3903899"/>
            <a:ext cx="576064" cy="576064"/>
            <a:chOff x="635906" y="4261656"/>
            <a:chExt cx="576064" cy="576064"/>
          </a:xfrm>
        </p:grpSpPr>
        <p:sp>
          <p:nvSpPr>
            <p:cNvPr id="618" name="Google Shape;618;p32"/>
            <p:cNvSpPr/>
            <p:nvPr/>
          </p:nvSpPr>
          <p:spPr>
            <a:xfrm>
              <a:off x="635906" y="4261656"/>
              <a:ext cx="576064" cy="576064"/>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19" name="Google Shape;619;p32"/>
            <p:cNvSpPr/>
            <p:nvPr/>
          </p:nvSpPr>
          <p:spPr>
            <a:xfrm>
              <a:off x="737028" y="4365022"/>
              <a:ext cx="373820" cy="300082"/>
            </a:xfrm>
            <a:prstGeom prst="rect">
              <a:avLst/>
            </a:pr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350">
                  <a:solidFill>
                    <a:srgbClr val="FFFFFF"/>
                  </a:solidFill>
                  <a:latin typeface="Rockwell"/>
                  <a:ea typeface="Rockwell"/>
                  <a:cs typeface="Rockwell"/>
                  <a:sym typeface="Rockwell"/>
                </a:rPr>
                <a:t>03</a:t>
              </a:r>
              <a:endParaRPr sz="1350">
                <a:solidFill>
                  <a:srgbClr val="FFFFFF"/>
                </a:solidFill>
                <a:latin typeface="Rockwell"/>
                <a:ea typeface="Rockwell"/>
                <a:cs typeface="Rockwell"/>
                <a:sym typeface="Rockwell"/>
              </a:endParaRPr>
            </a:p>
          </p:txBody>
        </p:sp>
      </p:grpSp>
      <p:grpSp>
        <p:nvGrpSpPr>
          <p:cNvPr id="620" name="Google Shape;620;p32"/>
          <p:cNvGrpSpPr/>
          <p:nvPr/>
        </p:nvGrpSpPr>
        <p:grpSpPr>
          <a:xfrm>
            <a:off x="5004048" y="1311611"/>
            <a:ext cx="576064" cy="576064"/>
            <a:chOff x="5004048" y="1669368"/>
            <a:chExt cx="576064" cy="576064"/>
          </a:xfrm>
        </p:grpSpPr>
        <p:sp>
          <p:nvSpPr>
            <p:cNvPr id="621" name="Google Shape;621;p32"/>
            <p:cNvSpPr/>
            <p:nvPr/>
          </p:nvSpPr>
          <p:spPr>
            <a:xfrm>
              <a:off x="5004048" y="1669368"/>
              <a:ext cx="576064" cy="576064"/>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22" name="Google Shape;622;p32"/>
            <p:cNvSpPr/>
            <p:nvPr/>
          </p:nvSpPr>
          <p:spPr>
            <a:xfrm>
              <a:off x="5107160" y="1772734"/>
              <a:ext cx="373820" cy="300082"/>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350">
                  <a:solidFill>
                    <a:srgbClr val="FFFFFF"/>
                  </a:solidFill>
                  <a:latin typeface="Rockwell"/>
                  <a:ea typeface="Rockwell"/>
                  <a:cs typeface="Rockwell"/>
                  <a:sym typeface="Rockwell"/>
                </a:rPr>
                <a:t>04</a:t>
              </a:r>
              <a:endParaRPr sz="1350">
                <a:solidFill>
                  <a:srgbClr val="FFFFFF"/>
                </a:solidFill>
                <a:latin typeface="Rockwell"/>
                <a:ea typeface="Rockwell"/>
                <a:cs typeface="Rockwell"/>
                <a:sym typeface="Rockwell"/>
              </a:endParaRPr>
            </a:p>
          </p:txBody>
        </p:sp>
      </p:grpSp>
      <p:grpSp>
        <p:nvGrpSpPr>
          <p:cNvPr id="623" name="Google Shape;623;p32"/>
          <p:cNvGrpSpPr/>
          <p:nvPr/>
        </p:nvGrpSpPr>
        <p:grpSpPr>
          <a:xfrm>
            <a:off x="5004048" y="2607755"/>
            <a:ext cx="576064" cy="576064"/>
            <a:chOff x="5004048" y="2965512"/>
            <a:chExt cx="576064" cy="576064"/>
          </a:xfrm>
        </p:grpSpPr>
        <p:sp>
          <p:nvSpPr>
            <p:cNvPr id="624" name="Google Shape;624;p32"/>
            <p:cNvSpPr/>
            <p:nvPr/>
          </p:nvSpPr>
          <p:spPr>
            <a:xfrm>
              <a:off x="5004048" y="2965512"/>
              <a:ext cx="576064" cy="576064"/>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25" name="Google Shape;625;p32"/>
            <p:cNvSpPr/>
            <p:nvPr/>
          </p:nvSpPr>
          <p:spPr>
            <a:xfrm>
              <a:off x="5106773" y="3068878"/>
              <a:ext cx="370614" cy="300082"/>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350">
                  <a:solidFill>
                    <a:srgbClr val="FFFFFF"/>
                  </a:solidFill>
                  <a:latin typeface="Rockwell"/>
                  <a:ea typeface="Rockwell"/>
                  <a:cs typeface="Rockwell"/>
                  <a:sym typeface="Rockwell"/>
                </a:rPr>
                <a:t>05</a:t>
              </a:r>
              <a:endParaRPr sz="1350">
                <a:solidFill>
                  <a:srgbClr val="FFFFFF"/>
                </a:solidFill>
                <a:latin typeface="Rockwell"/>
                <a:ea typeface="Rockwell"/>
                <a:cs typeface="Rockwell"/>
                <a:sym typeface="Rockwell"/>
              </a:endParaRPr>
            </a:p>
          </p:txBody>
        </p:sp>
      </p:grpSp>
      <p:grpSp>
        <p:nvGrpSpPr>
          <p:cNvPr id="626" name="Google Shape;626;p32"/>
          <p:cNvGrpSpPr/>
          <p:nvPr/>
        </p:nvGrpSpPr>
        <p:grpSpPr>
          <a:xfrm>
            <a:off x="5004048" y="3903899"/>
            <a:ext cx="576064" cy="576064"/>
            <a:chOff x="5004048" y="4261656"/>
            <a:chExt cx="576064" cy="576064"/>
          </a:xfrm>
        </p:grpSpPr>
        <p:sp>
          <p:nvSpPr>
            <p:cNvPr id="627" name="Google Shape;627;p32"/>
            <p:cNvSpPr/>
            <p:nvPr/>
          </p:nvSpPr>
          <p:spPr>
            <a:xfrm>
              <a:off x="5004048" y="4261656"/>
              <a:ext cx="576064" cy="576064"/>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28" name="Google Shape;628;p32"/>
            <p:cNvSpPr/>
            <p:nvPr/>
          </p:nvSpPr>
          <p:spPr>
            <a:xfrm>
              <a:off x="5103954" y="4365022"/>
              <a:ext cx="370614" cy="300082"/>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350">
                  <a:solidFill>
                    <a:srgbClr val="FFFFFF"/>
                  </a:solidFill>
                  <a:latin typeface="Rockwell"/>
                  <a:ea typeface="Rockwell"/>
                  <a:cs typeface="Rockwell"/>
                  <a:sym typeface="Rockwell"/>
                </a:rPr>
                <a:t>06</a:t>
              </a:r>
              <a:endParaRPr sz="1350">
                <a:solidFill>
                  <a:srgbClr val="FFFFFF"/>
                </a:solidFill>
                <a:latin typeface="Rockwell"/>
                <a:ea typeface="Rockwell"/>
                <a:cs typeface="Rockwell"/>
                <a:sym typeface="Rockwell"/>
              </a:endParaRPr>
            </a:p>
          </p:txBody>
        </p:sp>
      </p:grpSp>
      <p:sp>
        <p:nvSpPr>
          <p:cNvPr id="629" name="Google Shape;629;p32"/>
          <p:cNvSpPr txBox="1"/>
          <p:nvPr/>
        </p:nvSpPr>
        <p:spPr>
          <a:xfrm>
            <a:off x="805570" y="352084"/>
            <a:ext cx="1219629"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Analysis</a:t>
            </a:r>
            <a:endParaRPr sz="2100">
              <a:solidFill>
                <a:srgbClr val="0070C0"/>
              </a:solidFill>
              <a:latin typeface="Rockwell"/>
              <a:ea typeface="Rockwell"/>
              <a:cs typeface="Rockwell"/>
              <a:sym typeface="Rockwell"/>
            </a:endParaRPr>
          </a:p>
        </p:txBody>
      </p:sp>
      <p:sp>
        <p:nvSpPr>
          <p:cNvPr id="630" name="Google Shape;630;p32"/>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2"/>
                                        </p:tgtEl>
                                        <p:attrNameLst>
                                          <p:attrName>style.visibility</p:attrName>
                                        </p:attrNameLst>
                                      </p:cBhvr>
                                      <p:to>
                                        <p:strVal val="visible"/>
                                      </p:to>
                                    </p:set>
                                    <p:animEffect filter="fade" transition="in">
                                      <p:cBhvr>
                                        <p:cTn dur="500"/>
                                        <p:tgtEl>
                                          <p:spTgt spid="60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500"/>
                                        <p:tgtEl>
                                          <p:spTgt spid="603"/>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601"/>
                                        </p:tgtEl>
                                        <p:attrNameLst>
                                          <p:attrName>style.visibility</p:attrName>
                                        </p:attrNameLst>
                                      </p:cBhvr>
                                      <p:to>
                                        <p:strVal val="visible"/>
                                      </p:to>
                                    </p:set>
                                    <p:anim calcmode="lin" valueType="num">
                                      <p:cBhvr additive="base">
                                        <p:cTn dur="500"/>
                                        <p:tgtEl>
                                          <p:spTgt spid="601"/>
                                        </p:tgtEl>
                                        <p:attrNameLst>
                                          <p:attrName>ppt_w</p:attrName>
                                        </p:attrNameLst>
                                      </p:cBhvr>
                                      <p:tavLst>
                                        <p:tav fmla="" tm="0">
                                          <p:val>
                                            <p:strVal val="0"/>
                                          </p:val>
                                        </p:tav>
                                        <p:tav fmla="" tm="100000">
                                          <p:val>
                                            <p:strVal val="#ppt_w"/>
                                          </p:val>
                                        </p:tav>
                                      </p:tavLst>
                                    </p:anim>
                                    <p:anim calcmode="lin" valueType="num">
                                      <p:cBhvr additive="base">
                                        <p:cTn dur="500"/>
                                        <p:tgtEl>
                                          <p:spTgt spid="601"/>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200"/>
                                        <p:tgtEl>
                                          <p:spTgt spid="629"/>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500"/>
                                        <p:tgtEl>
                                          <p:spTgt spid="604"/>
                                        </p:tgtEl>
                                      </p:cBhvr>
                                    </p:animEffect>
                                  </p:childTnLst>
                                </p:cTn>
                              </p:par>
                            </p:childTnLst>
                          </p:cTn>
                        </p:par>
                        <p:par>
                          <p:cTn fill="hold">
                            <p:stCondLst>
                              <p:cond delay="2200"/>
                            </p:stCondLst>
                            <p:childTnLst>
                              <p:par>
                                <p:cTn fill="hold" nodeType="afterEffect" presetClass="entr" presetID="10" presetSubtype="0">
                                  <p:stCondLst>
                                    <p:cond delay="0"/>
                                  </p:stCondLst>
                                  <p:childTnLst>
                                    <p:set>
                                      <p:cBhvr>
                                        <p:cTn dur="1" fill="hold">
                                          <p:stCondLst>
                                            <p:cond delay="0"/>
                                          </p:stCondLst>
                                        </p:cTn>
                                        <p:tgtEl>
                                          <p:spTgt spid="611"/>
                                        </p:tgtEl>
                                        <p:attrNameLst>
                                          <p:attrName>style.visibility</p:attrName>
                                        </p:attrNameLst>
                                      </p:cBhvr>
                                      <p:to>
                                        <p:strVal val="visible"/>
                                      </p:to>
                                    </p:set>
                                    <p:animEffect filter="fade" transition="in">
                                      <p:cBhvr>
                                        <p:cTn dur="500"/>
                                        <p:tgtEl>
                                          <p:spTgt spid="611"/>
                                        </p:tgtEl>
                                      </p:cBhvr>
                                    </p:animEffect>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500"/>
                                        <p:tgtEl>
                                          <p:spTgt spid="605"/>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614"/>
                                        </p:tgtEl>
                                        <p:attrNameLst>
                                          <p:attrName>style.visibility</p:attrName>
                                        </p:attrNameLst>
                                      </p:cBhvr>
                                      <p:to>
                                        <p:strVal val="visible"/>
                                      </p:to>
                                    </p:set>
                                    <p:animEffect filter="fade" transition="in">
                                      <p:cBhvr>
                                        <p:cTn dur="500"/>
                                        <p:tgtEl>
                                          <p:spTgt spid="614"/>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606"/>
                                        </p:tgtEl>
                                        <p:attrNameLst>
                                          <p:attrName>style.visibility</p:attrName>
                                        </p:attrNameLst>
                                      </p:cBhvr>
                                      <p:to>
                                        <p:strVal val="visible"/>
                                      </p:to>
                                    </p:set>
                                    <p:animEffect filter="fade" transition="in">
                                      <p:cBhvr>
                                        <p:cTn dur="500"/>
                                        <p:tgtEl>
                                          <p:spTgt spid="606"/>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617"/>
                                        </p:tgtEl>
                                        <p:attrNameLst>
                                          <p:attrName>style.visibility</p:attrName>
                                        </p:attrNameLst>
                                      </p:cBhvr>
                                      <p:to>
                                        <p:strVal val="visible"/>
                                      </p:to>
                                    </p:set>
                                    <p:animEffect filter="fade" transition="in">
                                      <p:cBhvr>
                                        <p:cTn dur="500"/>
                                        <p:tgtEl>
                                          <p:spTgt spid="617"/>
                                        </p:tgtEl>
                                      </p:cBhvr>
                                    </p:animEffect>
                                  </p:childTnLst>
                                </p:cTn>
                              </p:par>
                            </p:childTnLst>
                          </p:cTn>
                        </p:par>
                        <p:par>
                          <p:cTn fill="hold">
                            <p:stCondLst>
                              <p:cond delay="4700"/>
                            </p:stCondLst>
                            <p:childTnLst>
                              <p:par>
                                <p:cTn fill="hold" nodeType="after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500"/>
                                        <p:tgtEl>
                                          <p:spTgt spid="607"/>
                                        </p:tgtEl>
                                      </p:cBhvr>
                                    </p:animEffect>
                                  </p:childTnLst>
                                </p:cTn>
                              </p:par>
                            </p:childTnLst>
                          </p:cTn>
                        </p:par>
                        <p:par>
                          <p:cTn fill="hold">
                            <p:stCondLst>
                              <p:cond delay="5200"/>
                            </p:stCondLst>
                            <p:childTnLst>
                              <p:par>
                                <p:cTn fill="hold" nodeType="after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500"/>
                                        <p:tgtEl>
                                          <p:spTgt spid="620"/>
                                        </p:tgtEl>
                                      </p:cBhvr>
                                    </p:animEffect>
                                  </p:childTnLst>
                                </p:cTn>
                              </p:par>
                            </p:childTnLst>
                          </p:cTn>
                        </p:par>
                        <p:par>
                          <p:cTn fill="hold">
                            <p:stCondLst>
                              <p:cond delay="5700"/>
                            </p:stCondLst>
                            <p:childTnLst>
                              <p:par>
                                <p:cTn fill="hold" nodeType="after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500"/>
                                        <p:tgtEl>
                                          <p:spTgt spid="608"/>
                                        </p:tgtEl>
                                      </p:cBhvr>
                                    </p:animEffect>
                                  </p:childTnLst>
                                </p:cTn>
                              </p:par>
                            </p:childTnLst>
                          </p:cTn>
                        </p:par>
                        <p:par>
                          <p:cTn fill="hold">
                            <p:stCondLst>
                              <p:cond delay="6200"/>
                            </p:stCondLst>
                            <p:childTnLst>
                              <p:par>
                                <p:cTn fill="hold" nodeType="after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500"/>
                                        <p:tgtEl>
                                          <p:spTgt spid="623"/>
                                        </p:tgtEl>
                                      </p:cBhvr>
                                    </p:animEffect>
                                  </p:childTnLst>
                                </p:cTn>
                              </p:par>
                            </p:childTnLst>
                          </p:cTn>
                        </p:par>
                        <p:par>
                          <p:cTn fill="hold">
                            <p:stCondLst>
                              <p:cond delay="6700"/>
                            </p:stCondLst>
                            <p:childTnLst>
                              <p:par>
                                <p:cTn fill="hold" nodeType="after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500"/>
                                        <p:tgtEl>
                                          <p:spTgt spid="609"/>
                                        </p:tgtEl>
                                      </p:cBhvr>
                                    </p:animEffect>
                                  </p:childTnLst>
                                </p:cTn>
                              </p:par>
                            </p:childTnLst>
                          </p:cTn>
                        </p:par>
                        <p:par>
                          <p:cTn fill="hold">
                            <p:stCondLst>
                              <p:cond delay="7200"/>
                            </p:stCondLst>
                            <p:childTnLst>
                              <p:par>
                                <p:cTn fill="hold" nodeType="after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500"/>
                                        <p:tgtEl>
                                          <p:spTgt spid="626"/>
                                        </p:tgtEl>
                                      </p:cBhvr>
                                    </p:animEffect>
                                  </p:childTnLst>
                                </p:cTn>
                              </p:par>
                            </p:childTnLst>
                          </p:cTn>
                        </p:par>
                        <p:par>
                          <p:cTn fill="hold">
                            <p:stCondLst>
                              <p:cond delay="7700"/>
                            </p:stCondLst>
                            <p:childTnLst>
                              <p:par>
                                <p:cTn fill="hold" nodeType="afterEffect" presetClass="entr" presetID="10" presetSubtype="0">
                                  <p:stCondLst>
                                    <p:cond delay="0"/>
                                  </p:stCondLst>
                                  <p:childTnLst>
                                    <p:set>
                                      <p:cBhvr>
                                        <p:cTn dur="1" fill="hold">
                                          <p:stCondLst>
                                            <p:cond delay="0"/>
                                          </p:stCondLst>
                                        </p:cTn>
                                        <p:tgtEl>
                                          <p:spTgt spid="610"/>
                                        </p:tgtEl>
                                        <p:attrNameLst>
                                          <p:attrName>style.visibility</p:attrName>
                                        </p:attrNameLst>
                                      </p:cBhvr>
                                      <p:to>
                                        <p:strVal val="visible"/>
                                      </p:to>
                                    </p:set>
                                    <p:animEffect filter="fade" transition="in">
                                      <p:cBhvr>
                                        <p:cTn dur="500"/>
                                        <p:tgtEl>
                                          <p:spTgt spid="6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C:\Users\hd02\Desktop\42-17023163.jpg" id="115" name="Google Shape;115;p15"/>
          <p:cNvPicPr preferRelativeResize="0"/>
          <p:nvPr/>
        </p:nvPicPr>
        <p:blipFill rotWithShape="1">
          <a:blip r:embed="rId3">
            <a:alphaModFix/>
          </a:blip>
          <a:srcRect b="0" l="0" r="0" t="0"/>
          <a:stretch/>
        </p:blipFill>
        <p:spPr>
          <a:xfrm>
            <a:off x="4729534" y="1083408"/>
            <a:ext cx="3190504" cy="2268140"/>
          </a:xfrm>
          <a:prstGeom prst="rect">
            <a:avLst/>
          </a:prstGeom>
          <a:noFill/>
          <a:ln>
            <a:noFill/>
          </a:ln>
        </p:spPr>
      </p:pic>
      <p:pic>
        <p:nvPicPr>
          <p:cNvPr id="116" name="Google Shape;116;p15"/>
          <p:cNvPicPr preferRelativeResize="0"/>
          <p:nvPr/>
        </p:nvPicPr>
        <p:blipFill rotWithShape="1">
          <a:blip r:embed="rId4">
            <a:alphaModFix/>
          </a:blip>
          <a:srcRect b="0" l="0" r="0" t="0"/>
          <a:stretch/>
        </p:blipFill>
        <p:spPr>
          <a:xfrm>
            <a:off x="1388906" y="1083408"/>
            <a:ext cx="3340629" cy="2268140"/>
          </a:xfrm>
          <a:prstGeom prst="rect">
            <a:avLst/>
          </a:prstGeom>
          <a:noFill/>
          <a:ln>
            <a:noFill/>
          </a:ln>
        </p:spPr>
      </p:pic>
      <p:sp>
        <p:nvSpPr>
          <p:cNvPr id="117" name="Google Shape;117;p15"/>
          <p:cNvSpPr txBox="1"/>
          <p:nvPr/>
        </p:nvSpPr>
        <p:spPr>
          <a:xfrm>
            <a:off x="1223965" y="3621236"/>
            <a:ext cx="6696075" cy="1106072"/>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b="1" lang="tr-TR" sz="900">
                <a:solidFill>
                  <a:srgbClr val="3F3F3F"/>
                </a:solidFill>
                <a:latin typeface="Rockwell"/>
                <a:ea typeface="Rockwell"/>
                <a:cs typeface="Rockwell"/>
                <a:sym typeface="Rockwell"/>
              </a:rPr>
              <a:t>EDIT IN GOOGLE SLIDES</a:t>
            </a:r>
            <a:endParaRPr/>
          </a:p>
          <a:p>
            <a:pPr indent="0" lvl="0" marL="0" marR="0" rtl="0" algn="just">
              <a:lnSpc>
                <a:spcPct val="150000"/>
              </a:lnSpc>
              <a:spcBef>
                <a:spcPts val="0"/>
              </a:spcBef>
              <a:spcAft>
                <a:spcPts val="0"/>
              </a:spcAft>
              <a:buNone/>
            </a:pPr>
            <a:r>
              <a:t/>
            </a:r>
            <a:endParaRPr sz="900">
              <a:solidFill>
                <a:srgbClr val="3F3F3F"/>
              </a:solidFill>
              <a:latin typeface="Rockwell"/>
              <a:ea typeface="Rockwell"/>
              <a:cs typeface="Rockwell"/>
              <a:sym typeface="Rockwell"/>
            </a:endParaRPr>
          </a:p>
          <a:p>
            <a:pPr indent="0" lvl="0" marL="0" marR="0" rtl="0" algn="just">
              <a:lnSpc>
                <a:spcPct val="150000"/>
              </a:lnSpc>
              <a:spcBef>
                <a:spcPts val="0"/>
              </a:spcBef>
              <a:spcAft>
                <a:spcPts val="0"/>
              </a:spcAft>
              <a:buNone/>
            </a:pPr>
            <a:r>
              <a:rPr lang="tr-TR" sz="900">
                <a:solidFill>
                  <a:srgbClr val="3F3F3F"/>
                </a:solidFill>
                <a:latin typeface="Rockwell"/>
                <a:ea typeface="Rockwell"/>
                <a:cs typeface="Rockwell"/>
                <a:sym typeface="Rockwell"/>
              </a:rPr>
              <a:t>Click on the button under the presentation preview that says "</a:t>
            </a:r>
            <a:r>
              <a:rPr b="1" lang="tr-TR" sz="900">
                <a:solidFill>
                  <a:srgbClr val="3F3F3F"/>
                </a:solidFill>
                <a:latin typeface="Rockwell"/>
                <a:ea typeface="Rockwell"/>
                <a:cs typeface="Rockwell"/>
                <a:sym typeface="Rockwell"/>
              </a:rPr>
              <a:t>Use as  Google Slides Theme</a:t>
            </a:r>
            <a:r>
              <a:rPr lang="tr-TR" sz="900">
                <a:solidFill>
                  <a:srgbClr val="3F3F3F"/>
                </a:solidFill>
                <a:latin typeface="Rockwell"/>
                <a:ea typeface="Rockwell"/>
                <a:cs typeface="Rockwell"/>
                <a:sym typeface="Rockwell"/>
              </a:rPr>
              <a:t>".</a:t>
            </a:r>
            <a:endParaRPr/>
          </a:p>
          <a:p>
            <a:pPr indent="0" lvl="0" marL="0" marR="0" rtl="0" algn="just">
              <a:lnSpc>
                <a:spcPct val="150000"/>
              </a:lnSpc>
              <a:spcBef>
                <a:spcPts val="0"/>
              </a:spcBef>
              <a:spcAft>
                <a:spcPts val="0"/>
              </a:spcAft>
              <a:buNone/>
            </a:pPr>
            <a:r>
              <a:rPr lang="tr-TR" sz="900">
                <a:solidFill>
                  <a:srgbClr val="3F3F3F"/>
                </a:solidFill>
                <a:latin typeface="Rockwell"/>
                <a:ea typeface="Rockwell"/>
                <a:cs typeface="Rockwell"/>
                <a:sym typeface="Rockwell"/>
              </a:rPr>
              <a:t>You will get a copy of this document on your Google Drive and will be able to edit, add or delete slides.</a:t>
            </a:r>
            <a:endParaRPr/>
          </a:p>
          <a:p>
            <a:pPr indent="0" lvl="0" marL="0" marR="0" rtl="0" algn="just">
              <a:lnSpc>
                <a:spcPct val="150000"/>
              </a:lnSpc>
              <a:spcBef>
                <a:spcPts val="0"/>
              </a:spcBef>
              <a:spcAft>
                <a:spcPts val="0"/>
              </a:spcAft>
              <a:buNone/>
            </a:pPr>
            <a:r>
              <a:rPr lang="tr-TR" sz="900">
                <a:solidFill>
                  <a:srgbClr val="3F3F3F"/>
                </a:solidFill>
                <a:latin typeface="Rockwell"/>
                <a:ea typeface="Rockwell"/>
                <a:cs typeface="Rockwell"/>
                <a:sym typeface="Rockwell"/>
              </a:rPr>
              <a:t>You have to be signed in to your Google account.</a:t>
            </a:r>
            <a:endParaRPr sz="900">
              <a:solidFill>
                <a:srgbClr val="3F3F3F"/>
              </a:solidFill>
              <a:latin typeface="Rockwell"/>
              <a:ea typeface="Rockwell"/>
              <a:cs typeface="Rockwell"/>
              <a:sym typeface="Rockwell"/>
            </a:endParaRPr>
          </a:p>
        </p:txBody>
      </p:sp>
      <p:sp>
        <p:nvSpPr>
          <p:cNvPr id="118" name="Google Shape;118;p15"/>
          <p:cNvSpPr txBox="1"/>
          <p:nvPr/>
        </p:nvSpPr>
        <p:spPr>
          <a:xfrm>
            <a:off x="3003082" y="431561"/>
            <a:ext cx="3098362"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700">
                <a:solidFill>
                  <a:srgbClr val="0070C0"/>
                </a:solidFill>
                <a:latin typeface="Rockwell"/>
                <a:ea typeface="Rockwell"/>
                <a:cs typeface="Rockwell"/>
                <a:sym typeface="Rockwell"/>
              </a:rPr>
              <a:t>Instroduction</a:t>
            </a:r>
            <a:endParaRPr sz="2700">
              <a:solidFill>
                <a:srgbClr val="0070C0"/>
              </a:solidFill>
              <a:latin typeface="Rockwell"/>
              <a:ea typeface="Rockwell"/>
              <a:cs typeface="Rockwell"/>
              <a:sym typeface="Rockwell"/>
            </a:endParaRPr>
          </a:p>
        </p:txBody>
      </p:sp>
      <p:pic>
        <p:nvPicPr>
          <p:cNvPr id="119" name="Google Shape;119;p15"/>
          <p:cNvPicPr preferRelativeResize="0"/>
          <p:nvPr/>
        </p:nvPicPr>
        <p:blipFill rotWithShape="1">
          <a:blip r:embed="rId5">
            <a:alphaModFix/>
          </a:blip>
          <a:srcRect b="0" l="0" r="0" t="0"/>
          <a:stretch/>
        </p:blipFill>
        <p:spPr>
          <a:xfrm rot="5400000">
            <a:off x="-29822" y="-162441"/>
            <a:ext cx="2580338" cy="2576113"/>
          </a:xfrm>
          <a:prstGeom prst="rect">
            <a:avLst/>
          </a:prstGeom>
          <a:noFill/>
          <a:ln>
            <a:noFill/>
          </a:ln>
        </p:spPr>
      </p:pic>
      <p:pic>
        <p:nvPicPr>
          <p:cNvPr id="120" name="Google Shape;120;p15"/>
          <p:cNvPicPr preferRelativeResize="0"/>
          <p:nvPr/>
        </p:nvPicPr>
        <p:blipFill rotWithShape="1">
          <a:blip r:embed="rId6">
            <a:alphaModFix/>
          </a:blip>
          <a:srcRect b="0" l="0" r="0" t="0"/>
          <a:stretch/>
        </p:blipFill>
        <p:spPr>
          <a:xfrm rot="-9046433">
            <a:off x="7392597" y="1573043"/>
            <a:ext cx="2580338" cy="4508805"/>
          </a:xfrm>
          <a:prstGeom prst="rect">
            <a:avLst/>
          </a:prstGeom>
          <a:noFill/>
          <a:ln>
            <a:noFill/>
          </a:ln>
        </p:spPr>
      </p:pic>
      <p:sp>
        <p:nvSpPr>
          <p:cNvPr id="121" name="Google Shape;121;p15"/>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
                                        <p:tgtEl>
                                          <p:spTgt spid="11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33"/>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3</a:t>
            </a:r>
            <a:endParaRPr sz="3300">
              <a:solidFill>
                <a:srgbClr val="0070C0"/>
              </a:solidFill>
              <a:latin typeface="Rockwell"/>
              <a:ea typeface="Rockwell"/>
              <a:cs typeface="Rockwell"/>
              <a:sym typeface="Rockwell"/>
            </a:endParaRPr>
          </a:p>
        </p:txBody>
      </p:sp>
      <p:sp>
        <p:nvSpPr>
          <p:cNvPr id="637" name="Google Shape;637;p33"/>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638" name="Google Shape;638;p33"/>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639" name="Google Shape;639;p33"/>
          <p:cNvSpPr/>
          <p:nvPr/>
        </p:nvSpPr>
        <p:spPr>
          <a:xfrm>
            <a:off x="3126837" y="1059582"/>
            <a:ext cx="2880320" cy="864096"/>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350">
                <a:solidFill>
                  <a:schemeClr val="lt1"/>
                </a:solidFill>
                <a:latin typeface="Rockwell"/>
                <a:ea typeface="Rockwell"/>
                <a:cs typeface="Rockwell"/>
                <a:sym typeface="Rockwell"/>
              </a:rPr>
              <a:t>Solutions</a:t>
            </a:r>
            <a:endParaRPr sz="1350">
              <a:solidFill>
                <a:schemeClr val="lt1"/>
              </a:solidFill>
              <a:latin typeface="Rockwell"/>
              <a:ea typeface="Rockwell"/>
              <a:cs typeface="Rockwell"/>
              <a:sym typeface="Rockwell"/>
            </a:endParaRPr>
          </a:p>
        </p:txBody>
      </p:sp>
      <p:sp>
        <p:nvSpPr>
          <p:cNvPr id="640" name="Google Shape;640;p33"/>
          <p:cNvSpPr/>
          <p:nvPr/>
        </p:nvSpPr>
        <p:spPr>
          <a:xfrm>
            <a:off x="3126837" y="1933523"/>
            <a:ext cx="2880320" cy="864096"/>
          </a:xfrm>
          <a:prstGeom prst="rect">
            <a:avLst/>
          </a:prstGeom>
          <a:solidFill>
            <a:srgbClr val="0070C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350">
                <a:solidFill>
                  <a:schemeClr val="lt1"/>
                </a:solidFill>
                <a:latin typeface="Rockwell"/>
                <a:ea typeface="Rockwell"/>
                <a:cs typeface="Rockwell"/>
                <a:sym typeface="Rockwell"/>
              </a:rPr>
              <a:t>Web design</a:t>
            </a:r>
            <a:endParaRPr sz="1350">
              <a:solidFill>
                <a:schemeClr val="lt1"/>
              </a:solidFill>
              <a:latin typeface="Rockwell"/>
              <a:ea typeface="Rockwell"/>
              <a:cs typeface="Rockwell"/>
              <a:sym typeface="Rockwell"/>
            </a:endParaRPr>
          </a:p>
        </p:txBody>
      </p:sp>
      <p:sp>
        <p:nvSpPr>
          <p:cNvPr id="641" name="Google Shape;641;p33"/>
          <p:cNvSpPr/>
          <p:nvPr/>
        </p:nvSpPr>
        <p:spPr>
          <a:xfrm>
            <a:off x="3136844" y="2807464"/>
            <a:ext cx="2880320" cy="864096"/>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350">
                <a:solidFill>
                  <a:schemeClr val="lt1"/>
                </a:solidFill>
                <a:latin typeface="Rockwell"/>
                <a:ea typeface="Rockwell"/>
                <a:cs typeface="Rockwell"/>
                <a:sym typeface="Rockwell"/>
              </a:rPr>
              <a:t>Overview</a:t>
            </a:r>
            <a:endParaRPr sz="1350">
              <a:solidFill>
                <a:schemeClr val="lt1"/>
              </a:solidFill>
              <a:latin typeface="Rockwell"/>
              <a:ea typeface="Rockwell"/>
              <a:cs typeface="Rockwell"/>
              <a:sym typeface="Rockwell"/>
            </a:endParaRPr>
          </a:p>
        </p:txBody>
      </p:sp>
      <p:sp>
        <p:nvSpPr>
          <p:cNvPr id="642" name="Google Shape;642;p33"/>
          <p:cNvSpPr/>
          <p:nvPr/>
        </p:nvSpPr>
        <p:spPr>
          <a:xfrm>
            <a:off x="3136844" y="3681405"/>
            <a:ext cx="2880320" cy="864096"/>
          </a:xfrm>
          <a:prstGeom prst="rect">
            <a:avLst/>
          </a:prstGeom>
          <a:solidFill>
            <a:srgbClr val="0070C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350">
                <a:solidFill>
                  <a:schemeClr val="lt1"/>
                </a:solidFill>
                <a:latin typeface="Rockwell"/>
                <a:ea typeface="Rockwell"/>
                <a:cs typeface="Rockwell"/>
                <a:sym typeface="Rockwell"/>
              </a:rPr>
              <a:t>Devices</a:t>
            </a:r>
            <a:endParaRPr sz="1350">
              <a:solidFill>
                <a:schemeClr val="lt1"/>
              </a:solidFill>
              <a:latin typeface="Rockwell"/>
              <a:ea typeface="Rockwell"/>
              <a:cs typeface="Rockwell"/>
              <a:sym typeface="Rockwell"/>
            </a:endParaRPr>
          </a:p>
        </p:txBody>
      </p:sp>
      <p:sp>
        <p:nvSpPr>
          <p:cNvPr id="643" name="Google Shape;643;p33"/>
          <p:cNvSpPr/>
          <p:nvPr/>
        </p:nvSpPr>
        <p:spPr>
          <a:xfrm rot="1800000">
            <a:off x="2753102" y="1347614"/>
            <a:ext cx="334117" cy="288032"/>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44" name="Google Shape;644;p33"/>
          <p:cNvSpPr/>
          <p:nvPr/>
        </p:nvSpPr>
        <p:spPr>
          <a:xfrm rot="1800000">
            <a:off x="2753102" y="3095497"/>
            <a:ext cx="334117" cy="288032"/>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45" name="Google Shape;645;p33"/>
          <p:cNvSpPr/>
          <p:nvPr/>
        </p:nvSpPr>
        <p:spPr>
          <a:xfrm flipH="1" rot="-1800000">
            <a:off x="6060466" y="2221557"/>
            <a:ext cx="334117" cy="288032"/>
          </a:xfrm>
          <a:prstGeom prst="triangle">
            <a:avLst>
              <a:gd fmla="val 5000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46" name="Google Shape;646;p33"/>
          <p:cNvSpPr/>
          <p:nvPr/>
        </p:nvSpPr>
        <p:spPr>
          <a:xfrm flipH="1" rot="-1800000">
            <a:off x="6060466" y="3969438"/>
            <a:ext cx="334117" cy="288032"/>
          </a:xfrm>
          <a:prstGeom prst="triangle">
            <a:avLst>
              <a:gd fmla="val 5000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47" name="Google Shape;647;p33"/>
          <p:cNvSpPr txBox="1"/>
          <p:nvPr/>
        </p:nvSpPr>
        <p:spPr>
          <a:xfrm>
            <a:off x="179514" y="1382792"/>
            <a:ext cx="2403375" cy="109064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400">
                <a:solidFill>
                  <a:srgbClr val="262626"/>
                </a:solidFill>
                <a:latin typeface="Rockwell"/>
                <a:ea typeface="Rockwell"/>
                <a:cs typeface="Rockwell"/>
                <a:sym typeface="Rockwell"/>
              </a:rPr>
              <a:t>Mobile Project</a:t>
            </a:r>
            <a:endParaRPr/>
          </a:p>
          <a:p>
            <a:pPr indent="0" lvl="0" marL="0" marR="0" rtl="0" algn="r">
              <a:spcBef>
                <a:spcPts val="0"/>
              </a:spcBef>
              <a:spcAft>
                <a:spcPts val="0"/>
              </a:spcAft>
              <a:buNone/>
            </a:pPr>
            <a:r>
              <a:rPr lang="tr-TR" sz="1100">
                <a:solidFill>
                  <a:srgbClr val="262626"/>
                </a:solidFill>
                <a:latin typeface="Rockwell"/>
                <a:ea typeface="Rockwell"/>
                <a:cs typeface="Rockwell"/>
                <a:sym typeface="Rockwell"/>
              </a:rPr>
              <a:t>Get a modern PowerPoint Presentation that is beautifully designed.</a:t>
            </a:r>
            <a:endParaRPr sz="1100">
              <a:solidFill>
                <a:srgbClr val="262626"/>
              </a:solidFill>
              <a:latin typeface="Rockwell"/>
              <a:ea typeface="Rockwell"/>
              <a:cs typeface="Rockwell"/>
              <a:sym typeface="Rockwell"/>
            </a:endParaRPr>
          </a:p>
        </p:txBody>
      </p:sp>
      <p:sp>
        <p:nvSpPr>
          <p:cNvPr id="648" name="Google Shape;648;p33"/>
          <p:cNvSpPr txBox="1"/>
          <p:nvPr/>
        </p:nvSpPr>
        <p:spPr>
          <a:xfrm>
            <a:off x="179514" y="3110792"/>
            <a:ext cx="2403375" cy="109064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400">
                <a:solidFill>
                  <a:srgbClr val="262626"/>
                </a:solidFill>
                <a:latin typeface="Rockwell"/>
                <a:ea typeface="Rockwell"/>
                <a:cs typeface="Rockwell"/>
                <a:sym typeface="Rockwell"/>
              </a:rPr>
              <a:t>Development</a:t>
            </a:r>
            <a:endParaRPr/>
          </a:p>
          <a:p>
            <a:pPr indent="0" lvl="0" marL="0" marR="0" rtl="0" algn="r">
              <a:spcBef>
                <a:spcPts val="0"/>
              </a:spcBef>
              <a:spcAft>
                <a:spcPts val="0"/>
              </a:spcAft>
              <a:buNone/>
            </a:pPr>
            <a:r>
              <a:rPr lang="tr-TR" sz="1100">
                <a:solidFill>
                  <a:srgbClr val="262626"/>
                </a:solidFill>
                <a:latin typeface="Rockwell"/>
                <a:ea typeface="Rockwell"/>
                <a:cs typeface="Rockwell"/>
                <a:sym typeface="Rockwell"/>
              </a:rPr>
              <a:t>Defined, focused user acquisition strategy.</a:t>
            </a:r>
            <a:endParaRPr sz="1100">
              <a:solidFill>
                <a:srgbClr val="262626"/>
              </a:solidFill>
              <a:latin typeface="Rockwell"/>
              <a:ea typeface="Rockwell"/>
              <a:cs typeface="Rockwell"/>
              <a:sym typeface="Rockwell"/>
            </a:endParaRPr>
          </a:p>
        </p:txBody>
      </p:sp>
      <p:sp>
        <p:nvSpPr>
          <p:cNvPr id="649" name="Google Shape;649;p33"/>
          <p:cNvSpPr txBox="1"/>
          <p:nvPr/>
        </p:nvSpPr>
        <p:spPr>
          <a:xfrm>
            <a:off x="6444210" y="2226477"/>
            <a:ext cx="2403375" cy="109064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262626"/>
                </a:solidFill>
                <a:latin typeface="Rockwell"/>
                <a:ea typeface="Rockwell"/>
                <a:cs typeface="Rockwell"/>
                <a:sym typeface="Rockwell"/>
              </a:rPr>
              <a:t>Desktop Project</a:t>
            </a:r>
            <a:endParaRPr/>
          </a:p>
          <a:p>
            <a:pPr indent="0" lvl="0" marL="0" marR="0" rtl="0" algn="l">
              <a:spcBef>
                <a:spcPts val="0"/>
              </a:spcBef>
              <a:spcAft>
                <a:spcPts val="0"/>
              </a:spcAft>
              <a:buNone/>
            </a:pPr>
            <a:r>
              <a:rPr lang="tr-TR" sz="1100">
                <a:solidFill>
                  <a:srgbClr val="262626"/>
                </a:solidFill>
                <a:latin typeface="Rockwell"/>
                <a:ea typeface="Rockwell"/>
                <a:cs typeface="Rockwell"/>
                <a:sym typeface="Rockwell"/>
              </a:rPr>
              <a:t>how and explain your  web, app or software  projects using these  gadget templates</a:t>
            </a:r>
            <a:endParaRPr sz="1100">
              <a:solidFill>
                <a:srgbClr val="262626"/>
              </a:solidFill>
              <a:latin typeface="Rockwell"/>
              <a:ea typeface="Rockwell"/>
              <a:cs typeface="Rockwell"/>
              <a:sym typeface="Rockwell"/>
            </a:endParaRPr>
          </a:p>
        </p:txBody>
      </p:sp>
      <p:sp>
        <p:nvSpPr>
          <p:cNvPr id="650" name="Google Shape;650;p33"/>
          <p:cNvSpPr txBox="1"/>
          <p:nvPr/>
        </p:nvSpPr>
        <p:spPr>
          <a:xfrm>
            <a:off x="6444210" y="3954477"/>
            <a:ext cx="2403375" cy="109064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262626"/>
                </a:solidFill>
                <a:latin typeface="Rockwell"/>
                <a:ea typeface="Rockwell"/>
                <a:cs typeface="Rockwell"/>
                <a:sym typeface="Rockwell"/>
              </a:rPr>
              <a:t>Tablet Project</a:t>
            </a:r>
            <a:endParaRPr/>
          </a:p>
          <a:p>
            <a:pPr indent="0" lvl="0" marL="0" marR="0" rtl="0" algn="l">
              <a:spcBef>
                <a:spcPts val="0"/>
              </a:spcBef>
              <a:spcAft>
                <a:spcPts val="0"/>
              </a:spcAft>
              <a:buNone/>
            </a:pPr>
            <a:r>
              <a:rPr lang="tr-TR" sz="1100">
                <a:solidFill>
                  <a:srgbClr val="262626"/>
                </a:solidFill>
                <a:latin typeface="Rockwell"/>
                <a:ea typeface="Rockwell"/>
                <a:cs typeface="Rockwell"/>
                <a:sym typeface="Rockwell"/>
              </a:rPr>
              <a:t>Free Google Slides Themes and PowerPoint Templates for Presentations.</a:t>
            </a:r>
            <a:endParaRPr sz="1100">
              <a:solidFill>
                <a:srgbClr val="262626"/>
              </a:solidFill>
              <a:latin typeface="Rockwell"/>
              <a:ea typeface="Rockwell"/>
              <a:cs typeface="Rockwell"/>
              <a:sym typeface="Rockwell"/>
            </a:endParaRPr>
          </a:p>
        </p:txBody>
      </p:sp>
      <p:sp>
        <p:nvSpPr>
          <p:cNvPr id="651" name="Google Shape;651;p33"/>
          <p:cNvSpPr txBox="1"/>
          <p:nvPr/>
        </p:nvSpPr>
        <p:spPr>
          <a:xfrm>
            <a:off x="805570" y="352084"/>
            <a:ext cx="1219629"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Analysis</a:t>
            </a:r>
            <a:endParaRPr sz="2100">
              <a:solidFill>
                <a:srgbClr val="0070C0"/>
              </a:solidFill>
              <a:latin typeface="Rockwell"/>
              <a:ea typeface="Rockwell"/>
              <a:cs typeface="Rockwell"/>
              <a:sym typeface="Rockwell"/>
            </a:endParaRPr>
          </a:p>
        </p:txBody>
      </p:sp>
      <p:sp>
        <p:nvSpPr>
          <p:cNvPr id="652" name="Google Shape;652;p33"/>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500"/>
                                        <p:tgtEl>
                                          <p:spTgt spid="63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38"/>
                                        </p:tgtEl>
                                        <p:attrNameLst>
                                          <p:attrName>style.visibility</p:attrName>
                                        </p:attrNameLst>
                                      </p:cBhvr>
                                      <p:to>
                                        <p:strVal val="visible"/>
                                      </p:to>
                                    </p:set>
                                    <p:animEffect filter="fade" transition="in">
                                      <p:cBhvr>
                                        <p:cTn dur="500"/>
                                        <p:tgtEl>
                                          <p:spTgt spid="638"/>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636"/>
                                        </p:tgtEl>
                                        <p:attrNameLst>
                                          <p:attrName>style.visibility</p:attrName>
                                        </p:attrNameLst>
                                      </p:cBhvr>
                                      <p:to>
                                        <p:strVal val="visible"/>
                                      </p:to>
                                    </p:set>
                                    <p:anim calcmode="lin" valueType="num">
                                      <p:cBhvr additive="base">
                                        <p:cTn dur="500"/>
                                        <p:tgtEl>
                                          <p:spTgt spid="636"/>
                                        </p:tgtEl>
                                        <p:attrNameLst>
                                          <p:attrName>ppt_w</p:attrName>
                                        </p:attrNameLst>
                                      </p:cBhvr>
                                      <p:tavLst>
                                        <p:tav fmla="" tm="0">
                                          <p:val>
                                            <p:strVal val="0"/>
                                          </p:val>
                                        </p:tav>
                                        <p:tav fmla="" tm="100000">
                                          <p:val>
                                            <p:strVal val="#ppt_w"/>
                                          </p:val>
                                        </p:tav>
                                      </p:tavLst>
                                    </p:anim>
                                    <p:anim calcmode="lin" valueType="num">
                                      <p:cBhvr additive="base">
                                        <p:cTn dur="500"/>
                                        <p:tgtEl>
                                          <p:spTgt spid="636"/>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51"/>
                                        </p:tgtEl>
                                        <p:attrNameLst>
                                          <p:attrName>style.visibility</p:attrName>
                                        </p:attrNameLst>
                                      </p:cBhvr>
                                      <p:to>
                                        <p:strVal val="visible"/>
                                      </p:to>
                                    </p:set>
                                    <p:animEffect filter="fade" transition="in">
                                      <p:cBhvr>
                                        <p:cTn dur="200"/>
                                        <p:tgtEl>
                                          <p:spTgt spid="651"/>
                                        </p:tgtEl>
                                      </p:cBhvr>
                                    </p:animEffect>
                                  </p:childTnLst>
                                </p:cTn>
                              </p:par>
                            </p:childTnLst>
                          </p:cTn>
                        </p:par>
                        <p:par>
                          <p:cTn fill="hold">
                            <p:stCondLst>
                              <p:cond delay="1700"/>
                            </p:stCondLst>
                            <p:childTnLst>
                              <p:par>
                                <p:cTn fill="hold" nodeType="afterEffect" presetClass="entr" presetID="2" presetSubtype="4">
                                  <p:stCondLst>
                                    <p:cond delay="0"/>
                                  </p:stCondLst>
                                  <p:childTnLst>
                                    <p:set>
                                      <p:cBhvr>
                                        <p:cTn dur="1" fill="hold">
                                          <p:stCondLst>
                                            <p:cond delay="0"/>
                                          </p:stCondLst>
                                        </p:cTn>
                                        <p:tgtEl>
                                          <p:spTgt spid="639"/>
                                        </p:tgtEl>
                                        <p:attrNameLst>
                                          <p:attrName>style.visibility</p:attrName>
                                        </p:attrNameLst>
                                      </p:cBhvr>
                                      <p:to>
                                        <p:strVal val="visible"/>
                                      </p:to>
                                    </p:set>
                                    <p:anim calcmode="lin" valueType="num">
                                      <p:cBhvr additive="base">
                                        <p:cTn dur="400"/>
                                        <p:tgtEl>
                                          <p:spTgt spid="639"/>
                                        </p:tgtEl>
                                        <p:attrNameLst>
                                          <p:attrName>ppt_y</p:attrName>
                                        </p:attrNameLst>
                                      </p:cBhvr>
                                      <p:tavLst>
                                        <p:tav fmla="" tm="0">
                                          <p:val>
                                            <p:strVal val="#ppt_y+1"/>
                                          </p:val>
                                        </p:tav>
                                        <p:tav fmla="" tm="100000">
                                          <p:val>
                                            <p:strVal val="#ppt_y"/>
                                          </p:val>
                                        </p:tav>
                                      </p:tavLst>
                                    </p:anim>
                                  </p:childTnLst>
                                </p:cTn>
                              </p:par>
                            </p:childTnLst>
                          </p:cTn>
                        </p:par>
                        <p:par>
                          <p:cTn fill="hold">
                            <p:stCondLst>
                              <p:cond delay="2100"/>
                            </p:stCondLst>
                            <p:childTnLst>
                              <p:par>
                                <p:cTn fill="hold" nodeType="afterEffect" presetClass="entr" presetID="10" presetSubtype="0">
                                  <p:stCondLst>
                                    <p:cond delay="0"/>
                                  </p:stCondLst>
                                  <p:childTnLst>
                                    <p:set>
                                      <p:cBhvr>
                                        <p:cTn dur="1" fill="hold">
                                          <p:stCondLst>
                                            <p:cond delay="0"/>
                                          </p:stCondLst>
                                        </p:cTn>
                                        <p:tgtEl>
                                          <p:spTgt spid="643"/>
                                        </p:tgtEl>
                                        <p:attrNameLst>
                                          <p:attrName>style.visibility</p:attrName>
                                        </p:attrNameLst>
                                      </p:cBhvr>
                                      <p:to>
                                        <p:strVal val="visible"/>
                                      </p:to>
                                    </p:set>
                                    <p:animEffect filter="fade" transition="in">
                                      <p:cBhvr>
                                        <p:cTn dur="500"/>
                                        <p:tgtEl>
                                          <p:spTgt spid="643"/>
                                        </p:tgtEl>
                                      </p:cBhvr>
                                    </p:animEffect>
                                  </p:childTnLst>
                                </p:cTn>
                              </p:par>
                            </p:childTnLst>
                          </p:cTn>
                        </p:par>
                        <p:par>
                          <p:cTn fill="hold">
                            <p:stCondLst>
                              <p:cond delay="2600"/>
                            </p:stCondLst>
                            <p:childTnLst>
                              <p:par>
                                <p:cTn fill="hold" nodeType="afterEffect" presetClass="entr" presetID="10" presetSubtype="0">
                                  <p:stCondLst>
                                    <p:cond delay="0"/>
                                  </p:stCondLst>
                                  <p:childTnLst>
                                    <p:set>
                                      <p:cBhvr>
                                        <p:cTn dur="1" fill="hold">
                                          <p:stCondLst>
                                            <p:cond delay="0"/>
                                          </p:stCondLst>
                                        </p:cTn>
                                        <p:tgtEl>
                                          <p:spTgt spid="647"/>
                                        </p:tgtEl>
                                        <p:attrNameLst>
                                          <p:attrName>style.visibility</p:attrName>
                                        </p:attrNameLst>
                                      </p:cBhvr>
                                      <p:to>
                                        <p:strVal val="visible"/>
                                      </p:to>
                                    </p:set>
                                    <p:animEffect filter="fade" transition="in">
                                      <p:cBhvr>
                                        <p:cTn dur="500"/>
                                        <p:tgtEl>
                                          <p:spTgt spid="647"/>
                                        </p:tgtEl>
                                      </p:cBhvr>
                                    </p:animEffect>
                                  </p:childTnLst>
                                </p:cTn>
                              </p:par>
                            </p:childTnLst>
                          </p:cTn>
                        </p:par>
                        <p:par>
                          <p:cTn fill="hold">
                            <p:stCondLst>
                              <p:cond delay="3100"/>
                            </p:stCondLst>
                            <p:childTnLst>
                              <p:par>
                                <p:cTn fill="hold" nodeType="afterEffect" presetClass="entr" presetID="2" presetSubtype="4">
                                  <p:stCondLst>
                                    <p:cond delay="0"/>
                                  </p:stCondLst>
                                  <p:childTnLst>
                                    <p:set>
                                      <p:cBhvr>
                                        <p:cTn dur="1" fill="hold">
                                          <p:stCondLst>
                                            <p:cond delay="0"/>
                                          </p:stCondLst>
                                        </p:cTn>
                                        <p:tgtEl>
                                          <p:spTgt spid="640"/>
                                        </p:tgtEl>
                                        <p:attrNameLst>
                                          <p:attrName>style.visibility</p:attrName>
                                        </p:attrNameLst>
                                      </p:cBhvr>
                                      <p:to>
                                        <p:strVal val="visible"/>
                                      </p:to>
                                    </p:set>
                                    <p:anim calcmode="lin" valueType="num">
                                      <p:cBhvr additive="base">
                                        <p:cTn dur="400"/>
                                        <p:tgtEl>
                                          <p:spTgt spid="640"/>
                                        </p:tgtEl>
                                        <p:attrNameLst>
                                          <p:attrName>ppt_y</p:attrName>
                                        </p:attrNameLst>
                                      </p:cBhvr>
                                      <p:tavLst>
                                        <p:tav fmla="" tm="0">
                                          <p:val>
                                            <p:strVal val="#ppt_y+1"/>
                                          </p:val>
                                        </p:tav>
                                        <p:tav fmla="" tm="100000">
                                          <p:val>
                                            <p:strVal val="#ppt_y"/>
                                          </p:val>
                                        </p:tav>
                                      </p:tavLst>
                                    </p:anim>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500"/>
                                        <p:tgtEl>
                                          <p:spTgt spid="645"/>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649"/>
                                        </p:tgtEl>
                                        <p:attrNameLst>
                                          <p:attrName>style.visibility</p:attrName>
                                        </p:attrNameLst>
                                      </p:cBhvr>
                                      <p:to>
                                        <p:strVal val="visible"/>
                                      </p:to>
                                    </p:set>
                                    <p:animEffect filter="fade" transition="in">
                                      <p:cBhvr>
                                        <p:cTn dur="500"/>
                                        <p:tgtEl>
                                          <p:spTgt spid="649"/>
                                        </p:tgtEl>
                                      </p:cBhvr>
                                    </p:animEffect>
                                  </p:childTnLst>
                                </p:cTn>
                              </p:par>
                            </p:childTnLst>
                          </p:cTn>
                        </p:par>
                        <p:par>
                          <p:cTn fill="hold">
                            <p:stCondLst>
                              <p:cond delay="4500"/>
                            </p:stCondLst>
                            <p:childTnLst>
                              <p:par>
                                <p:cTn fill="hold" nodeType="afterEffect" presetClass="entr" presetID="2" presetSubtype="4">
                                  <p:stCondLst>
                                    <p:cond delay="0"/>
                                  </p:stCondLst>
                                  <p:childTnLst>
                                    <p:set>
                                      <p:cBhvr>
                                        <p:cTn dur="1" fill="hold">
                                          <p:stCondLst>
                                            <p:cond delay="0"/>
                                          </p:stCondLst>
                                        </p:cTn>
                                        <p:tgtEl>
                                          <p:spTgt spid="641"/>
                                        </p:tgtEl>
                                        <p:attrNameLst>
                                          <p:attrName>style.visibility</p:attrName>
                                        </p:attrNameLst>
                                      </p:cBhvr>
                                      <p:to>
                                        <p:strVal val="visible"/>
                                      </p:to>
                                    </p:set>
                                    <p:anim calcmode="lin" valueType="num">
                                      <p:cBhvr additive="base">
                                        <p:cTn dur="400"/>
                                        <p:tgtEl>
                                          <p:spTgt spid="641"/>
                                        </p:tgtEl>
                                        <p:attrNameLst>
                                          <p:attrName>ppt_y</p:attrName>
                                        </p:attrNameLst>
                                      </p:cBhvr>
                                      <p:tavLst>
                                        <p:tav fmla="" tm="0">
                                          <p:val>
                                            <p:strVal val="#ppt_y+1"/>
                                          </p:val>
                                        </p:tav>
                                        <p:tav fmla="" tm="100000">
                                          <p:val>
                                            <p:strVal val="#ppt_y"/>
                                          </p:val>
                                        </p:tav>
                                      </p:tavLst>
                                    </p:anim>
                                  </p:childTnLst>
                                </p:cTn>
                              </p:par>
                            </p:childTnLst>
                          </p:cTn>
                        </p:par>
                        <p:par>
                          <p:cTn fill="hold">
                            <p:stCondLst>
                              <p:cond delay="4900"/>
                            </p:stCondLst>
                            <p:childTnLst>
                              <p:par>
                                <p:cTn fill="hold" nodeType="afterEffect" presetClass="entr" presetID="10" presetSubtype="0">
                                  <p:stCondLst>
                                    <p:cond delay="0"/>
                                  </p:stCondLst>
                                  <p:childTnLst>
                                    <p:set>
                                      <p:cBhvr>
                                        <p:cTn dur="1" fill="hold">
                                          <p:stCondLst>
                                            <p:cond delay="0"/>
                                          </p:stCondLst>
                                        </p:cTn>
                                        <p:tgtEl>
                                          <p:spTgt spid="644"/>
                                        </p:tgtEl>
                                        <p:attrNameLst>
                                          <p:attrName>style.visibility</p:attrName>
                                        </p:attrNameLst>
                                      </p:cBhvr>
                                      <p:to>
                                        <p:strVal val="visible"/>
                                      </p:to>
                                    </p:set>
                                    <p:animEffect filter="fade" transition="in">
                                      <p:cBhvr>
                                        <p:cTn dur="500"/>
                                        <p:tgtEl>
                                          <p:spTgt spid="644"/>
                                        </p:tgtEl>
                                      </p:cBhvr>
                                    </p:animEffect>
                                  </p:childTnLst>
                                </p:cTn>
                              </p:par>
                            </p:childTnLst>
                          </p:cTn>
                        </p:par>
                        <p:par>
                          <p:cTn fill="hold">
                            <p:stCondLst>
                              <p:cond delay="5400"/>
                            </p:stCondLst>
                            <p:childTnLst>
                              <p:par>
                                <p:cTn fill="hold" nodeType="after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500"/>
                                        <p:tgtEl>
                                          <p:spTgt spid="648"/>
                                        </p:tgtEl>
                                      </p:cBhvr>
                                    </p:animEffect>
                                  </p:childTnLst>
                                </p:cTn>
                              </p:par>
                            </p:childTnLst>
                          </p:cTn>
                        </p:par>
                        <p:par>
                          <p:cTn fill="hold">
                            <p:stCondLst>
                              <p:cond delay="5900"/>
                            </p:stCondLst>
                            <p:childTnLst>
                              <p:par>
                                <p:cTn fill="hold" nodeType="afterEffect" presetClass="entr" presetID="2" presetSubtype="4">
                                  <p:stCondLst>
                                    <p:cond delay="0"/>
                                  </p:stCondLst>
                                  <p:childTnLst>
                                    <p:set>
                                      <p:cBhvr>
                                        <p:cTn dur="1" fill="hold">
                                          <p:stCondLst>
                                            <p:cond delay="0"/>
                                          </p:stCondLst>
                                        </p:cTn>
                                        <p:tgtEl>
                                          <p:spTgt spid="642"/>
                                        </p:tgtEl>
                                        <p:attrNameLst>
                                          <p:attrName>style.visibility</p:attrName>
                                        </p:attrNameLst>
                                      </p:cBhvr>
                                      <p:to>
                                        <p:strVal val="visible"/>
                                      </p:to>
                                    </p:set>
                                    <p:anim calcmode="lin" valueType="num">
                                      <p:cBhvr additive="base">
                                        <p:cTn dur="400"/>
                                        <p:tgtEl>
                                          <p:spTgt spid="642"/>
                                        </p:tgtEl>
                                        <p:attrNameLst>
                                          <p:attrName>ppt_y</p:attrName>
                                        </p:attrNameLst>
                                      </p:cBhvr>
                                      <p:tavLst>
                                        <p:tav fmla="" tm="0">
                                          <p:val>
                                            <p:strVal val="#ppt_y+1"/>
                                          </p:val>
                                        </p:tav>
                                        <p:tav fmla="" tm="100000">
                                          <p:val>
                                            <p:strVal val="#ppt_y"/>
                                          </p:val>
                                        </p:tav>
                                      </p:tavLst>
                                    </p:anim>
                                  </p:childTnLst>
                                </p:cTn>
                              </p:par>
                            </p:childTnLst>
                          </p:cTn>
                        </p:par>
                        <p:par>
                          <p:cTn fill="hold">
                            <p:stCondLst>
                              <p:cond delay="6300"/>
                            </p:stCondLst>
                            <p:childTnLst>
                              <p:par>
                                <p:cTn fill="hold" nodeType="afterEffect" presetClass="entr" presetID="10" presetSubtype="0">
                                  <p:stCondLst>
                                    <p:cond delay="0"/>
                                  </p:stCondLst>
                                  <p:childTnLst>
                                    <p:set>
                                      <p:cBhvr>
                                        <p:cTn dur="1" fill="hold">
                                          <p:stCondLst>
                                            <p:cond delay="0"/>
                                          </p:stCondLst>
                                        </p:cTn>
                                        <p:tgtEl>
                                          <p:spTgt spid="646"/>
                                        </p:tgtEl>
                                        <p:attrNameLst>
                                          <p:attrName>style.visibility</p:attrName>
                                        </p:attrNameLst>
                                      </p:cBhvr>
                                      <p:to>
                                        <p:strVal val="visible"/>
                                      </p:to>
                                    </p:set>
                                    <p:animEffect filter="fade" transition="in">
                                      <p:cBhvr>
                                        <p:cTn dur="500"/>
                                        <p:tgtEl>
                                          <p:spTgt spid="646"/>
                                        </p:tgtEl>
                                      </p:cBhvr>
                                    </p:animEffect>
                                  </p:childTnLst>
                                </p:cTn>
                              </p:par>
                            </p:childTnLst>
                          </p:cTn>
                        </p:par>
                        <p:par>
                          <p:cTn fill="hold">
                            <p:stCondLst>
                              <p:cond delay="6800"/>
                            </p:stCondLst>
                            <p:childTnLst>
                              <p:par>
                                <p:cTn fill="hold" nodeType="after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500"/>
                                        <p:tgtEl>
                                          <p:spTgt spid="6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34"/>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3</a:t>
            </a:r>
            <a:endParaRPr sz="3300">
              <a:solidFill>
                <a:srgbClr val="0070C0"/>
              </a:solidFill>
              <a:latin typeface="Rockwell"/>
              <a:ea typeface="Rockwell"/>
              <a:cs typeface="Rockwell"/>
              <a:sym typeface="Rockwell"/>
            </a:endParaRPr>
          </a:p>
        </p:txBody>
      </p:sp>
      <p:sp>
        <p:nvSpPr>
          <p:cNvPr id="658" name="Google Shape;658;p34"/>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659" name="Google Shape;659;p34"/>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660" name="Google Shape;660;p34"/>
          <p:cNvSpPr/>
          <p:nvPr/>
        </p:nvSpPr>
        <p:spPr>
          <a:xfrm>
            <a:off x="4355976" y="3707606"/>
            <a:ext cx="2901472" cy="800100"/>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t/>
            </a:r>
            <a:endParaRPr sz="1200">
              <a:solidFill>
                <a:srgbClr val="3F3F3F"/>
              </a:solidFill>
              <a:latin typeface="Rockwell"/>
              <a:ea typeface="Rockwell"/>
              <a:cs typeface="Rockwell"/>
              <a:sym typeface="Rockwell"/>
            </a:endParaRPr>
          </a:p>
          <a:p>
            <a:pPr indent="0" lvl="0" marL="0" marR="0" rtl="0" algn="l">
              <a:lnSpc>
                <a:spcPct val="150000"/>
              </a:lnSpc>
              <a:spcBef>
                <a:spcPts val="0"/>
              </a:spcBef>
              <a:spcAft>
                <a:spcPts val="0"/>
              </a:spcAft>
              <a:buNone/>
            </a:pPr>
            <a:r>
              <a:rPr lang="tr-TR" sz="1200">
                <a:solidFill>
                  <a:srgbClr val="3F3F3F"/>
                </a:solidFill>
                <a:latin typeface="Rockwell"/>
                <a:ea typeface="Rockwell"/>
                <a:cs typeface="Rockwell"/>
                <a:sym typeface="Rockwell"/>
              </a:rPr>
              <a:t>A torn jacket is soon mended; but hard words bruise the heart of a child.</a:t>
            </a:r>
            <a:endParaRPr sz="1200">
              <a:solidFill>
                <a:srgbClr val="333333"/>
              </a:solidFill>
              <a:latin typeface="Rockwell"/>
              <a:ea typeface="Rockwell"/>
              <a:cs typeface="Rockwell"/>
              <a:sym typeface="Rockwell"/>
            </a:endParaRPr>
          </a:p>
        </p:txBody>
      </p:sp>
      <p:sp>
        <p:nvSpPr>
          <p:cNvPr id="661" name="Google Shape;661;p34"/>
          <p:cNvSpPr/>
          <p:nvPr/>
        </p:nvSpPr>
        <p:spPr>
          <a:xfrm>
            <a:off x="107504" y="3286953"/>
            <a:ext cx="2628000" cy="800100"/>
          </a:xfrm>
          <a:prstGeom prst="rect">
            <a:avLst/>
          </a:prstGeom>
          <a:noFill/>
          <a:ln>
            <a:noFill/>
          </a:ln>
        </p:spPr>
        <p:txBody>
          <a:bodyPr anchorCtr="0" anchor="ctr" bIns="45700" lIns="91425" spcFirstLastPara="1" rIns="91425" wrap="square" tIns="45700">
            <a:noAutofit/>
          </a:bodyPr>
          <a:lstStyle/>
          <a:p>
            <a:pPr indent="0" lvl="0" marL="0" marR="0" rtl="0" algn="r">
              <a:lnSpc>
                <a:spcPct val="150000"/>
              </a:lnSpc>
              <a:spcBef>
                <a:spcPts val="0"/>
              </a:spcBef>
              <a:spcAft>
                <a:spcPts val="0"/>
              </a:spcAft>
              <a:buNone/>
            </a:pPr>
            <a:r>
              <a:rPr lang="tr-TR" sz="1200">
                <a:solidFill>
                  <a:srgbClr val="3F3F3F"/>
                </a:solidFill>
                <a:latin typeface="Rockwell"/>
                <a:ea typeface="Rockwell"/>
                <a:cs typeface="Rockwell"/>
                <a:sym typeface="Rockwell"/>
              </a:rPr>
              <a:t>There is only one difference between a madman and me. I am not mad.</a:t>
            </a:r>
            <a:endParaRPr sz="1200">
              <a:solidFill>
                <a:srgbClr val="333333"/>
              </a:solidFill>
              <a:latin typeface="Rockwell"/>
              <a:ea typeface="Rockwell"/>
              <a:cs typeface="Rockwell"/>
              <a:sym typeface="Rockwell"/>
            </a:endParaRPr>
          </a:p>
        </p:txBody>
      </p:sp>
      <p:sp>
        <p:nvSpPr>
          <p:cNvPr id="662" name="Google Shape;662;p34"/>
          <p:cNvSpPr/>
          <p:nvPr/>
        </p:nvSpPr>
        <p:spPr>
          <a:xfrm>
            <a:off x="1944000" y="1410296"/>
            <a:ext cx="2628000" cy="800100"/>
          </a:xfrm>
          <a:prstGeom prst="rect">
            <a:avLst/>
          </a:prstGeom>
          <a:noFill/>
          <a:ln>
            <a:noFill/>
          </a:ln>
        </p:spPr>
        <p:txBody>
          <a:bodyPr anchorCtr="0" anchor="ctr" bIns="45700" lIns="91425" spcFirstLastPara="1" rIns="91425" wrap="square" tIns="45700">
            <a:noAutofit/>
          </a:bodyPr>
          <a:lstStyle/>
          <a:p>
            <a:pPr indent="0" lvl="0" marL="0" marR="0" rtl="0" algn="r">
              <a:lnSpc>
                <a:spcPct val="150000"/>
              </a:lnSpc>
              <a:spcBef>
                <a:spcPts val="0"/>
              </a:spcBef>
              <a:spcAft>
                <a:spcPts val="0"/>
              </a:spcAft>
              <a:buNone/>
            </a:pPr>
            <a:r>
              <a:t/>
            </a:r>
            <a:endParaRPr sz="1200">
              <a:solidFill>
                <a:srgbClr val="3F3F3F"/>
              </a:solidFill>
              <a:latin typeface="Rockwell"/>
              <a:ea typeface="Rockwell"/>
              <a:cs typeface="Rockwell"/>
              <a:sym typeface="Rockwell"/>
            </a:endParaRPr>
          </a:p>
          <a:p>
            <a:pPr indent="0" lvl="0" marL="0" marR="0" rtl="0" algn="r">
              <a:lnSpc>
                <a:spcPct val="150000"/>
              </a:lnSpc>
              <a:spcBef>
                <a:spcPts val="0"/>
              </a:spcBef>
              <a:spcAft>
                <a:spcPts val="0"/>
              </a:spcAft>
              <a:buNone/>
            </a:pPr>
            <a:r>
              <a:rPr lang="tr-TR" sz="1200">
                <a:solidFill>
                  <a:srgbClr val="3F3F3F"/>
                </a:solidFill>
                <a:latin typeface="Rockwell"/>
                <a:ea typeface="Rockwell"/>
                <a:cs typeface="Rockwell"/>
                <a:sym typeface="Rockwell"/>
              </a:rPr>
              <a:t>Take calculated risks. That is quite different from being rash.</a:t>
            </a:r>
            <a:endParaRPr sz="1200">
              <a:solidFill>
                <a:srgbClr val="333333"/>
              </a:solidFill>
              <a:latin typeface="Rockwell"/>
              <a:ea typeface="Rockwell"/>
              <a:cs typeface="Rockwell"/>
              <a:sym typeface="Rockwell"/>
            </a:endParaRPr>
          </a:p>
        </p:txBody>
      </p:sp>
      <p:sp>
        <p:nvSpPr>
          <p:cNvPr id="663" name="Google Shape;663;p34"/>
          <p:cNvSpPr/>
          <p:nvPr/>
        </p:nvSpPr>
        <p:spPr>
          <a:xfrm>
            <a:off x="5402265" y="1682355"/>
            <a:ext cx="681905" cy="1320403"/>
          </a:xfrm>
          <a:custGeom>
            <a:rect b="b" l="l" r="r" t="t"/>
            <a:pathLst>
              <a:path extrusionOk="0" h="1761068" w="880533">
                <a:moveTo>
                  <a:pt x="0" y="0"/>
                </a:moveTo>
                <a:lnTo>
                  <a:pt x="177457" y="17890"/>
                </a:lnTo>
                <a:cubicBezTo>
                  <a:pt x="578702" y="99996"/>
                  <a:pt x="880533" y="455017"/>
                  <a:pt x="880533" y="880534"/>
                </a:cubicBezTo>
                <a:cubicBezTo>
                  <a:pt x="880533" y="1306051"/>
                  <a:pt x="578702" y="1661072"/>
                  <a:pt x="177457" y="1743179"/>
                </a:cubicBezTo>
                <a:lnTo>
                  <a:pt x="0" y="1761068"/>
                </a:lnTo>
                <a:lnTo>
                  <a:pt x="0" y="1409700"/>
                </a:lnTo>
                <a:lnTo>
                  <a:pt x="106644" y="1398950"/>
                </a:lnTo>
                <a:cubicBezTo>
                  <a:pt x="347776" y="1349607"/>
                  <a:pt x="529165" y="1136253"/>
                  <a:pt x="529165" y="880533"/>
                </a:cubicBezTo>
                <a:cubicBezTo>
                  <a:pt x="529165" y="624814"/>
                  <a:pt x="347776" y="411460"/>
                  <a:pt x="106644" y="362117"/>
                </a:cubicBezTo>
                <a:lnTo>
                  <a:pt x="0" y="351366"/>
                </a:lnTo>
                <a:lnTo>
                  <a:pt x="0" y="0"/>
                </a:lnTo>
                <a:close/>
              </a:path>
            </a:pathLst>
          </a:custGeom>
          <a:solidFill>
            <a:srgbClr val="00B0F0"/>
          </a:solid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b="1" sz="3600">
              <a:solidFill>
                <a:srgbClr val="BF9000"/>
              </a:solidFill>
              <a:latin typeface="Rockwell"/>
              <a:ea typeface="Rockwell"/>
              <a:cs typeface="Rockwell"/>
              <a:sym typeface="Rockwell"/>
            </a:endParaRPr>
          </a:p>
        </p:txBody>
      </p:sp>
      <p:pic>
        <p:nvPicPr>
          <p:cNvPr id="664" name="Google Shape;664;p34"/>
          <p:cNvPicPr preferRelativeResize="0"/>
          <p:nvPr/>
        </p:nvPicPr>
        <p:blipFill rotWithShape="1">
          <a:blip r:embed="rId3">
            <a:alphaModFix/>
          </a:blip>
          <a:srcRect b="0" l="0" r="0" t="0"/>
          <a:stretch/>
        </p:blipFill>
        <p:spPr>
          <a:xfrm>
            <a:off x="5402264" y="1472804"/>
            <a:ext cx="45719" cy="675084"/>
          </a:xfrm>
          <a:prstGeom prst="rect">
            <a:avLst/>
          </a:prstGeom>
          <a:noFill/>
          <a:ln>
            <a:noFill/>
          </a:ln>
        </p:spPr>
      </p:pic>
      <p:sp>
        <p:nvSpPr>
          <p:cNvPr id="665" name="Google Shape;665;p34"/>
          <p:cNvSpPr/>
          <p:nvPr/>
        </p:nvSpPr>
        <p:spPr>
          <a:xfrm>
            <a:off x="4579940" y="2137174"/>
            <a:ext cx="681905" cy="1320403"/>
          </a:xfrm>
          <a:custGeom>
            <a:rect b="b" l="l" r="r" t="t"/>
            <a:pathLst>
              <a:path extrusionOk="0" h="1761068" w="880533">
                <a:moveTo>
                  <a:pt x="0" y="0"/>
                </a:moveTo>
                <a:lnTo>
                  <a:pt x="177457" y="17890"/>
                </a:lnTo>
                <a:cubicBezTo>
                  <a:pt x="578702" y="99996"/>
                  <a:pt x="880533" y="455017"/>
                  <a:pt x="880533" y="880534"/>
                </a:cubicBezTo>
                <a:cubicBezTo>
                  <a:pt x="880533" y="1306051"/>
                  <a:pt x="578702" y="1661072"/>
                  <a:pt x="177457" y="1743179"/>
                </a:cubicBezTo>
                <a:lnTo>
                  <a:pt x="0" y="1761068"/>
                </a:lnTo>
                <a:lnTo>
                  <a:pt x="0" y="1409700"/>
                </a:lnTo>
                <a:lnTo>
                  <a:pt x="106644" y="1398950"/>
                </a:lnTo>
                <a:cubicBezTo>
                  <a:pt x="347776" y="1349607"/>
                  <a:pt x="529165" y="1136253"/>
                  <a:pt x="529165" y="880533"/>
                </a:cubicBezTo>
                <a:cubicBezTo>
                  <a:pt x="529165" y="624814"/>
                  <a:pt x="347776" y="411460"/>
                  <a:pt x="106644" y="362117"/>
                </a:cubicBezTo>
                <a:lnTo>
                  <a:pt x="0" y="351366"/>
                </a:lnTo>
                <a:lnTo>
                  <a:pt x="0" y="0"/>
                </a:lnTo>
                <a:close/>
              </a:path>
            </a:pathLst>
          </a:custGeom>
          <a:solidFill>
            <a:srgbClr val="0070C0"/>
          </a:solid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b="1" sz="3600">
              <a:solidFill>
                <a:srgbClr val="7B7B7B"/>
              </a:solidFill>
              <a:latin typeface="Rockwell"/>
              <a:ea typeface="Rockwell"/>
              <a:cs typeface="Rockwell"/>
              <a:sym typeface="Rockwell"/>
            </a:endParaRPr>
          </a:p>
        </p:txBody>
      </p:sp>
      <p:pic>
        <p:nvPicPr>
          <p:cNvPr id="666" name="Google Shape;666;p34"/>
          <p:cNvPicPr preferRelativeResize="0"/>
          <p:nvPr/>
        </p:nvPicPr>
        <p:blipFill rotWithShape="1">
          <a:blip r:embed="rId4">
            <a:alphaModFix/>
          </a:blip>
          <a:srcRect b="0" l="0" r="0" t="0"/>
          <a:stretch/>
        </p:blipFill>
        <p:spPr>
          <a:xfrm>
            <a:off x="4579941" y="1927622"/>
            <a:ext cx="45719" cy="675084"/>
          </a:xfrm>
          <a:prstGeom prst="rect">
            <a:avLst/>
          </a:prstGeom>
          <a:noFill/>
          <a:ln>
            <a:noFill/>
          </a:ln>
        </p:spPr>
      </p:pic>
      <p:sp>
        <p:nvSpPr>
          <p:cNvPr id="667" name="Google Shape;667;p34"/>
          <p:cNvSpPr/>
          <p:nvPr/>
        </p:nvSpPr>
        <p:spPr>
          <a:xfrm>
            <a:off x="3757615" y="2591992"/>
            <a:ext cx="681905" cy="1320403"/>
          </a:xfrm>
          <a:custGeom>
            <a:rect b="b" l="l" r="r" t="t"/>
            <a:pathLst>
              <a:path extrusionOk="0" h="1761068" w="880533">
                <a:moveTo>
                  <a:pt x="0" y="0"/>
                </a:moveTo>
                <a:lnTo>
                  <a:pt x="177457" y="17890"/>
                </a:lnTo>
                <a:cubicBezTo>
                  <a:pt x="578702" y="99996"/>
                  <a:pt x="880533" y="455017"/>
                  <a:pt x="880533" y="880534"/>
                </a:cubicBezTo>
                <a:cubicBezTo>
                  <a:pt x="880533" y="1306051"/>
                  <a:pt x="578702" y="1661072"/>
                  <a:pt x="177457" y="1743179"/>
                </a:cubicBezTo>
                <a:lnTo>
                  <a:pt x="0" y="1761068"/>
                </a:lnTo>
                <a:lnTo>
                  <a:pt x="0" y="1409700"/>
                </a:lnTo>
                <a:lnTo>
                  <a:pt x="106644" y="1398950"/>
                </a:lnTo>
                <a:cubicBezTo>
                  <a:pt x="347776" y="1349607"/>
                  <a:pt x="529165" y="1136253"/>
                  <a:pt x="529165" y="880533"/>
                </a:cubicBezTo>
                <a:cubicBezTo>
                  <a:pt x="529165" y="624814"/>
                  <a:pt x="347776" y="411460"/>
                  <a:pt x="106644" y="362117"/>
                </a:cubicBezTo>
                <a:lnTo>
                  <a:pt x="0" y="351366"/>
                </a:lnTo>
                <a:lnTo>
                  <a:pt x="0" y="0"/>
                </a:lnTo>
                <a:close/>
              </a:path>
            </a:pathLst>
          </a:custGeom>
          <a:solidFill>
            <a:srgbClr val="00B0F0"/>
          </a:solid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b="1" sz="3600">
              <a:solidFill>
                <a:srgbClr val="C55A11"/>
              </a:solidFill>
              <a:latin typeface="Rockwell"/>
              <a:ea typeface="Rockwell"/>
              <a:cs typeface="Rockwell"/>
              <a:sym typeface="Rockwell"/>
            </a:endParaRPr>
          </a:p>
        </p:txBody>
      </p:sp>
      <p:pic>
        <p:nvPicPr>
          <p:cNvPr id="668" name="Google Shape;668;p34"/>
          <p:cNvPicPr preferRelativeResize="0"/>
          <p:nvPr/>
        </p:nvPicPr>
        <p:blipFill rotWithShape="1">
          <a:blip r:embed="rId4">
            <a:alphaModFix/>
          </a:blip>
          <a:srcRect b="0" l="0" r="0" t="0"/>
          <a:stretch/>
        </p:blipFill>
        <p:spPr>
          <a:xfrm>
            <a:off x="3757614" y="2382441"/>
            <a:ext cx="45719" cy="675084"/>
          </a:xfrm>
          <a:prstGeom prst="rect">
            <a:avLst/>
          </a:prstGeom>
          <a:noFill/>
          <a:ln>
            <a:noFill/>
          </a:ln>
        </p:spPr>
      </p:pic>
      <p:sp>
        <p:nvSpPr>
          <p:cNvPr id="669" name="Google Shape;669;p34"/>
          <p:cNvSpPr/>
          <p:nvPr/>
        </p:nvSpPr>
        <p:spPr>
          <a:xfrm>
            <a:off x="2936878" y="3046811"/>
            <a:ext cx="680677" cy="1320403"/>
          </a:xfrm>
          <a:custGeom>
            <a:rect b="b" l="l" r="r" t="t"/>
            <a:pathLst>
              <a:path extrusionOk="0" h="1761068" w="880533">
                <a:moveTo>
                  <a:pt x="0" y="0"/>
                </a:moveTo>
                <a:lnTo>
                  <a:pt x="177457" y="17890"/>
                </a:lnTo>
                <a:cubicBezTo>
                  <a:pt x="578702" y="99996"/>
                  <a:pt x="880533" y="455017"/>
                  <a:pt x="880533" y="880534"/>
                </a:cubicBezTo>
                <a:cubicBezTo>
                  <a:pt x="880533" y="1306051"/>
                  <a:pt x="578702" y="1661072"/>
                  <a:pt x="177457" y="1743179"/>
                </a:cubicBezTo>
                <a:lnTo>
                  <a:pt x="0" y="1761068"/>
                </a:lnTo>
                <a:lnTo>
                  <a:pt x="0" y="1409700"/>
                </a:lnTo>
                <a:lnTo>
                  <a:pt x="106644" y="1398950"/>
                </a:lnTo>
                <a:cubicBezTo>
                  <a:pt x="347776" y="1349607"/>
                  <a:pt x="529165" y="1136253"/>
                  <a:pt x="529165" y="880533"/>
                </a:cubicBezTo>
                <a:cubicBezTo>
                  <a:pt x="529165" y="624814"/>
                  <a:pt x="347776" y="411460"/>
                  <a:pt x="106644" y="362117"/>
                </a:cubicBezTo>
                <a:lnTo>
                  <a:pt x="0" y="351366"/>
                </a:lnTo>
                <a:lnTo>
                  <a:pt x="0" y="0"/>
                </a:lnTo>
                <a:close/>
              </a:path>
            </a:pathLst>
          </a:custGeom>
          <a:solidFill>
            <a:srgbClr val="0070C0"/>
          </a:solid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b="1" sz="3600">
              <a:solidFill>
                <a:srgbClr val="2E75B5"/>
              </a:solidFill>
              <a:latin typeface="Rockwell"/>
              <a:ea typeface="Rockwell"/>
              <a:cs typeface="Rockwell"/>
              <a:sym typeface="Rockwell"/>
            </a:endParaRPr>
          </a:p>
        </p:txBody>
      </p:sp>
      <p:pic>
        <p:nvPicPr>
          <p:cNvPr id="670" name="Google Shape;670;p34"/>
          <p:cNvPicPr preferRelativeResize="0"/>
          <p:nvPr/>
        </p:nvPicPr>
        <p:blipFill rotWithShape="1">
          <a:blip r:embed="rId3">
            <a:alphaModFix/>
          </a:blip>
          <a:srcRect b="0" l="0" r="0" t="0"/>
          <a:stretch/>
        </p:blipFill>
        <p:spPr>
          <a:xfrm>
            <a:off x="2936877" y="2837260"/>
            <a:ext cx="45719" cy="675084"/>
          </a:xfrm>
          <a:prstGeom prst="rect">
            <a:avLst/>
          </a:prstGeom>
          <a:noFill/>
          <a:ln>
            <a:noFill/>
          </a:ln>
        </p:spPr>
      </p:pic>
      <p:sp>
        <p:nvSpPr>
          <p:cNvPr id="671" name="Google Shape;671;p34"/>
          <p:cNvSpPr/>
          <p:nvPr/>
        </p:nvSpPr>
        <p:spPr>
          <a:xfrm>
            <a:off x="6292850" y="1919883"/>
            <a:ext cx="2628000" cy="800100"/>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Rockwell"/>
                <a:ea typeface="Rockwell"/>
                <a:cs typeface="Rockwell"/>
                <a:sym typeface="Rockwell"/>
              </a:rPr>
              <a:t>To see what is in front of one's nose needs a constant struggle.</a:t>
            </a:r>
            <a:endParaRPr sz="1200">
              <a:solidFill>
                <a:srgbClr val="333333"/>
              </a:solidFill>
              <a:latin typeface="Rockwell"/>
              <a:ea typeface="Rockwell"/>
              <a:cs typeface="Rockwell"/>
              <a:sym typeface="Rockwell"/>
            </a:endParaRPr>
          </a:p>
        </p:txBody>
      </p:sp>
      <p:sp>
        <p:nvSpPr>
          <p:cNvPr id="672" name="Google Shape;672;p34"/>
          <p:cNvSpPr/>
          <p:nvPr/>
        </p:nvSpPr>
        <p:spPr>
          <a:xfrm>
            <a:off x="4467244" y="2501484"/>
            <a:ext cx="545342" cy="64633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tr-TR" sz="3600">
                <a:solidFill>
                  <a:srgbClr val="595959"/>
                </a:solidFill>
                <a:latin typeface="Rockwell"/>
                <a:ea typeface="Rockwell"/>
                <a:cs typeface="Rockwell"/>
                <a:sym typeface="Rockwell"/>
              </a:rPr>
              <a:t>C</a:t>
            </a:r>
            <a:endParaRPr b="1" sz="3600">
              <a:solidFill>
                <a:srgbClr val="595959"/>
              </a:solidFill>
              <a:latin typeface="Rockwell"/>
              <a:ea typeface="Rockwell"/>
              <a:cs typeface="Rockwell"/>
              <a:sym typeface="Rockwell"/>
            </a:endParaRPr>
          </a:p>
        </p:txBody>
      </p:sp>
      <p:sp>
        <p:nvSpPr>
          <p:cNvPr id="673" name="Google Shape;673;p34"/>
          <p:cNvSpPr/>
          <p:nvPr/>
        </p:nvSpPr>
        <p:spPr>
          <a:xfrm>
            <a:off x="5280450" y="2054673"/>
            <a:ext cx="554960" cy="64633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tr-TR" sz="3600">
                <a:solidFill>
                  <a:srgbClr val="595959"/>
                </a:solidFill>
                <a:latin typeface="Rockwell"/>
                <a:ea typeface="Rockwell"/>
                <a:cs typeface="Rockwell"/>
                <a:sym typeface="Rockwell"/>
              </a:rPr>
              <a:t>D</a:t>
            </a:r>
            <a:endParaRPr b="1" sz="3600">
              <a:solidFill>
                <a:srgbClr val="595959"/>
              </a:solidFill>
              <a:latin typeface="Rockwell"/>
              <a:ea typeface="Rockwell"/>
              <a:cs typeface="Rockwell"/>
              <a:sym typeface="Rockwell"/>
            </a:endParaRPr>
          </a:p>
        </p:txBody>
      </p:sp>
      <p:sp>
        <p:nvSpPr>
          <p:cNvPr id="674" name="Google Shape;674;p34"/>
          <p:cNvSpPr/>
          <p:nvPr/>
        </p:nvSpPr>
        <p:spPr>
          <a:xfrm>
            <a:off x="3649247" y="2933532"/>
            <a:ext cx="506870" cy="64633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tr-TR" sz="3600">
                <a:solidFill>
                  <a:srgbClr val="595959"/>
                </a:solidFill>
                <a:latin typeface="Rockwell"/>
                <a:ea typeface="Rockwell"/>
                <a:cs typeface="Rockwell"/>
                <a:sym typeface="Rockwell"/>
              </a:rPr>
              <a:t>B</a:t>
            </a:r>
            <a:endParaRPr b="1" sz="3600">
              <a:solidFill>
                <a:srgbClr val="595959"/>
              </a:solidFill>
              <a:latin typeface="Rockwell"/>
              <a:ea typeface="Rockwell"/>
              <a:cs typeface="Rockwell"/>
              <a:sym typeface="Rockwell"/>
            </a:endParaRPr>
          </a:p>
        </p:txBody>
      </p:sp>
      <p:sp>
        <p:nvSpPr>
          <p:cNvPr id="675" name="Google Shape;675;p34"/>
          <p:cNvSpPr/>
          <p:nvPr/>
        </p:nvSpPr>
        <p:spPr>
          <a:xfrm>
            <a:off x="2786169" y="3363839"/>
            <a:ext cx="506870" cy="64633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tr-TR" sz="3600">
                <a:solidFill>
                  <a:srgbClr val="595959"/>
                </a:solidFill>
                <a:latin typeface="Rockwell"/>
                <a:ea typeface="Rockwell"/>
                <a:cs typeface="Rockwell"/>
                <a:sym typeface="Rockwell"/>
              </a:rPr>
              <a:t>A</a:t>
            </a:r>
            <a:endParaRPr b="1" sz="3600">
              <a:solidFill>
                <a:srgbClr val="595959"/>
              </a:solidFill>
              <a:latin typeface="Rockwell"/>
              <a:ea typeface="Rockwell"/>
              <a:cs typeface="Rockwell"/>
              <a:sym typeface="Rockwell"/>
            </a:endParaRPr>
          </a:p>
        </p:txBody>
      </p:sp>
      <p:sp>
        <p:nvSpPr>
          <p:cNvPr id="676" name="Google Shape;676;p34"/>
          <p:cNvSpPr txBox="1"/>
          <p:nvPr/>
        </p:nvSpPr>
        <p:spPr>
          <a:xfrm>
            <a:off x="805570" y="352084"/>
            <a:ext cx="1219629"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Analysis</a:t>
            </a:r>
            <a:endParaRPr sz="2100">
              <a:solidFill>
                <a:srgbClr val="0070C0"/>
              </a:solidFill>
              <a:latin typeface="Rockwell"/>
              <a:ea typeface="Rockwell"/>
              <a:cs typeface="Rockwell"/>
              <a:sym typeface="Rockwell"/>
            </a:endParaRPr>
          </a:p>
        </p:txBody>
      </p:sp>
      <p:sp>
        <p:nvSpPr>
          <p:cNvPr id="677" name="Google Shape;677;p34"/>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58"/>
                                        </p:tgtEl>
                                        <p:attrNameLst>
                                          <p:attrName>style.visibility</p:attrName>
                                        </p:attrNameLst>
                                      </p:cBhvr>
                                      <p:to>
                                        <p:strVal val="visible"/>
                                      </p:to>
                                    </p:set>
                                    <p:animEffect filter="fade" transition="in">
                                      <p:cBhvr>
                                        <p:cTn dur="500"/>
                                        <p:tgtEl>
                                          <p:spTgt spid="65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59"/>
                                        </p:tgtEl>
                                        <p:attrNameLst>
                                          <p:attrName>style.visibility</p:attrName>
                                        </p:attrNameLst>
                                      </p:cBhvr>
                                      <p:to>
                                        <p:strVal val="visible"/>
                                      </p:to>
                                    </p:set>
                                    <p:animEffect filter="fade" transition="in">
                                      <p:cBhvr>
                                        <p:cTn dur="500"/>
                                        <p:tgtEl>
                                          <p:spTgt spid="659"/>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657"/>
                                        </p:tgtEl>
                                        <p:attrNameLst>
                                          <p:attrName>style.visibility</p:attrName>
                                        </p:attrNameLst>
                                      </p:cBhvr>
                                      <p:to>
                                        <p:strVal val="visible"/>
                                      </p:to>
                                    </p:set>
                                    <p:anim calcmode="lin" valueType="num">
                                      <p:cBhvr additive="base">
                                        <p:cTn dur="500"/>
                                        <p:tgtEl>
                                          <p:spTgt spid="657"/>
                                        </p:tgtEl>
                                        <p:attrNameLst>
                                          <p:attrName>ppt_w</p:attrName>
                                        </p:attrNameLst>
                                      </p:cBhvr>
                                      <p:tavLst>
                                        <p:tav fmla="" tm="0">
                                          <p:val>
                                            <p:strVal val="0"/>
                                          </p:val>
                                        </p:tav>
                                        <p:tav fmla="" tm="100000">
                                          <p:val>
                                            <p:strVal val="#ppt_w"/>
                                          </p:val>
                                        </p:tav>
                                      </p:tavLst>
                                    </p:anim>
                                    <p:anim calcmode="lin" valueType="num">
                                      <p:cBhvr additive="base">
                                        <p:cTn dur="500"/>
                                        <p:tgtEl>
                                          <p:spTgt spid="657"/>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76"/>
                                        </p:tgtEl>
                                        <p:attrNameLst>
                                          <p:attrName>style.visibility</p:attrName>
                                        </p:attrNameLst>
                                      </p:cBhvr>
                                      <p:to>
                                        <p:strVal val="visible"/>
                                      </p:to>
                                    </p:set>
                                    <p:animEffect filter="fade" transition="in">
                                      <p:cBhvr>
                                        <p:cTn dur="200"/>
                                        <p:tgtEl>
                                          <p:spTgt spid="676"/>
                                        </p:tgtEl>
                                      </p:cBhvr>
                                    </p:animEffect>
                                  </p:childTnLst>
                                </p:cTn>
                              </p:par>
                            </p:childTnLst>
                          </p:cTn>
                        </p:par>
                        <p:par>
                          <p:cTn fill="hold">
                            <p:stCondLst>
                              <p:cond delay="1700"/>
                            </p:stCondLst>
                            <p:childTnLst>
                              <p:par>
                                <p:cTn fill="hold" nodeType="afterEffect" presetClass="entr" presetID="2" presetSubtype="4">
                                  <p:stCondLst>
                                    <p:cond delay="0"/>
                                  </p:stCondLst>
                                  <p:childTnLst>
                                    <p:set>
                                      <p:cBhvr>
                                        <p:cTn dur="1" fill="hold">
                                          <p:stCondLst>
                                            <p:cond delay="0"/>
                                          </p:stCondLst>
                                        </p:cTn>
                                        <p:tgtEl>
                                          <p:spTgt spid="670"/>
                                        </p:tgtEl>
                                        <p:attrNameLst>
                                          <p:attrName>style.visibility</p:attrName>
                                        </p:attrNameLst>
                                      </p:cBhvr>
                                      <p:to>
                                        <p:strVal val="visible"/>
                                      </p:to>
                                    </p:set>
                                    <p:anim calcmode="lin" valueType="num">
                                      <p:cBhvr additive="base">
                                        <p:cTn dur="500"/>
                                        <p:tgtEl>
                                          <p:spTgt spid="670"/>
                                        </p:tgtEl>
                                        <p:attrNameLst>
                                          <p:attrName>ppt_y</p:attrName>
                                        </p:attrNameLst>
                                      </p:cBhvr>
                                      <p:tavLst>
                                        <p:tav fmla="" tm="0">
                                          <p:val>
                                            <p:strVal val="#ppt_y+1"/>
                                          </p:val>
                                        </p:tav>
                                        <p:tav fmla="" tm="100000">
                                          <p:val>
                                            <p:strVal val="#ppt_y"/>
                                          </p:val>
                                        </p:tav>
                                      </p:tavLst>
                                    </p:anim>
                                  </p:childTnLst>
                                </p:cTn>
                              </p:par>
                            </p:childTnLst>
                          </p:cTn>
                        </p:par>
                        <p:par>
                          <p:cTn fill="hold">
                            <p:stCondLst>
                              <p:cond delay="2200"/>
                            </p:stCondLst>
                            <p:childTnLst>
                              <p:par>
                                <p:cTn fill="hold" nodeType="afterEffect" presetClass="entr" presetID="10" presetSubtype="0">
                                  <p:stCondLst>
                                    <p:cond delay="0"/>
                                  </p:stCondLst>
                                  <p:childTnLst>
                                    <p:set>
                                      <p:cBhvr>
                                        <p:cTn dur="1" fill="hold">
                                          <p:stCondLst>
                                            <p:cond delay="0"/>
                                          </p:stCondLst>
                                        </p:cTn>
                                        <p:tgtEl>
                                          <p:spTgt spid="669"/>
                                        </p:tgtEl>
                                        <p:attrNameLst>
                                          <p:attrName>style.visibility</p:attrName>
                                        </p:attrNameLst>
                                      </p:cBhvr>
                                      <p:to>
                                        <p:strVal val="visible"/>
                                      </p:to>
                                    </p:set>
                                    <p:animEffect filter="fade" transition="in">
                                      <p:cBhvr>
                                        <p:cTn dur="500"/>
                                        <p:tgtEl>
                                          <p:spTgt spid="669"/>
                                        </p:tgtEl>
                                      </p:cBhvr>
                                    </p:animEffect>
                                  </p:childTnLst>
                                </p:cTn>
                              </p:par>
                            </p:childTnLst>
                          </p:cTn>
                        </p:par>
                        <p:par>
                          <p:cTn fill="hold">
                            <p:stCondLst>
                              <p:cond delay="2700"/>
                            </p:stCondLst>
                            <p:childTnLst>
                              <p:par>
                                <p:cTn fill="hold" nodeType="afterEffect" presetClass="entr" presetID="23" presetSubtype="16">
                                  <p:stCondLst>
                                    <p:cond delay="0"/>
                                  </p:stCondLst>
                                  <p:childTnLst>
                                    <p:set>
                                      <p:cBhvr>
                                        <p:cTn dur="1" fill="hold">
                                          <p:stCondLst>
                                            <p:cond delay="0"/>
                                          </p:stCondLst>
                                        </p:cTn>
                                        <p:tgtEl>
                                          <p:spTgt spid="675"/>
                                        </p:tgtEl>
                                        <p:attrNameLst>
                                          <p:attrName>style.visibility</p:attrName>
                                        </p:attrNameLst>
                                      </p:cBhvr>
                                      <p:to>
                                        <p:strVal val="visible"/>
                                      </p:to>
                                    </p:set>
                                    <p:anim calcmode="lin" valueType="num">
                                      <p:cBhvr additive="base">
                                        <p:cTn dur="500"/>
                                        <p:tgtEl>
                                          <p:spTgt spid="675"/>
                                        </p:tgtEl>
                                        <p:attrNameLst>
                                          <p:attrName>ppt_w</p:attrName>
                                        </p:attrNameLst>
                                      </p:cBhvr>
                                      <p:tavLst>
                                        <p:tav fmla="" tm="0">
                                          <p:val>
                                            <p:strVal val="0"/>
                                          </p:val>
                                        </p:tav>
                                        <p:tav fmla="" tm="100000">
                                          <p:val>
                                            <p:strVal val="#ppt_w"/>
                                          </p:val>
                                        </p:tav>
                                      </p:tavLst>
                                    </p:anim>
                                    <p:anim calcmode="lin" valueType="num">
                                      <p:cBhvr additive="base">
                                        <p:cTn dur="500"/>
                                        <p:tgtEl>
                                          <p:spTgt spid="675"/>
                                        </p:tgtEl>
                                        <p:attrNameLst>
                                          <p:attrName>ppt_h</p:attrName>
                                        </p:attrNameLst>
                                      </p:cBhvr>
                                      <p:tavLst>
                                        <p:tav fmla="" tm="0">
                                          <p:val>
                                            <p:strVal val="0"/>
                                          </p:val>
                                        </p:tav>
                                        <p:tav fmla="" tm="100000">
                                          <p:val>
                                            <p:strVal val="#ppt_h"/>
                                          </p:val>
                                        </p:tav>
                                      </p:tavLst>
                                    </p:anim>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500"/>
                                        <p:tgtEl>
                                          <p:spTgt spid="661"/>
                                        </p:tgtEl>
                                      </p:cBhvr>
                                    </p:animEffect>
                                  </p:childTnLst>
                                </p:cTn>
                              </p:par>
                            </p:childTnLst>
                          </p:cTn>
                        </p:par>
                        <p:par>
                          <p:cTn fill="hold">
                            <p:stCondLst>
                              <p:cond delay="3700"/>
                            </p:stCondLst>
                            <p:childTnLst>
                              <p:par>
                                <p:cTn fill="hold" nodeType="afterEffect" presetClass="entr" presetID="2" presetSubtype="4">
                                  <p:stCondLst>
                                    <p:cond delay="0"/>
                                  </p:stCondLst>
                                  <p:childTnLst>
                                    <p:set>
                                      <p:cBhvr>
                                        <p:cTn dur="1" fill="hold">
                                          <p:stCondLst>
                                            <p:cond delay="0"/>
                                          </p:stCondLst>
                                        </p:cTn>
                                        <p:tgtEl>
                                          <p:spTgt spid="668"/>
                                        </p:tgtEl>
                                        <p:attrNameLst>
                                          <p:attrName>style.visibility</p:attrName>
                                        </p:attrNameLst>
                                      </p:cBhvr>
                                      <p:to>
                                        <p:strVal val="visible"/>
                                      </p:to>
                                    </p:set>
                                    <p:anim calcmode="lin" valueType="num">
                                      <p:cBhvr additive="base">
                                        <p:cTn dur="500"/>
                                        <p:tgtEl>
                                          <p:spTgt spid="668"/>
                                        </p:tgtEl>
                                        <p:attrNameLst>
                                          <p:attrName>ppt_y</p:attrName>
                                        </p:attrNameLst>
                                      </p:cBhvr>
                                      <p:tavLst>
                                        <p:tav fmla="" tm="0">
                                          <p:val>
                                            <p:strVal val="#ppt_y+1"/>
                                          </p:val>
                                        </p:tav>
                                        <p:tav fmla="" tm="100000">
                                          <p:val>
                                            <p:strVal val="#ppt_y"/>
                                          </p:val>
                                        </p:tav>
                                      </p:tavLst>
                                    </p:anim>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667"/>
                                        </p:tgtEl>
                                        <p:attrNameLst>
                                          <p:attrName>style.visibility</p:attrName>
                                        </p:attrNameLst>
                                      </p:cBhvr>
                                      <p:to>
                                        <p:strVal val="visible"/>
                                      </p:to>
                                    </p:set>
                                    <p:animEffect filter="fade" transition="in">
                                      <p:cBhvr>
                                        <p:cTn dur="500"/>
                                        <p:tgtEl>
                                          <p:spTgt spid="667"/>
                                        </p:tgtEl>
                                      </p:cBhvr>
                                    </p:animEffect>
                                  </p:childTnLst>
                                </p:cTn>
                              </p:par>
                            </p:childTnLst>
                          </p:cTn>
                        </p:par>
                        <p:par>
                          <p:cTn fill="hold">
                            <p:stCondLst>
                              <p:cond delay="4700"/>
                            </p:stCondLst>
                            <p:childTnLst>
                              <p:par>
                                <p:cTn fill="hold" nodeType="afterEffect" presetClass="entr" presetID="23" presetSubtype="16">
                                  <p:stCondLst>
                                    <p:cond delay="0"/>
                                  </p:stCondLst>
                                  <p:childTnLst>
                                    <p:set>
                                      <p:cBhvr>
                                        <p:cTn dur="1" fill="hold">
                                          <p:stCondLst>
                                            <p:cond delay="0"/>
                                          </p:stCondLst>
                                        </p:cTn>
                                        <p:tgtEl>
                                          <p:spTgt spid="674"/>
                                        </p:tgtEl>
                                        <p:attrNameLst>
                                          <p:attrName>style.visibility</p:attrName>
                                        </p:attrNameLst>
                                      </p:cBhvr>
                                      <p:to>
                                        <p:strVal val="visible"/>
                                      </p:to>
                                    </p:set>
                                    <p:anim calcmode="lin" valueType="num">
                                      <p:cBhvr additive="base">
                                        <p:cTn dur="500"/>
                                        <p:tgtEl>
                                          <p:spTgt spid="674"/>
                                        </p:tgtEl>
                                        <p:attrNameLst>
                                          <p:attrName>ppt_w</p:attrName>
                                        </p:attrNameLst>
                                      </p:cBhvr>
                                      <p:tavLst>
                                        <p:tav fmla="" tm="0">
                                          <p:val>
                                            <p:strVal val="0"/>
                                          </p:val>
                                        </p:tav>
                                        <p:tav fmla="" tm="100000">
                                          <p:val>
                                            <p:strVal val="#ppt_w"/>
                                          </p:val>
                                        </p:tav>
                                      </p:tavLst>
                                    </p:anim>
                                    <p:anim calcmode="lin" valueType="num">
                                      <p:cBhvr additive="base">
                                        <p:cTn dur="500"/>
                                        <p:tgtEl>
                                          <p:spTgt spid="674"/>
                                        </p:tgtEl>
                                        <p:attrNameLst>
                                          <p:attrName>ppt_h</p:attrName>
                                        </p:attrNameLst>
                                      </p:cBhvr>
                                      <p:tavLst>
                                        <p:tav fmla="" tm="0">
                                          <p:val>
                                            <p:strVal val="0"/>
                                          </p:val>
                                        </p:tav>
                                        <p:tav fmla="" tm="100000">
                                          <p:val>
                                            <p:strVal val="#ppt_h"/>
                                          </p:val>
                                        </p:tav>
                                      </p:tavLst>
                                    </p:anim>
                                  </p:childTnLst>
                                </p:cTn>
                              </p:par>
                            </p:childTnLst>
                          </p:cTn>
                        </p:par>
                        <p:par>
                          <p:cTn fill="hold">
                            <p:stCondLst>
                              <p:cond delay="5200"/>
                            </p:stCondLst>
                            <p:childTnLst>
                              <p:par>
                                <p:cTn fill="hold" nodeType="after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500"/>
                                        <p:tgtEl>
                                          <p:spTgt spid="660"/>
                                        </p:tgtEl>
                                      </p:cBhvr>
                                    </p:animEffect>
                                  </p:childTnLst>
                                </p:cTn>
                              </p:par>
                            </p:childTnLst>
                          </p:cTn>
                        </p:par>
                        <p:par>
                          <p:cTn fill="hold">
                            <p:stCondLst>
                              <p:cond delay="5700"/>
                            </p:stCondLst>
                            <p:childTnLst>
                              <p:par>
                                <p:cTn fill="hold" nodeType="afterEffect" presetClass="entr" presetID="2" presetSubtype="4">
                                  <p:stCondLst>
                                    <p:cond delay="0"/>
                                  </p:stCondLst>
                                  <p:childTnLst>
                                    <p:set>
                                      <p:cBhvr>
                                        <p:cTn dur="1" fill="hold">
                                          <p:stCondLst>
                                            <p:cond delay="0"/>
                                          </p:stCondLst>
                                        </p:cTn>
                                        <p:tgtEl>
                                          <p:spTgt spid="666"/>
                                        </p:tgtEl>
                                        <p:attrNameLst>
                                          <p:attrName>style.visibility</p:attrName>
                                        </p:attrNameLst>
                                      </p:cBhvr>
                                      <p:to>
                                        <p:strVal val="visible"/>
                                      </p:to>
                                    </p:set>
                                    <p:anim calcmode="lin" valueType="num">
                                      <p:cBhvr additive="base">
                                        <p:cTn dur="500"/>
                                        <p:tgtEl>
                                          <p:spTgt spid="666"/>
                                        </p:tgtEl>
                                        <p:attrNameLst>
                                          <p:attrName>ppt_y</p:attrName>
                                        </p:attrNameLst>
                                      </p:cBhvr>
                                      <p:tavLst>
                                        <p:tav fmla="" tm="0">
                                          <p:val>
                                            <p:strVal val="#ppt_y+1"/>
                                          </p:val>
                                        </p:tav>
                                        <p:tav fmla="" tm="100000">
                                          <p:val>
                                            <p:strVal val="#ppt_y"/>
                                          </p:val>
                                        </p:tav>
                                      </p:tavLst>
                                    </p:anim>
                                  </p:childTnLst>
                                </p:cTn>
                              </p:par>
                            </p:childTnLst>
                          </p:cTn>
                        </p:par>
                        <p:par>
                          <p:cTn fill="hold">
                            <p:stCondLst>
                              <p:cond delay="6200"/>
                            </p:stCondLst>
                            <p:childTnLst>
                              <p:par>
                                <p:cTn fill="hold" nodeType="afterEffect" presetClass="entr" presetID="10" presetSubtype="0">
                                  <p:stCondLst>
                                    <p:cond delay="0"/>
                                  </p:stCondLst>
                                  <p:childTnLst>
                                    <p:set>
                                      <p:cBhvr>
                                        <p:cTn dur="1" fill="hold">
                                          <p:stCondLst>
                                            <p:cond delay="0"/>
                                          </p:stCondLst>
                                        </p:cTn>
                                        <p:tgtEl>
                                          <p:spTgt spid="665"/>
                                        </p:tgtEl>
                                        <p:attrNameLst>
                                          <p:attrName>style.visibility</p:attrName>
                                        </p:attrNameLst>
                                      </p:cBhvr>
                                      <p:to>
                                        <p:strVal val="visible"/>
                                      </p:to>
                                    </p:set>
                                    <p:animEffect filter="fade" transition="in">
                                      <p:cBhvr>
                                        <p:cTn dur="500"/>
                                        <p:tgtEl>
                                          <p:spTgt spid="665"/>
                                        </p:tgtEl>
                                      </p:cBhvr>
                                    </p:animEffect>
                                  </p:childTnLst>
                                </p:cTn>
                              </p:par>
                            </p:childTnLst>
                          </p:cTn>
                        </p:par>
                        <p:par>
                          <p:cTn fill="hold">
                            <p:stCondLst>
                              <p:cond delay="6700"/>
                            </p:stCondLst>
                            <p:childTnLst>
                              <p:par>
                                <p:cTn fill="hold" nodeType="afterEffect" presetClass="entr" presetID="23" presetSubtype="16">
                                  <p:stCondLst>
                                    <p:cond delay="0"/>
                                  </p:stCondLst>
                                  <p:childTnLst>
                                    <p:set>
                                      <p:cBhvr>
                                        <p:cTn dur="1" fill="hold">
                                          <p:stCondLst>
                                            <p:cond delay="0"/>
                                          </p:stCondLst>
                                        </p:cTn>
                                        <p:tgtEl>
                                          <p:spTgt spid="672"/>
                                        </p:tgtEl>
                                        <p:attrNameLst>
                                          <p:attrName>style.visibility</p:attrName>
                                        </p:attrNameLst>
                                      </p:cBhvr>
                                      <p:to>
                                        <p:strVal val="visible"/>
                                      </p:to>
                                    </p:set>
                                    <p:anim calcmode="lin" valueType="num">
                                      <p:cBhvr additive="base">
                                        <p:cTn dur="500"/>
                                        <p:tgtEl>
                                          <p:spTgt spid="672"/>
                                        </p:tgtEl>
                                        <p:attrNameLst>
                                          <p:attrName>ppt_w</p:attrName>
                                        </p:attrNameLst>
                                      </p:cBhvr>
                                      <p:tavLst>
                                        <p:tav fmla="" tm="0">
                                          <p:val>
                                            <p:strVal val="0"/>
                                          </p:val>
                                        </p:tav>
                                        <p:tav fmla="" tm="100000">
                                          <p:val>
                                            <p:strVal val="#ppt_w"/>
                                          </p:val>
                                        </p:tav>
                                      </p:tavLst>
                                    </p:anim>
                                    <p:anim calcmode="lin" valueType="num">
                                      <p:cBhvr additive="base">
                                        <p:cTn dur="500"/>
                                        <p:tgtEl>
                                          <p:spTgt spid="672"/>
                                        </p:tgtEl>
                                        <p:attrNameLst>
                                          <p:attrName>ppt_h</p:attrName>
                                        </p:attrNameLst>
                                      </p:cBhvr>
                                      <p:tavLst>
                                        <p:tav fmla="" tm="0">
                                          <p:val>
                                            <p:strVal val="0"/>
                                          </p:val>
                                        </p:tav>
                                        <p:tav fmla="" tm="100000">
                                          <p:val>
                                            <p:strVal val="#ppt_h"/>
                                          </p:val>
                                        </p:tav>
                                      </p:tavLst>
                                    </p:anim>
                                  </p:childTnLst>
                                </p:cTn>
                              </p:par>
                            </p:childTnLst>
                          </p:cTn>
                        </p:par>
                        <p:par>
                          <p:cTn fill="hold">
                            <p:stCondLst>
                              <p:cond delay="7200"/>
                            </p:stCondLst>
                            <p:childTnLst>
                              <p:par>
                                <p:cTn fill="hold" nodeType="afterEffect" presetClass="entr" presetID="10" presetSubtype="0">
                                  <p:stCondLst>
                                    <p:cond delay="0"/>
                                  </p:stCondLst>
                                  <p:childTnLst>
                                    <p:set>
                                      <p:cBhvr>
                                        <p:cTn dur="1" fill="hold">
                                          <p:stCondLst>
                                            <p:cond delay="0"/>
                                          </p:stCondLst>
                                        </p:cTn>
                                        <p:tgtEl>
                                          <p:spTgt spid="662"/>
                                        </p:tgtEl>
                                        <p:attrNameLst>
                                          <p:attrName>style.visibility</p:attrName>
                                        </p:attrNameLst>
                                      </p:cBhvr>
                                      <p:to>
                                        <p:strVal val="visible"/>
                                      </p:to>
                                    </p:set>
                                    <p:animEffect filter="fade" transition="in">
                                      <p:cBhvr>
                                        <p:cTn dur="500"/>
                                        <p:tgtEl>
                                          <p:spTgt spid="662"/>
                                        </p:tgtEl>
                                      </p:cBhvr>
                                    </p:animEffect>
                                  </p:childTnLst>
                                </p:cTn>
                              </p:par>
                            </p:childTnLst>
                          </p:cTn>
                        </p:par>
                        <p:par>
                          <p:cTn fill="hold">
                            <p:stCondLst>
                              <p:cond delay="7700"/>
                            </p:stCondLst>
                            <p:childTnLst>
                              <p:par>
                                <p:cTn fill="hold" nodeType="afterEffect" presetClass="entr" presetID="2" presetSubtype="4">
                                  <p:stCondLst>
                                    <p:cond delay="0"/>
                                  </p:stCondLst>
                                  <p:childTnLst>
                                    <p:set>
                                      <p:cBhvr>
                                        <p:cTn dur="1" fill="hold">
                                          <p:stCondLst>
                                            <p:cond delay="0"/>
                                          </p:stCondLst>
                                        </p:cTn>
                                        <p:tgtEl>
                                          <p:spTgt spid="664"/>
                                        </p:tgtEl>
                                        <p:attrNameLst>
                                          <p:attrName>style.visibility</p:attrName>
                                        </p:attrNameLst>
                                      </p:cBhvr>
                                      <p:to>
                                        <p:strVal val="visible"/>
                                      </p:to>
                                    </p:set>
                                    <p:anim calcmode="lin" valueType="num">
                                      <p:cBhvr additive="base">
                                        <p:cTn dur="500"/>
                                        <p:tgtEl>
                                          <p:spTgt spid="664"/>
                                        </p:tgtEl>
                                        <p:attrNameLst>
                                          <p:attrName>ppt_y</p:attrName>
                                        </p:attrNameLst>
                                      </p:cBhvr>
                                      <p:tavLst>
                                        <p:tav fmla="" tm="0">
                                          <p:val>
                                            <p:strVal val="#ppt_y+1"/>
                                          </p:val>
                                        </p:tav>
                                        <p:tav fmla="" tm="100000">
                                          <p:val>
                                            <p:strVal val="#ppt_y"/>
                                          </p:val>
                                        </p:tav>
                                      </p:tavLst>
                                    </p:anim>
                                  </p:childTnLst>
                                </p:cTn>
                              </p:par>
                            </p:childTnLst>
                          </p:cTn>
                        </p:par>
                        <p:par>
                          <p:cTn fill="hold">
                            <p:stCondLst>
                              <p:cond delay="8200"/>
                            </p:stCondLst>
                            <p:childTnLst>
                              <p:par>
                                <p:cTn fill="hold" nodeType="after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500"/>
                                        <p:tgtEl>
                                          <p:spTgt spid="663"/>
                                        </p:tgtEl>
                                      </p:cBhvr>
                                    </p:animEffect>
                                  </p:childTnLst>
                                </p:cTn>
                              </p:par>
                            </p:childTnLst>
                          </p:cTn>
                        </p:par>
                        <p:par>
                          <p:cTn fill="hold">
                            <p:stCondLst>
                              <p:cond delay="8700"/>
                            </p:stCondLst>
                            <p:childTnLst>
                              <p:par>
                                <p:cTn fill="hold" nodeType="afterEffect" presetClass="entr" presetID="23" presetSubtype="16">
                                  <p:stCondLst>
                                    <p:cond delay="0"/>
                                  </p:stCondLst>
                                  <p:childTnLst>
                                    <p:set>
                                      <p:cBhvr>
                                        <p:cTn dur="1" fill="hold">
                                          <p:stCondLst>
                                            <p:cond delay="0"/>
                                          </p:stCondLst>
                                        </p:cTn>
                                        <p:tgtEl>
                                          <p:spTgt spid="673"/>
                                        </p:tgtEl>
                                        <p:attrNameLst>
                                          <p:attrName>style.visibility</p:attrName>
                                        </p:attrNameLst>
                                      </p:cBhvr>
                                      <p:to>
                                        <p:strVal val="visible"/>
                                      </p:to>
                                    </p:set>
                                    <p:anim calcmode="lin" valueType="num">
                                      <p:cBhvr additive="base">
                                        <p:cTn dur="500"/>
                                        <p:tgtEl>
                                          <p:spTgt spid="673"/>
                                        </p:tgtEl>
                                        <p:attrNameLst>
                                          <p:attrName>ppt_w</p:attrName>
                                        </p:attrNameLst>
                                      </p:cBhvr>
                                      <p:tavLst>
                                        <p:tav fmla="" tm="0">
                                          <p:val>
                                            <p:strVal val="0"/>
                                          </p:val>
                                        </p:tav>
                                        <p:tav fmla="" tm="100000">
                                          <p:val>
                                            <p:strVal val="#ppt_w"/>
                                          </p:val>
                                        </p:tav>
                                      </p:tavLst>
                                    </p:anim>
                                    <p:anim calcmode="lin" valueType="num">
                                      <p:cBhvr additive="base">
                                        <p:cTn dur="500"/>
                                        <p:tgtEl>
                                          <p:spTgt spid="673"/>
                                        </p:tgtEl>
                                        <p:attrNameLst>
                                          <p:attrName>ppt_h</p:attrName>
                                        </p:attrNameLst>
                                      </p:cBhvr>
                                      <p:tavLst>
                                        <p:tav fmla="" tm="0">
                                          <p:val>
                                            <p:strVal val="0"/>
                                          </p:val>
                                        </p:tav>
                                        <p:tav fmla="" tm="100000">
                                          <p:val>
                                            <p:strVal val="#ppt_h"/>
                                          </p:val>
                                        </p:tav>
                                      </p:tavLst>
                                    </p:anim>
                                  </p:childTnLst>
                                </p:cTn>
                              </p:par>
                            </p:childTnLst>
                          </p:cTn>
                        </p:par>
                        <p:par>
                          <p:cTn fill="hold">
                            <p:stCondLst>
                              <p:cond delay="9200"/>
                            </p:stCondLst>
                            <p:childTnLst>
                              <p:par>
                                <p:cTn fill="hold" nodeType="afterEffect" presetClass="entr" presetID="10" presetSubtype="0">
                                  <p:stCondLst>
                                    <p:cond delay="0"/>
                                  </p:stCondLst>
                                  <p:childTnLst>
                                    <p:set>
                                      <p:cBhvr>
                                        <p:cTn dur="1" fill="hold">
                                          <p:stCondLst>
                                            <p:cond delay="0"/>
                                          </p:stCondLst>
                                        </p:cTn>
                                        <p:tgtEl>
                                          <p:spTgt spid="671"/>
                                        </p:tgtEl>
                                        <p:attrNameLst>
                                          <p:attrName>style.visibility</p:attrName>
                                        </p:attrNameLst>
                                      </p:cBhvr>
                                      <p:to>
                                        <p:strVal val="visible"/>
                                      </p:to>
                                    </p:set>
                                    <p:animEffect filter="fade" transition="in">
                                      <p:cBhvr>
                                        <p:cTn dur="500"/>
                                        <p:tgtEl>
                                          <p:spTgt spid="6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pic>
        <p:nvPicPr>
          <p:cNvPr id="682" name="Google Shape;682;p35"/>
          <p:cNvPicPr preferRelativeResize="0"/>
          <p:nvPr/>
        </p:nvPicPr>
        <p:blipFill rotWithShape="1">
          <a:blip r:embed="rId3">
            <a:alphaModFix/>
          </a:blip>
          <a:srcRect b="0" l="0" r="0" t="0"/>
          <a:stretch/>
        </p:blipFill>
        <p:spPr>
          <a:xfrm>
            <a:off x="6688996" y="-668609"/>
            <a:ext cx="2454410" cy="5829225"/>
          </a:xfrm>
          <a:prstGeom prst="rect">
            <a:avLst/>
          </a:prstGeom>
          <a:noFill/>
          <a:ln>
            <a:noFill/>
          </a:ln>
        </p:spPr>
      </p:pic>
      <p:pic>
        <p:nvPicPr>
          <p:cNvPr id="683" name="Google Shape;683;p35"/>
          <p:cNvPicPr preferRelativeResize="0"/>
          <p:nvPr/>
        </p:nvPicPr>
        <p:blipFill rotWithShape="1">
          <a:blip r:embed="rId4">
            <a:alphaModFix/>
          </a:blip>
          <a:srcRect b="0" l="0" r="0" t="0"/>
          <a:stretch/>
        </p:blipFill>
        <p:spPr>
          <a:xfrm>
            <a:off x="-126522" y="-1815800"/>
            <a:ext cx="2580338" cy="6946095"/>
          </a:xfrm>
          <a:prstGeom prst="rect">
            <a:avLst/>
          </a:prstGeom>
          <a:noFill/>
          <a:ln>
            <a:noFill/>
          </a:ln>
        </p:spPr>
      </p:pic>
      <p:sp>
        <p:nvSpPr>
          <p:cNvPr id="684" name="Google Shape;684;p35"/>
          <p:cNvSpPr txBox="1"/>
          <p:nvPr/>
        </p:nvSpPr>
        <p:spPr>
          <a:xfrm>
            <a:off x="2904568" y="1585659"/>
            <a:ext cx="933269" cy="1697436"/>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10500">
                <a:solidFill>
                  <a:srgbClr val="0070C0"/>
                </a:solidFill>
                <a:latin typeface="Rockwell"/>
                <a:ea typeface="Rockwell"/>
                <a:cs typeface="Rockwell"/>
                <a:sym typeface="Rockwell"/>
              </a:rPr>
              <a:t>4</a:t>
            </a:r>
            <a:endParaRPr sz="10500">
              <a:solidFill>
                <a:srgbClr val="0070C0"/>
              </a:solidFill>
              <a:latin typeface="Rockwell"/>
              <a:ea typeface="Rockwell"/>
              <a:cs typeface="Rockwell"/>
              <a:sym typeface="Rockwell"/>
            </a:endParaRPr>
          </a:p>
        </p:txBody>
      </p:sp>
      <p:sp>
        <p:nvSpPr>
          <p:cNvPr id="685" name="Google Shape;685;p35"/>
          <p:cNvSpPr/>
          <p:nvPr/>
        </p:nvSpPr>
        <p:spPr>
          <a:xfrm>
            <a:off x="2678856" y="1825373"/>
            <a:ext cx="261938" cy="1237059"/>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686" name="Google Shape;686;p35"/>
          <p:cNvSpPr/>
          <p:nvPr/>
        </p:nvSpPr>
        <p:spPr>
          <a:xfrm flipH="1">
            <a:off x="3758976" y="1825373"/>
            <a:ext cx="261938" cy="1237059"/>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687" name="Google Shape;687;p35"/>
          <p:cNvSpPr txBox="1"/>
          <p:nvPr/>
        </p:nvSpPr>
        <p:spPr>
          <a:xfrm>
            <a:off x="3993246" y="1635646"/>
            <a:ext cx="2989921" cy="163121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tr-TR" sz="10000">
                <a:solidFill>
                  <a:srgbClr val="A5A5A5"/>
                </a:solidFill>
                <a:latin typeface="Rockwell"/>
                <a:ea typeface="Rockwell"/>
                <a:cs typeface="Rockwell"/>
                <a:sym typeface="Rockwell"/>
              </a:rPr>
              <a:t>N</a:t>
            </a:r>
            <a:r>
              <a:rPr lang="tr-TR" sz="2000">
                <a:solidFill>
                  <a:srgbClr val="A5A5A5"/>
                </a:solidFill>
                <a:latin typeface="Rockwell"/>
                <a:ea typeface="Rockwell"/>
                <a:cs typeface="Rockwell"/>
                <a:sym typeface="Rockwell"/>
              </a:rPr>
              <a:t>EXT YEAR PLAN</a:t>
            </a:r>
            <a:endParaRPr/>
          </a:p>
        </p:txBody>
      </p:sp>
      <p:sp>
        <p:nvSpPr>
          <p:cNvPr id="688" name="Google Shape;688;p35"/>
          <p:cNvSpPr txBox="1"/>
          <p:nvPr/>
        </p:nvSpPr>
        <p:spPr>
          <a:xfrm>
            <a:off x="4964253" y="2067694"/>
            <a:ext cx="2002536" cy="63094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00">
                <a:solidFill>
                  <a:srgbClr val="0070C0"/>
                </a:solidFill>
                <a:latin typeface="Rockwell"/>
                <a:ea typeface="Rockwell"/>
                <a:cs typeface="Rockwell"/>
                <a:sym typeface="Rockwell"/>
              </a:rPr>
              <a:t>Upgrade</a:t>
            </a:r>
            <a:endParaRPr sz="3500">
              <a:solidFill>
                <a:srgbClr val="0070C0"/>
              </a:solidFill>
              <a:latin typeface="Rockwell"/>
              <a:ea typeface="Rockwell"/>
              <a:cs typeface="Rockwell"/>
              <a:sym typeface="Rockwell"/>
            </a:endParaRPr>
          </a:p>
        </p:txBody>
      </p:sp>
      <p:sp>
        <p:nvSpPr>
          <p:cNvPr id="689" name="Google Shape;689;p35"/>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3"/>
                                        </p:tgtEl>
                                        <p:attrNameLst>
                                          <p:attrName>style.visibility</p:attrName>
                                        </p:attrNameLst>
                                      </p:cBhvr>
                                      <p:to>
                                        <p:strVal val="visible"/>
                                      </p:to>
                                    </p:set>
                                    <p:animEffect filter="fade" transition="in">
                                      <p:cBhvr>
                                        <p:cTn dur="1000"/>
                                        <p:tgtEl>
                                          <p:spTgt spid="683"/>
                                        </p:tgtEl>
                                      </p:cBhvr>
                                    </p:animEffect>
                                  </p:childTnLst>
                                </p:cTn>
                              </p:par>
                              <p:par>
                                <p:cTn fill="hold" nodeType="withEffect" presetClass="entr" presetID="10" presetSubtype="0">
                                  <p:stCondLst>
                                    <p:cond delay="0"/>
                                  </p:stCondLst>
                                  <p:childTnLst>
                                    <p:set>
                                      <p:cBhvr>
                                        <p:cTn dur="1" fill="hold">
                                          <p:stCondLst>
                                            <p:cond delay="0"/>
                                          </p:stCondLst>
                                        </p:cTn>
                                        <p:tgtEl>
                                          <p:spTgt spid="682"/>
                                        </p:tgtEl>
                                        <p:attrNameLst>
                                          <p:attrName>style.visibility</p:attrName>
                                        </p:attrNameLst>
                                      </p:cBhvr>
                                      <p:to>
                                        <p:strVal val="visible"/>
                                      </p:to>
                                    </p:set>
                                    <p:animEffect filter="fade" transition="in">
                                      <p:cBhvr>
                                        <p:cTn dur="1000"/>
                                        <p:tgtEl>
                                          <p:spTgt spid="68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85"/>
                                        </p:tgtEl>
                                        <p:attrNameLst>
                                          <p:attrName>style.visibility</p:attrName>
                                        </p:attrNameLst>
                                      </p:cBhvr>
                                      <p:to>
                                        <p:strVal val="visible"/>
                                      </p:to>
                                    </p:set>
                                    <p:animEffect filter="fade" transition="in">
                                      <p:cBhvr>
                                        <p:cTn dur="500"/>
                                        <p:tgtEl>
                                          <p:spTgt spid="685"/>
                                        </p:tgtEl>
                                      </p:cBhvr>
                                    </p:animEffect>
                                  </p:childTnLst>
                                </p:cTn>
                              </p:par>
                              <p:par>
                                <p:cTn fill="hold" nodeType="withEffect" presetClass="entr" presetID="10" presetSubtype="0">
                                  <p:stCondLst>
                                    <p:cond delay="0"/>
                                  </p:stCondLst>
                                  <p:childTnLst>
                                    <p:set>
                                      <p:cBhvr>
                                        <p:cTn dur="1" fill="hold">
                                          <p:stCondLst>
                                            <p:cond delay="0"/>
                                          </p:stCondLst>
                                        </p:cTn>
                                        <p:tgtEl>
                                          <p:spTgt spid="686"/>
                                        </p:tgtEl>
                                        <p:attrNameLst>
                                          <p:attrName>style.visibility</p:attrName>
                                        </p:attrNameLst>
                                      </p:cBhvr>
                                      <p:to>
                                        <p:strVal val="visible"/>
                                      </p:to>
                                    </p:set>
                                    <p:animEffect filter="fade" transition="in">
                                      <p:cBhvr>
                                        <p:cTn dur="500"/>
                                        <p:tgtEl>
                                          <p:spTgt spid="686"/>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684"/>
                                        </p:tgtEl>
                                        <p:attrNameLst>
                                          <p:attrName>style.visibility</p:attrName>
                                        </p:attrNameLst>
                                      </p:cBhvr>
                                      <p:to>
                                        <p:strVal val="visible"/>
                                      </p:to>
                                    </p:set>
                                    <p:anim calcmode="lin" valueType="num">
                                      <p:cBhvr additive="base">
                                        <p:cTn dur="500"/>
                                        <p:tgtEl>
                                          <p:spTgt spid="684"/>
                                        </p:tgtEl>
                                        <p:attrNameLst>
                                          <p:attrName>ppt_w</p:attrName>
                                        </p:attrNameLst>
                                      </p:cBhvr>
                                      <p:tavLst>
                                        <p:tav fmla="" tm="0">
                                          <p:val>
                                            <p:strVal val="0"/>
                                          </p:val>
                                        </p:tav>
                                        <p:tav fmla="" tm="100000">
                                          <p:val>
                                            <p:strVal val="#ppt_w"/>
                                          </p:val>
                                        </p:tav>
                                      </p:tavLst>
                                    </p:anim>
                                    <p:anim calcmode="lin" valueType="num">
                                      <p:cBhvr additive="base">
                                        <p:cTn dur="500"/>
                                        <p:tgtEl>
                                          <p:spTgt spid="684"/>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687"/>
                                        </p:tgtEl>
                                        <p:attrNameLst>
                                          <p:attrName>style.visibility</p:attrName>
                                        </p:attrNameLst>
                                      </p:cBhvr>
                                      <p:to>
                                        <p:strVal val="visible"/>
                                      </p:to>
                                    </p:set>
                                    <p:anim calcmode="lin" valueType="num">
                                      <p:cBhvr additive="base">
                                        <p:cTn dur="500"/>
                                        <p:tgtEl>
                                          <p:spTgt spid="687"/>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88"/>
                                        </p:tgtEl>
                                        <p:attrNameLst>
                                          <p:attrName>style.visibility</p:attrName>
                                        </p:attrNameLst>
                                      </p:cBhvr>
                                      <p:to>
                                        <p:strVal val="visible"/>
                                      </p:to>
                                    </p:set>
                                    <p:animEffect filter="fade" transition="in">
                                      <p:cBhvr>
                                        <p:cTn dur="500"/>
                                        <p:tgtEl>
                                          <p:spTgt spid="6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36"/>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4</a:t>
            </a:r>
            <a:endParaRPr sz="3300">
              <a:solidFill>
                <a:srgbClr val="0070C0"/>
              </a:solidFill>
              <a:latin typeface="Rockwell"/>
              <a:ea typeface="Rockwell"/>
              <a:cs typeface="Rockwell"/>
              <a:sym typeface="Rockwell"/>
            </a:endParaRPr>
          </a:p>
        </p:txBody>
      </p:sp>
      <p:sp>
        <p:nvSpPr>
          <p:cNvPr id="695" name="Google Shape;695;p36"/>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696" name="Google Shape;696;p36"/>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697" name="Google Shape;697;p36"/>
          <p:cNvSpPr/>
          <p:nvPr/>
        </p:nvSpPr>
        <p:spPr>
          <a:xfrm>
            <a:off x="755624" y="1635646"/>
            <a:ext cx="2088184" cy="1368152"/>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98" name="Google Shape;698;p36"/>
          <p:cNvSpPr/>
          <p:nvPr/>
        </p:nvSpPr>
        <p:spPr>
          <a:xfrm>
            <a:off x="683127" y="1535004"/>
            <a:ext cx="2088184" cy="1368152"/>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699" name="Google Shape;699;p36"/>
          <p:cNvSpPr/>
          <p:nvPr/>
        </p:nvSpPr>
        <p:spPr>
          <a:xfrm>
            <a:off x="3563888" y="1635646"/>
            <a:ext cx="2088184" cy="1368152"/>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700" name="Google Shape;700;p36"/>
          <p:cNvSpPr/>
          <p:nvPr/>
        </p:nvSpPr>
        <p:spPr>
          <a:xfrm>
            <a:off x="3455923" y="1535004"/>
            <a:ext cx="2088184" cy="1368152"/>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701" name="Google Shape;701;p36"/>
          <p:cNvSpPr/>
          <p:nvPr/>
        </p:nvSpPr>
        <p:spPr>
          <a:xfrm>
            <a:off x="6300192" y="1635646"/>
            <a:ext cx="2088184" cy="1368152"/>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702" name="Google Shape;702;p36"/>
          <p:cNvSpPr/>
          <p:nvPr/>
        </p:nvSpPr>
        <p:spPr>
          <a:xfrm>
            <a:off x="6228720" y="1535004"/>
            <a:ext cx="2088184" cy="1368152"/>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703" name="Google Shape;703;p36"/>
          <p:cNvSpPr txBox="1"/>
          <p:nvPr/>
        </p:nvSpPr>
        <p:spPr>
          <a:xfrm>
            <a:off x="682617" y="3291830"/>
            <a:ext cx="2233177" cy="91089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rPr lang="tr-TR" sz="1200">
                <a:solidFill>
                  <a:srgbClr val="262626"/>
                </a:solidFill>
                <a:latin typeface="Rockwell"/>
                <a:ea typeface="Rockwell"/>
                <a:cs typeface="Rockwell"/>
                <a:sym typeface="Rockwell"/>
              </a:rPr>
              <a:t>It is a very sad thing that nowadays there is so little useless information.</a:t>
            </a:r>
            <a:endParaRPr sz="1200">
              <a:solidFill>
                <a:srgbClr val="262626"/>
              </a:solidFill>
              <a:latin typeface="Rockwell"/>
              <a:ea typeface="Rockwell"/>
              <a:cs typeface="Rockwell"/>
              <a:sym typeface="Rockwell"/>
            </a:endParaRPr>
          </a:p>
        </p:txBody>
      </p:sp>
      <p:sp>
        <p:nvSpPr>
          <p:cNvPr id="704" name="Google Shape;704;p36"/>
          <p:cNvSpPr txBox="1"/>
          <p:nvPr/>
        </p:nvSpPr>
        <p:spPr>
          <a:xfrm>
            <a:off x="3455413" y="3291830"/>
            <a:ext cx="2233177" cy="91089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rPr lang="tr-TR" sz="1200">
                <a:solidFill>
                  <a:srgbClr val="262626"/>
                </a:solidFill>
                <a:latin typeface="Rockwell"/>
                <a:ea typeface="Rockwell"/>
                <a:cs typeface="Rockwell"/>
                <a:sym typeface="Rockwell"/>
              </a:rPr>
              <a:t>Your audience relate and absorb information on different sensory levels.</a:t>
            </a:r>
            <a:endParaRPr sz="1200">
              <a:solidFill>
                <a:srgbClr val="262626"/>
              </a:solidFill>
              <a:latin typeface="Rockwell"/>
              <a:ea typeface="Rockwell"/>
              <a:cs typeface="Rockwell"/>
              <a:sym typeface="Rockwell"/>
            </a:endParaRPr>
          </a:p>
        </p:txBody>
      </p:sp>
      <p:sp>
        <p:nvSpPr>
          <p:cNvPr id="705" name="Google Shape;705;p36"/>
          <p:cNvSpPr txBox="1"/>
          <p:nvPr/>
        </p:nvSpPr>
        <p:spPr>
          <a:xfrm>
            <a:off x="6228210" y="3291830"/>
            <a:ext cx="2233177" cy="91089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rPr lang="tr-TR" sz="1200">
                <a:solidFill>
                  <a:srgbClr val="262626"/>
                </a:solidFill>
                <a:latin typeface="Rockwell"/>
                <a:ea typeface="Rockwell"/>
                <a:cs typeface="Rockwell"/>
                <a:sym typeface="Rockwell"/>
              </a:rPr>
              <a:t>We know visual stories are amplified with the right words.</a:t>
            </a:r>
            <a:endParaRPr sz="1200">
              <a:solidFill>
                <a:srgbClr val="262626"/>
              </a:solidFill>
              <a:latin typeface="Rockwell"/>
              <a:ea typeface="Rockwell"/>
              <a:cs typeface="Rockwell"/>
              <a:sym typeface="Rockwell"/>
            </a:endParaRPr>
          </a:p>
        </p:txBody>
      </p:sp>
      <p:sp>
        <p:nvSpPr>
          <p:cNvPr id="706" name="Google Shape;706;p36"/>
          <p:cNvSpPr txBox="1"/>
          <p:nvPr/>
        </p:nvSpPr>
        <p:spPr>
          <a:xfrm>
            <a:off x="778190" y="352084"/>
            <a:ext cx="1274388"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Upgrade</a:t>
            </a:r>
            <a:endParaRPr sz="2100">
              <a:solidFill>
                <a:srgbClr val="0070C0"/>
              </a:solidFill>
              <a:latin typeface="Rockwell"/>
              <a:ea typeface="Rockwell"/>
              <a:cs typeface="Rockwell"/>
              <a:sym typeface="Rockwell"/>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95"/>
                                        </p:tgtEl>
                                        <p:attrNameLst>
                                          <p:attrName>style.visibility</p:attrName>
                                        </p:attrNameLst>
                                      </p:cBhvr>
                                      <p:to>
                                        <p:strVal val="visible"/>
                                      </p:to>
                                    </p:set>
                                    <p:animEffect filter="fade" transition="in">
                                      <p:cBhvr>
                                        <p:cTn dur="500"/>
                                        <p:tgtEl>
                                          <p:spTgt spid="69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96"/>
                                        </p:tgtEl>
                                        <p:attrNameLst>
                                          <p:attrName>style.visibility</p:attrName>
                                        </p:attrNameLst>
                                      </p:cBhvr>
                                      <p:to>
                                        <p:strVal val="visible"/>
                                      </p:to>
                                    </p:set>
                                    <p:animEffect filter="fade" transition="in">
                                      <p:cBhvr>
                                        <p:cTn dur="500"/>
                                        <p:tgtEl>
                                          <p:spTgt spid="696"/>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694"/>
                                        </p:tgtEl>
                                        <p:attrNameLst>
                                          <p:attrName>style.visibility</p:attrName>
                                        </p:attrNameLst>
                                      </p:cBhvr>
                                      <p:to>
                                        <p:strVal val="visible"/>
                                      </p:to>
                                    </p:set>
                                    <p:anim calcmode="lin" valueType="num">
                                      <p:cBhvr additive="base">
                                        <p:cTn dur="500"/>
                                        <p:tgtEl>
                                          <p:spTgt spid="694"/>
                                        </p:tgtEl>
                                        <p:attrNameLst>
                                          <p:attrName>ppt_w</p:attrName>
                                        </p:attrNameLst>
                                      </p:cBhvr>
                                      <p:tavLst>
                                        <p:tav fmla="" tm="0">
                                          <p:val>
                                            <p:strVal val="0"/>
                                          </p:val>
                                        </p:tav>
                                        <p:tav fmla="" tm="100000">
                                          <p:val>
                                            <p:strVal val="#ppt_w"/>
                                          </p:val>
                                        </p:tav>
                                      </p:tavLst>
                                    </p:anim>
                                    <p:anim calcmode="lin" valueType="num">
                                      <p:cBhvr additive="base">
                                        <p:cTn dur="500"/>
                                        <p:tgtEl>
                                          <p:spTgt spid="694"/>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06"/>
                                        </p:tgtEl>
                                        <p:attrNameLst>
                                          <p:attrName>style.visibility</p:attrName>
                                        </p:attrNameLst>
                                      </p:cBhvr>
                                      <p:to>
                                        <p:strVal val="visible"/>
                                      </p:to>
                                    </p:set>
                                    <p:animEffect filter="fade" transition="in">
                                      <p:cBhvr>
                                        <p:cTn dur="200"/>
                                        <p:tgtEl>
                                          <p:spTgt spid="706"/>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698"/>
                                        </p:tgtEl>
                                        <p:attrNameLst>
                                          <p:attrName>style.visibility</p:attrName>
                                        </p:attrNameLst>
                                      </p:cBhvr>
                                      <p:to>
                                        <p:strVal val="visible"/>
                                      </p:to>
                                    </p:set>
                                    <p:animEffect filter="fade" transition="in">
                                      <p:cBhvr>
                                        <p:cTn dur="500"/>
                                        <p:tgtEl>
                                          <p:spTgt spid="698"/>
                                        </p:tgtEl>
                                      </p:cBhvr>
                                    </p:animEffect>
                                  </p:childTnLst>
                                </p:cTn>
                              </p:par>
                              <p:par>
                                <p:cTn fill="hold" nodeType="withEffect" presetClass="entr" presetID="10" presetSubtype="0">
                                  <p:stCondLst>
                                    <p:cond delay="0"/>
                                  </p:stCondLst>
                                  <p:childTnLst>
                                    <p:set>
                                      <p:cBhvr>
                                        <p:cTn dur="1" fill="hold">
                                          <p:stCondLst>
                                            <p:cond delay="0"/>
                                          </p:stCondLst>
                                        </p:cTn>
                                        <p:tgtEl>
                                          <p:spTgt spid="697"/>
                                        </p:tgtEl>
                                        <p:attrNameLst>
                                          <p:attrName>style.visibility</p:attrName>
                                        </p:attrNameLst>
                                      </p:cBhvr>
                                      <p:to>
                                        <p:strVal val="visible"/>
                                      </p:to>
                                    </p:set>
                                    <p:animEffect filter="fade" transition="in">
                                      <p:cBhvr>
                                        <p:cTn dur="500"/>
                                        <p:tgtEl>
                                          <p:spTgt spid="697"/>
                                        </p:tgtEl>
                                      </p:cBhvr>
                                    </p:animEffect>
                                  </p:childTnLst>
                                </p:cTn>
                              </p:par>
                            </p:childTnLst>
                          </p:cTn>
                        </p:par>
                        <p:par>
                          <p:cTn fill="hold">
                            <p:stCondLst>
                              <p:cond delay="2200"/>
                            </p:stCondLst>
                            <p:childTnLst>
                              <p:par>
                                <p:cTn fill="hold" nodeType="afterEffect" presetClass="entr" presetID="10" presetSubtype="0">
                                  <p:stCondLst>
                                    <p:cond delay="0"/>
                                  </p:stCondLst>
                                  <p:childTnLst>
                                    <p:set>
                                      <p:cBhvr>
                                        <p:cTn dur="1" fill="hold">
                                          <p:stCondLst>
                                            <p:cond delay="0"/>
                                          </p:stCondLst>
                                        </p:cTn>
                                        <p:tgtEl>
                                          <p:spTgt spid="703"/>
                                        </p:tgtEl>
                                        <p:attrNameLst>
                                          <p:attrName>style.visibility</p:attrName>
                                        </p:attrNameLst>
                                      </p:cBhvr>
                                      <p:to>
                                        <p:strVal val="visible"/>
                                      </p:to>
                                    </p:set>
                                    <p:animEffect filter="fade" transition="in">
                                      <p:cBhvr>
                                        <p:cTn dur="500"/>
                                        <p:tgtEl>
                                          <p:spTgt spid="703"/>
                                        </p:tgtEl>
                                      </p:cBhvr>
                                    </p:animEffect>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700"/>
                                        </p:tgtEl>
                                        <p:attrNameLst>
                                          <p:attrName>style.visibility</p:attrName>
                                        </p:attrNameLst>
                                      </p:cBhvr>
                                      <p:to>
                                        <p:strVal val="visible"/>
                                      </p:to>
                                    </p:set>
                                    <p:animEffect filter="fade" transition="in">
                                      <p:cBhvr>
                                        <p:cTn dur="500"/>
                                        <p:tgtEl>
                                          <p:spTgt spid="700"/>
                                        </p:tgtEl>
                                      </p:cBhvr>
                                    </p:animEffect>
                                  </p:childTnLst>
                                </p:cTn>
                              </p:par>
                              <p:par>
                                <p:cTn fill="hold" nodeType="withEffect" presetClass="entr" presetID="10" presetSubtype="0">
                                  <p:stCondLst>
                                    <p:cond delay="0"/>
                                  </p:stCondLst>
                                  <p:childTnLst>
                                    <p:set>
                                      <p:cBhvr>
                                        <p:cTn dur="1" fill="hold">
                                          <p:stCondLst>
                                            <p:cond delay="0"/>
                                          </p:stCondLst>
                                        </p:cTn>
                                        <p:tgtEl>
                                          <p:spTgt spid="699"/>
                                        </p:tgtEl>
                                        <p:attrNameLst>
                                          <p:attrName>style.visibility</p:attrName>
                                        </p:attrNameLst>
                                      </p:cBhvr>
                                      <p:to>
                                        <p:strVal val="visible"/>
                                      </p:to>
                                    </p:set>
                                    <p:animEffect filter="fade" transition="in">
                                      <p:cBhvr>
                                        <p:cTn dur="500"/>
                                        <p:tgtEl>
                                          <p:spTgt spid="699"/>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704"/>
                                        </p:tgtEl>
                                        <p:attrNameLst>
                                          <p:attrName>style.visibility</p:attrName>
                                        </p:attrNameLst>
                                      </p:cBhvr>
                                      <p:to>
                                        <p:strVal val="visible"/>
                                      </p:to>
                                    </p:set>
                                    <p:animEffect filter="fade" transition="in">
                                      <p:cBhvr>
                                        <p:cTn dur="500"/>
                                        <p:tgtEl>
                                          <p:spTgt spid="704"/>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702"/>
                                        </p:tgtEl>
                                        <p:attrNameLst>
                                          <p:attrName>style.visibility</p:attrName>
                                        </p:attrNameLst>
                                      </p:cBhvr>
                                      <p:to>
                                        <p:strVal val="visible"/>
                                      </p:to>
                                    </p:set>
                                    <p:animEffect filter="fade" transition="in">
                                      <p:cBhvr>
                                        <p:cTn dur="500"/>
                                        <p:tgtEl>
                                          <p:spTgt spid="702"/>
                                        </p:tgtEl>
                                      </p:cBhvr>
                                    </p:animEffect>
                                  </p:childTnLst>
                                </p:cTn>
                              </p:par>
                              <p:par>
                                <p:cTn fill="hold" nodeType="withEffect" presetClass="entr" presetID="10" presetSubtype="0">
                                  <p:stCondLst>
                                    <p:cond delay="0"/>
                                  </p:stCondLst>
                                  <p:childTnLst>
                                    <p:set>
                                      <p:cBhvr>
                                        <p:cTn dur="1" fill="hold">
                                          <p:stCondLst>
                                            <p:cond delay="0"/>
                                          </p:stCondLst>
                                        </p:cTn>
                                        <p:tgtEl>
                                          <p:spTgt spid="701"/>
                                        </p:tgtEl>
                                        <p:attrNameLst>
                                          <p:attrName>style.visibility</p:attrName>
                                        </p:attrNameLst>
                                      </p:cBhvr>
                                      <p:to>
                                        <p:strVal val="visible"/>
                                      </p:to>
                                    </p:set>
                                    <p:animEffect filter="fade" transition="in">
                                      <p:cBhvr>
                                        <p:cTn dur="500"/>
                                        <p:tgtEl>
                                          <p:spTgt spid="701"/>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705"/>
                                        </p:tgtEl>
                                        <p:attrNameLst>
                                          <p:attrName>style.visibility</p:attrName>
                                        </p:attrNameLst>
                                      </p:cBhvr>
                                      <p:to>
                                        <p:strVal val="visible"/>
                                      </p:to>
                                    </p:set>
                                    <p:animEffect filter="fade" transition="in">
                                      <p:cBhvr>
                                        <p:cTn dur="500"/>
                                        <p:tgtEl>
                                          <p:spTgt spid="7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37"/>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4</a:t>
            </a:r>
            <a:endParaRPr sz="3300">
              <a:solidFill>
                <a:srgbClr val="0070C0"/>
              </a:solidFill>
              <a:latin typeface="Rockwell"/>
              <a:ea typeface="Rockwell"/>
              <a:cs typeface="Rockwell"/>
              <a:sym typeface="Rockwell"/>
            </a:endParaRPr>
          </a:p>
        </p:txBody>
      </p:sp>
      <p:sp>
        <p:nvSpPr>
          <p:cNvPr id="713" name="Google Shape;713;p37"/>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714" name="Google Shape;714;p37"/>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715" name="Google Shape;715;p37"/>
          <p:cNvSpPr/>
          <p:nvPr/>
        </p:nvSpPr>
        <p:spPr>
          <a:xfrm>
            <a:off x="1169990" y="1787625"/>
            <a:ext cx="1520825" cy="749300"/>
          </a:xfrm>
          <a:custGeom>
            <a:rect b="b" l="l" r="r" t="t"/>
            <a:pathLst>
              <a:path extrusionOk="0" h="749300" w="1521440">
                <a:moveTo>
                  <a:pt x="0" y="0"/>
                </a:moveTo>
                <a:lnTo>
                  <a:pt x="1521440" y="0"/>
                </a:lnTo>
                <a:lnTo>
                  <a:pt x="1507239" y="140870"/>
                </a:lnTo>
                <a:cubicBezTo>
                  <a:pt x="1436185" y="488100"/>
                  <a:pt x="1128956" y="749300"/>
                  <a:pt x="760720" y="749300"/>
                </a:cubicBezTo>
                <a:cubicBezTo>
                  <a:pt x="392484" y="749300"/>
                  <a:pt x="85255" y="488100"/>
                  <a:pt x="14201" y="140870"/>
                </a:cubicBez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3200">
                <a:solidFill>
                  <a:srgbClr val="FFFFFF"/>
                </a:solidFill>
                <a:latin typeface="Rockwell"/>
                <a:ea typeface="Rockwell"/>
                <a:cs typeface="Rockwell"/>
                <a:sym typeface="Rockwell"/>
              </a:rPr>
              <a:t>01</a:t>
            </a:r>
            <a:endParaRPr b="1" sz="3200">
              <a:solidFill>
                <a:srgbClr val="FFFFFF"/>
              </a:solidFill>
              <a:latin typeface="Rockwell"/>
              <a:ea typeface="Rockwell"/>
              <a:cs typeface="Rockwell"/>
              <a:sym typeface="Rockwell"/>
            </a:endParaRPr>
          </a:p>
        </p:txBody>
      </p:sp>
      <p:pic>
        <p:nvPicPr>
          <p:cNvPr id="716" name="Google Shape;716;p37"/>
          <p:cNvPicPr preferRelativeResize="0"/>
          <p:nvPr/>
        </p:nvPicPr>
        <p:blipFill rotWithShape="1">
          <a:blip r:embed="rId3">
            <a:alphaModFix/>
          </a:blip>
          <a:srcRect b="0" l="0" r="0" t="0"/>
          <a:stretch/>
        </p:blipFill>
        <p:spPr>
          <a:xfrm>
            <a:off x="669925" y="1787625"/>
            <a:ext cx="2520950" cy="107950"/>
          </a:xfrm>
          <a:prstGeom prst="rect">
            <a:avLst/>
          </a:prstGeom>
          <a:noFill/>
          <a:ln>
            <a:noFill/>
          </a:ln>
        </p:spPr>
      </p:pic>
      <p:sp>
        <p:nvSpPr>
          <p:cNvPr id="717" name="Google Shape;717;p37"/>
          <p:cNvSpPr/>
          <p:nvPr/>
        </p:nvSpPr>
        <p:spPr>
          <a:xfrm>
            <a:off x="3811590" y="1787625"/>
            <a:ext cx="1520825" cy="749300"/>
          </a:xfrm>
          <a:custGeom>
            <a:rect b="b" l="l" r="r" t="t"/>
            <a:pathLst>
              <a:path extrusionOk="0" h="749300" w="1521440">
                <a:moveTo>
                  <a:pt x="0" y="0"/>
                </a:moveTo>
                <a:lnTo>
                  <a:pt x="1521440" y="0"/>
                </a:lnTo>
                <a:lnTo>
                  <a:pt x="1507239" y="140870"/>
                </a:lnTo>
                <a:cubicBezTo>
                  <a:pt x="1436185" y="488100"/>
                  <a:pt x="1128956" y="749300"/>
                  <a:pt x="760720" y="749300"/>
                </a:cubicBezTo>
                <a:cubicBezTo>
                  <a:pt x="392484" y="749300"/>
                  <a:pt x="85255" y="488100"/>
                  <a:pt x="14201" y="140870"/>
                </a:cubicBezTo>
                <a:close/>
              </a:path>
            </a:pathLst>
          </a:cu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3200">
                <a:solidFill>
                  <a:srgbClr val="FFFFFF"/>
                </a:solidFill>
                <a:latin typeface="Rockwell"/>
                <a:ea typeface="Rockwell"/>
                <a:cs typeface="Rockwell"/>
                <a:sym typeface="Rockwell"/>
              </a:rPr>
              <a:t>02</a:t>
            </a:r>
            <a:endParaRPr b="1" sz="3200">
              <a:solidFill>
                <a:srgbClr val="FFFFFF"/>
              </a:solidFill>
              <a:latin typeface="Rockwell"/>
              <a:ea typeface="Rockwell"/>
              <a:cs typeface="Rockwell"/>
              <a:sym typeface="Rockwell"/>
            </a:endParaRPr>
          </a:p>
        </p:txBody>
      </p:sp>
      <p:pic>
        <p:nvPicPr>
          <p:cNvPr id="718" name="Google Shape;718;p37"/>
          <p:cNvPicPr preferRelativeResize="0"/>
          <p:nvPr/>
        </p:nvPicPr>
        <p:blipFill rotWithShape="1">
          <a:blip r:embed="rId3">
            <a:alphaModFix/>
          </a:blip>
          <a:srcRect b="0" l="0" r="0" t="0"/>
          <a:stretch/>
        </p:blipFill>
        <p:spPr>
          <a:xfrm>
            <a:off x="3311525" y="1787625"/>
            <a:ext cx="2520950" cy="107950"/>
          </a:xfrm>
          <a:prstGeom prst="rect">
            <a:avLst/>
          </a:prstGeom>
          <a:noFill/>
          <a:ln>
            <a:noFill/>
          </a:ln>
        </p:spPr>
      </p:pic>
      <p:sp>
        <p:nvSpPr>
          <p:cNvPr id="719" name="Google Shape;719;p37"/>
          <p:cNvSpPr/>
          <p:nvPr/>
        </p:nvSpPr>
        <p:spPr>
          <a:xfrm>
            <a:off x="6453190" y="1787625"/>
            <a:ext cx="1520825" cy="749300"/>
          </a:xfrm>
          <a:custGeom>
            <a:rect b="b" l="l" r="r" t="t"/>
            <a:pathLst>
              <a:path extrusionOk="0" h="749300" w="1521440">
                <a:moveTo>
                  <a:pt x="0" y="0"/>
                </a:moveTo>
                <a:lnTo>
                  <a:pt x="1521440" y="0"/>
                </a:lnTo>
                <a:lnTo>
                  <a:pt x="1507239" y="140870"/>
                </a:lnTo>
                <a:cubicBezTo>
                  <a:pt x="1436185" y="488100"/>
                  <a:pt x="1128956" y="749300"/>
                  <a:pt x="760720" y="749300"/>
                </a:cubicBezTo>
                <a:cubicBezTo>
                  <a:pt x="392484" y="749300"/>
                  <a:pt x="85255" y="488100"/>
                  <a:pt x="14201" y="140870"/>
                </a:cubicBez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3200">
                <a:solidFill>
                  <a:srgbClr val="FFFFFF"/>
                </a:solidFill>
                <a:latin typeface="Rockwell"/>
                <a:ea typeface="Rockwell"/>
                <a:cs typeface="Rockwell"/>
                <a:sym typeface="Rockwell"/>
              </a:rPr>
              <a:t>03</a:t>
            </a:r>
            <a:endParaRPr b="1" sz="3200">
              <a:solidFill>
                <a:srgbClr val="FFFFFF"/>
              </a:solidFill>
              <a:latin typeface="Rockwell"/>
              <a:ea typeface="Rockwell"/>
              <a:cs typeface="Rockwell"/>
              <a:sym typeface="Rockwell"/>
            </a:endParaRPr>
          </a:p>
        </p:txBody>
      </p:sp>
      <p:pic>
        <p:nvPicPr>
          <p:cNvPr id="720" name="Google Shape;720;p37"/>
          <p:cNvPicPr preferRelativeResize="0"/>
          <p:nvPr/>
        </p:nvPicPr>
        <p:blipFill rotWithShape="1">
          <a:blip r:embed="rId3">
            <a:alphaModFix/>
          </a:blip>
          <a:srcRect b="0" l="0" r="0" t="0"/>
          <a:stretch/>
        </p:blipFill>
        <p:spPr>
          <a:xfrm>
            <a:off x="5953125" y="1787625"/>
            <a:ext cx="2520950" cy="107950"/>
          </a:xfrm>
          <a:prstGeom prst="rect">
            <a:avLst/>
          </a:prstGeom>
          <a:noFill/>
          <a:ln>
            <a:noFill/>
          </a:ln>
        </p:spPr>
      </p:pic>
      <p:sp>
        <p:nvSpPr>
          <p:cNvPr id="721" name="Google Shape;721;p37"/>
          <p:cNvSpPr/>
          <p:nvPr/>
        </p:nvSpPr>
        <p:spPr>
          <a:xfrm>
            <a:off x="787946" y="2787774"/>
            <a:ext cx="2271886" cy="1296144"/>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lang="tr-TR" sz="1400">
                <a:solidFill>
                  <a:srgbClr val="323F4F"/>
                </a:solidFill>
                <a:latin typeface="Rockwell"/>
                <a:ea typeface="Rockwell"/>
                <a:cs typeface="Rockwell"/>
                <a:sym typeface="Rockwell"/>
              </a:rPr>
              <a:t>Ann Richards</a:t>
            </a:r>
            <a:endParaRPr b="1" sz="1400">
              <a:solidFill>
                <a:srgbClr val="323F4F"/>
              </a:solidFill>
              <a:latin typeface="Rockwell"/>
              <a:ea typeface="Rockwell"/>
              <a:cs typeface="Rockwell"/>
              <a:sym typeface="Rockwell"/>
            </a:endParaRPr>
          </a:p>
          <a:p>
            <a:pPr indent="0" lvl="0" marL="0" marR="0" rtl="0" algn="ctr">
              <a:lnSpc>
                <a:spcPct val="150000"/>
              </a:lnSpc>
              <a:spcBef>
                <a:spcPts val="0"/>
              </a:spcBef>
              <a:spcAft>
                <a:spcPts val="0"/>
              </a:spcAft>
              <a:buNone/>
            </a:pPr>
            <a:r>
              <a:rPr lang="tr-TR" sz="1200">
                <a:solidFill>
                  <a:srgbClr val="3F3F3F"/>
                </a:solidFill>
                <a:latin typeface="Rockwell"/>
                <a:ea typeface="Rockwell"/>
                <a:cs typeface="Rockwell"/>
                <a:sym typeface="Rockwell"/>
              </a:rPr>
              <a:t>I feel very strongly that change is good because it stirs up the system.</a:t>
            </a:r>
            <a:endParaRPr sz="1200">
              <a:solidFill>
                <a:srgbClr val="333333"/>
              </a:solidFill>
              <a:latin typeface="Rockwell"/>
              <a:ea typeface="Rockwell"/>
              <a:cs typeface="Rockwell"/>
              <a:sym typeface="Rockwell"/>
            </a:endParaRPr>
          </a:p>
        </p:txBody>
      </p:sp>
      <p:sp>
        <p:nvSpPr>
          <p:cNvPr id="722" name="Google Shape;722;p37"/>
          <p:cNvSpPr/>
          <p:nvPr/>
        </p:nvSpPr>
        <p:spPr>
          <a:xfrm>
            <a:off x="3436057" y="2787774"/>
            <a:ext cx="2271886" cy="1296144"/>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lang="tr-TR" sz="1400">
                <a:solidFill>
                  <a:srgbClr val="323F4F"/>
                </a:solidFill>
                <a:latin typeface="Rockwell"/>
                <a:ea typeface="Rockwell"/>
                <a:cs typeface="Rockwell"/>
                <a:sym typeface="Rockwell"/>
              </a:rPr>
              <a:t>Mansfield Park</a:t>
            </a:r>
            <a:endParaRPr/>
          </a:p>
          <a:p>
            <a:pPr indent="0" lvl="0" marL="0" marR="0" rtl="0" algn="ctr">
              <a:lnSpc>
                <a:spcPct val="150000"/>
              </a:lnSpc>
              <a:spcBef>
                <a:spcPts val="0"/>
              </a:spcBef>
              <a:spcAft>
                <a:spcPts val="0"/>
              </a:spcAft>
              <a:buNone/>
            </a:pPr>
            <a:r>
              <a:rPr lang="tr-TR" sz="1200">
                <a:solidFill>
                  <a:srgbClr val="3F3F3F"/>
                </a:solidFill>
                <a:latin typeface="Rockwell"/>
                <a:ea typeface="Rockwell"/>
                <a:cs typeface="Rockwell"/>
                <a:sym typeface="Rockwell"/>
              </a:rPr>
              <a:t>A large income is the best recipe for happiness I ever heard of.</a:t>
            </a:r>
            <a:endParaRPr sz="1200">
              <a:solidFill>
                <a:srgbClr val="333333"/>
              </a:solidFill>
              <a:latin typeface="Rockwell"/>
              <a:ea typeface="Rockwell"/>
              <a:cs typeface="Rockwell"/>
              <a:sym typeface="Rockwell"/>
            </a:endParaRPr>
          </a:p>
        </p:txBody>
      </p:sp>
      <p:sp>
        <p:nvSpPr>
          <p:cNvPr id="723" name="Google Shape;723;p37"/>
          <p:cNvSpPr/>
          <p:nvPr/>
        </p:nvSpPr>
        <p:spPr>
          <a:xfrm>
            <a:off x="6077657" y="2787774"/>
            <a:ext cx="2271886" cy="1296144"/>
          </a:xfrm>
          <a:prstGeom prst="rect">
            <a:avLst/>
          </a:prstGeom>
          <a:no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lang="tr-TR" sz="1400">
                <a:solidFill>
                  <a:srgbClr val="323F4F"/>
                </a:solidFill>
                <a:latin typeface="Rockwell"/>
                <a:ea typeface="Rockwell"/>
                <a:cs typeface="Rockwell"/>
                <a:sym typeface="Rockwell"/>
              </a:rPr>
              <a:t>George Herbert</a:t>
            </a:r>
            <a:endParaRPr b="1" sz="1400">
              <a:solidFill>
                <a:srgbClr val="323F4F"/>
              </a:solidFill>
              <a:latin typeface="Rockwell"/>
              <a:ea typeface="Rockwell"/>
              <a:cs typeface="Rockwell"/>
              <a:sym typeface="Rockwell"/>
            </a:endParaRPr>
          </a:p>
          <a:p>
            <a:pPr indent="0" lvl="0" marL="0" marR="0" rtl="0" algn="ctr">
              <a:lnSpc>
                <a:spcPct val="150000"/>
              </a:lnSpc>
              <a:spcBef>
                <a:spcPts val="0"/>
              </a:spcBef>
              <a:spcAft>
                <a:spcPts val="0"/>
              </a:spcAft>
              <a:buNone/>
            </a:pPr>
            <a:r>
              <a:t/>
            </a:r>
            <a:endParaRPr sz="1200">
              <a:solidFill>
                <a:srgbClr val="3F3F3F"/>
              </a:solidFill>
              <a:latin typeface="Rockwell"/>
              <a:ea typeface="Rockwell"/>
              <a:cs typeface="Rockwell"/>
              <a:sym typeface="Rockwell"/>
            </a:endParaRPr>
          </a:p>
          <a:p>
            <a:pPr indent="0" lvl="0" marL="0" marR="0" rtl="0" algn="ctr">
              <a:lnSpc>
                <a:spcPct val="150000"/>
              </a:lnSpc>
              <a:spcBef>
                <a:spcPts val="0"/>
              </a:spcBef>
              <a:spcAft>
                <a:spcPts val="0"/>
              </a:spcAft>
              <a:buNone/>
            </a:pPr>
            <a:r>
              <a:rPr lang="tr-TR" sz="1200">
                <a:solidFill>
                  <a:srgbClr val="3F3F3F"/>
                </a:solidFill>
                <a:latin typeface="Rockwell"/>
                <a:ea typeface="Rockwell"/>
                <a:cs typeface="Rockwell"/>
                <a:sym typeface="Rockwell"/>
              </a:rPr>
              <a:t>Woe be to him that reads but one book.</a:t>
            </a:r>
            <a:endParaRPr sz="1200">
              <a:solidFill>
                <a:srgbClr val="333333"/>
              </a:solidFill>
              <a:latin typeface="Rockwell"/>
              <a:ea typeface="Rockwell"/>
              <a:cs typeface="Rockwell"/>
              <a:sym typeface="Rockwell"/>
            </a:endParaRPr>
          </a:p>
        </p:txBody>
      </p:sp>
      <p:sp>
        <p:nvSpPr>
          <p:cNvPr id="724" name="Google Shape;724;p37"/>
          <p:cNvSpPr txBox="1"/>
          <p:nvPr/>
        </p:nvSpPr>
        <p:spPr>
          <a:xfrm>
            <a:off x="778190" y="352084"/>
            <a:ext cx="1274388"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Upgrade</a:t>
            </a:r>
            <a:endParaRPr sz="2100">
              <a:solidFill>
                <a:srgbClr val="0070C0"/>
              </a:solidFill>
              <a:latin typeface="Rockwell"/>
              <a:ea typeface="Rockwell"/>
              <a:cs typeface="Rockwell"/>
              <a:sym typeface="Rockwell"/>
            </a:endParaRPr>
          </a:p>
        </p:txBody>
      </p:sp>
      <p:sp>
        <p:nvSpPr>
          <p:cNvPr id="725" name="Google Shape;725;p37"/>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3"/>
                                        </p:tgtEl>
                                        <p:attrNameLst>
                                          <p:attrName>style.visibility</p:attrName>
                                        </p:attrNameLst>
                                      </p:cBhvr>
                                      <p:to>
                                        <p:strVal val="visible"/>
                                      </p:to>
                                    </p:set>
                                    <p:animEffect filter="fade" transition="in">
                                      <p:cBhvr>
                                        <p:cTn dur="500"/>
                                        <p:tgtEl>
                                          <p:spTgt spid="71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14"/>
                                        </p:tgtEl>
                                        <p:attrNameLst>
                                          <p:attrName>style.visibility</p:attrName>
                                        </p:attrNameLst>
                                      </p:cBhvr>
                                      <p:to>
                                        <p:strVal val="visible"/>
                                      </p:to>
                                    </p:set>
                                    <p:animEffect filter="fade" transition="in">
                                      <p:cBhvr>
                                        <p:cTn dur="500"/>
                                        <p:tgtEl>
                                          <p:spTgt spid="714"/>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12"/>
                                        </p:tgtEl>
                                        <p:attrNameLst>
                                          <p:attrName>style.visibility</p:attrName>
                                        </p:attrNameLst>
                                      </p:cBhvr>
                                      <p:to>
                                        <p:strVal val="visible"/>
                                      </p:to>
                                    </p:set>
                                    <p:anim calcmode="lin" valueType="num">
                                      <p:cBhvr additive="base">
                                        <p:cTn dur="500"/>
                                        <p:tgtEl>
                                          <p:spTgt spid="712"/>
                                        </p:tgtEl>
                                        <p:attrNameLst>
                                          <p:attrName>ppt_w</p:attrName>
                                        </p:attrNameLst>
                                      </p:cBhvr>
                                      <p:tavLst>
                                        <p:tav fmla="" tm="0">
                                          <p:val>
                                            <p:strVal val="0"/>
                                          </p:val>
                                        </p:tav>
                                        <p:tav fmla="" tm="100000">
                                          <p:val>
                                            <p:strVal val="#ppt_w"/>
                                          </p:val>
                                        </p:tav>
                                      </p:tavLst>
                                    </p:anim>
                                    <p:anim calcmode="lin" valueType="num">
                                      <p:cBhvr additive="base">
                                        <p:cTn dur="500"/>
                                        <p:tgtEl>
                                          <p:spTgt spid="712"/>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200"/>
                                        <p:tgtEl>
                                          <p:spTgt spid="724"/>
                                        </p:tgtEl>
                                      </p:cBhvr>
                                    </p:animEffect>
                                  </p:childTnLst>
                                </p:cTn>
                              </p:par>
                            </p:childTnLst>
                          </p:cTn>
                        </p:par>
                        <p:par>
                          <p:cTn fill="hold">
                            <p:stCondLst>
                              <p:cond delay="1700"/>
                            </p:stCondLst>
                            <p:childTnLst>
                              <p:par>
                                <p:cTn fill="hold" nodeType="afterEffect" presetClass="entr" presetID="2" presetSubtype="2">
                                  <p:stCondLst>
                                    <p:cond delay="0"/>
                                  </p:stCondLst>
                                  <p:childTnLst>
                                    <p:set>
                                      <p:cBhvr>
                                        <p:cTn dur="1" fill="hold">
                                          <p:stCondLst>
                                            <p:cond delay="0"/>
                                          </p:stCondLst>
                                        </p:cTn>
                                        <p:tgtEl>
                                          <p:spTgt spid="716"/>
                                        </p:tgtEl>
                                        <p:attrNameLst>
                                          <p:attrName>style.visibility</p:attrName>
                                        </p:attrNameLst>
                                      </p:cBhvr>
                                      <p:to>
                                        <p:strVal val="visible"/>
                                      </p:to>
                                    </p:set>
                                    <p:anim calcmode="lin" valueType="num">
                                      <p:cBhvr additive="base">
                                        <p:cTn dur="500"/>
                                        <p:tgtEl>
                                          <p:spTgt spid="716"/>
                                        </p:tgtEl>
                                        <p:attrNameLst>
                                          <p:attrName>ppt_x</p:attrName>
                                        </p:attrNameLst>
                                      </p:cBhvr>
                                      <p:tavLst>
                                        <p:tav fmla="" tm="0">
                                          <p:val>
                                            <p:strVal val="#ppt_x+1"/>
                                          </p:val>
                                        </p:tav>
                                        <p:tav fmla="" tm="100000">
                                          <p:val>
                                            <p:strVal val="#ppt_x"/>
                                          </p:val>
                                        </p:tav>
                                      </p:tavLst>
                                    </p:anim>
                                  </p:childTnLst>
                                </p:cTn>
                              </p:par>
                            </p:childTnLst>
                          </p:cTn>
                        </p:par>
                        <p:par>
                          <p:cTn fill="hold">
                            <p:stCondLst>
                              <p:cond delay="2200"/>
                            </p:stCondLst>
                            <p:childTnLst>
                              <p:par>
                                <p:cTn fill="hold" nodeType="after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500"/>
                                        <p:tgtEl>
                                          <p:spTgt spid="715"/>
                                        </p:tgtEl>
                                      </p:cBhvr>
                                    </p:animEffect>
                                  </p:childTnLst>
                                </p:cTn>
                              </p:par>
                            </p:childTnLst>
                          </p:cTn>
                        </p:par>
                        <p:par>
                          <p:cTn fill="hold">
                            <p:stCondLst>
                              <p:cond delay="2700"/>
                            </p:stCondLst>
                            <p:childTnLst>
                              <p:par>
                                <p:cTn fill="hold" nodeType="afterEffect" presetClass="entr" presetID="23" presetSubtype="16">
                                  <p:stCondLst>
                                    <p:cond delay="0"/>
                                  </p:stCondLst>
                                  <p:childTnLst>
                                    <p:set>
                                      <p:cBhvr>
                                        <p:cTn dur="1" fill="hold">
                                          <p:stCondLst>
                                            <p:cond delay="0"/>
                                          </p:stCondLst>
                                        </p:cTn>
                                        <p:tgtEl>
                                          <p:spTgt spid="721"/>
                                        </p:tgtEl>
                                        <p:attrNameLst>
                                          <p:attrName>style.visibility</p:attrName>
                                        </p:attrNameLst>
                                      </p:cBhvr>
                                      <p:to>
                                        <p:strVal val="visible"/>
                                      </p:to>
                                    </p:set>
                                    <p:anim calcmode="lin" valueType="num">
                                      <p:cBhvr additive="base">
                                        <p:cTn dur="500"/>
                                        <p:tgtEl>
                                          <p:spTgt spid="721"/>
                                        </p:tgtEl>
                                        <p:attrNameLst>
                                          <p:attrName>ppt_w</p:attrName>
                                        </p:attrNameLst>
                                      </p:cBhvr>
                                      <p:tavLst>
                                        <p:tav fmla="" tm="0">
                                          <p:val>
                                            <p:strVal val="0"/>
                                          </p:val>
                                        </p:tav>
                                        <p:tav fmla="" tm="100000">
                                          <p:val>
                                            <p:strVal val="#ppt_w"/>
                                          </p:val>
                                        </p:tav>
                                      </p:tavLst>
                                    </p:anim>
                                    <p:anim calcmode="lin" valueType="num">
                                      <p:cBhvr additive="base">
                                        <p:cTn dur="500"/>
                                        <p:tgtEl>
                                          <p:spTgt spid="721"/>
                                        </p:tgtEl>
                                        <p:attrNameLst>
                                          <p:attrName>ppt_h</p:attrName>
                                        </p:attrNameLst>
                                      </p:cBhvr>
                                      <p:tavLst>
                                        <p:tav fmla="" tm="0">
                                          <p:val>
                                            <p:strVal val="0"/>
                                          </p:val>
                                        </p:tav>
                                        <p:tav fmla="" tm="100000">
                                          <p:val>
                                            <p:strVal val="#ppt_h"/>
                                          </p:val>
                                        </p:tav>
                                      </p:tavLst>
                                    </p:anim>
                                  </p:childTnLst>
                                </p:cTn>
                              </p:par>
                            </p:childTnLst>
                          </p:cTn>
                        </p:par>
                        <p:par>
                          <p:cTn fill="hold">
                            <p:stCondLst>
                              <p:cond delay="3200"/>
                            </p:stCondLst>
                            <p:childTnLst>
                              <p:par>
                                <p:cTn fill="hold" nodeType="afterEffect" presetClass="entr" presetID="2" presetSubtype="2">
                                  <p:stCondLst>
                                    <p:cond delay="0"/>
                                  </p:stCondLst>
                                  <p:childTnLst>
                                    <p:set>
                                      <p:cBhvr>
                                        <p:cTn dur="1" fill="hold">
                                          <p:stCondLst>
                                            <p:cond delay="0"/>
                                          </p:stCondLst>
                                        </p:cTn>
                                        <p:tgtEl>
                                          <p:spTgt spid="718"/>
                                        </p:tgtEl>
                                        <p:attrNameLst>
                                          <p:attrName>style.visibility</p:attrName>
                                        </p:attrNameLst>
                                      </p:cBhvr>
                                      <p:to>
                                        <p:strVal val="visible"/>
                                      </p:to>
                                    </p:set>
                                    <p:anim calcmode="lin" valueType="num">
                                      <p:cBhvr additive="base">
                                        <p:cTn dur="500"/>
                                        <p:tgtEl>
                                          <p:spTgt spid="718"/>
                                        </p:tgtEl>
                                        <p:attrNameLst>
                                          <p:attrName>ppt_x</p:attrName>
                                        </p:attrNameLst>
                                      </p:cBhvr>
                                      <p:tavLst>
                                        <p:tav fmla="" tm="0">
                                          <p:val>
                                            <p:strVal val="#ppt_x+1"/>
                                          </p:val>
                                        </p:tav>
                                        <p:tav fmla="" tm="100000">
                                          <p:val>
                                            <p:strVal val="#ppt_x"/>
                                          </p:val>
                                        </p:tav>
                                      </p:tavLst>
                                    </p:anim>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500"/>
                                        <p:tgtEl>
                                          <p:spTgt spid="717"/>
                                        </p:tgtEl>
                                      </p:cBhvr>
                                    </p:animEffect>
                                  </p:childTnLst>
                                </p:cTn>
                              </p:par>
                            </p:childTnLst>
                          </p:cTn>
                        </p:par>
                        <p:par>
                          <p:cTn fill="hold">
                            <p:stCondLst>
                              <p:cond delay="4200"/>
                            </p:stCondLst>
                            <p:childTnLst>
                              <p:par>
                                <p:cTn fill="hold" nodeType="afterEffect" presetClass="entr" presetID="23" presetSubtype="16">
                                  <p:stCondLst>
                                    <p:cond delay="0"/>
                                  </p:stCondLst>
                                  <p:childTnLst>
                                    <p:set>
                                      <p:cBhvr>
                                        <p:cTn dur="1" fill="hold">
                                          <p:stCondLst>
                                            <p:cond delay="0"/>
                                          </p:stCondLst>
                                        </p:cTn>
                                        <p:tgtEl>
                                          <p:spTgt spid="722"/>
                                        </p:tgtEl>
                                        <p:attrNameLst>
                                          <p:attrName>style.visibility</p:attrName>
                                        </p:attrNameLst>
                                      </p:cBhvr>
                                      <p:to>
                                        <p:strVal val="visible"/>
                                      </p:to>
                                    </p:set>
                                    <p:anim calcmode="lin" valueType="num">
                                      <p:cBhvr additive="base">
                                        <p:cTn dur="500"/>
                                        <p:tgtEl>
                                          <p:spTgt spid="722"/>
                                        </p:tgtEl>
                                        <p:attrNameLst>
                                          <p:attrName>ppt_w</p:attrName>
                                        </p:attrNameLst>
                                      </p:cBhvr>
                                      <p:tavLst>
                                        <p:tav fmla="" tm="0">
                                          <p:val>
                                            <p:strVal val="0"/>
                                          </p:val>
                                        </p:tav>
                                        <p:tav fmla="" tm="100000">
                                          <p:val>
                                            <p:strVal val="#ppt_w"/>
                                          </p:val>
                                        </p:tav>
                                      </p:tavLst>
                                    </p:anim>
                                    <p:anim calcmode="lin" valueType="num">
                                      <p:cBhvr additive="base">
                                        <p:cTn dur="500"/>
                                        <p:tgtEl>
                                          <p:spTgt spid="722"/>
                                        </p:tgtEl>
                                        <p:attrNameLst>
                                          <p:attrName>ppt_h</p:attrName>
                                        </p:attrNameLst>
                                      </p:cBhvr>
                                      <p:tavLst>
                                        <p:tav fmla="" tm="0">
                                          <p:val>
                                            <p:strVal val="0"/>
                                          </p:val>
                                        </p:tav>
                                        <p:tav fmla="" tm="100000">
                                          <p:val>
                                            <p:strVal val="#ppt_h"/>
                                          </p:val>
                                        </p:tav>
                                      </p:tavLst>
                                    </p:anim>
                                  </p:childTnLst>
                                </p:cTn>
                              </p:par>
                            </p:childTnLst>
                          </p:cTn>
                        </p:par>
                        <p:par>
                          <p:cTn fill="hold">
                            <p:stCondLst>
                              <p:cond delay="4700"/>
                            </p:stCondLst>
                            <p:childTnLst>
                              <p:par>
                                <p:cTn fill="hold" nodeType="afterEffect" presetClass="entr" presetID="2" presetSubtype="2">
                                  <p:stCondLst>
                                    <p:cond delay="0"/>
                                  </p:stCondLst>
                                  <p:childTnLst>
                                    <p:set>
                                      <p:cBhvr>
                                        <p:cTn dur="1" fill="hold">
                                          <p:stCondLst>
                                            <p:cond delay="0"/>
                                          </p:stCondLst>
                                        </p:cTn>
                                        <p:tgtEl>
                                          <p:spTgt spid="720"/>
                                        </p:tgtEl>
                                        <p:attrNameLst>
                                          <p:attrName>style.visibility</p:attrName>
                                        </p:attrNameLst>
                                      </p:cBhvr>
                                      <p:to>
                                        <p:strVal val="visible"/>
                                      </p:to>
                                    </p:set>
                                    <p:anim calcmode="lin" valueType="num">
                                      <p:cBhvr additive="base">
                                        <p:cTn dur="500"/>
                                        <p:tgtEl>
                                          <p:spTgt spid="720"/>
                                        </p:tgtEl>
                                        <p:attrNameLst>
                                          <p:attrName>ppt_x</p:attrName>
                                        </p:attrNameLst>
                                      </p:cBhvr>
                                      <p:tavLst>
                                        <p:tav fmla="" tm="0">
                                          <p:val>
                                            <p:strVal val="#ppt_x+1"/>
                                          </p:val>
                                        </p:tav>
                                        <p:tav fmla="" tm="100000">
                                          <p:val>
                                            <p:strVal val="#ppt_x"/>
                                          </p:val>
                                        </p:tav>
                                      </p:tavLst>
                                    </p:anim>
                                  </p:childTnLst>
                                </p:cTn>
                              </p:par>
                            </p:childTnLst>
                          </p:cTn>
                        </p:par>
                        <p:par>
                          <p:cTn fill="hold">
                            <p:stCondLst>
                              <p:cond delay="5200"/>
                            </p:stCondLst>
                            <p:childTnLst>
                              <p:par>
                                <p:cTn fill="hold" nodeType="afterEffect" presetClass="entr" presetID="10" presetSubtype="0">
                                  <p:stCondLst>
                                    <p:cond delay="0"/>
                                  </p:stCondLst>
                                  <p:childTnLst>
                                    <p:set>
                                      <p:cBhvr>
                                        <p:cTn dur="1" fill="hold">
                                          <p:stCondLst>
                                            <p:cond delay="0"/>
                                          </p:stCondLst>
                                        </p:cTn>
                                        <p:tgtEl>
                                          <p:spTgt spid="719"/>
                                        </p:tgtEl>
                                        <p:attrNameLst>
                                          <p:attrName>style.visibility</p:attrName>
                                        </p:attrNameLst>
                                      </p:cBhvr>
                                      <p:to>
                                        <p:strVal val="visible"/>
                                      </p:to>
                                    </p:set>
                                    <p:animEffect filter="fade" transition="in">
                                      <p:cBhvr>
                                        <p:cTn dur="500"/>
                                        <p:tgtEl>
                                          <p:spTgt spid="719"/>
                                        </p:tgtEl>
                                      </p:cBhvr>
                                    </p:animEffect>
                                  </p:childTnLst>
                                </p:cTn>
                              </p:par>
                            </p:childTnLst>
                          </p:cTn>
                        </p:par>
                        <p:par>
                          <p:cTn fill="hold">
                            <p:stCondLst>
                              <p:cond delay="5700"/>
                            </p:stCondLst>
                            <p:childTnLst>
                              <p:par>
                                <p:cTn fill="hold" nodeType="afterEffect" presetClass="entr" presetID="23" presetSubtype="16">
                                  <p:stCondLst>
                                    <p:cond delay="0"/>
                                  </p:stCondLst>
                                  <p:childTnLst>
                                    <p:set>
                                      <p:cBhvr>
                                        <p:cTn dur="1" fill="hold">
                                          <p:stCondLst>
                                            <p:cond delay="0"/>
                                          </p:stCondLst>
                                        </p:cTn>
                                        <p:tgtEl>
                                          <p:spTgt spid="723"/>
                                        </p:tgtEl>
                                        <p:attrNameLst>
                                          <p:attrName>style.visibility</p:attrName>
                                        </p:attrNameLst>
                                      </p:cBhvr>
                                      <p:to>
                                        <p:strVal val="visible"/>
                                      </p:to>
                                    </p:set>
                                    <p:anim calcmode="lin" valueType="num">
                                      <p:cBhvr additive="base">
                                        <p:cTn dur="500"/>
                                        <p:tgtEl>
                                          <p:spTgt spid="723"/>
                                        </p:tgtEl>
                                        <p:attrNameLst>
                                          <p:attrName>ppt_w</p:attrName>
                                        </p:attrNameLst>
                                      </p:cBhvr>
                                      <p:tavLst>
                                        <p:tav fmla="" tm="0">
                                          <p:val>
                                            <p:strVal val="0"/>
                                          </p:val>
                                        </p:tav>
                                        <p:tav fmla="" tm="100000">
                                          <p:val>
                                            <p:strVal val="#ppt_w"/>
                                          </p:val>
                                        </p:tav>
                                      </p:tavLst>
                                    </p:anim>
                                    <p:anim calcmode="lin" valueType="num">
                                      <p:cBhvr additive="base">
                                        <p:cTn dur="500"/>
                                        <p:tgtEl>
                                          <p:spTgt spid="72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sp>
        <p:nvSpPr>
          <p:cNvPr id="730" name="Google Shape;730;p38"/>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4</a:t>
            </a:r>
            <a:endParaRPr sz="3300">
              <a:solidFill>
                <a:srgbClr val="0070C0"/>
              </a:solidFill>
              <a:latin typeface="Rockwell"/>
              <a:ea typeface="Rockwell"/>
              <a:cs typeface="Rockwell"/>
              <a:sym typeface="Rockwell"/>
            </a:endParaRPr>
          </a:p>
        </p:txBody>
      </p:sp>
      <p:sp>
        <p:nvSpPr>
          <p:cNvPr id="731" name="Google Shape;731;p38"/>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732" name="Google Shape;732;p38"/>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733" name="Google Shape;733;p38"/>
          <p:cNvSpPr/>
          <p:nvPr/>
        </p:nvSpPr>
        <p:spPr>
          <a:xfrm rot="5400000">
            <a:off x="5419283" y="2841751"/>
            <a:ext cx="251257" cy="288032"/>
          </a:xfrm>
          <a:prstGeom prst="chevron">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734" name="Google Shape;734;p38"/>
          <p:cNvSpPr/>
          <p:nvPr/>
        </p:nvSpPr>
        <p:spPr>
          <a:xfrm>
            <a:off x="4427986" y="1815667"/>
            <a:ext cx="251257" cy="288032"/>
          </a:xfrm>
          <a:prstGeom prst="chevron">
            <a:avLst>
              <a:gd fmla="val 5000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735" name="Google Shape;735;p38"/>
          <p:cNvSpPr/>
          <p:nvPr/>
        </p:nvSpPr>
        <p:spPr>
          <a:xfrm rot="-5400000">
            <a:off x="3473435" y="2895372"/>
            <a:ext cx="251257" cy="288032"/>
          </a:xfrm>
          <a:prstGeom prst="chevron">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sp>
        <p:nvSpPr>
          <p:cNvPr id="736" name="Google Shape;736;p38"/>
          <p:cNvSpPr/>
          <p:nvPr/>
        </p:nvSpPr>
        <p:spPr>
          <a:xfrm rot="10800000">
            <a:off x="4464761" y="3867865"/>
            <a:ext cx="251257" cy="288032"/>
          </a:xfrm>
          <a:prstGeom prst="chevron">
            <a:avLst>
              <a:gd fmla="val 50000" name="adj"/>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dk1"/>
              </a:solidFill>
              <a:latin typeface="Rockwell"/>
              <a:ea typeface="Rockwell"/>
              <a:cs typeface="Rockwell"/>
              <a:sym typeface="Rockwell"/>
            </a:endParaRPr>
          </a:p>
        </p:txBody>
      </p:sp>
      <p:grpSp>
        <p:nvGrpSpPr>
          <p:cNvPr id="737" name="Google Shape;737;p38"/>
          <p:cNvGrpSpPr/>
          <p:nvPr/>
        </p:nvGrpSpPr>
        <p:grpSpPr>
          <a:xfrm>
            <a:off x="3059001" y="1419622"/>
            <a:ext cx="1080120" cy="1080120"/>
            <a:chOff x="3059001" y="1005605"/>
            <a:chExt cx="1080120" cy="1080120"/>
          </a:xfrm>
        </p:grpSpPr>
        <p:sp>
          <p:nvSpPr>
            <p:cNvPr id="738" name="Google Shape;738;p38"/>
            <p:cNvSpPr/>
            <p:nvPr/>
          </p:nvSpPr>
          <p:spPr>
            <a:xfrm>
              <a:off x="3059001" y="1005605"/>
              <a:ext cx="1080120" cy="108012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739" name="Google Shape;739;p38"/>
            <p:cNvSpPr/>
            <p:nvPr/>
          </p:nvSpPr>
          <p:spPr>
            <a:xfrm>
              <a:off x="3059001" y="1253277"/>
              <a:ext cx="1044116" cy="584775"/>
            </a:xfrm>
            <a:prstGeom prst="rect">
              <a:avLst/>
            </a:pr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600">
                  <a:solidFill>
                    <a:schemeClr val="lt1"/>
                  </a:solidFill>
                  <a:latin typeface="Rockwell"/>
                  <a:ea typeface="Rockwell"/>
                  <a:cs typeface="Rockwell"/>
                  <a:sym typeface="Rockwell"/>
                </a:rPr>
                <a:t>Balance Sheet</a:t>
              </a:r>
              <a:endParaRPr sz="1600">
                <a:solidFill>
                  <a:schemeClr val="lt1"/>
                </a:solidFill>
                <a:latin typeface="Rockwell"/>
                <a:ea typeface="Rockwell"/>
                <a:cs typeface="Rockwell"/>
                <a:sym typeface="Rockwell"/>
              </a:endParaRPr>
            </a:p>
          </p:txBody>
        </p:sp>
      </p:grpSp>
      <p:grpSp>
        <p:nvGrpSpPr>
          <p:cNvPr id="740" name="Google Shape;740;p38"/>
          <p:cNvGrpSpPr/>
          <p:nvPr/>
        </p:nvGrpSpPr>
        <p:grpSpPr>
          <a:xfrm>
            <a:off x="5004849" y="1419622"/>
            <a:ext cx="1080120" cy="1080120"/>
            <a:chOff x="5004849" y="1005605"/>
            <a:chExt cx="1080120" cy="1080120"/>
          </a:xfrm>
        </p:grpSpPr>
        <p:sp>
          <p:nvSpPr>
            <p:cNvPr id="741" name="Google Shape;741;p38"/>
            <p:cNvSpPr/>
            <p:nvPr/>
          </p:nvSpPr>
          <p:spPr>
            <a:xfrm>
              <a:off x="5004849" y="1005605"/>
              <a:ext cx="1080120" cy="108012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742" name="Google Shape;742;p38"/>
            <p:cNvSpPr/>
            <p:nvPr/>
          </p:nvSpPr>
          <p:spPr>
            <a:xfrm>
              <a:off x="5022851" y="1261954"/>
              <a:ext cx="1044116" cy="584775"/>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600">
                  <a:solidFill>
                    <a:schemeClr val="lt1"/>
                  </a:solidFill>
                  <a:latin typeface="Rockwell"/>
                  <a:ea typeface="Rockwell"/>
                  <a:cs typeface="Rockwell"/>
                  <a:sym typeface="Rockwell"/>
                </a:rPr>
                <a:t>Use of Funds</a:t>
              </a:r>
              <a:endParaRPr sz="1600">
                <a:solidFill>
                  <a:schemeClr val="lt1"/>
                </a:solidFill>
                <a:latin typeface="Rockwell"/>
                <a:ea typeface="Rockwell"/>
                <a:cs typeface="Rockwell"/>
                <a:sym typeface="Rockwell"/>
              </a:endParaRPr>
            </a:p>
          </p:txBody>
        </p:sp>
      </p:grpSp>
      <p:grpSp>
        <p:nvGrpSpPr>
          <p:cNvPr id="743" name="Google Shape;743;p38"/>
          <p:cNvGrpSpPr/>
          <p:nvPr/>
        </p:nvGrpSpPr>
        <p:grpSpPr>
          <a:xfrm>
            <a:off x="3059001" y="3471821"/>
            <a:ext cx="1080120" cy="1080120"/>
            <a:chOff x="3059001" y="3057804"/>
            <a:chExt cx="1080120" cy="1080120"/>
          </a:xfrm>
        </p:grpSpPr>
        <p:sp>
          <p:nvSpPr>
            <p:cNvPr id="744" name="Google Shape;744;p38"/>
            <p:cNvSpPr/>
            <p:nvPr/>
          </p:nvSpPr>
          <p:spPr>
            <a:xfrm>
              <a:off x="3059001" y="3057804"/>
              <a:ext cx="1080120" cy="108012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745" name="Google Shape;745;p38"/>
            <p:cNvSpPr/>
            <p:nvPr/>
          </p:nvSpPr>
          <p:spPr>
            <a:xfrm>
              <a:off x="3059001" y="3305476"/>
              <a:ext cx="1044116" cy="584775"/>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600">
                  <a:solidFill>
                    <a:schemeClr val="lt1"/>
                  </a:solidFill>
                  <a:latin typeface="Rockwell"/>
                  <a:ea typeface="Rockwell"/>
                  <a:cs typeface="Rockwell"/>
                  <a:sym typeface="Rockwell"/>
                </a:rPr>
                <a:t>Style Guide</a:t>
              </a:r>
              <a:endParaRPr sz="1600">
                <a:solidFill>
                  <a:schemeClr val="lt1"/>
                </a:solidFill>
                <a:latin typeface="Rockwell"/>
                <a:ea typeface="Rockwell"/>
                <a:cs typeface="Rockwell"/>
                <a:sym typeface="Rockwell"/>
              </a:endParaRPr>
            </a:p>
          </p:txBody>
        </p:sp>
      </p:grpSp>
      <p:grpSp>
        <p:nvGrpSpPr>
          <p:cNvPr id="746" name="Google Shape;746;p38"/>
          <p:cNvGrpSpPr/>
          <p:nvPr/>
        </p:nvGrpSpPr>
        <p:grpSpPr>
          <a:xfrm>
            <a:off x="5004849" y="3471821"/>
            <a:ext cx="1080120" cy="1080120"/>
            <a:chOff x="5004849" y="3057804"/>
            <a:chExt cx="1080120" cy="1080120"/>
          </a:xfrm>
        </p:grpSpPr>
        <p:sp>
          <p:nvSpPr>
            <p:cNvPr id="747" name="Google Shape;747;p38"/>
            <p:cNvSpPr/>
            <p:nvPr/>
          </p:nvSpPr>
          <p:spPr>
            <a:xfrm>
              <a:off x="5004849" y="3057804"/>
              <a:ext cx="1080120" cy="108012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Rockwell"/>
                <a:ea typeface="Rockwell"/>
                <a:cs typeface="Rockwell"/>
                <a:sym typeface="Rockwell"/>
              </a:endParaRPr>
            </a:p>
          </p:txBody>
        </p:sp>
        <p:sp>
          <p:nvSpPr>
            <p:cNvPr id="748" name="Google Shape;748;p38"/>
            <p:cNvSpPr/>
            <p:nvPr/>
          </p:nvSpPr>
          <p:spPr>
            <a:xfrm>
              <a:off x="5022851" y="3314153"/>
              <a:ext cx="1044116" cy="584775"/>
            </a:xfrm>
            <a:prstGeom prst="rect">
              <a:avLst/>
            </a:pr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600">
                  <a:solidFill>
                    <a:schemeClr val="lt1"/>
                  </a:solidFill>
                  <a:latin typeface="Rockwell"/>
                  <a:ea typeface="Rockwell"/>
                  <a:cs typeface="Rockwell"/>
                  <a:sym typeface="Rockwell"/>
                </a:rPr>
                <a:t>Revenue Model</a:t>
              </a:r>
              <a:endParaRPr sz="1600">
                <a:solidFill>
                  <a:schemeClr val="lt1"/>
                </a:solidFill>
                <a:latin typeface="Rockwell"/>
                <a:ea typeface="Rockwell"/>
                <a:cs typeface="Rockwell"/>
                <a:sym typeface="Rockwell"/>
              </a:endParaRPr>
            </a:p>
          </p:txBody>
        </p:sp>
      </p:grpSp>
      <p:sp>
        <p:nvSpPr>
          <p:cNvPr id="749" name="Google Shape;749;p38"/>
          <p:cNvSpPr txBox="1"/>
          <p:nvPr/>
        </p:nvSpPr>
        <p:spPr>
          <a:xfrm>
            <a:off x="6101140" y="1557140"/>
            <a:ext cx="3042859" cy="82243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262626"/>
                </a:solidFill>
                <a:latin typeface="Rockwell"/>
                <a:ea typeface="Rockwell"/>
                <a:cs typeface="Rockwell"/>
                <a:sym typeface="Rockwell"/>
              </a:rPr>
              <a:t>Business Partner</a:t>
            </a:r>
            <a:endParaRPr/>
          </a:p>
          <a:p>
            <a:pPr indent="0" lvl="0" marL="0" marR="0" rtl="0" algn="l">
              <a:spcBef>
                <a:spcPts val="0"/>
              </a:spcBef>
              <a:spcAft>
                <a:spcPts val="0"/>
              </a:spcAft>
              <a:buNone/>
            </a:pPr>
            <a:r>
              <a:rPr lang="tr-TR" sz="1200">
                <a:solidFill>
                  <a:srgbClr val="262626"/>
                </a:solidFill>
                <a:latin typeface="Rockwell"/>
                <a:ea typeface="Rockwell"/>
                <a:cs typeface="Rockwell"/>
                <a:sym typeface="Rockwell"/>
              </a:rPr>
              <a:t>We use well-known development methodologies to create a customized approach for each of the projects.</a:t>
            </a:r>
            <a:endParaRPr sz="1200">
              <a:solidFill>
                <a:srgbClr val="262626"/>
              </a:solidFill>
              <a:latin typeface="Rockwell"/>
              <a:ea typeface="Rockwell"/>
              <a:cs typeface="Rockwell"/>
              <a:sym typeface="Rockwell"/>
            </a:endParaRPr>
          </a:p>
        </p:txBody>
      </p:sp>
      <p:sp>
        <p:nvSpPr>
          <p:cNvPr id="750" name="Google Shape;750;p38"/>
          <p:cNvSpPr txBox="1"/>
          <p:nvPr/>
        </p:nvSpPr>
        <p:spPr>
          <a:xfrm>
            <a:off x="251520" y="1579195"/>
            <a:ext cx="2736304" cy="80038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400">
                <a:solidFill>
                  <a:srgbClr val="262626"/>
                </a:solidFill>
                <a:latin typeface="Rockwell"/>
                <a:ea typeface="Rockwell"/>
                <a:cs typeface="Rockwell"/>
                <a:sym typeface="Rockwell"/>
              </a:rPr>
              <a:t>Business System</a:t>
            </a:r>
            <a:endParaRPr b="1" sz="1400">
              <a:solidFill>
                <a:srgbClr val="262626"/>
              </a:solidFill>
              <a:latin typeface="Rockwell"/>
              <a:ea typeface="Rockwell"/>
              <a:cs typeface="Rockwell"/>
              <a:sym typeface="Rockwell"/>
            </a:endParaRPr>
          </a:p>
          <a:p>
            <a:pPr indent="0" lvl="0" marL="0" marR="0" rtl="0" algn="r">
              <a:spcBef>
                <a:spcPts val="0"/>
              </a:spcBef>
              <a:spcAft>
                <a:spcPts val="0"/>
              </a:spcAft>
              <a:buNone/>
            </a:pPr>
            <a:r>
              <a:rPr lang="tr-TR" sz="1200">
                <a:solidFill>
                  <a:srgbClr val="262626"/>
                </a:solidFill>
                <a:latin typeface="Rockwell"/>
                <a:ea typeface="Rockwell"/>
                <a:cs typeface="Rockwell"/>
                <a:sym typeface="Rockwell"/>
              </a:rPr>
              <a:t>A large income is the best recipe for happiness I ever heard of.</a:t>
            </a:r>
            <a:endParaRPr sz="1200">
              <a:solidFill>
                <a:srgbClr val="262626"/>
              </a:solidFill>
              <a:latin typeface="Rockwell"/>
              <a:ea typeface="Rockwell"/>
              <a:cs typeface="Rockwell"/>
              <a:sym typeface="Rockwell"/>
            </a:endParaRPr>
          </a:p>
        </p:txBody>
      </p:sp>
      <p:sp>
        <p:nvSpPr>
          <p:cNvPr id="751" name="Google Shape;751;p38"/>
          <p:cNvSpPr txBox="1"/>
          <p:nvPr/>
        </p:nvSpPr>
        <p:spPr>
          <a:xfrm>
            <a:off x="6101141" y="3609340"/>
            <a:ext cx="2736304" cy="82243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rgbClr val="262626"/>
                </a:solidFill>
                <a:latin typeface="Rockwell"/>
                <a:ea typeface="Rockwell"/>
                <a:cs typeface="Rockwell"/>
                <a:sym typeface="Rockwell"/>
              </a:rPr>
              <a:t>Sales Strategy</a:t>
            </a:r>
            <a:endParaRPr b="1" sz="1400">
              <a:solidFill>
                <a:srgbClr val="262626"/>
              </a:solidFill>
              <a:latin typeface="Rockwell"/>
              <a:ea typeface="Rockwell"/>
              <a:cs typeface="Rockwell"/>
              <a:sym typeface="Rockwell"/>
            </a:endParaRPr>
          </a:p>
          <a:p>
            <a:pPr indent="0" lvl="0" marL="0" marR="0" rtl="0" algn="l">
              <a:spcBef>
                <a:spcPts val="0"/>
              </a:spcBef>
              <a:spcAft>
                <a:spcPts val="0"/>
              </a:spcAft>
              <a:buNone/>
            </a:pPr>
            <a:r>
              <a:rPr lang="tr-TR" sz="1200">
                <a:solidFill>
                  <a:srgbClr val="262626"/>
                </a:solidFill>
                <a:latin typeface="Rockwell"/>
                <a:ea typeface="Rockwell"/>
                <a:cs typeface="Rockwell"/>
                <a:sym typeface="Rockwell"/>
              </a:rPr>
              <a:t>It is, perhaps, our fate rather than our merit</a:t>
            </a:r>
            <a:endParaRPr sz="1200">
              <a:solidFill>
                <a:srgbClr val="262626"/>
              </a:solidFill>
              <a:latin typeface="Rockwell"/>
              <a:ea typeface="Rockwell"/>
              <a:cs typeface="Rockwell"/>
              <a:sym typeface="Rockwell"/>
            </a:endParaRPr>
          </a:p>
        </p:txBody>
      </p:sp>
      <p:sp>
        <p:nvSpPr>
          <p:cNvPr id="752" name="Google Shape;752;p38"/>
          <p:cNvSpPr txBox="1"/>
          <p:nvPr/>
        </p:nvSpPr>
        <p:spPr>
          <a:xfrm>
            <a:off x="251520" y="3620367"/>
            <a:ext cx="2736304" cy="80038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400">
                <a:solidFill>
                  <a:srgbClr val="262626"/>
                </a:solidFill>
                <a:latin typeface="Rockwell"/>
                <a:ea typeface="Rockwell"/>
                <a:cs typeface="Rockwell"/>
                <a:sym typeface="Rockwell"/>
              </a:rPr>
              <a:t>Action Plan</a:t>
            </a:r>
            <a:endParaRPr/>
          </a:p>
          <a:p>
            <a:pPr indent="0" lvl="0" marL="0" marR="0" rtl="0" algn="r">
              <a:spcBef>
                <a:spcPts val="0"/>
              </a:spcBef>
              <a:spcAft>
                <a:spcPts val="0"/>
              </a:spcAft>
              <a:buNone/>
            </a:pPr>
            <a:r>
              <a:rPr lang="tr-TR" sz="1200">
                <a:solidFill>
                  <a:srgbClr val="262626"/>
                </a:solidFill>
                <a:latin typeface="Rockwell"/>
                <a:ea typeface="Rockwell"/>
                <a:cs typeface="Rockwell"/>
                <a:sym typeface="Rockwell"/>
              </a:rPr>
              <a:t>We live at home, quiet, confined, and our feelings prey upon us.</a:t>
            </a:r>
            <a:endParaRPr sz="1200">
              <a:solidFill>
                <a:srgbClr val="262626"/>
              </a:solidFill>
              <a:latin typeface="Rockwell"/>
              <a:ea typeface="Rockwell"/>
              <a:cs typeface="Rockwell"/>
              <a:sym typeface="Rockwell"/>
            </a:endParaRPr>
          </a:p>
        </p:txBody>
      </p:sp>
      <p:sp>
        <p:nvSpPr>
          <p:cNvPr id="753" name="Google Shape;753;p38"/>
          <p:cNvSpPr txBox="1"/>
          <p:nvPr/>
        </p:nvSpPr>
        <p:spPr>
          <a:xfrm>
            <a:off x="778190" y="352084"/>
            <a:ext cx="1274388"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Upgrade</a:t>
            </a:r>
            <a:endParaRPr sz="2100">
              <a:solidFill>
                <a:srgbClr val="0070C0"/>
              </a:solidFill>
              <a:latin typeface="Rockwell"/>
              <a:ea typeface="Rockwell"/>
              <a:cs typeface="Rockwell"/>
              <a:sym typeface="Rockwell"/>
            </a:endParaRPr>
          </a:p>
        </p:txBody>
      </p:sp>
      <p:sp>
        <p:nvSpPr>
          <p:cNvPr id="754" name="Google Shape;754;p38"/>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31"/>
                                        </p:tgtEl>
                                        <p:attrNameLst>
                                          <p:attrName>style.visibility</p:attrName>
                                        </p:attrNameLst>
                                      </p:cBhvr>
                                      <p:to>
                                        <p:strVal val="visible"/>
                                      </p:to>
                                    </p:set>
                                    <p:animEffect filter="fade" transition="in">
                                      <p:cBhvr>
                                        <p:cTn dur="500"/>
                                        <p:tgtEl>
                                          <p:spTgt spid="73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32"/>
                                        </p:tgtEl>
                                        <p:attrNameLst>
                                          <p:attrName>style.visibility</p:attrName>
                                        </p:attrNameLst>
                                      </p:cBhvr>
                                      <p:to>
                                        <p:strVal val="visible"/>
                                      </p:to>
                                    </p:set>
                                    <p:animEffect filter="fade" transition="in">
                                      <p:cBhvr>
                                        <p:cTn dur="500"/>
                                        <p:tgtEl>
                                          <p:spTgt spid="732"/>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30"/>
                                        </p:tgtEl>
                                        <p:attrNameLst>
                                          <p:attrName>style.visibility</p:attrName>
                                        </p:attrNameLst>
                                      </p:cBhvr>
                                      <p:to>
                                        <p:strVal val="visible"/>
                                      </p:to>
                                    </p:set>
                                    <p:anim calcmode="lin" valueType="num">
                                      <p:cBhvr additive="base">
                                        <p:cTn dur="500"/>
                                        <p:tgtEl>
                                          <p:spTgt spid="730"/>
                                        </p:tgtEl>
                                        <p:attrNameLst>
                                          <p:attrName>ppt_w</p:attrName>
                                        </p:attrNameLst>
                                      </p:cBhvr>
                                      <p:tavLst>
                                        <p:tav fmla="" tm="0">
                                          <p:val>
                                            <p:strVal val="0"/>
                                          </p:val>
                                        </p:tav>
                                        <p:tav fmla="" tm="100000">
                                          <p:val>
                                            <p:strVal val="#ppt_w"/>
                                          </p:val>
                                        </p:tav>
                                      </p:tavLst>
                                    </p:anim>
                                    <p:anim calcmode="lin" valueType="num">
                                      <p:cBhvr additive="base">
                                        <p:cTn dur="500"/>
                                        <p:tgtEl>
                                          <p:spTgt spid="730"/>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53"/>
                                        </p:tgtEl>
                                        <p:attrNameLst>
                                          <p:attrName>style.visibility</p:attrName>
                                        </p:attrNameLst>
                                      </p:cBhvr>
                                      <p:to>
                                        <p:strVal val="visible"/>
                                      </p:to>
                                    </p:set>
                                    <p:animEffect filter="fade" transition="in">
                                      <p:cBhvr>
                                        <p:cTn dur="200"/>
                                        <p:tgtEl>
                                          <p:spTgt spid="753"/>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737"/>
                                        </p:tgtEl>
                                        <p:attrNameLst>
                                          <p:attrName>style.visibility</p:attrName>
                                        </p:attrNameLst>
                                      </p:cBhvr>
                                      <p:to>
                                        <p:strVal val="visible"/>
                                      </p:to>
                                    </p:set>
                                    <p:animEffect filter="fade" transition="in">
                                      <p:cBhvr>
                                        <p:cTn dur="500"/>
                                        <p:tgtEl>
                                          <p:spTgt spid="737"/>
                                        </p:tgtEl>
                                      </p:cBhvr>
                                    </p:animEffect>
                                  </p:childTnLst>
                                </p:cTn>
                              </p:par>
                              <p:par>
                                <p:cTn fill="hold" nodeType="withEffect" presetClass="entr" presetID="10" presetSubtype="0">
                                  <p:stCondLst>
                                    <p:cond delay="0"/>
                                  </p:stCondLst>
                                  <p:childTnLst>
                                    <p:set>
                                      <p:cBhvr>
                                        <p:cTn dur="1" fill="hold">
                                          <p:stCondLst>
                                            <p:cond delay="0"/>
                                          </p:stCondLst>
                                        </p:cTn>
                                        <p:tgtEl>
                                          <p:spTgt spid="750"/>
                                        </p:tgtEl>
                                        <p:attrNameLst>
                                          <p:attrName>style.visibility</p:attrName>
                                        </p:attrNameLst>
                                      </p:cBhvr>
                                      <p:to>
                                        <p:strVal val="visible"/>
                                      </p:to>
                                    </p:set>
                                    <p:animEffect filter="fade" transition="in">
                                      <p:cBhvr>
                                        <p:cTn dur="500"/>
                                        <p:tgtEl>
                                          <p:spTgt spid="750"/>
                                        </p:tgtEl>
                                      </p:cBhvr>
                                    </p:animEffect>
                                  </p:childTnLst>
                                </p:cTn>
                              </p:par>
                            </p:childTnLst>
                          </p:cTn>
                        </p:par>
                        <p:par>
                          <p:cTn fill="hold">
                            <p:stCondLst>
                              <p:cond delay="2200"/>
                            </p:stCondLst>
                            <p:childTnLst>
                              <p:par>
                                <p:cTn fill="hold" nodeType="afterEffect" presetClass="entr" presetID="2" presetSubtype="2">
                                  <p:stCondLst>
                                    <p:cond delay="0"/>
                                  </p:stCondLst>
                                  <p:childTnLst>
                                    <p:set>
                                      <p:cBhvr>
                                        <p:cTn dur="1" fill="hold">
                                          <p:stCondLst>
                                            <p:cond delay="0"/>
                                          </p:stCondLst>
                                        </p:cTn>
                                        <p:tgtEl>
                                          <p:spTgt spid="734"/>
                                        </p:tgtEl>
                                        <p:attrNameLst>
                                          <p:attrName>style.visibility</p:attrName>
                                        </p:attrNameLst>
                                      </p:cBhvr>
                                      <p:to>
                                        <p:strVal val="visible"/>
                                      </p:to>
                                    </p:set>
                                    <p:anim calcmode="lin" valueType="num">
                                      <p:cBhvr additive="base">
                                        <p:cTn dur="500"/>
                                        <p:tgtEl>
                                          <p:spTgt spid="734"/>
                                        </p:tgtEl>
                                        <p:attrNameLst>
                                          <p:attrName>ppt_x</p:attrName>
                                        </p:attrNameLst>
                                      </p:cBhvr>
                                      <p:tavLst>
                                        <p:tav fmla="" tm="0">
                                          <p:val>
                                            <p:strVal val="#ppt_x+1"/>
                                          </p:val>
                                        </p:tav>
                                        <p:tav fmla="" tm="100000">
                                          <p:val>
                                            <p:strVal val="#ppt_x"/>
                                          </p:val>
                                        </p:tav>
                                      </p:tavLst>
                                    </p:anim>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740"/>
                                        </p:tgtEl>
                                        <p:attrNameLst>
                                          <p:attrName>style.visibility</p:attrName>
                                        </p:attrNameLst>
                                      </p:cBhvr>
                                      <p:to>
                                        <p:strVal val="visible"/>
                                      </p:to>
                                    </p:set>
                                    <p:animEffect filter="fade" transition="in">
                                      <p:cBhvr>
                                        <p:cTn dur="500"/>
                                        <p:tgtEl>
                                          <p:spTgt spid="740"/>
                                        </p:tgtEl>
                                      </p:cBhvr>
                                    </p:animEffect>
                                  </p:childTnLst>
                                </p:cTn>
                              </p:par>
                              <p:par>
                                <p:cTn fill="hold" nodeType="withEffect" presetClass="entr" presetID="10" presetSubtype="0">
                                  <p:stCondLst>
                                    <p:cond delay="0"/>
                                  </p:stCondLst>
                                  <p:childTnLst>
                                    <p:set>
                                      <p:cBhvr>
                                        <p:cTn dur="1" fill="hold">
                                          <p:stCondLst>
                                            <p:cond delay="0"/>
                                          </p:stCondLst>
                                        </p:cTn>
                                        <p:tgtEl>
                                          <p:spTgt spid="749"/>
                                        </p:tgtEl>
                                        <p:attrNameLst>
                                          <p:attrName>style.visibility</p:attrName>
                                        </p:attrNameLst>
                                      </p:cBhvr>
                                      <p:to>
                                        <p:strVal val="visible"/>
                                      </p:to>
                                    </p:set>
                                    <p:animEffect filter="fade" transition="in">
                                      <p:cBhvr>
                                        <p:cTn dur="500"/>
                                        <p:tgtEl>
                                          <p:spTgt spid="749"/>
                                        </p:tgtEl>
                                      </p:cBhvr>
                                    </p:animEffect>
                                  </p:childTnLst>
                                </p:cTn>
                              </p:par>
                            </p:childTnLst>
                          </p:cTn>
                        </p:par>
                        <p:par>
                          <p:cTn fill="hold">
                            <p:stCondLst>
                              <p:cond delay="3200"/>
                            </p:stCondLst>
                            <p:childTnLst>
                              <p:par>
                                <p:cTn fill="hold" nodeType="afterEffect" presetClass="entr" presetID="2" presetSubtype="4">
                                  <p:stCondLst>
                                    <p:cond delay="0"/>
                                  </p:stCondLst>
                                  <p:childTnLst>
                                    <p:set>
                                      <p:cBhvr>
                                        <p:cTn dur="1" fill="hold">
                                          <p:stCondLst>
                                            <p:cond delay="0"/>
                                          </p:stCondLst>
                                        </p:cTn>
                                        <p:tgtEl>
                                          <p:spTgt spid="733"/>
                                        </p:tgtEl>
                                        <p:attrNameLst>
                                          <p:attrName>style.visibility</p:attrName>
                                        </p:attrNameLst>
                                      </p:cBhvr>
                                      <p:to>
                                        <p:strVal val="visible"/>
                                      </p:to>
                                    </p:set>
                                    <p:anim calcmode="lin" valueType="num">
                                      <p:cBhvr additive="base">
                                        <p:cTn dur="500"/>
                                        <p:tgtEl>
                                          <p:spTgt spid="733"/>
                                        </p:tgtEl>
                                        <p:attrNameLst>
                                          <p:attrName>ppt_y</p:attrName>
                                        </p:attrNameLst>
                                      </p:cBhvr>
                                      <p:tavLst>
                                        <p:tav fmla="" tm="0">
                                          <p:val>
                                            <p:strVal val="#ppt_y+1"/>
                                          </p:val>
                                        </p:tav>
                                        <p:tav fmla="" tm="100000">
                                          <p:val>
                                            <p:strVal val="#ppt_y"/>
                                          </p:val>
                                        </p:tav>
                                      </p:tavLst>
                                    </p:anim>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746"/>
                                        </p:tgtEl>
                                        <p:attrNameLst>
                                          <p:attrName>style.visibility</p:attrName>
                                        </p:attrNameLst>
                                      </p:cBhvr>
                                      <p:to>
                                        <p:strVal val="visible"/>
                                      </p:to>
                                    </p:set>
                                    <p:animEffect filter="fade" transition="in">
                                      <p:cBhvr>
                                        <p:cTn dur="500"/>
                                        <p:tgtEl>
                                          <p:spTgt spid="746"/>
                                        </p:tgtEl>
                                      </p:cBhvr>
                                    </p:animEffect>
                                  </p:childTnLst>
                                </p:cTn>
                              </p:par>
                              <p:par>
                                <p:cTn fill="hold" nodeType="withEffect" presetClass="entr" presetID="10" presetSubtype="0">
                                  <p:stCondLst>
                                    <p:cond delay="0"/>
                                  </p:stCondLst>
                                  <p:childTnLst>
                                    <p:set>
                                      <p:cBhvr>
                                        <p:cTn dur="1" fill="hold">
                                          <p:stCondLst>
                                            <p:cond delay="0"/>
                                          </p:stCondLst>
                                        </p:cTn>
                                        <p:tgtEl>
                                          <p:spTgt spid="751"/>
                                        </p:tgtEl>
                                        <p:attrNameLst>
                                          <p:attrName>style.visibility</p:attrName>
                                        </p:attrNameLst>
                                      </p:cBhvr>
                                      <p:to>
                                        <p:strVal val="visible"/>
                                      </p:to>
                                    </p:set>
                                    <p:animEffect filter="fade" transition="in">
                                      <p:cBhvr>
                                        <p:cTn dur="500"/>
                                        <p:tgtEl>
                                          <p:spTgt spid="751"/>
                                        </p:tgtEl>
                                      </p:cBhvr>
                                    </p:animEffect>
                                  </p:childTnLst>
                                </p:cTn>
                              </p:par>
                            </p:childTnLst>
                          </p:cTn>
                        </p:par>
                        <p:par>
                          <p:cTn fill="hold">
                            <p:stCondLst>
                              <p:cond delay="4200"/>
                            </p:stCondLst>
                            <p:childTnLst>
                              <p:par>
                                <p:cTn fill="hold" nodeType="afterEffect" presetClass="entr" presetID="2" presetSubtype="8">
                                  <p:stCondLst>
                                    <p:cond delay="0"/>
                                  </p:stCondLst>
                                  <p:childTnLst>
                                    <p:set>
                                      <p:cBhvr>
                                        <p:cTn dur="1" fill="hold">
                                          <p:stCondLst>
                                            <p:cond delay="0"/>
                                          </p:stCondLst>
                                        </p:cTn>
                                        <p:tgtEl>
                                          <p:spTgt spid="736"/>
                                        </p:tgtEl>
                                        <p:attrNameLst>
                                          <p:attrName>style.visibility</p:attrName>
                                        </p:attrNameLst>
                                      </p:cBhvr>
                                      <p:to>
                                        <p:strVal val="visible"/>
                                      </p:to>
                                    </p:set>
                                    <p:anim calcmode="lin" valueType="num">
                                      <p:cBhvr additive="base">
                                        <p:cTn dur="500"/>
                                        <p:tgtEl>
                                          <p:spTgt spid="736"/>
                                        </p:tgtEl>
                                        <p:attrNameLst>
                                          <p:attrName>ppt_x</p:attrName>
                                        </p:attrNameLst>
                                      </p:cBhvr>
                                      <p:tavLst>
                                        <p:tav fmla="" tm="0">
                                          <p:val>
                                            <p:strVal val="#ppt_x-1"/>
                                          </p:val>
                                        </p:tav>
                                        <p:tav fmla="" tm="100000">
                                          <p:val>
                                            <p:strVal val="#ppt_x"/>
                                          </p:val>
                                        </p:tav>
                                      </p:tavLst>
                                    </p:anim>
                                  </p:childTnLst>
                                </p:cTn>
                              </p:par>
                            </p:childTnLst>
                          </p:cTn>
                        </p:par>
                        <p:par>
                          <p:cTn fill="hold">
                            <p:stCondLst>
                              <p:cond delay="4700"/>
                            </p:stCondLst>
                            <p:childTnLst>
                              <p:par>
                                <p:cTn fill="hold" nodeType="afterEffect" presetClass="entr" presetID="10" presetSubtype="0">
                                  <p:stCondLst>
                                    <p:cond delay="0"/>
                                  </p:stCondLst>
                                  <p:childTnLst>
                                    <p:set>
                                      <p:cBhvr>
                                        <p:cTn dur="1" fill="hold">
                                          <p:stCondLst>
                                            <p:cond delay="0"/>
                                          </p:stCondLst>
                                        </p:cTn>
                                        <p:tgtEl>
                                          <p:spTgt spid="743"/>
                                        </p:tgtEl>
                                        <p:attrNameLst>
                                          <p:attrName>style.visibility</p:attrName>
                                        </p:attrNameLst>
                                      </p:cBhvr>
                                      <p:to>
                                        <p:strVal val="visible"/>
                                      </p:to>
                                    </p:set>
                                    <p:animEffect filter="fade" transition="in">
                                      <p:cBhvr>
                                        <p:cTn dur="500"/>
                                        <p:tgtEl>
                                          <p:spTgt spid="743"/>
                                        </p:tgtEl>
                                      </p:cBhvr>
                                    </p:animEffect>
                                  </p:childTnLst>
                                </p:cTn>
                              </p:par>
                              <p:par>
                                <p:cTn fill="hold" nodeType="withEffect" presetClass="entr" presetID="10" presetSubtype="0">
                                  <p:stCondLst>
                                    <p:cond delay="0"/>
                                  </p:stCondLst>
                                  <p:childTnLst>
                                    <p:set>
                                      <p:cBhvr>
                                        <p:cTn dur="1" fill="hold">
                                          <p:stCondLst>
                                            <p:cond delay="0"/>
                                          </p:stCondLst>
                                        </p:cTn>
                                        <p:tgtEl>
                                          <p:spTgt spid="752"/>
                                        </p:tgtEl>
                                        <p:attrNameLst>
                                          <p:attrName>style.visibility</p:attrName>
                                        </p:attrNameLst>
                                      </p:cBhvr>
                                      <p:to>
                                        <p:strVal val="visible"/>
                                      </p:to>
                                    </p:set>
                                    <p:animEffect filter="fade" transition="in">
                                      <p:cBhvr>
                                        <p:cTn dur="500"/>
                                        <p:tgtEl>
                                          <p:spTgt spid="752"/>
                                        </p:tgtEl>
                                      </p:cBhvr>
                                    </p:animEffect>
                                  </p:childTnLst>
                                </p:cTn>
                              </p:par>
                            </p:childTnLst>
                          </p:cTn>
                        </p:par>
                        <p:par>
                          <p:cTn fill="hold">
                            <p:stCondLst>
                              <p:cond delay="5200"/>
                            </p:stCondLst>
                            <p:childTnLst>
                              <p:par>
                                <p:cTn fill="hold" nodeType="afterEffect" presetClass="entr" presetID="2" presetSubtype="4">
                                  <p:stCondLst>
                                    <p:cond delay="0"/>
                                  </p:stCondLst>
                                  <p:childTnLst>
                                    <p:set>
                                      <p:cBhvr>
                                        <p:cTn dur="1" fill="hold">
                                          <p:stCondLst>
                                            <p:cond delay="0"/>
                                          </p:stCondLst>
                                        </p:cTn>
                                        <p:tgtEl>
                                          <p:spTgt spid="735"/>
                                        </p:tgtEl>
                                        <p:attrNameLst>
                                          <p:attrName>style.visibility</p:attrName>
                                        </p:attrNameLst>
                                      </p:cBhvr>
                                      <p:to>
                                        <p:strVal val="visible"/>
                                      </p:to>
                                    </p:set>
                                    <p:anim calcmode="lin" valueType="num">
                                      <p:cBhvr additive="base">
                                        <p:cTn dur="500"/>
                                        <p:tgtEl>
                                          <p:spTgt spid="73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pic>
        <p:nvPicPr>
          <p:cNvPr descr="D:\360data\重要数据\桌面\543e6e270501c.jpg" id="760" name="Google Shape;760;p39"/>
          <p:cNvPicPr preferRelativeResize="0"/>
          <p:nvPr/>
        </p:nvPicPr>
        <p:blipFill rotWithShape="1">
          <a:blip r:embed="rId3">
            <a:alphaModFix/>
          </a:blip>
          <a:srcRect b="0" l="0" r="0" t="0"/>
          <a:stretch/>
        </p:blipFill>
        <p:spPr>
          <a:xfrm>
            <a:off x="596" y="0"/>
            <a:ext cx="9144000" cy="5143500"/>
          </a:xfrm>
          <a:prstGeom prst="rect">
            <a:avLst/>
          </a:prstGeom>
          <a:noFill/>
          <a:ln>
            <a:noFill/>
          </a:ln>
        </p:spPr>
      </p:pic>
      <p:sp>
        <p:nvSpPr>
          <p:cNvPr id="761" name="Google Shape;761;p39"/>
          <p:cNvSpPr txBox="1"/>
          <p:nvPr/>
        </p:nvSpPr>
        <p:spPr>
          <a:xfrm>
            <a:off x="714019" y="352084"/>
            <a:ext cx="1404714"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Upgrade</a:t>
            </a:r>
            <a:endParaRPr sz="2100">
              <a:solidFill>
                <a:srgbClr val="0070C0"/>
              </a:solidFill>
              <a:latin typeface="Rockwell"/>
              <a:ea typeface="Rockwell"/>
              <a:cs typeface="Rockwell"/>
              <a:sym typeface="Rockwell"/>
            </a:endParaRPr>
          </a:p>
        </p:txBody>
      </p:sp>
      <p:sp>
        <p:nvSpPr>
          <p:cNvPr id="762" name="Google Shape;762;p39"/>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4</a:t>
            </a:r>
            <a:endParaRPr sz="3300">
              <a:solidFill>
                <a:srgbClr val="0070C0"/>
              </a:solidFill>
              <a:latin typeface="Rockwell"/>
              <a:ea typeface="Rockwell"/>
              <a:cs typeface="Rockwell"/>
              <a:sym typeface="Rockwell"/>
            </a:endParaRPr>
          </a:p>
        </p:txBody>
      </p:sp>
      <p:sp>
        <p:nvSpPr>
          <p:cNvPr id="763" name="Google Shape;763;p39"/>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764" name="Google Shape;764;p39"/>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765" name="Google Shape;765;p39"/>
          <p:cNvSpPr/>
          <p:nvPr/>
        </p:nvSpPr>
        <p:spPr>
          <a:xfrm>
            <a:off x="597" y="1113588"/>
            <a:ext cx="5381495" cy="2970330"/>
          </a:xfrm>
          <a:prstGeom prst="rect">
            <a:avLst/>
          </a:prstGeom>
          <a:solidFill>
            <a:srgbClr val="FFFFFF">
              <a:alpha val="69804"/>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sp>
        <p:nvSpPr>
          <p:cNvPr id="766" name="Google Shape;766;p39"/>
          <p:cNvSpPr txBox="1"/>
          <p:nvPr/>
        </p:nvSpPr>
        <p:spPr>
          <a:xfrm>
            <a:off x="941896" y="2016184"/>
            <a:ext cx="3466475" cy="187525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900">
                <a:solidFill>
                  <a:srgbClr val="262626"/>
                </a:solidFill>
                <a:latin typeface="Rockwell"/>
                <a:ea typeface="Rockwell"/>
                <a:cs typeface="Rockwell"/>
                <a:sym typeface="Rockwell"/>
              </a:rPr>
              <a:t>We certainly do not forget you as soon as you forget us. It is, perhaps, our fate rather than our merit. We cannot help ourselves. We live at home, quiet, confined, and our feelings prey upon us. You are forced on exertion. You have always a profession, pursuits, business of some sort or other, to take you back into the world immediately, and continual occupation and change soon weaken impressions. All the privilege I claim for my own sex (it is not a very enviable one; you need not covet it), is that of loving longest, when existence or when hope is gone.</a:t>
            </a:r>
            <a:endParaRPr sz="900">
              <a:solidFill>
                <a:srgbClr val="262626"/>
              </a:solidFill>
              <a:latin typeface="Rockwell"/>
              <a:ea typeface="Rockwell"/>
              <a:cs typeface="Rockwell"/>
              <a:sym typeface="Rockwell"/>
            </a:endParaRPr>
          </a:p>
        </p:txBody>
      </p:sp>
      <p:sp>
        <p:nvSpPr>
          <p:cNvPr id="767" name="Google Shape;767;p39"/>
          <p:cNvSpPr txBox="1"/>
          <p:nvPr/>
        </p:nvSpPr>
        <p:spPr>
          <a:xfrm>
            <a:off x="919954" y="1340744"/>
            <a:ext cx="3292007" cy="549831"/>
          </a:xfrm>
          <a:prstGeom prst="rect">
            <a:avLst/>
          </a:prstGeom>
          <a:noFill/>
          <a:ln>
            <a:noFill/>
          </a:ln>
        </p:spPr>
        <p:txBody>
          <a:bodyPr anchorCtr="0" anchor="t" bIns="0" lIns="91425" spcFirstLastPara="1" rIns="91425" wrap="square" tIns="0">
            <a:noAutofit/>
          </a:bodyPr>
          <a:lstStyle/>
          <a:p>
            <a:pPr indent="0" lvl="0" marL="0" marR="0" rtl="0" algn="l">
              <a:lnSpc>
                <a:spcPct val="150000"/>
              </a:lnSpc>
              <a:spcBef>
                <a:spcPts val="0"/>
              </a:spcBef>
              <a:spcAft>
                <a:spcPts val="0"/>
              </a:spcAft>
              <a:buNone/>
            </a:pPr>
            <a:r>
              <a:rPr b="1" lang="tr-TR" sz="2700">
                <a:solidFill>
                  <a:srgbClr val="0070C0"/>
                </a:solidFill>
                <a:latin typeface="Rockwell"/>
                <a:ea typeface="Rockwell"/>
                <a:cs typeface="Rockwell"/>
                <a:sym typeface="Rockwell"/>
              </a:rPr>
              <a:t>Jane Austen</a:t>
            </a:r>
            <a:endParaRPr b="1" sz="2700">
              <a:solidFill>
                <a:srgbClr val="0070C0"/>
              </a:solidFill>
              <a:latin typeface="Rockwell"/>
              <a:ea typeface="Rockwell"/>
              <a:cs typeface="Rockwell"/>
              <a:sym typeface="Rockwell"/>
            </a:endParaRPr>
          </a:p>
        </p:txBody>
      </p:sp>
      <p:sp>
        <p:nvSpPr>
          <p:cNvPr id="768" name="Google Shape;768;p39"/>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250">
        <p14:flip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3"/>
                                        </p:tgtEl>
                                        <p:attrNameLst>
                                          <p:attrName>style.visibility</p:attrName>
                                        </p:attrNameLst>
                                      </p:cBhvr>
                                      <p:to>
                                        <p:strVal val="visible"/>
                                      </p:to>
                                    </p:set>
                                    <p:animEffect filter="fade" transition="in">
                                      <p:cBhvr>
                                        <p:cTn dur="500"/>
                                        <p:tgtEl>
                                          <p:spTgt spid="76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500"/>
                                        <p:tgtEl>
                                          <p:spTgt spid="764"/>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62"/>
                                        </p:tgtEl>
                                        <p:attrNameLst>
                                          <p:attrName>style.visibility</p:attrName>
                                        </p:attrNameLst>
                                      </p:cBhvr>
                                      <p:to>
                                        <p:strVal val="visible"/>
                                      </p:to>
                                    </p:set>
                                    <p:anim calcmode="lin" valueType="num">
                                      <p:cBhvr additive="base">
                                        <p:cTn dur="500"/>
                                        <p:tgtEl>
                                          <p:spTgt spid="762"/>
                                        </p:tgtEl>
                                        <p:attrNameLst>
                                          <p:attrName>ppt_w</p:attrName>
                                        </p:attrNameLst>
                                      </p:cBhvr>
                                      <p:tavLst>
                                        <p:tav fmla="" tm="0">
                                          <p:val>
                                            <p:strVal val="0"/>
                                          </p:val>
                                        </p:tav>
                                        <p:tav fmla="" tm="100000">
                                          <p:val>
                                            <p:strVal val="#ppt_w"/>
                                          </p:val>
                                        </p:tav>
                                      </p:tavLst>
                                    </p:anim>
                                    <p:anim calcmode="lin" valueType="num">
                                      <p:cBhvr additive="base">
                                        <p:cTn dur="500"/>
                                        <p:tgtEl>
                                          <p:spTgt spid="762"/>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61"/>
                                        </p:tgtEl>
                                        <p:attrNameLst>
                                          <p:attrName>style.visibility</p:attrName>
                                        </p:attrNameLst>
                                      </p:cBhvr>
                                      <p:to>
                                        <p:strVal val="visible"/>
                                      </p:to>
                                    </p:set>
                                    <p:animEffect filter="fade" transition="in">
                                      <p:cBhvr>
                                        <p:cTn dur="200"/>
                                        <p:tgtEl>
                                          <p:spTgt spid="761"/>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760"/>
                                        </p:tgtEl>
                                        <p:attrNameLst>
                                          <p:attrName>style.visibility</p:attrName>
                                        </p:attrNameLst>
                                      </p:cBhvr>
                                      <p:to>
                                        <p:strVal val="visible"/>
                                      </p:to>
                                    </p:set>
                                    <p:animEffect filter="fade" transition="in">
                                      <p:cBhvr>
                                        <p:cTn dur="1000"/>
                                        <p:tgtEl>
                                          <p:spTgt spid="760"/>
                                        </p:tgtEl>
                                      </p:cBhvr>
                                    </p:animEffect>
                                  </p:childTnLst>
                                </p:cTn>
                              </p:par>
                            </p:childTnLst>
                          </p:cTn>
                        </p:par>
                        <p:par>
                          <p:cTn fill="hold">
                            <p:stCondLst>
                              <p:cond delay="2700"/>
                            </p:stCondLst>
                            <p:childTnLst>
                              <p:par>
                                <p:cTn fill="hold" nodeType="afterEffect" presetClass="entr" presetID="2" presetSubtype="4">
                                  <p:stCondLst>
                                    <p:cond delay="0"/>
                                  </p:stCondLst>
                                  <p:childTnLst>
                                    <p:set>
                                      <p:cBhvr>
                                        <p:cTn dur="1" fill="hold">
                                          <p:stCondLst>
                                            <p:cond delay="0"/>
                                          </p:stCondLst>
                                        </p:cTn>
                                        <p:tgtEl>
                                          <p:spTgt spid="765"/>
                                        </p:tgtEl>
                                        <p:attrNameLst>
                                          <p:attrName>style.visibility</p:attrName>
                                        </p:attrNameLst>
                                      </p:cBhvr>
                                      <p:to>
                                        <p:strVal val="visible"/>
                                      </p:to>
                                    </p:set>
                                    <p:anim calcmode="lin" valueType="num">
                                      <p:cBhvr additive="base">
                                        <p:cTn dur="500"/>
                                        <p:tgtEl>
                                          <p:spTgt spid="765"/>
                                        </p:tgtEl>
                                        <p:attrNameLst>
                                          <p:attrName>ppt_y</p:attrName>
                                        </p:attrNameLst>
                                      </p:cBhvr>
                                      <p:tavLst>
                                        <p:tav fmla="" tm="0">
                                          <p:val>
                                            <p:strVal val="#ppt_y+1"/>
                                          </p:val>
                                        </p:tav>
                                        <p:tav fmla="" tm="100000">
                                          <p:val>
                                            <p:strVal val="#ppt_y"/>
                                          </p:val>
                                        </p:tav>
                                      </p:tavLst>
                                    </p:anim>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767"/>
                                        </p:tgtEl>
                                        <p:attrNameLst>
                                          <p:attrName>style.visibility</p:attrName>
                                        </p:attrNameLst>
                                      </p:cBhvr>
                                      <p:to>
                                        <p:strVal val="visible"/>
                                      </p:to>
                                    </p:set>
                                    <p:animEffect filter="fade" transition="in">
                                      <p:cBhvr>
                                        <p:cTn dur="500"/>
                                        <p:tgtEl>
                                          <p:spTgt spid="767"/>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50"/>
                                        <p:tgtEl>
                                          <p:spTgt spid="7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40"/>
          <p:cNvSpPr txBox="1"/>
          <p:nvPr/>
        </p:nvSpPr>
        <p:spPr>
          <a:xfrm>
            <a:off x="1806525" y="1599650"/>
            <a:ext cx="5971800" cy="1200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7200">
                <a:solidFill>
                  <a:srgbClr val="0070C0"/>
                </a:solidFill>
                <a:latin typeface="Rockwell"/>
                <a:ea typeface="Rockwell"/>
                <a:cs typeface="Rockwell"/>
                <a:sym typeface="Rockwell"/>
              </a:rPr>
              <a:t>Thank You!</a:t>
            </a:r>
            <a:endParaRPr b="1" sz="7200">
              <a:solidFill>
                <a:srgbClr val="0070C0"/>
              </a:solidFill>
              <a:latin typeface="Rockwell"/>
              <a:ea typeface="Rockwell"/>
              <a:cs typeface="Rockwell"/>
              <a:sym typeface="Rockwell"/>
            </a:endParaRPr>
          </a:p>
        </p:txBody>
      </p:sp>
      <p:sp>
        <p:nvSpPr>
          <p:cNvPr id="774" name="Google Shape;774;p40"/>
          <p:cNvSpPr txBox="1"/>
          <p:nvPr/>
        </p:nvSpPr>
        <p:spPr>
          <a:xfrm>
            <a:off x="3081852" y="2588880"/>
            <a:ext cx="2980303" cy="63094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3500">
                <a:solidFill>
                  <a:srgbClr val="0070C0"/>
                </a:solidFill>
                <a:latin typeface="Rockwell"/>
                <a:ea typeface="Rockwell"/>
                <a:cs typeface="Rockwell"/>
                <a:sym typeface="Rockwell"/>
              </a:rPr>
              <a:t>3D Animation</a:t>
            </a:r>
            <a:endParaRPr sz="3500">
              <a:solidFill>
                <a:srgbClr val="0070C0"/>
              </a:solidFill>
              <a:latin typeface="Rockwell"/>
              <a:ea typeface="Rockwell"/>
              <a:cs typeface="Rockwell"/>
              <a:sym typeface="Rockwell"/>
            </a:endParaRPr>
          </a:p>
        </p:txBody>
      </p:sp>
      <p:sp>
        <p:nvSpPr>
          <p:cNvPr id="775" name="Google Shape;775;p40"/>
          <p:cNvSpPr/>
          <p:nvPr/>
        </p:nvSpPr>
        <p:spPr>
          <a:xfrm>
            <a:off x="6206705" y="2856753"/>
            <a:ext cx="1029797" cy="146447"/>
          </a:xfrm>
          <a:custGeom>
            <a:rect b="b" l="l" r="r" t="t"/>
            <a:pathLst>
              <a:path extrusionOk="0" h="123" w="698">
                <a:moveTo>
                  <a:pt x="0" y="0"/>
                </a:moveTo>
                <a:lnTo>
                  <a:pt x="698" y="0"/>
                </a:lnTo>
                <a:lnTo>
                  <a:pt x="698" y="26"/>
                </a:lnTo>
                <a:lnTo>
                  <a:pt x="0" y="26"/>
                </a:lnTo>
                <a:lnTo>
                  <a:pt x="0" y="0"/>
                </a:lnTo>
                <a:lnTo>
                  <a:pt x="0" y="0"/>
                </a:lnTo>
                <a:close/>
                <a:moveTo>
                  <a:pt x="0" y="48"/>
                </a:moveTo>
                <a:lnTo>
                  <a:pt x="698" y="48"/>
                </a:lnTo>
                <a:lnTo>
                  <a:pt x="698" y="76"/>
                </a:lnTo>
                <a:lnTo>
                  <a:pt x="0" y="76"/>
                </a:lnTo>
                <a:lnTo>
                  <a:pt x="0" y="48"/>
                </a:lnTo>
                <a:lnTo>
                  <a:pt x="0" y="48"/>
                </a:lnTo>
                <a:close/>
                <a:moveTo>
                  <a:pt x="0" y="95"/>
                </a:moveTo>
                <a:lnTo>
                  <a:pt x="698" y="95"/>
                </a:lnTo>
                <a:lnTo>
                  <a:pt x="698" y="123"/>
                </a:lnTo>
                <a:lnTo>
                  <a:pt x="0" y="123"/>
                </a:lnTo>
                <a:lnTo>
                  <a:pt x="0" y="95"/>
                </a:lnTo>
                <a:close/>
              </a:path>
            </a:pathLst>
          </a:cu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776" name="Google Shape;776;p40"/>
          <p:cNvSpPr/>
          <p:nvPr/>
        </p:nvSpPr>
        <p:spPr>
          <a:xfrm>
            <a:off x="1928669" y="2856753"/>
            <a:ext cx="1029797" cy="146447"/>
          </a:xfrm>
          <a:custGeom>
            <a:rect b="b" l="l" r="r" t="t"/>
            <a:pathLst>
              <a:path extrusionOk="0" h="123" w="698">
                <a:moveTo>
                  <a:pt x="0" y="0"/>
                </a:moveTo>
                <a:lnTo>
                  <a:pt x="698" y="0"/>
                </a:lnTo>
                <a:lnTo>
                  <a:pt x="698" y="26"/>
                </a:lnTo>
                <a:lnTo>
                  <a:pt x="0" y="26"/>
                </a:lnTo>
                <a:lnTo>
                  <a:pt x="0" y="0"/>
                </a:lnTo>
                <a:lnTo>
                  <a:pt x="0" y="0"/>
                </a:lnTo>
                <a:close/>
                <a:moveTo>
                  <a:pt x="0" y="48"/>
                </a:moveTo>
                <a:lnTo>
                  <a:pt x="698" y="48"/>
                </a:lnTo>
                <a:lnTo>
                  <a:pt x="698" y="76"/>
                </a:lnTo>
                <a:lnTo>
                  <a:pt x="0" y="76"/>
                </a:lnTo>
                <a:lnTo>
                  <a:pt x="0" y="48"/>
                </a:lnTo>
                <a:lnTo>
                  <a:pt x="0" y="48"/>
                </a:lnTo>
                <a:close/>
                <a:moveTo>
                  <a:pt x="0" y="95"/>
                </a:moveTo>
                <a:lnTo>
                  <a:pt x="698" y="95"/>
                </a:lnTo>
                <a:lnTo>
                  <a:pt x="698" y="123"/>
                </a:lnTo>
                <a:lnTo>
                  <a:pt x="0" y="123"/>
                </a:lnTo>
                <a:lnTo>
                  <a:pt x="0" y="95"/>
                </a:lnTo>
                <a:close/>
              </a:path>
            </a:pathLst>
          </a:cu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pic>
        <p:nvPicPr>
          <p:cNvPr id="777" name="Google Shape;777;p40"/>
          <p:cNvPicPr preferRelativeResize="0"/>
          <p:nvPr/>
        </p:nvPicPr>
        <p:blipFill rotWithShape="1">
          <a:blip r:embed="rId3">
            <a:alphaModFix/>
          </a:blip>
          <a:srcRect b="0" l="0" r="0" t="0"/>
          <a:stretch/>
        </p:blipFill>
        <p:spPr>
          <a:xfrm>
            <a:off x="6688996" y="-668609"/>
            <a:ext cx="2454410" cy="5829225"/>
          </a:xfrm>
          <a:prstGeom prst="rect">
            <a:avLst/>
          </a:prstGeom>
          <a:noFill/>
          <a:ln>
            <a:noFill/>
          </a:ln>
        </p:spPr>
      </p:pic>
      <p:pic>
        <p:nvPicPr>
          <p:cNvPr id="778" name="Google Shape;778;p40"/>
          <p:cNvPicPr preferRelativeResize="0"/>
          <p:nvPr/>
        </p:nvPicPr>
        <p:blipFill rotWithShape="1">
          <a:blip r:embed="rId4">
            <a:alphaModFix/>
          </a:blip>
          <a:srcRect b="0" l="0" r="0" t="0"/>
          <a:stretch/>
        </p:blipFill>
        <p:spPr>
          <a:xfrm>
            <a:off x="-126522" y="-1815800"/>
            <a:ext cx="2580338" cy="6946095"/>
          </a:xfrm>
          <a:prstGeom prst="rect">
            <a:avLst/>
          </a:prstGeom>
          <a:noFill/>
          <a:ln>
            <a:noFill/>
          </a:ln>
        </p:spPr>
      </p:pic>
      <p:sp>
        <p:nvSpPr>
          <p:cNvPr id="779" name="Google Shape;779;p40"/>
          <p:cNvSpPr txBox="1"/>
          <p:nvPr/>
        </p:nvSpPr>
        <p:spPr>
          <a:xfrm>
            <a:off x="2254240" y="4169970"/>
            <a:ext cx="4634333" cy="80038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00">
                <a:solidFill>
                  <a:srgbClr val="262626"/>
                </a:solidFill>
                <a:latin typeface="Rockwell"/>
                <a:ea typeface="Rockwell"/>
                <a:cs typeface="Rockwell"/>
                <a:sym typeface="Rockwell"/>
              </a:rPr>
              <a:t>Special thanks to all the people who made and released these awesome resources for free:</a:t>
            </a:r>
            <a:endParaRPr/>
          </a:p>
          <a:p>
            <a:pPr indent="0" lvl="0" marL="0" marR="0" rtl="0" algn="ctr">
              <a:spcBef>
                <a:spcPts val="0"/>
              </a:spcBef>
              <a:spcAft>
                <a:spcPts val="0"/>
              </a:spcAft>
              <a:buNone/>
            </a:pPr>
            <a:r>
              <a:rPr lang="tr-TR" sz="1000">
                <a:solidFill>
                  <a:srgbClr val="262626"/>
                </a:solidFill>
                <a:latin typeface="Rockwell"/>
                <a:ea typeface="Rockwell"/>
                <a:cs typeface="Rockwell"/>
                <a:sym typeface="Rockwell"/>
              </a:rPr>
              <a:t>Presentation template by </a:t>
            </a:r>
            <a:r>
              <a:rPr b="1" lang="tr-TR" sz="1000">
                <a:solidFill>
                  <a:srgbClr val="262626"/>
                </a:solidFill>
                <a:latin typeface="Rockwell"/>
                <a:ea typeface="Rockwell"/>
                <a:cs typeface="Rockwell"/>
                <a:sym typeface="Rockwell"/>
              </a:rPr>
              <a:t>GoogleSlides</a:t>
            </a:r>
            <a:r>
              <a:rPr lang="tr-TR" sz="1000">
                <a:solidFill>
                  <a:srgbClr val="262626"/>
                </a:solidFill>
                <a:latin typeface="Rockwell"/>
                <a:ea typeface="Rockwell"/>
                <a:cs typeface="Rockwell"/>
                <a:sym typeface="Rockwell"/>
              </a:rPr>
              <a:t>.org</a:t>
            </a:r>
            <a:endParaRPr sz="1000">
              <a:solidFill>
                <a:srgbClr val="262626"/>
              </a:solidFill>
              <a:latin typeface="Rockwell"/>
              <a:ea typeface="Rockwell"/>
              <a:cs typeface="Rockwell"/>
              <a:sym typeface="Rockwell"/>
            </a:endParaRPr>
          </a:p>
        </p:txBody>
      </p:sp>
    </p:spTree>
  </p:cSld>
  <p:clrMapOvr>
    <a:masterClrMapping/>
  </p:clrMapOvr>
  <mc:AlternateContent>
    <mc:Choice Requires="p14">
      <p:transition spd="slow" p14:dur="4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8"/>
                                        </p:tgtEl>
                                        <p:attrNameLst>
                                          <p:attrName>style.visibility</p:attrName>
                                        </p:attrNameLst>
                                      </p:cBhvr>
                                      <p:to>
                                        <p:strVal val="visible"/>
                                      </p:to>
                                    </p:set>
                                    <p:animEffect filter="fade" transition="in">
                                      <p:cBhvr>
                                        <p:cTn dur="1000"/>
                                        <p:tgtEl>
                                          <p:spTgt spid="778"/>
                                        </p:tgtEl>
                                      </p:cBhvr>
                                    </p:animEffect>
                                  </p:childTnLst>
                                </p:cTn>
                              </p:par>
                              <p:par>
                                <p:cTn fill="hold" nodeType="withEffect" presetClass="entr" presetID="10" presetSubtype="0">
                                  <p:stCondLst>
                                    <p:cond delay="0"/>
                                  </p:stCondLst>
                                  <p:childTnLst>
                                    <p:set>
                                      <p:cBhvr>
                                        <p:cTn dur="1" fill="hold">
                                          <p:stCondLst>
                                            <p:cond delay="0"/>
                                          </p:stCondLst>
                                        </p:cTn>
                                        <p:tgtEl>
                                          <p:spTgt spid="777"/>
                                        </p:tgtEl>
                                        <p:attrNameLst>
                                          <p:attrName>style.visibility</p:attrName>
                                        </p:attrNameLst>
                                      </p:cBhvr>
                                      <p:to>
                                        <p:strVal val="visible"/>
                                      </p:to>
                                    </p:set>
                                    <p:animEffect filter="fade" transition="in">
                                      <p:cBhvr>
                                        <p:cTn dur="1000"/>
                                        <p:tgtEl>
                                          <p:spTgt spid="777"/>
                                        </p:tgtEl>
                                      </p:cBhvr>
                                    </p:animEffect>
                                  </p:childTnLst>
                                </p:cTn>
                              </p:par>
                            </p:childTnLst>
                          </p:cTn>
                        </p:par>
                        <p:par>
                          <p:cTn fill="hold">
                            <p:stCondLst>
                              <p:cond delay="1000"/>
                            </p:stCondLst>
                            <p:childTnLst>
                              <p:par>
                                <p:cTn fill="hold" nodeType="afterEffect" presetClass="entr" presetID="2" presetSubtype="1">
                                  <p:stCondLst>
                                    <p:cond delay="0"/>
                                  </p:stCondLst>
                                  <p:childTnLst>
                                    <p:set>
                                      <p:cBhvr>
                                        <p:cTn dur="1" fill="hold">
                                          <p:stCondLst>
                                            <p:cond delay="0"/>
                                          </p:stCondLst>
                                        </p:cTn>
                                        <p:tgtEl>
                                          <p:spTgt spid="773"/>
                                        </p:tgtEl>
                                        <p:attrNameLst>
                                          <p:attrName>style.visibility</p:attrName>
                                        </p:attrNameLst>
                                      </p:cBhvr>
                                      <p:to>
                                        <p:strVal val="visible"/>
                                      </p:to>
                                    </p:set>
                                    <p:anim calcmode="lin" valueType="num">
                                      <p:cBhvr additive="base">
                                        <p:cTn dur="500"/>
                                        <p:tgtEl>
                                          <p:spTgt spid="773"/>
                                        </p:tgtEl>
                                        <p:attrNameLst>
                                          <p:attrName>ppt_y</p:attrName>
                                        </p:attrNameLst>
                                      </p:cBhvr>
                                      <p:tavLst>
                                        <p:tav fmla="" tm="0">
                                          <p:val>
                                            <p:strVal val="#ppt_y-1"/>
                                          </p:val>
                                        </p:tav>
                                        <p:tav fmla="" tm="100000">
                                          <p:val>
                                            <p:strVal val="#ppt_y"/>
                                          </p:val>
                                        </p:tav>
                                      </p:tavLst>
                                    </p:anim>
                                  </p:childTnLst>
                                </p:cTn>
                              </p:par>
                            </p:childTnLst>
                          </p:cTn>
                        </p:par>
                        <p:par>
                          <p:cTn fill="hold">
                            <p:stCondLst>
                              <p:cond delay="1500"/>
                            </p:stCondLst>
                            <p:childTnLst>
                              <p:par>
                                <p:cTn fill="hold" nodeType="afterEffect" presetClass="entr" presetID="2" presetSubtype="8">
                                  <p:stCondLst>
                                    <p:cond delay="0"/>
                                  </p:stCondLst>
                                  <p:childTnLst>
                                    <p:set>
                                      <p:cBhvr>
                                        <p:cTn dur="1" fill="hold">
                                          <p:stCondLst>
                                            <p:cond delay="0"/>
                                          </p:stCondLst>
                                        </p:cTn>
                                        <p:tgtEl>
                                          <p:spTgt spid="776"/>
                                        </p:tgtEl>
                                        <p:attrNameLst>
                                          <p:attrName>style.visibility</p:attrName>
                                        </p:attrNameLst>
                                      </p:cBhvr>
                                      <p:to>
                                        <p:strVal val="visible"/>
                                      </p:to>
                                    </p:set>
                                    <p:anim calcmode="lin" valueType="num">
                                      <p:cBhvr additive="base">
                                        <p:cTn dur="500"/>
                                        <p:tgtEl>
                                          <p:spTgt spid="77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775"/>
                                        </p:tgtEl>
                                        <p:attrNameLst>
                                          <p:attrName>style.visibility</p:attrName>
                                        </p:attrNameLst>
                                      </p:cBhvr>
                                      <p:to>
                                        <p:strVal val="visible"/>
                                      </p:to>
                                    </p:set>
                                    <p:anim calcmode="lin" valueType="num">
                                      <p:cBhvr additive="base">
                                        <p:cTn dur="500"/>
                                        <p:tgtEl>
                                          <p:spTgt spid="775"/>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74"/>
                                        </p:tgtEl>
                                        <p:attrNameLst>
                                          <p:attrName>style.visibility</p:attrName>
                                        </p:attrNameLst>
                                      </p:cBhvr>
                                      <p:to>
                                        <p:strVal val="visible"/>
                                      </p:to>
                                    </p:set>
                                    <p:animEffect filter="fade" transition="in">
                                      <p:cBhvr>
                                        <p:cTn dur="500"/>
                                        <p:tgtEl>
                                          <p:spTgt spid="774"/>
                                        </p:tgtEl>
                                      </p:cBhvr>
                                    </p:animEffect>
                                  </p:childTnLst>
                                </p:cTn>
                              </p:par>
                              <p:par>
                                <p:cTn fill="hold" nodeType="withEffect" presetClass="entr" presetID="10" presetSubtype="0">
                                  <p:stCondLst>
                                    <p:cond delay="0"/>
                                  </p:stCondLst>
                                  <p:childTnLst>
                                    <p:set>
                                      <p:cBhvr>
                                        <p:cTn dur="1" fill="hold">
                                          <p:stCondLst>
                                            <p:cond delay="0"/>
                                          </p:stCondLst>
                                        </p:cTn>
                                        <p:tgtEl>
                                          <p:spTgt spid="779"/>
                                        </p:tgtEl>
                                        <p:attrNameLst>
                                          <p:attrName>style.visibility</p:attrName>
                                        </p:attrNameLst>
                                      </p:cBhvr>
                                      <p:to>
                                        <p:strVal val="visible"/>
                                      </p:to>
                                    </p:set>
                                    <p:animEffect filter="fade" transition="in">
                                      <p:cBhvr>
                                        <p:cTn dur="500"/>
                                        <p:tgtEl>
                                          <p:spTgt spid="7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41"/>
          <p:cNvSpPr/>
          <p:nvPr/>
        </p:nvSpPr>
        <p:spPr>
          <a:xfrm>
            <a:off x="931114" y="2788876"/>
            <a:ext cx="7431600" cy="1948800"/>
          </a:xfrm>
          <a:prstGeom prst="rect">
            <a:avLst/>
          </a:prstGeom>
          <a:no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Free Powerpoint Templates:			</a:t>
            </a:r>
            <a:r>
              <a:rPr lang="tr-TR" sz="700" u="sng">
                <a:solidFill>
                  <a:schemeClr val="hlink"/>
                </a:solidFill>
                <a:latin typeface="Helvetica Neue"/>
                <a:ea typeface="Helvetica Neue"/>
                <a:cs typeface="Helvetica Neue"/>
                <a:sym typeface="Helvetica Neue"/>
                <a:hlinkClick r:id="rId3"/>
              </a:rPr>
              <a:t>https://googleslides.org/free-templates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Abstract Google Slides:			</a:t>
            </a:r>
            <a:r>
              <a:rPr lang="tr-TR" sz="700" u="sng">
                <a:solidFill>
                  <a:schemeClr val="hlink"/>
                </a:solidFill>
                <a:latin typeface="Helvetica Neue"/>
                <a:ea typeface="Helvetica Neue"/>
                <a:cs typeface="Helvetica Neue"/>
                <a:sym typeface="Helvetica Neue"/>
                <a:hlinkClick r:id="rId4"/>
              </a:rPr>
              <a:t>https://googleslides.org/free-templates/abstract-google-slides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Animal and Wildlife Presentation:			</a:t>
            </a:r>
            <a:r>
              <a:rPr lang="tr-TR" sz="700" u="sng">
                <a:solidFill>
                  <a:schemeClr val="hlink"/>
                </a:solidFill>
                <a:latin typeface="Helvetica Neue"/>
                <a:ea typeface="Helvetica Neue"/>
                <a:cs typeface="Helvetica Neue"/>
                <a:sym typeface="Helvetica Neue"/>
                <a:hlinkClick r:id="rId5"/>
              </a:rPr>
              <a:t>https://googleslides.org/free-templates/animal-wildlife-presentation-template</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Biology Powerpoint Templates:			</a:t>
            </a:r>
            <a:r>
              <a:rPr lang="tr-TR" sz="700" u="sng">
                <a:solidFill>
                  <a:schemeClr val="hlink"/>
                </a:solidFill>
                <a:latin typeface="Helvetica Neue"/>
                <a:ea typeface="Helvetica Neue"/>
                <a:cs typeface="Helvetica Neue"/>
                <a:sym typeface="Helvetica Neue"/>
                <a:hlinkClick r:id="rId6"/>
              </a:rPr>
              <a:t>https://googleslides.org/free-templates/biology-presentation-slides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Business &amp; Finance Google Slides:		</a:t>
            </a:r>
            <a:r>
              <a:rPr lang="tr-TR" sz="700" u="sng">
                <a:solidFill>
                  <a:schemeClr val="hlink"/>
                </a:solidFill>
                <a:latin typeface="Helvetica Neue"/>
                <a:ea typeface="Helvetica Neue"/>
                <a:cs typeface="Helvetica Neue"/>
                <a:sym typeface="Helvetica Neue"/>
                <a:hlinkClick r:id="rId7"/>
              </a:rPr>
              <a:t>https://googleslides.org/free-templates/business-finance-templates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Chemistry Powerpoint Slides:			</a:t>
            </a:r>
            <a:r>
              <a:rPr lang="tr-TR" sz="700" u="sng">
                <a:solidFill>
                  <a:schemeClr val="hlink"/>
                </a:solidFill>
                <a:latin typeface="Helvetica Neue"/>
                <a:ea typeface="Helvetica Neue"/>
                <a:cs typeface="Helvetica Neue"/>
                <a:sym typeface="Helvetica Neue"/>
                <a:hlinkClick r:id="rId8"/>
              </a:rPr>
              <a:t>https://googleslides.org/free-templates/chemistry-google-slides-template</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Christmas Google Slides:			</a:t>
            </a:r>
            <a:r>
              <a:rPr lang="tr-TR" sz="700" u="sng">
                <a:solidFill>
                  <a:schemeClr val="hlink"/>
                </a:solidFill>
                <a:latin typeface="Helvetica Neue"/>
                <a:ea typeface="Helvetica Neue"/>
                <a:cs typeface="Helvetica Neue"/>
                <a:sym typeface="Helvetica Neue"/>
                <a:hlinkClick r:id="rId9"/>
              </a:rPr>
              <a:t>https://googleslides.org/free-templates/christmas-new-year-templates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Education Google Slides:			</a:t>
            </a:r>
            <a:r>
              <a:rPr lang="tr-TR" sz="700" u="sng">
                <a:solidFill>
                  <a:schemeClr val="hlink"/>
                </a:solidFill>
                <a:latin typeface="Helvetica Neue"/>
                <a:ea typeface="Helvetica Neue"/>
                <a:cs typeface="Helvetica Neue"/>
                <a:sym typeface="Helvetica Neue"/>
                <a:hlinkClick r:id="rId10"/>
              </a:rPr>
              <a:t>https://googleslides.org/free-templates/education-google-slides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Flowers Powerpoint Templates:			</a:t>
            </a:r>
            <a:r>
              <a:rPr lang="tr-TR" sz="700" u="sng">
                <a:solidFill>
                  <a:schemeClr val="hlink"/>
                </a:solidFill>
                <a:latin typeface="Helvetica Neue"/>
                <a:ea typeface="Helvetica Neue"/>
                <a:cs typeface="Helvetica Neue"/>
                <a:sym typeface="Helvetica Neue"/>
                <a:hlinkClick r:id="rId11"/>
              </a:rPr>
              <a:t>https://googleslides.org/free-templates/flowers-powerpoint-templates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Food and Drinks Slides:			</a:t>
            </a:r>
            <a:r>
              <a:rPr lang="tr-TR" sz="700" u="sng">
                <a:solidFill>
                  <a:schemeClr val="hlink"/>
                </a:solidFill>
                <a:latin typeface="Helvetica Neue"/>
                <a:ea typeface="Helvetica Neue"/>
                <a:cs typeface="Helvetica Neue"/>
                <a:sym typeface="Helvetica Neue"/>
                <a:hlinkClick r:id="rId12"/>
              </a:rPr>
              <a:t>https://googleslides.org/free-templates/food-drinks-powerpoint-templates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Games Powerpoint Templates:			</a:t>
            </a:r>
            <a:r>
              <a:rPr lang="tr-TR" sz="700" u="sng">
                <a:solidFill>
                  <a:schemeClr val="hlink"/>
                </a:solidFill>
                <a:latin typeface="Helvetica Neue"/>
                <a:ea typeface="Helvetica Neue"/>
                <a:cs typeface="Helvetica Neue"/>
                <a:sym typeface="Helvetica Neue"/>
                <a:hlinkClick r:id="rId13"/>
              </a:rPr>
              <a:t>https://googleslides.org/free-templates/games-powerpoint-templates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Medical Google Slides:			</a:t>
            </a:r>
            <a:r>
              <a:rPr lang="tr-TR" sz="700" u="sng">
                <a:solidFill>
                  <a:schemeClr val="hlink"/>
                </a:solidFill>
                <a:latin typeface="Helvetica Neue"/>
                <a:ea typeface="Helvetica Neue"/>
                <a:cs typeface="Helvetica Neue"/>
                <a:sym typeface="Helvetica Neue"/>
                <a:hlinkClick r:id="rId14"/>
              </a:rPr>
              <a:t>https://googleslides.org/free-templates/medical-powerpoint-templates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Nature Powerpoint Templates:			</a:t>
            </a:r>
            <a:r>
              <a:rPr lang="tr-TR" sz="700" u="sng">
                <a:solidFill>
                  <a:schemeClr val="hlink"/>
                </a:solidFill>
                <a:latin typeface="Helvetica Neue"/>
                <a:ea typeface="Helvetica Neue"/>
                <a:cs typeface="Helvetica Neue"/>
                <a:sym typeface="Helvetica Neue"/>
                <a:hlinkClick r:id="rId15"/>
              </a:rPr>
              <a:t>https://googleslides.org/free-templates/nature-google-slide-templates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Religious Google Slides:			</a:t>
            </a:r>
            <a:r>
              <a:rPr lang="tr-TR" sz="700" u="sng">
                <a:solidFill>
                  <a:schemeClr val="hlink"/>
                </a:solidFill>
                <a:latin typeface="Helvetica Neue"/>
                <a:ea typeface="Helvetica Neue"/>
                <a:cs typeface="Helvetica Neue"/>
                <a:sym typeface="Helvetica Neue"/>
                <a:hlinkClick r:id="rId16"/>
              </a:rPr>
              <a:t>https://googleslides.org/free-templates/religion-powerpoint-templates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Sports Powerpoint Slides:			</a:t>
            </a:r>
            <a:r>
              <a:rPr lang="tr-TR" sz="700" u="sng">
                <a:solidFill>
                  <a:schemeClr val="hlink"/>
                </a:solidFill>
                <a:latin typeface="Helvetica Neue"/>
                <a:ea typeface="Helvetica Neue"/>
                <a:cs typeface="Helvetica Neue"/>
                <a:sym typeface="Helvetica Neue"/>
                <a:hlinkClick r:id="rId17"/>
              </a:rPr>
              <a:t>https://googleslides.org/free-templates/sports-presentation-slides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Technology Google Slides:			</a:t>
            </a:r>
            <a:r>
              <a:rPr lang="tr-TR" sz="700" u="sng">
                <a:solidFill>
                  <a:schemeClr val="hlink"/>
                </a:solidFill>
                <a:latin typeface="Helvetica Neue"/>
                <a:ea typeface="Helvetica Neue"/>
                <a:cs typeface="Helvetica Neue"/>
                <a:sym typeface="Helvetica Neue"/>
                <a:hlinkClick r:id="rId18"/>
              </a:rPr>
              <a:t>https://googleslides.org/free-templates/technology-powerpoint-templates</a:t>
            </a:r>
            <a:endParaRPr sz="700">
              <a:solidFill>
                <a:srgbClr val="494429"/>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rgbClr val="494429"/>
                </a:solidFill>
                <a:latin typeface="Helvetica Neue"/>
                <a:ea typeface="Helvetica Neue"/>
                <a:cs typeface="Helvetica Neue"/>
                <a:sym typeface="Helvetica Neue"/>
              </a:rPr>
              <a:t>Transportation Powerpoint Templates:		</a:t>
            </a:r>
            <a:r>
              <a:rPr lang="tr-TR" sz="700" u="sng">
                <a:solidFill>
                  <a:schemeClr val="hlink"/>
                </a:solidFill>
                <a:latin typeface="Helvetica Neue"/>
                <a:ea typeface="Helvetica Neue"/>
                <a:cs typeface="Helvetica Neue"/>
                <a:sym typeface="Helvetica Neue"/>
                <a:hlinkClick r:id="rId19"/>
              </a:rPr>
              <a:t>https://googleslides.org/free-templates/transportation-google-slides</a:t>
            </a:r>
            <a:endParaRPr sz="700">
              <a:solidFill>
                <a:srgbClr val="494429"/>
              </a:solidFill>
              <a:latin typeface="Helvetica Neue"/>
              <a:ea typeface="Helvetica Neue"/>
              <a:cs typeface="Helvetica Neue"/>
              <a:sym typeface="Helvetica Neue"/>
            </a:endParaRPr>
          </a:p>
        </p:txBody>
      </p:sp>
      <p:sp>
        <p:nvSpPr>
          <p:cNvPr id="785" name="Google Shape;785;p41"/>
          <p:cNvSpPr/>
          <p:nvPr/>
        </p:nvSpPr>
        <p:spPr>
          <a:xfrm>
            <a:off x="1190" y="1373614"/>
            <a:ext cx="9141600" cy="1364100"/>
          </a:xfrm>
          <a:prstGeom prst="rect">
            <a:avLst/>
          </a:prstGeom>
          <a:solidFill>
            <a:srgbClr val="0070C0"/>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sz="1300">
              <a:solidFill>
                <a:srgbClr val="47984B"/>
              </a:solidFill>
              <a:highlight>
                <a:srgbClr val="47984B"/>
              </a:highlight>
              <a:latin typeface="Arial"/>
              <a:ea typeface="Arial"/>
              <a:cs typeface="Arial"/>
              <a:sym typeface="Arial"/>
            </a:endParaRPr>
          </a:p>
        </p:txBody>
      </p:sp>
      <p:sp>
        <p:nvSpPr>
          <p:cNvPr id="786" name="Google Shape;786;p41"/>
          <p:cNvSpPr/>
          <p:nvPr/>
        </p:nvSpPr>
        <p:spPr>
          <a:xfrm>
            <a:off x="707729" y="1569920"/>
            <a:ext cx="3975000" cy="896700"/>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1500">
                <a:solidFill>
                  <a:srgbClr val="FFFFFF"/>
                </a:solidFill>
                <a:latin typeface="Helvetica Neue"/>
                <a:ea typeface="Helvetica Neue"/>
                <a:cs typeface="Helvetica Neue"/>
                <a:sym typeface="Helvetica Neue"/>
              </a:rPr>
              <a:t>Google Slides</a:t>
            </a:r>
            <a:br>
              <a:rPr b="1" lang="tr-TR" sz="1500">
                <a:solidFill>
                  <a:srgbClr val="FFFFFF"/>
                </a:solidFill>
                <a:latin typeface="Helvetica Neue"/>
                <a:ea typeface="Helvetica Neue"/>
                <a:cs typeface="Helvetica Neue"/>
                <a:sym typeface="Helvetica Neue"/>
              </a:rPr>
            </a:br>
            <a:endParaRPr b="1" sz="900">
              <a:solidFill>
                <a:srgbClr val="FFFFFF"/>
              </a:solidFill>
              <a:latin typeface="Helvetica Neue"/>
              <a:ea typeface="Helvetica Neue"/>
              <a:cs typeface="Helvetica Neue"/>
              <a:sym typeface="Helvetica Neue"/>
            </a:endParaRPr>
          </a:p>
          <a:p>
            <a:pPr indent="6350" lvl="0" marL="0" marR="0" rtl="0" algn="l">
              <a:lnSpc>
                <a:spcPct val="150000"/>
              </a:lnSpc>
              <a:spcBef>
                <a:spcPts val="0"/>
              </a:spcBef>
              <a:spcAft>
                <a:spcPts val="0"/>
              </a:spcAft>
              <a:buClr>
                <a:srgbClr val="5B8CC1"/>
              </a:buClr>
              <a:buSzPts val="900"/>
              <a:buFont typeface="Noto Sans Symbols"/>
              <a:buChar char="■"/>
            </a:pPr>
            <a:r>
              <a:rPr lang="tr-TR" sz="900">
                <a:solidFill>
                  <a:srgbClr val="FFFFFF"/>
                </a:solidFill>
                <a:latin typeface="Helvetica Neue"/>
                <a:ea typeface="Helvetica Neue"/>
                <a:cs typeface="Helvetica Neue"/>
                <a:sym typeface="Helvetica Neue"/>
              </a:rPr>
              <a:t> Select slide and edit your presentation</a:t>
            </a:r>
            <a:endParaRPr sz="900">
              <a:solidFill>
                <a:srgbClr val="FFFFFF"/>
              </a:solidFill>
              <a:latin typeface="Helvetica Neue"/>
              <a:ea typeface="Helvetica Neue"/>
              <a:cs typeface="Helvetica Neue"/>
              <a:sym typeface="Helvetica Neue"/>
            </a:endParaRPr>
          </a:p>
          <a:p>
            <a:pPr indent="6350" lvl="0" marL="0" marR="0" rtl="0" algn="l">
              <a:lnSpc>
                <a:spcPct val="150000"/>
              </a:lnSpc>
              <a:spcBef>
                <a:spcPts val="0"/>
              </a:spcBef>
              <a:spcAft>
                <a:spcPts val="0"/>
              </a:spcAft>
              <a:buClr>
                <a:srgbClr val="5B8CC1"/>
              </a:buClr>
              <a:buSzPts val="900"/>
              <a:buFont typeface="Noto Sans Symbols"/>
              <a:buChar char="■"/>
            </a:pPr>
            <a:r>
              <a:rPr lang="tr-TR" sz="900">
                <a:solidFill>
                  <a:srgbClr val="FFFFFF"/>
                </a:solidFill>
                <a:latin typeface="Helvetica Neue"/>
                <a:ea typeface="Helvetica Neue"/>
                <a:cs typeface="Helvetica Neue"/>
                <a:sym typeface="Helvetica Neue"/>
              </a:rPr>
              <a:t> You can download and share your presentation!</a:t>
            </a:r>
            <a:endParaRPr sz="900">
              <a:solidFill>
                <a:srgbClr val="FFFFFF"/>
              </a:solidFill>
              <a:latin typeface="Helvetica Neue"/>
              <a:ea typeface="Helvetica Neue"/>
              <a:cs typeface="Helvetica Neue"/>
              <a:sym typeface="Helvetica Neue"/>
            </a:endParaRPr>
          </a:p>
        </p:txBody>
      </p:sp>
      <p:sp>
        <p:nvSpPr>
          <p:cNvPr id="787" name="Google Shape;787;p41"/>
          <p:cNvSpPr/>
          <p:nvPr/>
        </p:nvSpPr>
        <p:spPr>
          <a:xfrm>
            <a:off x="5040190" y="1588594"/>
            <a:ext cx="3975000" cy="896700"/>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1500">
                <a:solidFill>
                  <a:srgbClr val="FFFFFF"/>
                </a:solidFill>
                <a:latin typeface="Helvetica Neue"/>
                <a:ea typeface="Helvetica Neue"/>
                <a:cs typeface="Helvetica Neue"/>
                <a:sym typeface="Helvetica Neue"/>
              </a:rPr>
              <a:t>Powerpoint Templates</a:t>
            </a:r>
            <a:br>
              <a:rPr b="1" lang="tr-TR" sz="1500">
                <a:solidFill>
                  <a:srgbClr val="FFFFFF"/>
                </a:solidFill>
                <a:latin typeface="Helvetica Neue"/>
                <a:ea typeface="Helvetica Neue"/>
                <a:cs typeface="Helvetica Neue"/>
                <a:sym typeface="Helvetica Neue"/>
              </a:rPr>
            </a:br>
            <a:endParaRPr b="1" sz="800">
              <a:solidFill>
                <a:srgbClr val="FFFFFF"/>
              </a:solidFill>
              <a:latin typeface="Helvetica Neue"/>
              <a:ea typeface="Helvetica Neue"/>
              <a:cs typeface="Helvetica Neue"/>
              <a:sym typeface="Helvetica Neue"/>
            </a:endParaRPr>
          </a:p>
          <a:p>
            <a:pPr indent="6350" lvl="0" marL="0" marR="0" rtl="0" algn="l">
              <a:lnSpc>
                <a:spcPct val="150000"/>
              </a:lnSpc>
              <a:spcBef>
                <a:spcPts val="0"/>
              </a:spcBef>
              <a:spcAft>
                <a:spcPts val="0"/>
              </a:spcAft>
              <a:buClr>
                <a:srgbClr val="5B8CC1"/>
              </a:buClr>
              <a:buSzPts val="900"/>
              <a:buFont typeface="Noto Sans Symbols"/>
              <a:buChar char="■"/>
            </a:pPr>
            <a:r>
              <a:rPr lang="tr-TR" sz="900">
                <a:solidFill>
                  <a:srgbClr val="FFFFFF"/>
                </a:solidFill>
                <a:latin typeface="Helvetica Neue"/>
                <a:ea typeface="Helvetica Neue"/>
                <a:cs typeface="Helvetica Neue"/>
                <a:sym typeface="Helvetica Neue"/>
              </a:rPr>
              <a:t> Free Powerpoint Presentation Template (.pptx)</a:t>
            </a:r>
            <a:endParaRPr sz="900">
              <a:solidFill>
                <a:srgbClr val="FFFFFF"/>
              </a:solidFill>
              <a:latin typeface="Helvetica Neue"/>
              <a:ea typeface="Helvetica Neue"/>
              <a:cs typeface="Helvetica Neue"/>
              <a:sym typeface="Helvetica Neue"/>
            </a:endParaRPr>
          </a:p>
          <a:p>
            <a:pPr indent="6350" lvl="0" marL="0" marR="0" rtl="0" algn="l">
              <a:lnSpc>
                <a:spcPct val="150000"/>
              </a:lnSpc>
              <a:spcBef>
                <a:spcPts val="0"/>
              </a:spcBef>
              <a:spcAft>
                <a:spcPts val="0"/>
              </a:spcAft>
              <a:buClr>
                <a:srgbClr val="5B8CC1"/>
              </a:buClr>
              <a:buSzPts val="900"/>
              <a:buFont typeface="Noto Sans Symbols"/>
              <a:buChar char="■"/>
            </a:pPr>
            <a:r>
              <a:rPr lang="tr-TR" sz="900">
                <a:solidFill>
                  <a:srgbClr val="FFFFFF"/>
                </a:solidFill>
                <a:latin typeface="Helvetica Neue"/>
                <a:ea typeface="Helvetica Neue"/>
                <a:cs typeface="Helvetica Neue"/>
                <a:sym typeface="Helvetica Neue"/>
              </a:rPr>
              <a:t> You can upload Google Slides..</a:t>
            </a:r>
            <a:endParaRPr sz="900">
              <a:solidFill>
                <a:srgbClr val="FFFFFF"/>
              </a:solidFill>
              <a:latin typeface="Helvetica Neue"/>
              <a:ea typeface="Helvetica Neue"/>
              <a:cs typeface="Helvetica Neue"/>
              <a:sym typeface="Helvetica Neue"/>
            </a:endParaRPr>
          </a:p>
        </p:txBody>
      </p:sp>
      <p:sp>
        <p:nvSpPr>
          <p:cNvPr id="788" name="Google Shape;788;p41"/>
          <p:cNvSpPr txBox="1"/>
          <p:nvPr/>
        </p:nvSpPr>
        <p:spPr>
          <a:xfrm>
            <a:off x="2010553" y="397527"/>
            <a:ext cx="4816500" cy="761700"/>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4500">
                <a:solidFill>
                  <a:schemeClr val="dk1"/>
                </a:solidFill>
                <a:latin typeface="Helvetica Neue"/>
                <a:ea typeface="Helvetica Neue"/>
                <a:cs typeface="Helvetica Neue"/>
                <a:sym typeface="Helvetica Neue"/>
              </a:rPr>
              <a:t>GoogleSlides</a:t>
            </a:r>
            <a:r>
              <a:rPr lang="tr-TR" sz="4500">
                <a:solidFill>
                  <a:schemeClr val="dk1"/>
                </a:solidFill>
                <a:latin typeface="Helvetica Neue"/>
                <a:ea typeface="Helvetica Neue"/>
                <a:cs typeface="Helvetica Neue"/>
                <a:sym typeface="Helvetica Neue"/>
              </a:rPr>
              <a:t>.org</a:t>
            </a:r>
            <a:endParaRPr sz="4500">
              <a:solidFill>
                <a:schemeClr val="dk1"/>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788"/>
                                        </p:tgtEl>
                                        <p:attrNameLst>
                                          <p:attrName>style.visibility</p:attrName>
                                        </p:attrNameLst>
                                      </p:cBhvr>
                                      <p:to>
                                        <p:strVal val="visible"/>
                                      </p:to>
                                    </p:set>
                                    <p:anim calcmode="lin" valueType="num">
                                      <p:cBhvr additive="base">
                                        <p:cTn dur="500"/>
                                        <p:tgtEl>
                                          <p:spTgt spid="78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16"/>
          <p:cNvPicPr preferRelativeResize="0"/>
          <p:nvPr/>
        </p:nvPicPr>
        <p:blipFill rotWithShape="1">
          <a:blip r:embed="rId3">
            <a:alphaModFix/>
          </a:blip>
          <a:srcRect b="0" l="0" r="0" t="0"/>
          <a:stretch/>
        </p:blipFill>
        <p:spPr>
          <a:xfrm rot="5400000">
            <a:off x="3336092" y="-3644662"/>
            <a:ext cx="2580338" cy="9252523"/>
          </a:xfrm>
          <a:prstGeom prst="rect">
            <a:avLst/>
          </a:prstGeom>
          <a:noFill/>
          <a:ln>
            <a:noFill/>
          </a:ln>
        </p:spPr>
      </p:pic>
      <p:sp>
        <p:nvSpPr>
          <p:cNvPr id="127" name="Google Shape;127;p16"/>
          <p:cNvSpPr txBox="1"/>
          <p:nvPr/>
        </p:nvSpPr>
        <p:spPr>
          <a:xfrm>
            <a:off x="2715927" y="839009"/>
            <a:ext cx="3360587"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2700">
                <a:solidFill>
                  <a:schemeClr val="lt1"/>
                </a:solidFill>
                <a:latin typeface="Rockwell"/>
                <a:ea typeface="Rockwell"/>
                <a:cs typeface="Rockwell"/>
                <a:sym typeface="Rockwell"/>
              </a:rPr>
              <a:t>CONTENTS</a:t>
            </a:r>
            <a:endParaRPr b="1" sz="2700">
              <a:solidFill>
                <a:schemeClr val="lt1"/>
              </a:solidFill>
              <a:latin typeface="Rockwell"/>
              <a:ea typeface="Rockwell"/>
              <a:cs typeface="Rockwell"/>
              <a:sym typeface="Rockwell"/>
            </a:endParaRPr>
          </a:p>
        </p:txBody>
      </p:sp>
      <p:grpSp>
        <p:nvGrpSpPr>
          <p:cNvPr id="128" name="Google Shape;128;p16"/>
          <p:cNvGrpSpPr/>
          <p:nvPr/>
        </p:nvGrpSpPr>
        <p:grpSpPr>
          <a:xfrm>
            <a:off x="1187626" y="3147815"/>
            <a:ext cx="1623167" cy="1619302"/>
            <a:chOff x="1187624" y="3147814"/>
            <a:chExt cx="1623167" cy="1619302"/>
          </a:xfrm>
        </p:grpSpPr>
        <p:grpSp>
          <p:nvGrpSpPr>
            <p:cNvPr id="129" name="Google Shape;129;p16"/>
            <p:cNvGrpSpPr/>
            <p:nvPr/>
          </p:nvGrpSpPr>
          <p:grpSpPr>
            <a:xfrm>
              <a:off x="1187624" y="4288045"/>
              <a:ext cx="1623167" cy="479071"/>
              <a:chOff x="3661995" y="2004244"/>
              <a:chExt cx="2164221" cy="638764"/>
            </a:xfrm>
          </p:grpSpPr>
          <p:sp>
            <p:nvSpPr>
              <p:cNvPr id="130" name="Google Shape;130;p16"/>
              <p:cNvSpPr txBox="1"/>
              <p:nvPr/>
            </p:nvSpPr>
            <p:spPr>
              <a:xfrm>
                <a:off x="3776602" y="2004244"/>
                <a:ext cx="1923127" cy="41054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1">
                    <a:solidFill>
                      <a:srgbClr val="0070C0"/>
                    </a:solidFill>
                    <a:latin typeface="Rockwell"/>
                    <a:ea typeface="Rockwell"/>
                    <a:cs typeface="Rockwell"/>
                    <a:sym typeface="Rockwell"/>
                  </a:rPr>
                  <a:t>Management</a:t>
                </a:r>
                <a:endParaRPr sz="1401">
                  <a:solidFill>
                    <a:srgbClr val="0070C0"/>
                  </a:solidFill>
                  <a:latin typeface="Rockwell"/>
                  <a:ea typeface="Rockwell"/>
                  <a:cs typeface="Rockwell"/>
                  <a:sym typeface="Rockwell"/>
                </a:endParaRPr>
              </a:p>
            </p:txBody>
          </p:sp>
          <p:sp>
            <p:nvSpPr>
              <p:cNvPr id="131" name="Google Shape;131;p16"/>
              <p:cNvSpPr txBox="1"/>
              <p:nvPr/>
            </p:nvSpPr>
            <p:spPr>
              <a:xfrm>
                <a:off x="3661995" y="2355920"/>
                <a:ext cx="2164221" cy="2870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799">
                    <a:solidFill>
                      <a:srgbClr val="7F7F7F"/>
                    </a:solidFill>
                    <a:latin typeface="Rockwell"/>
                    <a:ea typeface="Rockwell"/>
                    <a:cs typeface="Rockwell"/>
                    <a:sym typeface="Rockwell"/>
                  </a:rPr>
                  <a:t>ANNUAL WORK SUMMARY</a:t>
                </a:r>
                <a:endParaRPr sz="799">
                  <a:solidFill>
                    <a:srgbClr val="7F7F7F"/>
                  </a:solidFill>
                  <a:latin typeface="Rockwell"/>
                  <a:ea typeface="Rockwell"/>
                  <a:cs typeface="Rockwell"/>
                  <a:sym typeface="Rockwell"/>
                </a:endParaRPr>
              </a:p>
            </p:txBody>
          </p:sp>
        </p:grpSp>
        <p:grpSp>
          <p:nvGrpSpPr>
            <p:cNvPr id="132" name="Google Shape;132;p16"/>
            <p:cNvGrpSpPr/>
            <p:nvPr/>
          </p:nvGrpSpPr>
          <p:grpSpPr>
            <a:xfrm>
              <a:off x="1828180" y="3953373"/>
              <a:ext cx="215450" cy="252482"/>
              <a:chOff x="1776" y="1776"/>
              <a:chExt cx="64" cy="75"/>
            </a:xfrm>
          </p:grpSpPr>
          <p:sp>
            <p:nvSpPr>
              <p:cNvPr id="133" name="Google Shape;133;p16"/>
              <p:cNvSpPr/>
              <p:nvPr/>
            </p:nvSpPr>
            <p:spPr>
              <a:xfrm>
                <a:off x="1795" y="1779"/>
                <a:ext cx="29" cy="26"/>
              </a:xfrm>
              <a:custGeom>
                <a:rect b="b" l="l" r="r" t="t"/>
                <a:pathLst>
                  <a:path extrusionOk="0" h="10" w="11">
                    <a:moveTo>
                      <a:pt x="5" y="10"/>
                    </a:moveTo>
                    <a:cubicBezTo>
                      <a:pt x="5" y="10"/>
                      <a:pt x="5" y="10"/>
                      <a:pt x="5" y="10"/>
                    </a:cubicBezTo>
                    <a:cubicBezTo>
                      <a:pt x="8" y="10"/>
                      <a:pt x="11" y="8"/>
                      <a:pt x="11" y="5"/>
                    </a:cubicBezTo>
                    <a:cubicBezTo>
                      <a:pt x="11" y="2"/>
                      <a:pt x="8" y="0"/>
                      <a:pt x="5" y="0"/>
                    </a:cubicBezTo>
                    <a:cubicBezTo>
                      <a:pt x="5" y="0"/>
                      <a:pt x="5" y="0"/>
                      <a:pt x="5" y="0"/>
                    </a:cubicBezTo>
                    <a:cubicBezTo>
                      <a:pt x="2" y="1"/>
                      <a:pt x="0" y="3"/>
                      <a:pt x="0" y="5"/>
                    </a:cubicBezTo>
                    <a:cubicBezTo>
                      <a:pt x="0" y="8"/>
                      <a:pt x="2" y="10"/>
                      <a:pt x="5" y="10"/>
                    </a:cubicBezTo>
                    <a:close/>
                  </a:path>
                </a:pathLst>
              </a:cu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34" name="Google Shape;134;p16"/>
              <p:cNvSpPr/>
              <p:nvPr/>
            </p:nvSpPr>
            <p:spPr>
              <a:xfrm>
                <a:off x="1776" y="1810"/>
                <a:ext cx="64" cy="41"/>
              </a:xfrm>
              <a:custGeom>
                <a:rect b="b" l="l" r="r" t="t"/>
                <a:pathLst>
                  <a:path extrusionOk="0" h="16" w="24">
                    <a:moveTo>
                      <a:pt x="23" y="3"/>
                    </a:moveTo>
                    <a:cubicBezTo>
                      <a:pt x="22" y="1"/>
                      <a:pt x="20" y="0"/>
                      <a:pt x="19" y="0"/>
                    </a:cubicBezTo>
                    <a:cubicBezTo>
                      <a:pt x="19" y="0"/>
                      <a:pt x="19" y="0"/>
                      <a:pt x="19" y="0"/>
                    </a:cubicBezTo>
                    <a:cubicBezTo>
                      <a:pt x="17" y="0"/>
                      <a:pt x="17" y="0"/>
                      <a:pt x="17" y="0"/>
                    </a:cubicBezTo>
                    <a:cubicBezTo>
                      <a:pt x="15" y="5"/>
                      <a:pt x="15" y="5"/>
                      <a:pt x="15" y="5"/>
                    </a:cubicBezTo>
                    <a:cubicBezTo>
                      <a:pt x="12" y="11"/>
                      <a:pt x="12" y="11"/>
                      <a:pt x="12" y="11"/>
                    </a:cubicBezTo>
                    <a:cubicBezTo>
                      <a:pt x="14" y="7"/>
                      <a:pt x="14" y="7"/>
                      <a:pt x="14" y="7"/>
                    </a:cubicBezTo>
                    <a:cubicBezTo>
                      <a:pt x="13" y="1"/>
                      <a:pt x="13" y="1"/>
                      <a:pt x="13" y="1"/>
                    </a:cubicBezTo>
                    <a:cubicBezTo>
                      <a:pt x="13" y="1"/>
                      <a:pt x="13" y="1"/>
                      <a:pt x="13" y="1"/>
                    </a:cubicBezTo>
                    <a:cubicBezTo>
                      <a:pt x="13" y="0"/>
                      <a:pt x="13" y="0"/>
                      <a:pt x="12" y="0"/>
                    </a:cubicBezTo>
                    <a:cubicBezTo>
                      <a:pt x="12" y="0"/>
                      <a:pt x="12" y="0"/>
                      <a:pt x="12" y="0"/>
                    </a:cubicBezTo>
                    <a:cubicBezTo>
                      <a:pt x="12" y="0"/>
                      <a:pt x="12" y="0"/>
                      <a:pt x="12" y="1"/>
                    </a:cubicBezTo>
                    <a:cubicBezTo>
                      <a:pt x="12" y="1"/>
                      <a:pt x="12" y="1"/>
                      <a:pt x="12" y="1"/>
                    </a:cubicBezTo>
                    <a:cubicBezTo>
                      <a:pt x="11" y="7"/>
                      <a:pt x="11" y="7"/>
                      <a:pt x="11" y="7"/>
                    </a:cubicBezTo>
                    <a:cubicBezTo>
                      <a:pt x="10" y="5"/>
                      <a:pt x="10" y="5"/>
                      <a:pt x="10" y="5"/>
                    </a:cubicBezTo>
                    <a:cubicBezTo>
                      <a:pt x="8" y="0"/>
                      <a:pt x="8" y="0"/>
                      <a:pt x="8" y="0"/>
                    </a:cubicBezTo>
                    <a:cubicBezTo>
                      <a:pt x="5" y="0"/>
                      <a:pt x="5" y="0"/>
                      <a:pt x="5" y="0"/>
                    </a:cubicBezTo>
                    <a:cubicBezTo>
                      <a:pt x="5" y="0"/>
                      <a:pt x="5" y="0"/>
                      <a:pt x="5" y="0"/>
                    </a:cubicBezTo>
                    <a:cubicBezTo>
                      <a:pt x="3" y="0"/>
                      <a:pt x="2" y="1"/>
                      <a:pt x="1" y="3"/>
                    </a:cubicBezTo>
                    <a:cubicBezTo>
                      <a:pt x="0" y="5"/>
                      <a:pt x="0" y="11"/>
                      <a:pt x="0" y="16"/>
                    </a:cubicBezTo>
                    <a:cubicBezTo>
                      <a:pt x="4" y="16"/>
                      <a:pt x="4" y="16"/>
                      <a:pt x="4" y="16"/>
                    </a:cubicBezTo>
                    <a:cubicBezTo>
                      <a:pt x="4" y="6"/>
                      <a:pt x="4" y="6"/>
                      <a:pt x="4" y="6"/>
                    </a:cubicBezTo>
                    <a:cubicBezTo>
                      <a:pt x="4" y="6"/>
                      <a:pt x="4" y="6"/>
                      <a:pt x="5" y="6"/>
                    </a:cubicBezTo>
                    <a:cubicBezTo>
                      <a:pt x="5" y="16"/>
                      <a:pt x="5" y="16"/>
                      <a:pt x="5" y="16"/>
                    </a:cubicBezTo>
                    <a:cubicBezTo>
                      <a:pt x="12" y="16"/>
                      <a:pt x="12" y="16"/>
                      <a:pt x="12" y="16"/>
                    </a:cubicBezTo>
                    <a:cubicBezTo>
                      <a:pt x="19" y="16"/>
                      <a:pt x="19" y="16"/>
                      <a:pt x="19" y="16"/>
                    </a:cubicBezTo>
                    <a:cubicBezTo>
                      <a:pt x="19" y="6"/>
                      <a:pt x="19" y="6"/>
                      <a:pt x="19" y="6"/>
                    </a:cubicBezTo>
                    <a:cubicBezTo>
                      <a:pt x="19" y="6"/>
                      <a:pt x="19" y="6"/>
                      <a:pt x="19" y="6"/>
                    </a:cubicBezTo>
                    <a:cubicBezTo>
                      <a:pt x="19" y="6"/>
                      <a:pt x="20" y="6"/>
                      <a:pt x="20" y="6"/>
                    </a:cubicBezTo>
                    <a:cubicBezTo>
                      <a:pt x="20" y="16"/>
                      <a:pt x="20" y="16"/>
                      <a:pt x="20" y="16"/>
                    </a:cubicBezTo>
                    <a:cubicBezTo>
                      <a:pt x="23" y="16"/>
                      <a:pt x="23" y="16"/>
                      <a:pt x="23" y="16"/>
                    </a:cubicBezTo>
                    <a:cubicBezTo>
                      <a:pt x="24" y="11"/>
                      <a:pt x="24" y="5"/>
                      <a:pt x="23" y="3"/>
                    </a:cubicBezTo>
                    <a:close/>
                  </a:path>
                </a:pathLst>
              </a:cu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35" name="Google Shape;135;p16"/>
              <p:cNvSpPr/>
              <p:nvPr/>
            </p:nvSpPr>
            <p:spPr>
              <a:xfrm>
                <a:off x="1795" y="1776"/>
                <a:ext cx="29" cy="26"/>
              </a:xfrm>
              <a:custGeom>
                <a:rect b="b" l="l" r="r" t="t"/>
                <a:pathLst>
                  <a:path extrusionOk="0" h="10" w="11">
                    <a:moveTo>
                      <a:pt x="5" y="10"/>
                    </a:moveTo>
                    <a:cubicBezTo>
                      <a:pt x="5" y="10"/>
                      <a:pt x="5" y="10"/>
                      <a:pt x="5" y="10"/>
                    </a:cubicBezTo>
                    <a:cubicBezTo>
                      <a:pt x="8" y="10"/>
                      <a:pt x="11" y="8"/>
                      <a:pt x="11" y="5"/>
                    </a:cubicBezTo>
                    <a:cubicBezTo>
                      <a:pt x="11" y="2"/>
                      <a:pt x="8" y="0"/>
                      <a:pt x="5" y="0"/>
                    </a:cubicBezTo>
                    <a:cubicBezTo>
                      <a:pt x="5" y="0"/>
                      <a:pt x="5" y="0"/>
                      <a:pt x="5" y="0"/>
                    </a:cubicBezTo>
                    <a:cubicBezTo>
                      <a:pt x="2" y="1"/>
                      <a:pt x="0" y="3"/>
                      <a:pt x="0" y="5"/>
                    </a:cubicBezTo>
                    <a:cubicBezTo>
                      <a:pt x="0" y="8"/>
                      <a:pt x="2" y="10"/>
                      <a:pt x="5" y="10"/>
                    </a:cubicBezTo>
                    <a:close/>
                  </a:path>
                </a:pathLst>
              </a:cu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36" name="Google Shape;136;p16"/>
              <p:cNvSpPr/>
              <p:nvPr/>
            </p:nvSpPr>
            <p:spPr>
              <a:xfrm>
                <a:off x="1776" y="1807"/>
                <a:ext cx="64" cy="42"/>
              </a:xfrm>
              <a:custGeom>
                <a:rect b="b" l="l" r="r" t="t"/>
                <a:pathLst>
                  <a:path extrusionOk="0" h="16" w="24">
                    <a:moveTo>
                      <a:pt x="23" y="3"/>
                    </a:moveTo>
                    <a:cubicBezTo>
                      <a:pt x="22" y="1"/>
                      <a:pt x="20" y="0"/>
                      <a:pt x="19" y="0"/>
                    </a:cubicBezTo>
                    <a:cubicBezTo>
                      <a:pt x="19" y="0"/>
                      <a:pt x="19" y="0"/>
                      <a:pt x="19" y="0"/>
                    </a:cubicBezTo>
                    <a:cubicBezTo>
                      <a:pt x="17" y="0"/>
                      <a:pt x="17" y="0"/>
                      <a:pt x="17" y="0"/>
                    </a:cubicBezTo>
                    <a:cubicBezTo>
                      <a:pt x="15" y="5"/>
                      <a:pt x="15" y="5"/>
                      <a:pt x="15" y="5"/>
                    </a:cubicBezTo>
                    <a:cubicBezTo>
                      <a:pt x="12" y="11"/>
                      <a:pt x="12" y="11"/>
                      <a:pt x="12" y="11"/>
                    </a:cubicBezTo>
                    <a:cubicBezTo>
                      <a:pt x="14" y="7"/>
                      <a:pt x="14" y="7"/>
                      <a:pt x="14" y="7"/>
                    </a:cubicBezTo>
                    <a:cubicBezTo>
                      <a:pt x="13" y="1"/>
                      <a:pt x="13" y="1"/>
                      <a:pt x="13" y="1"/>
                    </a:cubicBezTo>
                    <a:cubicBezTo>
                      <a:pt x="13" y="1"/>
                      <a:pt x="13" y="1"/>
                      <a:pt x="13" y="1"/>
                    </a:cubicBezTo>
                    <a:cubicBezTo>
                      <a:pt x="13" y="0"/>
                      <a:pt x="13" y="0"/>
                      <a:pt x="12" y="0"/>
                    </a:cubicBezTo>
                    <a:cubicBezTo>
                      <a:pt x="12" y="0"/>
                      <a:pt x="12" y="0"/>
                      <a:pt x="12" y="0"/>
                    </a:cubicBezTo>
                    <a:cubicBezTo>
                      <a:pt x="12" y="0"/>
                      <a:pt x="12" y="0"/>
                      <a:pt x="12" y="1"/>
                    </a:cubicBezTo>
                    <a:cubicBezTo>
                      <a:pt x="12" y="1"/>
                      <a:pt x="12" y="1"/>
                      <a:pt x="12" y="1"/>
                    </a:cubicBezTo>
                    <a:cubicBezTo>
                      <a:pt x="11" y="7"/>
                      <a:pt x="11" y="7"/>
                      <a:pt x="11" y="7"/>
                    </a:cubicBezTo>
                    <a:cubicBezTo>
                      <a:pt x="10" y="5"/>
                      <a:pt x="10" y="5"/>
                      <a:pt x="10" y="5"/>
                    </a:cubicBezTo>
                    <a:cubicBezTo>
                      <a:pt x="8" y="0"/>
                      <a:pt x="8" y="0"/>
                      <a:pt x="8" y="0"/>
                    </a:cubicBezTo>
                    <a:cubicBezTo>
                      <a:pt x="5" y="0"/>
                      <a:pt x="5" y="0"/>
                      <a:pt x="5" y="0"/>
                    </a:cubicBezTo>
                    <a:cubicBezTo>
                      <a:pt x="5" y="0"/>
                      <a:pt x="5" y="0"/>
                      <a:pt x="5" y="0"/>
                    </a:cubicBezTo>
                    <a:cubicBezTo>
                      <a:pt x="3" y="0"/>
                      <a:pt x="2" y="1"/>
                      <a:pt x="1" y="3"/>
                    </a:cubicBezTo>
                    <a:cubicBezTo>
                      <a:pt x="0" y="5"/>
                      <a:pt x="0" y="11"/>
                      <a:pt x="0" y="16"/>
                    </a:cubicBezTo>
                    <a:cubicBezTo>
                      <a:pt x="4" y="16"/>
                      <a:pt x="4" y="16"/>
                      <a:pt x="4" y="16"/>
                    </a:cubicBezTo>
                    <a:cubicBezTo>
                      <a:pt x="4" y="6"/>
                      <a:pt x="4" y="6"/>
                      <a:pt x="4" y="6"/>
                    </a:cubicBezTo>
                    <a:cubicBezTo>
                      <a:pt x="4" y="6"/>
                      <a:pt x="4" y="6"/>
                      <a:pt x="5" y="6"/>
                    </a:cubicBezTo>
                    <a:cubicBezTo>
                      <a:pt x="5" y="16"/>
                      <a:pt x="5" y="16"/>
                      <a:pt x="5" y="16"/>
                    </a:cubicBezTo>
                    <a:cubicBezTo>
                      <a:pt x="12" y="16"/>
                      <a:pt x="12" y="16"/>
                      <a:pt x="12" y="16"/>
                    </a:cubicBezTo>
                    <a:cubicBezTo>
                      <a:pt x="19" y="16"/>
                      <a:pt x="19" y="16"/>
                      <a:pt x="19" y="16"/>
                    </a:cubicBezTo>
                    <a:cubicBezTo>
                      <a:pt x="19" y="6"/>
                      <a:pt x="19" y="6"/>
                      <a:pt x="19" y="6"/>
                    </a:cubicBezTo>
                    <a:cubicBezTo>
                      <a:pt x="19" y="6"/>
                      <a:pt x="19" y="6"/>
                      <a:pt x="19" y="6"/>
                    </a:cubicBezTo>
                    <a:cubicBezTo>
                      <a:pt x="19" y="6"/>
                      <a:pt x="20" y="6"/>
                      <a:pt x="20" y="6"/>
                    </a:cubicBezTo>
                    <a:cubicBezTo>
                      <a:pt x="20" y="16"/>
                      <a:pt x="20" y="16"/>
                      <a:pt x="20" y="16"/>
                    </a:cubicBezTo>
                    <a:cubicBezTo>
                      <a:pt x="23" y="16"/>
                      <a:pt x="23" y="16"/>
                      <a:pt x="23" y="16"/>
                    </a:cubicBezTo>
                    <a:cubicBezTo>
                      <a:pt x="24" y="11"/>
                      <a:pt x="24" y="5"/>
                      <a:pt x="23" y="3"/>
                    </a:cubicBezTo>
                    <a:close/>
                  </a:path>
                </a:pathLst>
              </a:cu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grpSp>
        <p:cxnSp>
          <p:nvCxnSpPr>
            <p:cNvPr id="137" name="Google Shape;137;p16"/>
            <p:cNvCxnSpPr/>
            <p:nvPr/>
          </p:nvCxnSpPr>
          <p:spPr>
            <a:xfrm>
              <a:off x="1956555" y="3147814"/>
              <a:ext cx="0" cy="648072"/>
            </a:xfrm>
            <a:prstGeom prst="straightConnector1">
              <a:avLst/>
            </a:prstGeom>
            <a:noFill/>
            <a:ln cap="flat" cmpd="sng" w="12700">
              <a:solidFill>
                <a:srgbClr val="A5A5A5"/>
              </a:solidFill>
              <a:prstDash val="dash"/>
              <a:miter lim="800000"/>
              <a:headEnd len="med" w="med" type="oval"/>
              <a:tailEnd len="med" w="med" type="oval"/>
            </a:ln>
          </p:spPr>
        </p:cxnSp>
      </p:grpSp>
      <p:grpSp>
        <p:nvGrpSpPr>
          <p:cNvPr id="138" name="Google Shape;138;p16"/>
          <p:cNvGrpSpPr/>
          <p:nvPr/>
        </p:nvGrpSpPr>
        <p:grpSpPr>
          <a:xfrm>
            <a:off x="1540142" y="2130622"/>
            <a:ext cx="873177" cy="873177"/>
            <a:chOff x="1540140" y="2130621"/>
            <a:chExt cx="873177" cy="873177"/>
          </a:xfrm>
        </p:grpSpPr>
        <p:sp>
          <p:nvSpPr>
            <p:cNvPr id="139" name="Google Shape;139;p16"/>
            <p:cNvSpPr/>
            <p:nvPr/>
          </p:nvSpPr>
          <p:spPr>
            <a:xfrm>
              <a:off x="1540140" y="2130621"/>
              <a:ext cx="873177" cy="873177"/>
            </a:xfrm>
            <a:prstGeom prst="ellipse">
              <a:avLst/>
            </a:prstGeom>
            <a:solidFill>
              <a:srgbClr val="0070C0"/>
            </a:solidFill>
            <a:ln>
              <a:noFill/>
            </a:ln>
            <a:effectLst>
              <a:outerShdw blurRad="203200" rotWithShape="0" algn="tl" dir="2700000" dist="1016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2">
                <a:solidFill>
                  <a:srgbClr val="FFFFFF"/>
                </a:solidFill>
                <a:latin typeface="Rockwell"/>
                <a:ea typeface="Rockwell"/>
                <a:cs typeface="Rockwell"/>
                <a:sym typeface="Rockwell"/>
              </a:endParaRPr>
            </a:p>
          </p:txBody>
        </p:sp>
        <p:sp>
          <p:nvSpPr>
            <p:cNvPr id="140" name="Google Shape;140;p16"/>
            <p:cNvSpPr txBox="1"/>
            <p:nvPr/>
          </p:nvSpPr>
          <p:spPr>
            <a:xfrm>
              <a:off x="1745735" y="2218628"/>
              <a:ext cx="461986" cy="697162"/>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4000">
                  <a:solidFill>
                    <a:schemeClr val="lt1"/>
                  </a:solidFill>
                  <a:latin typeface="Rockwell"/>
                  <a:ea typeface="Rockwell"/>
                  <a:cs typeface="Rockwell"/>
                  <a:sym typeface="Rockwell"/>
                </a:rPr>
                <a:t>1</a:t>
              </a:r>
              <a:endParaRPr sz="4000">
                <a:solidFill>
                  <a:schemeClr val="lt1"/>
                </a:solidFill>
                <a:latin typeface="Rockwell"/>
                <a:ea typeface="Rockwell"/>
                <a:cs typeface="Rockwell"/>
                <a:sym typeface="Rockwell"/>
              </a:endParaRPr>
            </a:p>
          </p:txBody>
        </p:sp>
      </p:grpSp>
      <p:grpSp>
        <p:nvGrpSpPr>
          <p:cNvPr id="141" name="Google Shape;141;p16"/>
          <p:cNvGrpSpPr/>
          <p:nvPr/>
        </p:nvGrpSpPr>
        <p:grpSpPr>
          <a:xfrm>
            <a:off x="3316339" y="2130622"/>
            <a:ext cx="873177" cy="873177"/>
            <a:chOff x="3316337" y="2130621"/>
            <a:chExt cx="873177" cy="873177"/>
          </a:xfrm>
        </p:grpSpPr>
        <p:sp>
          <p:nvSpPr>
            <p:cNvPr id="142" name="Google Shape;142;p16"/>
            <p:cNvSpPr/>
            <p:nvPr/>
          </p:nvSpPr>
          <p:spPr>
            <a:xfrm>
              <a:off x="3316337" y="2130621"/>
              <a:ext cx="873177" cy="873177"/>
            </a:xfrm>
            <a:prstGeom prst="ellipse">
              <a:avLst/>
            </a:prstGeom>
            <a:solidFill>
              <a:srgbClr val="00B0F0"/>
            </a:solidFill>
            <a:ln>
              <a:noFill/>
            </a:ln>
            <a:effectLst>
              <a:outerShdw blurRad="203200" rotWithShape="0" algn="tl" dir="2700000" dist="1016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2">
                <a:solidFill>
                  <a:srgbClr val="FFFFFF"/>
                </a:solidFill>
                <a:latin typeface="Rockwell"/>
                <a:ea typeface="Rockwell"/>
                <a:cs typeface="Rockwell"/>
                <a:sym typeface="Rockwell"/>
              </a:endParaRPr>
            </a:p>
          </p:txBody>
        </p:sp>
        <p:sp>
          <p:nvSpPr>
            <p:cNvPr id="143" name="Google Shape;143;p16"/>
            <p:cNvSpPr txBox="1"/>
            <p:nvPr/>
          </p:nvSpPr>
          <p:spPr>
            <a:xfrm>
              <a:off x="3521932" y="2218628"/>
              <a:ext cx="461986" cy="697162"/>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4000">
                  <a:solidFill>
                    <a:schemeClr val="lt1"/>
                  </a:solidFill>
                  <a:latin typeface="Rockwell"/>
                  <a:ea typeface="Rockwell"/>
                  <a:cs typeface="Rockwell"/>
                  <a:sym typeface="Rockwell"/>
                </a:rPr>
                <a:t>2</a:t>
              </a:r>
              <a:endParaRPr sz="4000">
                <a:solidFill>
                  <a:schemeClr val="lt1"/>
                </a:solidFill>
                <a:latin typeface="Rockwell"/>
                <a:ea typeface="Rockwell"/>
                <a:cs typeface="Rockwell"/>
                <a:sym typeface="Rockwell"/>
              </a:endParaRPr>
            </a:p>
          </p:txBody>
        </p:sp>
      </p:grpSp>
      <p:grpSp>
        <p:nvGrpSpPr>
          <p:cNvPr id="144" name="Google Shape;144;p16"/>
          <p:cNvGrpSpPr/>
          <p:nvPr/>
        </p:nvGrpSpPr>
        <p:grpSpPr>
          <a:xfrm>
            <a:off x="5092536" y="2130622"/>
            <a:ext cx="873177" cy="873177"/>
            <a:chOff x="5092534" y="2130621"/>
            <a:chExt cx="873177" cy="873177"/>
          </a:xfrm>
        </p:grpSpPr>
        <p:sp>
          <p:nvSpPr>
            <p:cNvPr id="145" name="Google Shape;145;p16"/>
            <p:cNvSpPr/>
            <p:nvPr/>
          </p:nvSpPr>
          <p:spPr>
            <a:xfrm>
              <a:off x="5092534" y="2130621"/>
              <a:ext cx="873177" cy="873177"/>
            </a:xfrm>
            <a:prstGeom prst="ellipse">
              <a:avLst/>
            </a:prstGeom>
            <a:solidFill>
              <a:srgbClr val="0070C0"/>
            </a:solidFill>
            <a:ln>
              <a:noFill/>
            </a:ln>
            <a:effectLst>
              <a:outerShdw blurRad="203200" rotWithShape="0" algn="tl" dir="2700000" dist="1016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2">
                <a:solidFill>
                  <a:srgbClr val="FFFFFF"/>
                </a:solidFill>
                <a:latin typeface="Rockwell"/>
                <a:ea typeface="Rockwell"/>
                <a:cs typeface="Rockwell"/>
                <a:sym typeface="Rockwell"/>
              </a:endParaRPr>
            </a:p>
          </p:txBody>
        </p:sp>
        <p:sp>
          <p:nvSpPr>
            <p:cNvPr id="146" name="Google Shape;146;p16"/>
            <p:cNvSpPr txBox="1"/>
            <p:nvPr/>
          </p:nvSpPr>
          <p:spPr>
            <a:xfrm>
              <a:off x="5298129" y="2218628"/>
              <a:ext cx="461986" cy="697162"/>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4000">
                  <a:solidFill>
                    <a:schemeClr val="lt1"/>
                  </a:solidFill>
                  <a:latin typeface="Rockwell"/>
                  <a:ea typeface="Rockwell"/>
                  <a:cs typeface="Rockwell"/>
                  <a:sym typeface="Rockwell"/>
                </a:rPr>
                <a:t>3</a:t>
              </a:r>
              <a:endParaRPr sz="4000">
                <a:solidFill>
                  <a:schemeClr val="lt1"/>
                </a:solidFill>
                <a:latin typeface="Rockwell"/>
                <a:ea typeface="Rockwell"/>
                <a:cs typeface="Rockwell"/>
                <a:sym typeface="Rockwell"/>
              </a:endParaRPr>
            </a:p>
          </p:txBody>
        </p:sp>
      </p:grpSp>
      <p:grpSp>
        <p:nvGrpSpPr>
          <p:cNvPr id="147" name="Google Shape;147;p16"/>
          <p:cNvGrpSpPr/>
          <p:nvPr/>
        </p:nvGrpSpPr>
        <p:grpSpPr>
          <a:xfrm>
            <a:off x="6868734" y="2130622"/>
            <a:ext cx="873177" cy="873177"/>
            <a:chOff x="6868732" y="2130621"/>
            <a:chExt cx="873177" cy="873177"/>
          </a:xfrm>
        </p:grpSpPr>
        <p:sp>
          <p:nvSpPr>
            <p:cNvPr id="148" name="Google Shape;148;p16"/>
            <p:cNvSpPr/>
            <p:nvPr/>
          </p:nvSpPr>
          <p:spPr>
            <a:xfrm>
              <a:off x="6868732" y="2130621"/>
              <a:ext cx="873177" cy="873177"/>
            </a:xfrm>
            <a:prstGeom prst="ellipse">
              <a:avLst/>
            </a:prstGeom>
            <a:solidFill>
              <a:srgbClr val="00B0F0"/>
            </a:solidFill>
            <a:ln>
              <a:noFill/>
            </a:ln>
            <a:effectLst>
              <a:outerShdw blurRad="203200" rotWithShape="0" algn="tl" dir="2700000" dist="1016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2">
                <a:solidFill>
                  <a:srgbClr val="FFFFFF"/>
                </a:solidFill>
                <a:latin typeface="Rockwell"/>
                <a:ea typeface="Rockwell"/>
                <a:cs typeface="Rockwell"/>
                <a:sym typeface="Rockwell"/>
              </a:endParaRPr>
            </a:p>
          </p:txBody>
        </p:sp>
        <p:sp>
          <p:nvSpPr>
            <p:cNvPr id="149" name="Google Shape;149;p16"/>
            <p:cNvSpPr txBox="1"/>
            <p:nvPr/>
          </p:nvSpPr>
          <p:spPr>
            <a:xfrm>
              <a:off x="7074327" y="2218628"/>
              <a:ext cx="461986" cy="697162"/>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4000">
                  <a:solidFill>
                    <a:schemeClr val="lt1"/>
                  </a:solidFill>
                  <a:latin typeface="Rockwell"/>
                  <a:ea typeface="Rockwell"/>
                  <a:cs typeface="Rockwell"/>
                  <a:sym typeface="Rockwell"/>
                </a:rPr>
                <a:t>4</a:t>
              </a:r>
              <a:endParaRPr sz="4000">
                <a:solidFill>
                  <a:schemeClr val="lt1"/>
                </a:solidFill>
                <a:latin typeface="Rockwell"/>
                <a:ea typeface="Rockwell"/>
                <a:cs typeface="Rockwell"/>
                <a:sym typeface="Rockwell"/>
              </a:endParaRPr>
            </a:p>
          </p:txBody>
        </p:sp>
      </p:grpSp>
      <p:grpSp>
        <p:nvGrpSpPr>
          <p:cNvPr id="150" name="Google Shape;150;p16"/>
          <p:cNvGrpSpPr/>
          <p:nvPr/>
        </p:nvGrpSpPr>
        <p:grpSpPr>
          <a:xfrm>
            <a:off x="3053124" y="3147813"/>
            <a:ext cx="1457239" cy="1663708"/>
            <a:chOff x="3053124" y="3147814"/>
            <a:chExt cx="1457239" cy="1663708"/>
          </a:xfrm>
        </p:grpSpPr>
        <p:grpSp>
          <p:nvGrpSpPr>
            <p:cNvPr id="151" name="Google Shape;151;p16"/>
            <p:cNvGrpSpPr/>
            <p:nvPr/>
          </p:nvGrpSpPr>
          <p:grpSpPr>
            <a:xfrm>
              <a:off x="3053124" y="4288045"/>
              <a:ext cx="1457239" cy="523477"/>
              <a:chOff x="3574663" y="2004240"/>
              <a:chExt cx="1942988" cy="697966"/>
            </a:xfrm>
          </p:grpSpPr>
          <p:sp>
            <p:nvSpPr>
              <p:cNvPr id="152" name="Google Shape;152;p16"/>
              <p:cNvSpPr txBox="1"/>
              <p:nvPr/>
            </p:nvSpPr>
            <p:spPr>
              <a:xfrm>
                <a:off x="3574663" y="2004240"/>
                <a:ext cx="1923121" cy="69796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1">
                    <a:solidFill>
                      <a:srgbClr val="00B0F0"/>
                    </a:solidFill>
                    <a:latin typeface="Rockwell"/>
                    <a:ea typeface="Rockwell"/>
                    <a:cs typeface="Rockwell"/>
                    <a:sym typeface="Rockwell"/>
                  </a:rPr>
                  <a:t>Personal</a:t>
                </a:r>
                <a:endParaRPr sz="1401">
                  <a:solidFill>
                    <a:srgbClr val="00B0F0"/>
                  </a:solidFill>
                  <a:latin typeface="Rockwell"/>
                  <a:ea typeface="Rockwell"/>
                  <a:cs typeface="Rockwell"/>
                  <a:sym typeface="Rockwell"/>
                </a:endParaRPr>
              </a:p>
              <a:p>
                <a:pPr indent="0" lvl="0" marL="0" marR="0" rtl="0" algn="ctr">
                  <a:spcBef>
                    <a:spcPts val="0"/>
                  </a:spcBef>
                  <a:spcAft>
                    <a:spcPts val="0"/>
                  </a:spcAft>
                  <a:buNone/>
                </a:pPr>
                <a:r>
                  <a:t/>
                </a:r>
                <a:endParaRPr sz="1401">
                  <a:solidFill>
                    <a:srgbClr val="FFB850"/>
                  </a:solidFill>
                  <a:latin typeface="Rockwell"/>
                  <a:ea typeface="Rockwell"/>
                  <a:cs typeface="Rockwell"/>
                  <a:sym typeface="Rockwell"/>
                </a:endParaRPr>
              </a:p>
            </p:txBody>
          </p:sp>
          <p:sp>
            <p:nvSpPr>
              <p:cNvPr id="153" name="Google Shape;153;p16"/>
              <p:cNvSpPr txBox="1"/>
              <p:nvPr/>
            </p:nvSpPr>
            <p:spPr>
              <a:xfrm>
                <a:off x="3726755" y="2329886"/>
                <a:ext cx="1790896" cy="28708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799">
                    <a:solidFill>
                      <a:srgbClr val="7F7F7F"/>
                    </a:solidFill>
                    <a:latin typeface="Rockwell"/>
                    <a:ea typeface="Rockwell"/>
                    <a:cs typeface="Rockwell"/>
                    <a:sym typeface="Rockwell"/>
                  </a:rPr>
                  <a:t>SUCCESSFUL PROJECTS</a:t>
                </a:r>
                <a:endParaRPr sz="799">
                  <a:solidFill>
                    <a:srgbClr val="7F7F7F"/>
                  </a:solidFill>
                  <a:latin typeface="Rockwell"/>
                  <a:ea typeface="Rockwell"/>
                  <a:cs typeface="Rockwell"/>
                  <a:sym typeface="Rockwell"/>
                </a:endParaRPr>
              </a:p>
            </p:txBody>
          </p:sp>
        </p:grpSp>
        <p:grpSp>
          <p:nvGrpSpPr>
            <p:cNvPr id="154" name="Google Shape;154;p16"/>
            <p:cNvGrpSpPr/>
            <p:nvPr/>
          </p:nvGrpSpPr>
          <p:grpSpPr>
            <a:xfrm>
              <a:off x="3648699" y="3939902"/>
              <a:ext cx="273200" cy="297297"/>
              <a:chOff x="4873620" y="1965325"/>
              <a:chExt cx="269882" cy="293688"/>
            </a:xfrm>
          </p:grpSpPr>
          <p:sp>
            <p:nvSpPr>
              <p:cNvPr id="155" name="Google Shape;155;p16"/>
              <p:cNvSpPr/>
              <p:nvPr/>
            </p:nvSpPr>
            <p:spPr>
              <a:xfrm>
                <a:off x="4873620" y="2127250"/>
                <a:ext cx="112713" cy="131763"/>
              </a:xfrm>
              <a:custGeom>
                <a:rect b="b" l="l" r="r" t="t"/>
                <a:pathLst>
                  <a:path extrusionOk="0" h="35" w="30">
                    <a:moveTo>
                      <a:pt x="2" y="0"/>
                    </a:moveTo>
                    <a:cubicBezTo>
                      <a:pt x="28" y="0"/>
                      <a:pt x="28" y="0"/>
                      <a:pt x="28" y="0"/>
                    </a:cubicBezTo>
                    <a:cubicBezTo>
                      <a:pt x="29" y="0"/>
                      <a:pt x="30" y="1"/>
                      <a:pt x="30" y="1"/>
                    </a:cubicBezTo>
                    <a:cubicBezTo>
                      <a:pt x="30" y="2"/>
                      <a:pt x="29" y="3"/>
                      <a:pt x="28" y="3"/>
                    </a:cubicBezTo>
                    <a:cubicBezTo>
                      <a:pt x="3" y="3"/>
                      <a:pt x="3" y="3"/>
                      <a:pt x="3" y="3"/>
                    </a:cubicBezTo>
                    <a:cubicBezTo>
                      <a:pt x="3" y="33"/>
                      <a:pt x="3" y="33"/>
                      <a:pt x="3" y="33"/>
                    </a:cubicBezTo>
                    <a:cubicBezTo>
                      <a:pt x="3" y="34"/>
                      <a:pt x="3" y="35"/>
                      <a:pt x="2" y="35"/>
                    </a:cubicBezTo>
                    <a:cubicBezTo>
                      <a:pt x="1" y="35"/>
                      <a:pt x="0" y="34"/>
                      <a:pt x="0" y="33"/>
                    </a:cubicBezTo>
                    <a:cubicBezTo>
                      <a:pt x="0" y="1"/>
                      <a:pt x="0" y="1"/>
                      <a:pt x="0" y="1"/>
                    </a:cubicBezTo>
                    <a:cubicBezTo>
                      <a:pt x="0" y="1"/>
                      <a:pt x="1" y="0"/>
                      <a:pt x="2" y="0"/>
                    </a:cubicBezTo>
                    <a:close/>
                  </a:path>
                </a:pathLst>
              </a:cu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56" name="Google Shape;156;p16"/>
              <p:cNvSpPr/>
              <p:nvPr/>
            </p:nvSpPr>
            <p:spPr>
              <a:xfrm>
                <a:off x="4884737" y="1973263"/>
                <a:ext cx="41275" cy="146050"/>
              </a:xfrm>
              <a:custGeom>
                <a:rect b="b" l="l" r="r" t="t"/>
                <a:pathLst>
                  <a:path extrusionOk="0" h="39" w="11">
                    <a:moveTo>
                      <a:pt x="11" y="34"/>
                    </a:moveTo>
                    <a:cubicBezTo>
                      <a:pt x="11" y="6"/>
                      <a:pt x="11" y="6"/>
                      <a:pt x="11" y="6"/>
                    </a:cubicBezTo>
                    <a:cubicBezTo>
                      <a:pt x="11" y="3"/>
                      <a:pt x="9" y="0"/>
                      <a:pt x="5" y="0"/>
                    </a:cubicBezTo>
                    <a:cubicBezTo>
                      <a:pt x="2" y="0"/>
                      <a:pt x="0" y="3"/>
                      <a:pt x="0" y="6"/>
                    </a:cubicBezTo>
                    <a:cubicBezTo>
                      <a:pt x="0" y="34"/>
                      <a:pt x="0" y="34"/>
                      <a:pt x="0" y="34"/>
                    </a:cubicBezTo>
                    <a:cubicBezTo>
                      <a:pt x="0" y="37"/>
                      <a:pt x="2" y="39"/>
                      <a:pt x="5" y="39"/>
                    </a:cubicBezTo>
                    <a:cubicBezTo>
                      <a:pt x="9" y="39"/>
                      <a:pt x="11" y="37"/>
                      <a:pt x="11" y="34"/>
                    </a:cubicBezTo>
                    <a:close/>
                  </a:path>
                </a:pathLst>
              </a:cu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57" name="Google Shape;157;p16"/>
              <p:cNvSpPr/>
              <p:nvPr/>
            </p:nvSpPr>
            <p:spPr>
              <a:xfrm>
                <a:off x="4940303" y="1965325"/>
                <a:ext cx="177800" cy="293688"/>
              </a:xfrm>
              <a:custGeom>
                <a:rect b="b" l="l" r="r" t="t"/>
                <a:pathLst>
                  <a:path extrusionOk="0" h="78" w="47">
                    <a:moveTo>
                      <a:pt x="5" y="69"/>
                    </a:moveTo>
                    <a:cubicBezTo>
                      <a:pt x="3" y="72"/>
                      <a:pt x="3" y="76"/>
                      <a:pt x="6" y="77"/>
                    </a:cubicBezTo>
                    <a:cubicBezTo>
                      <a:pt x="7" y="78"/>
                      <a:pt x="8" y="78"/>
                      <a:pt x="9" y="78"/>
                    </a:cubicBezTo>
                    <a:cubicBezTo>
                      <a:pt x="11" y="78"/>
                      <a:pt x="13" y="77"/>
                      <a:pt x="14" y="76"/>
                    </a:cubicBezTo>
                    <a:cubicBezTo>
                      <a:pt x="26" y="57"/>
                      <a:pt x="26" y="57"/>
                      <a:pt x="26" y="57"/>
                    </a:cubicBezTo>
                    <a:cubicBezTo>
                      <a:pt x="46" y="57"/>
                      <a:pt x="46" y="57"/>
                      <a:pt x="46" y="57"/>
                    </a:cubicBezTo>
                    <a:cubicBezTo>
                      <a:pt x="47" y="57"/>
                      <a:pt x="47" y="57"/>
                      <a:pt x="47" y="56"/>
                    </a:cubicBezTo>
                    <a:cubicBezTo>
                      <a:pt x="47" y="42"/>
                      <a:pt x="47" y="42"/>
                      <a:pt x="47" y="42"/>
                    </a:cubicBezTo>
                    <a:cubicBezTo>
                      <a:pt x="47" y="29"/>
                      <a:pt x="41" y="19"/>
                      <a:pt x="32" y="19"/>
                    </a:cubicBezTo>
                    <a:cubicBezTo>
                      <a:pt x="31" y="19"/>
                      <a:pt x="30" y="19"/>
                      <a:pt x="30" y="20"/>
                    </a:cubicBezTo>
                    <a:cubicBezTo>
                      <a:pt x="33" y="18"/>
                      <a:pt x="35" y="14"/>
                      <a:pt x="35" y="10"/>
                    </a:cubicBezTo>
                    <a:cubicBezTo>
                      <a:pt x="35" y="5"/>
                      <a:pt x="30" y="0"/>
                      <a:pt x="24" y="0"/>
                    </a:cubicBezTo>
                    <a:cubicBezTo>
                      <a:pt x="19" y="0"/>
                      <a:pt x="14" y="5"/>
                      <a:pt x="14" y="10"/>
                    </a:cubicBezTo>
                    <a:cubicBezTo>
                      <a:pt x="14" y="16"/>
                      <a:pt x="19" y="21"/>
                      <a:pt x="24" y="21"/>
                    </a:cubicBezTo>
                    <a:cubicBezTo>
                      <a:pt x="25" y="21"/>
                      <a:pt x="26" y="21"/>
                      <a:pt x="27" y="20"/>
                    </a:cubicBezTo>
                    <a:cubicBezTo>
                      <a:pt x="25" y="22"/>
                      <a:pt x="23" y="24"/>
                      <a:pt x="21" y="27"/>
                    </a:cubicBezTo>
                    <a:cubicBezTo>
                      <a:pt x="5" y="31"/>
                      <a:pt x="5" y="31"/>
                      <a:pt x="5" y="31"/>
                    </a:cubicBezTo>
                    <a:cubicBezTo>
                      <a:pt x="3" y="32"/>
                      <a:pt x="2" y="32"/>
                      <a:pt x="1" y="34"/>
                    </a:cubicBezTo>
                    <a:cubicBezTo>
                      <a:pt x="1" y="35"/>
                      <a:pt x="0" y="37"/>
                      <a:pt x="1" y="38"/>
                    </a:cubicBezTo>
                    <a:cubicBezTo>
                      <a:pt x="1" y="41"/>
                      <a:pt x="4" y="42"/>
                      <a:pt x="6" y="42"/>
                    </a:cubicBezTo>
                    <a:cubicBezTo>
                      <a:pt x="7" y="42"/>
                      <a:pt x="7" y="42"/>
                      <a:pt x="8" y="42"/>
                    </a:cubicBezTo>
                    <a:cubicBezTo>
                      <a:pt x="17" y="40"/>
                      <a:pt x="17" y="40"/>
                      <a:pt x="17" y="40"/>
                    </a:cubicBezTo>
                    <a:cubicBezTo>
                      <a:pt x="17" y="41"/>
                      <a:pt x="17" y="42"/>
                      <a:pt x="17" y="43"/>
                    </a:cubicBezTo>
                    <a:cubicBezTo>
                      <a:pt x="17" y="47"/>
                      <a:pt x="17" y="47"/>
                      <a:pt x="17" y="47"/>
                    </a:cubicBezTo>
                    <a:lnTo>
                      <a:pt x="5" y="69"/>
                    </a:lnTo>
                    <a:close/>
                  </a:path>
                </a:pathLst>
              </a:cu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58" name="Google Shape;158;p16"/>
              <p:cNvSpPr/>
              <p:nvPr/>
            </p:nvSpPr>
            <p:spPr>
              <a:xfrm>
                <a:off x="5046664" y="2093913"/>
                <a:ext cx="96838" cy="112713"/>
              </a:xfrm>
              <a:custGeom>
                <a:rect b="b" l="l" r="r" t="t"/>
                <a:pathLst>
                  <a:path extrusionOk="0" h="30" w="26">
                    <a:moveTo>
                      <a:pt x="1" y="27"/>
                    </a:moveTo>
                    <a:cubicBezTo>
                      <a:pt x="23" y="27"/>
                      <a:pt x="23" y="27"/>
                      <a:pt x="23" y="27"/>
                    </a:cubicBezTo>
                    <a:cubicBezTo>
                      <a:pt x="23" y="2"/>
                      <a:pt x="23" y="2"/>
                      <a:pt x="23" y="2"/>
                    </a:cubicBezTo>
                    <a:cubicBezTo>
                      <a:pt x="23" y="1"/>
                      <a:pt x="23" y="0"/>
                      <a:pt x="24" y="0"/>
                    </a:cubicBezTo>
                    <a:cubicBezTo>
                      <a:pt x="25" y="0"/>
                      <a:pt x="26" y="1"/>
                      <a:pt x="26" y="2"/>
                    </a:cubicBezTo>
                    <a:cubicBezTo>
                      <a:pt x="26" y="28"/>
                      <a:pt x="26" y="28"/>
                      <a:pt x="26" y="28"/>
                    </a:cubicBezTo>
                    <a:cubicBezTo>
                      <a:pt x="26" y="29"/>
                      <a:pt x="25" y="30"/>
                      <a:pt x="24" y="30"/>
                    </a:cubicBezTo>
                    <a:cubicBezTo>
                      <a:pt x="1" y="30"/>
                      <a:pt x="1" y="30"/>
                      <a:pt x="1" y="30"/>
                    </a:cubicBezTo>
                    <a:cubicBezTo>
                      <a:pt x="0" y="30"/>
                      <a:pt x="0" y="29"/>
                      <a:pt x="0" y="28"/>
                    </a:cubicBezTo>
                    <a:cubicBezTo>
                      <a:pt x="0" y="27"/>
                      <a:pt x="0" y="27"/>
                      <a:pt x="1" y="27"/>
                    </a:cubicBezTo>
                    <a:close/>
                  </a:path>
                </a:pathLst>
              </a:cu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grpSp>
        <p:cxnSp>
          <p:nvCxnSpPr>
            <p:cNvPr id="159" name="Google Shape;159;p16"/>
            <p:cNvCxnSpPr/>
            <p:nvPr/>
          </p:nvCxnSpPr>
          <p:spPr>
            <a:xfrm>
              <a:off x="3765946" y="3147814"/>
              <a:ext cx="0" cy="648072"/>
            </a:xfrm>
            <a:prstGeom prst="straightConnector1">
              <a:avLst/>
            </a:prstGeom>
            <a:noFill/>
            <a:ln cap="flat" cmpd="sng" w="12700">
              <a:solidFill>
                <a:srgbClr val="A5A5A5"/>
              </a:solidFill>
              <a:prstDash val="dash"/>
              <a:miter lim="800000"/>
              <a:headEnd len="med" w="med" type="oval"/>
              <a:tailEnd len="med" w="med" type="oval"/>
            </a:ln>
          </p:spPr>
        </p:cxnSp>
      </p:grpSp>
      <p:grpSp>
        <p:nvGrpSpPr>
          <p:cNvPr id="160" name="Google Shape;160;p16"/>
          <p:cNvGrpSpPr/>
          <p:nvPr/>
        </p:nvGrpSpPr>
        <p:grpSpPr>
          <a:xfrm>
            <a:off x="4890219" y="3147814"/>
            <a:ext cx="1442340" cy="1663707"/>
            <a:chOff x="4890219" y="3147814"/>
            <a:chExt cx="1442340" cy="1663708"/>
          </a:xfrm>
        </p:grpSpPr>
        <p:grpSp>
          <p:nvGrpSpPr>
            <p:cNvPr id="161" name="Google Shape;161;p16"/>
            <p:cNvGrpSpPr/>
            <p:nvPr/>
          </p:nvGrpSpPr>
          <p:grpSpPr>
            <a:xfrm>
              <a:off x="4890219" y="4288045"/>
              <a:ext cx="1442340" cy="523477"/>
              <a:chOff x="3776606" y="2004244"/>
              <a:chExt cx="1923123" cy="697966"/>
            </a:xfrm>
          </p:grpSpPr>
          <p:sp>
            <p:nvSpPr>
              <p:cNvPr id="162" name="Google Shape;162;p16"/>
              <p:cNvSpPr txBox="1"/>
              <p:nvPr/>
            </p:nvSpPr>
            <p:spPr>
              <a:xfrm>
                <a:off x="3776606" y="2004244"/>
                <a:ext cx="1923123" cy="69796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1">
                    <a:solidFill>
                      <a:srgbClr val="0070C0"/>
                    </a:solidFill>
                    <a:latin typeface="Rockwell"/>
                    <a:ea typeface="Rockwell"/>
                    <a:cs typeface="Rockwell"/>
                    <a:sym typeface="Rockwell"/>
                  </a:rPr>
                  <a:t>Analysis</a:t>
                </a:r>
                <a:endParaRPr sz="1401">
                  <a:solidFill>
                    <a:srgbClr val="0070C0"/>
                  </a:solidFill>
                  <a:latin typeface="Rockwell"/>
                  <a:ea typeface="Rockwell"/>
                  <a:cs typeface="Rockwell"/>
                  <a:sym typeface="Rockwell"/>
                </a:endParaRPr>
              </a:p>
              <a:p>
                <a:pPr indent="0" lvl="0" marL="0" marR="0" rtl="0" algn="ctr">
                  <a:spcBef>
                    <a:spcPts val="0"/>
                  </a:spcBef>
                  <a:spcAft>
                    <a:spcPts val="0"/>
                  </a:spcAft>
                  <a:buNone/>
                </a:pPr>
                <a:r>
                  <a:t/>
                </a:r>
                <a:endParaRPr sz="1401">
                  <a:solidFill>
                    <a:srgbClr val="00AF92"/>
                  </a:solidFill>
                  <a:latin typeface="Rockwell"/>
                  <a:ea typeface="Rockwell"/>
                  <a:cs typeface="Rockwell"/>
                  <a:sym typeface="Rockwell"/>
                </a:endParaRPr>
              </a:p>
            </p:txBody>
          </p:sp>
          <p:sp>
            <p:nvSpPr>
              <p:cNvPr id="163" name="Google Shape;163;p16"/>
              <p:cNvSpPr txBox="1"/>
              <p:nvPr/>
            </p:nvSpPr>
            <p:spPr>
              <a:xfrm>
                <a:off x="4021789" y="2346865"/>
                <a:ext cx="1408556" cy="28708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799">
                    <a:solidFill>
                      <a:srgbClr val="7F7F7F"/>
                    </a:solidFill>
                    <a:latin typeface="Rockwell"/>
                    <a:ea typeface="Rockwell"/>
                    <a:cs typeface="Rockwell"/>
                    <a:sym typeface="Rockwell"/>
                  </a:rPr>
                  <a:t>LACK OF WORK</a:t>
                </a:r>
                <a:endParaRPr sz="799">
                  <a:solidFill>
                    <a:srgbClr val="7F7F7F"/>
                  </a:solidFill>
                  <a:latin typeface="Rockwell"/>
                  <a:ea typeface="Rockwell"/>
                  <a:cs typeface="Rockwell"/>
                  <a:sym typeface="Rockwell"/>
                </a:endParaRPr>
              </a:p>
            </p:txBody>
          </p:sp>
        </p:grpSp>
        <p:grpSp>
          <p:nvGrpSpPr>
            <p:cNvPr id="164" name="Google Shape;164;p16"/>
            <p:cNvGrpSpPr/>
            <p:nvPr/>
          </p:nvGrpSpPr>
          <p:grpSpPr>
            <a:xfrm>
              <a:off x="5406346" y="3962757"/>
              <a:ext cx="262733" cy="265835"/>
              <a:chOff x="2426" y="2781"/>
              <a:chExt cx="593" cy="600"/>
            </a:xfrm>
          </p:grpSpPr>
          <p:sp>
            <p:nvSpPr>
              <p:cNvPr id="165" name="Google Shape;165;p16"/>
              <p:cNvSpPr/>
              <p:nvPr/>
            </p:nvSpPr>
            <p:spPr>
              <a:xfrm>
                <a:off x="2442" y="2805"/>
                <a:ext cx="577" cy="576"/>
              </a:xfrm>
              <a:custGeom>
                <a:rect b="b" l="l" r="r" t="t"/>
                <a:pathLst>
                  <a:path extrusionOk="0" h="241" w="241">
                    <a:moveTo>
                      <a:pt x="0" y="115"/>
                    </a:moveTo>
                    <a:cubicBezTo>
                      <a:pt x="0" y="117"/>
                      <a:pt x="0" y="119"/>
                      <a:pt x="0" y="121"/>
                    </a:cubicBezTo>
                    <a:cubicBezTo>
                      <a:pt x="0" y="187"/>
                      <a:pt x="54" y="241"/>
                      <a:pt x="121" y="241"/>
                    </a:cubicBezTo>
                    <a:cubicBezTo>
                      <a:pt x="187" y="241"/>
                      <a:pt x="241" y="187"/>
                      <a:pt x="241" y="121"/>
                    </a:cubicBezTo>
                    <a:cubicBezTo>
                      <a:pt x="241" y="54"/>
                      <a:pt x="187" y="0"/>
                      <a:pt x="121" y="0"/>
                    </a:cubicBezTo>
                    <a:cubicBezTo>
                      <a:pt x="121" y="115"/>
                      <a:pt x="121" y="115"/>
                      <a:pt x="121" y="115"/>
                    </a:cubicBezTo>
                    <a:lnTo>
                      <a:pt x="0" y="115"/>
                    </a:lnTo>
                    <a:close/>
                  </a:path>
                </a:pathLst>
              </a:cu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66" name="Google Shape;166;p16"/>
              <p:cNvSpPr/>
              <p:nvPr/>
            </p:nvSpPr>
            <p:spPr>
              <a:xfrm>
                <a:off x="2426" y="2781"/>
                <a:ext cx="275" cy="273"/>
              </a:xfrm>
              <a:custGeom>
                <a:rect b="b" l="l" r="r" t="t"/>
                <a:pathLst>
                  <a:path extrusionOk="0" h="114" w="115">
                    <a:moveTo>
                      <a:pt x="0" y="114"/>
                    </a:moveTo>
                    <a:cubicBezTo>
                      <a:pt x="115" y="114"/>
                      <a:pt x="115" y="114"/>
                      <a:pt x="115" y="114"/>
                    </a:cubicBezTo>
                    <a:cubicBezTo>
                      <a:pt x="115" y="0"/>
                      <a:pt x="115" y="0"/>
                      <a:pt x="115" y="0"/>
                    </a:cubicBezTo>
                    <a:cubicBezTo>
                      <a:pt x="51" y="0"/>
                      <a:pt x="0" y="51"/>
                      <a:pt x="0" y="114"/>
                    </a:cubicBezTo>
                    <a:close/>
                    <a:moveTo>
                      <a:pt x="15" y="104"/>
                    </a:moveTo>
                    <a:cubicBezTo>
                      <a:pt x="15" y="54"/>
                      <a:pt x="55" y="14"/>
                      <a:pt x="104" y="14"/>
                    </a:cubicBezTo>
                    <a:cubicBezTo>
                      <a:pt x="104" y="104"/>
                      <a:pt x="104" y="104"/>
                      <a:pt x="104" y="104"/>
                    </a:cubicBezTo>
                    <a:lnTo>
                      <a:pt x="15" y="104"/>
                    </a:lnTo>
                    <a:close/>
                  </a:path>
                </a:pathLst>
              </a:custGeom>
              <a:solidFill>
                <a:srgbClr val="0070C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grpSp>
        <p:cxnSp>
          <p:nvCxnSpPr>
            <p:cNvPr id="167" name="Google Shape;167;p16"/>
            <p:cNvCxnSpPr/>
            <p:nvPr/>
          </p:nvCxnSpPr>
          <p:spPr>
            <a:xfrm>
              <a:off x="5528207" y="3147814"/>
              <a:ext cx="0" cy="648072"/>
            </a:xfrm>
            <a:prstGeom prst="straightConnector1">
              <a:avLst/>
            </a:prstGeom>
            <a:noFill/>
            <a:ln cap="flat" cmpd="sng" w="12700">
              <a:solidFill>
                <a:srgbClr val="A5A5A5"/>
              </a:solidFill>
              <a:prstDash val="dash"/>
              <a:miter lim="800000"/>
              <a:headEnd len="med" w="med" type="oval"/>
              <a:tailEnd len="med" w="med" type="oval"/>
            </a:ln>
          </p:spPr>
        </p:cxnSp>
      </p:grpSp>
      <p:grpSp>
        <p:nvGrpSpPr>
          <p:cNvPr id="168" name="Google Shape;168;p16"/>
          <p:cNvGrpSpPr/>
          <p:nvPr/>
        </p:nvGrpSpPr>
        <p:grpSpPr>
          <a:xfrm>
            <a:off x="6737665" y="3147814"/>
            <a:ext cx="1298324" cy="1605690"/>
            <a:chOff x="6737665" y="3147814"/>
            <a:chExt cx="1298324" cy="1605690"/>
          </a:xfrm>
        </p:grpSpPr>
        <p:grpSp>
          <p:nvGrpSpPr>
            <p:cNvPr id="169" name="Google Shape;169;p16"/>
            <p:cNvGrpSpPr/>
            <p:nvPr/>
          </p:nvGrpSpPr>
          <p:grpSpPr>
            <a:xfrm>
              <a:off x="6737665" y="4288045"/>
              <a:ext cx="1298324" cy="465459"/>
              <a:chOff x="3776606" y="2004244"/>
              <a:chExt cx="1923123" cy="620612"/>
            </a:xfrm>
          </p:grpSpPr>
          <p:sp>
            <p:nvSpPr>
              <p:cNvPr id="170" name="Google Shape;170;p16"/>
              <p:cNvSpPr txBox="1"/>
              <p:nvPr/>
            </p:nvSpPr>
            <p:spPr>
              <a:xfrm>
                <a:off x="3776606" y="2004244"/>
                <a:ext cx="1923123" cy="41054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1">
                    <a:solidFill>
                      <a:srgbClr val="00B0F0"/>
                    </a:solidFill>
                    <a:latin typeface="Rockwell"/>
                    <a:ea typeface="Rockwell"/>
                    <a:cs typeface="Rockwell"/>
                    <a:sym typeface="Rockwell"/>
                  </a:rPr>
                  <a:t>Upgrade</a:t>
                </a:r>
                <a:endParaRPr sz="1401">
                  <a:solidFill>
                    <a:srgbClr val="00B0F0"/>
                  </a:solidFill>
                  <a:latin typeface="Rockwell"/>
                  <a:ea typeface="Rockwell"/>
                  <a:cs typeface="Rockwell"/>
                  <a:sym typeface="Rockwell"/>
                </a:endParaRPr>
              </a:p>
            </p:txBody>
          </p:sp>
          <p:sp>
            <p:nvSpPr>
              <p:cNvPr id="171" name="Google Shape;171;p16"/>
              <p:cNvSpPr txBox="1"/>
              <p:nvPr/>
            </p:nvSpPr>
            <p:spPr>
              <a:xfrm>
                <a:off x="3904902" y="2337769"/>
                <a:ext cx="1559312" cy="28708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799">
                    <a:solidFill>
                      <a:srgbClr val="7F7F7F"/>
                    </a:solidFill>
                    <a:latin typeface="Rockwell"/>
                    <a:ea typeface="Rockwell"/>
                    <a:cs typeface="Rockwell"/>
                    <a:sym typeface="Rockwell"/>
                  </a:rPr>
                  <a:t>NEXT YEAR PLAN</a:t>
                </a:r>
                <a:endParaRPr sz="799">
                  <a:solidFill>
                    <a:srgbClr val="7F7F7F"/>
                  </a:solidFill>
                  <a:latin typeface="Rockwell"/>
                  <a:ea typeface="Rockwell"/>
                  <a:cs typeface="Rockwell"/>
                  <a:sym typeface="Rockwell"/>
                </a:endParaRPr>
              </a:p>
            </p:txBody>
          </p:sp>
        </p:grpSp>
        <p:grpSp>
          <p:nvGrpSpPr>
            <p:cNvPr id="172" name="Google Shape;172;p16"/>
            <p:cNvGrpSpPr/>
            <p:nvPr/>
          </p:nvGrpSpPr>
          <p:grpSpPr>
            <a:xfrm>
              <a:off x="7243901" y="3970699"/>
              <a:ext cx="216656" cy="224276"/>
              <a:chOff x="3802" y="2858"/>
              <a:chExt cx="616" cy="574"/>
            </a:xfrm>
          </p:grpSpPr>
          <p:sp>
            <p:nvSpPr>
              <p:cNvPr id="173" name="Google Shape;173;p16"/>
              <p:cNvSpPr/>
              <p:nvPr/>
            </p:nvSpPr>
            <p:spPr>
              <a:xfrm>
                <a:off x="3802" y="3205"/>
                <a:ext cx="129" cy="227"/>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74" name="Google Shape;174;p16"/>
              <p:cNvSpPr/>
              <p:nvPr/>
            </p:nvSpPr>
            <p:spPr>
              <a:xfrm>
                <a:off x="3964" y="3174"/>
                <a:ext cx="129" cy="258"/>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75" name="Google Shape;175;p16"/>
              <p:cNvSpPr/>
              <p:nvPr/>
            </p:nvSpPr>
            <p:spPr>
              <a:xfrm>
                <a:off x="4129" y="3131"/>
                <a:ext cx="129" cy="301"/>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76" name="Google Shape;176;p16"/>
              <p:cNvSpPr/>
              <p:nvPr/>
            </p:nvSpPr>
            <p:spPr>
              <a:xfrm>
                <a:off x="4289" y="3078"/>
                <a:ext cx="129" cy="354"/>
              </a:xfrm>
              <a:prstGeom prst="rect">
                <a:avLst/>
              </a:pr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sp>
            <p:nvSpPr>
              <p:cNvPr id="177" name="Google Shape;177;p16"/>
              <p:cNvSpPr/>
              <p:nvPr/>
            </p:nvSpPr>
            <p:spPr>
              <a:xfrm>
                <a:off x="3888" y="2858"/>
                <a:ext cx="370" cy="270"/>
              </a:xfrm>
              <a:custGeom>
                <a:rect b="b" l="l" r="r" t="t"/>
                <a:pathLst>
                  <a:path extrusionOk="0" h="113" w="155">
                    <a:moveTo>
                      <a:pt x="94" y="21"/>
                    </a:moveTo>
                    <a:cubicBezTo>
                      <a:pt x="85" y="33"/>
                      <a:pt x="53" y="68"/>
                      <a:pt x="0" y="72"/>
                    </a:cubicBezTo>
                    <a:cubicBezTo>
                      <a:pt x="0" y="72"/>
                      <a:pt x="31" y="113"/>
                      <a:pt x="114" y="63"/>
                    </a:cubicBezTo>
                    <a:cubicBezTo>
                      <a:pt x="122" y="82"/>
                      <a:pt x="122" y="82"/>
                      <a:pt x="122" y="82"/>
                    </a:cubicBezTo>
                    <a:cubicBezTo>
                      <a:pt x="155" y="0"/>
                      <a:pt x="155" y="0"/>
                      <a:pt x="155" y="0"/>
                    </a:cubicBezTo>
                    <a:cubicBezTo>
                      <a:pt x="85" y="2"/>
                      <a:pt x="85" y="2"/>
                      <a:pt x="85" y="2"/>
                    </a:cubicBezTo>
                    <a:lnTo>
                      <a:pt x="94" y="21"/>
                    </a:lnTo>
                    <a:close/>
                  </a:path>
                </a:pathLst>
              </a:custGeom>
              <a:solidFill>
                <a:srgbClr val="00B0F0"/>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402">
                  <a:solidFill>
                    <a:srgbClr val="000000"/>
                  </a:solidFill>
                  <a:latin typeface="Rockwell"/>
                  <a:ea typeface="Rockwell"/>
                  <a:cs typeface="Rockwell"/>
                  <a:sym typeface="Rockwell"/>
                </a:endParaRPr>
              </a:p>
            </p:txBody>
          </p:sp>
        </p:grpSp>
        <p:cxnSp>
          <p:nvCxnSpPr>
            <p:cNvPr id="178" name="Google Shape;178;p16"/>
            <p:cNvCxnSpPr/>
            <p:nvPr/>
          </p:nvCxnSpPr>
          <p:spPr>
            <a:xfrm>
              <a:off x="7331061" y="3147814"/>
              <a:ext cx="0" cy="648072"/>
            </a:xfrm>
            <a:prstGeom prst="straightConnector1">
              <a:avLst/>
            </a:prstGeom>
            <a:noFill/>
            <a:ln cap="flat" cmpd="sng" w="12700">
              <a:solidFill>
                <a:srgbClr val="A5A5A5"/>
              </a:solidFill>
              <a:prstDash val="dash"/>
              <a:miter lim="800000"/>
              <a:headEnd len="med" w="med" type="oval"/>
              <a:tailEnd len="med" w="med" type="oval"/>
            </a:ln>
          </p:spPr>
        </p:cxnSp>
      </p:grpSp>
      <p:sp>
        <p:nvSpPr>
          <p:cNvPr id="179" name="Google Shape;179;p16"/>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300"/>
                                        <p:tgtEl>
                                          <p:spTgt spid="13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8"/>
                                        </p:tgtEl>
                                        <p:attrNameLst>
                                          <p:attrName>style.visibility</p:attrName>
                                        </p:attrNameLst>
                                      </p:cBhvr>
                                      <p:to>
                                        <p:strVal val="visible"/>
                                      </p:to>
                                    </p:set>
                                    <p:anim calcmode="lin" valueType="num">
                                      <p:cBhvr additive="base">
                                        <p:cTn dur="300"/>
                                        <p:tgtEl>
                                          <p:spTgt spid="12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41"/>
                                        </p:tgtEl>
                                        <p:attrNameLst>
                                          <p:attrName>style.visibility</p:attrName>
                                        </p:attrNameLst>
                                      </p:cBhvr>
                                      <p:to>
                                        <p:strVal val="visible"/>
                                      </p:to>
                                    </p:set>
                                    <p:anim calcmode="lin" valueType="num">
                                      <p:cBhvr additive="base">
                                        <p:cTn dur="300"/>
                                        <p:tgtEl>
                                          <p:spTgt spid="14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300"/>
                                        <p:tgtEl>
                                          <p:spTgt spid="15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44"/>
                                        </p:tgtEl>
                                        <p:attrNameLst>
                                          <p:attrName>style.visibility</p:attrName>
                                        </p:attrNameLst>
                                      </p:cBhvr>
                                      <p:to>
                                        <p:strVal val="visible"/>
                                      </p:to>
                                    </p:set>
                                    <p:anim calcmode="lin" valueType="num">
                                      <p:cBhvr additive="base">
                                        <p:cTn dur="300"/>
                                        <p:tgtEl>
                                          <p:spTgt spid="14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0"/>
                                        </p:tgtEl>
                                        <p:attrNameLst>
                                          <p:attrName>style.visibility</p:attrName>
                                        </p:attrNameLst>
                                      </p:cBhvr>
                                      <p:to>
                                        <p:strVal val="visible"/>
                                      </p:to>
                                    </p:set>
                                    <p:anim calcmode="lin" valueType="num">
                                      <p:cBhvr additive="base">
                                        <p:cTn dur="300"/>
                                        <p:tgtEl>
                                          <p:spTgt spid="16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300"/>
                                        <p:tgtEl>
                                          <p:spTgt spid="14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8"/>
                                        </p:tgtEl>
                                        <p:attrNameLst>
                                          <p:attrName>style.visibility</p:attrName>
                                        </p:attrNameLst>
                                      </p:cBhvr>
                                      <p:to>
                                        <p:strVal val="visible"/>
                                      </p:to>
                                    </p:set>
                                    <p:anim calcmode="lin" valueType="num">
                                      <p:cBhvr additive="base">
                                        <p:cTn dur="300"/>
                                        <p:tgtEl>
                                          <p:spTgt spid="16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7"/>
          <p:cNvSpPr txBox="1"/>
          <p:nvPr/>
        </p:nvSpPr>
        <p:spPr>
          <a:xfrm>
            <a:off x="2904568" y="1585659"/>
            <a:ext cx="933269" cy="1697436"/>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10500">
                <a:solidFill>
                  <a:srgbClr val="0070C0"/>
                </a:solidFill>
                <a:latin typeface="Rockwell"/>
                <a:ea typeface="Rockwell"/>
                <a:cs typeface="Rockwell"/>
                <a:sym typeface="Rockwell"/>
              </a:rPr>
              <a:t>1</a:t>
            </a:r>
            <a:endParaRPr sz="10500">
              <a:solidFill>
                <a:srgbClr val="0070C0"/>
              </a:solidFill>
              <a:latin typeface="Rockwell"/>
              <a:ea typeface="Rockwell"/>
              <a:cs typeface="Rockwell"/>
              <a:sym typeface="Rockwell"/>
            </a:endParaRPr>
          </a:p>
        </p:txBody>
      </p:sp>
      <p:sp>
        <p:nvSpPr>
          <p:cNvPr id="185" name="Google Shape;185;p17"/>
          <p:cNvSpPr/>
          <p:nvPr/>
        </p:nvSpPr>
        <p:spPr>
          <a:xfrm>
            <a:off x="2678856" y="1825373"/>
            <a:ext cx="261938" cy="1237059"/>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186" name="Google Shape;186;p17"/>
          <p:cNvSpPr/>
          <p:nvPr/>
        </p:nvSpPr>
        <p:spPr>
          <a:xfrm flipH="1">
            <a:off x="3758976" y="1825373"/>
            <a:ext cx="261938" cy="1237059"/>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70C0"/>
              </a:solidFill>
              <a:latin typeface="Rockwell"/>
              <a:ea typeface="Rockwell"/>
              <a:cs typeface="Rockwell"/>
              <a:sym typeface="Rockwell"/>
            </a:endParaRPr>
          </a:p>
        </p:txBody>
      </p:sp>
      <p:sp>
        <p:nvSpPr>
          <p:cNvPr id="187" name="Google Shape;187;p17"/>
          <p:cNvSpPr txBox="1"/>
          <p:nvPr/>
        </p:nvSpPr>
        <p:spPr>
          <a:xfrm>
            <a:off x="3825979" y="1635646"/>
            <a:ext cx="4150816" cy="163121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tr-TR" sz="10000">
                <a:solidFill>
                  <a:srgbClr val="A5A5A5"/>
                </a:solidFill>
                <a:latin typeface="Rockwell"/>
                <a:ea typeface="Rockwell"/>
                <a:cs typeface="Rockwell"/>
                <a:sym typeface="Rockwell"/>
              </a:rPr>
              <a:t>A</a:t>
            </a:r>
            <a:r>
              <a:rPr lang="tr-TR" sz="2000">
                <a:solidFill>
                  <a:srgbClr val="A5A5A5"/>
                </a:solidFill>
                <a:latin typeface="Rockwell"/>
                <a:ea typeface="Rockwell"/>
                <a:cs typeface="Rockwell"/>
                <a:sym typeface="Rockwell"/>
              </a:rPr>
              <a:t>NNUAL WORK SUMMARY</a:t>
            </a:r>
            <a:endParaRPr sz="2000">
              <a:solidFill>
                <a:srgbClr val="A5A5A5"/>
              </a:solidFill>
              <a:latin typeface="Rockwell"/>
              <a:ea typeface="Rockwell"/>
              <a:cs typeface="Rockwell"/>
              <a:sym typeface="Rockwell"/>
            </a:endParaRPr>
          </a:p>
        </p:txBody>
      </p:sp>
      <p:sp>
        <p:nvSpPr>
          <p:cNvPr id="188" name="Google Shape;188;p17"/>
          <p:cNvSpPr txBox="1"/>
          <p:nvPr/>
        </p:nvSpPr>
        <p:spPr>
          <a:xfrm>
            <a:off x="4860034" y="2067694"/>
            <a:ext cx="2881558" cy="63094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00">
                <a:solidFill>
                  <a:srgbClr val="0070C0"/>
                </a:solidFill>
                <a:latin typeface="Rockwell"/>
                <a:ea typeface="Rockwell"/>
                <a:cs typeface="Rockwell"/>
                <a:sym typeface="Rockwell"/>
              </a:rPr>
              <a:t>Management</a:t>
            </a:r>
            <a:endParaRPr sz="3500">
              <a:solidFill>
                <a:srgbClr val="0070C0"/>
              </a:solidFill>
              <a:latin typeface="Rockwell"/>
              <a:ea typeface="Rockwell"/>
              <a:cs typeface="Rockwell"/>
              <a:sym typeface="Rockwell"/>
            </a:endParaRPr>
          </a:p>
        </p:txBody>
      </p:sp>
      <p:pic>
        <p:nvPicPr>
          <p:cNvPr id="189" name="Google Shape;189;p17"/>
          <p:cNvPicPr preferRelativeResize="0"/>
          <p:nvPr/>
        </p:nvPicPr>
        <p:blipFill rotWithShape="1">
          <a:blip r:embed="rId3">
            <a:alphaModFix/>
          </a:blip>
          <a:srcRect b="0" l="0" r="0" t="0"/>
          <a:stretch/>
        </p:blipFill>
        <p:spPr>
          <a:xfrm>
            <a:off x="6688996" y="-668609"/>
            <a:ext cx="2454410" cy="5829225"/>
          </a:xfrm>
          <a:prstGeom prst="rect">
            <a:avLst/>
          </a:prstGeom>
          <a:noFill/>
          <a:ln>
            <a:noFill/>
          </a:ln>
        </p:spPr>
      </p:pic>
      <p:pic>
        <p:nvPicPr>
          <p:cNvPr id="190" name="Google Shape;190;p17"/>
          <p:cNvPicPr preferRelativeResize="0"/>
          <p:nvPr/>
        </p:nvPicPr>
        <p:blipFill rotWithShape="1">
          <a:blip r:embed="rId4">
            <a:alphaModFix/>
          </a:blip>
          <a:srcRect b="0" l="0" r="0" t="0"/>
          <a:stretch/>
        </p:blipFill>
        <p:spPr>
          <a:xfrm>
            <a:off x="-126522" y="-1815800"/>
            <a:ext cx="2580338" cy="6946095"/>
          </a:xfrm>
          <a:prstGeom prst="rect">
            <a:avLst/>
          </a:prstGeom>
          <a:noFill/>
          <a:ln>
            <a:noFill/>
          </a:ln>
        </p:spPr>
      </p:pic>
      <p:sp>
        <p:nvSpPr>
          <p:cNvPr id="191" name="Google Shape;191;p17"/>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par>
                                <p:cTn fill="hold" nodeType="with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184"/>
                                        </p:tgtEl>
                                        <p:attrNameLst>
                                          <p:attrName>style.visibility</p:attrName>
                                        </p:attrNameLst>
                                      </p:cBhvr>
                                      <p:to>
                                        <p:strVal val="visible"/>
                                      </p:to>
                                    </p:set>
                                    <p:anim calcmode="lin" valueType="num">
                                      <p:cBhvr additive="base">
                                        <p:cTn dur="500"/>
                                        <p:tgtEl>
                                          <p:spTgt spid="184"/>
                                        </p:tgtEl>
                                        <p:attrNameLst>
                                          <p:attrName>ppt_w</p:attrName>
                                        </p:attrNameLst>
                                      </p:cBhvr>
                                      <p:tavLst>
                                        <p:tav fmla="" tm="0">
                                          <p:val>
                                            <p:strVal val="0"/>
                                          </p:val>
                                        </p:tav>
                                        <p:tav fmla="" tm="100000">
                                          <p:val>
                                            <p:strVal val="#ppt_w"/>
                                          </p:val>
                                        </p:tav>
                                      </p:tavLst>
                                    </p:anim>
                                    <p:anim calcmode="lin" valueType="num">
                                      <p:cBhvr additive="base">
                                        <p:cTn dur="500"/>
                                        <p:tgtEl>
                                          <p:spTgt spid="184"/>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187"/>
                                        </p:tgtEl>
                                        <p:attrNameLst>
                                          <p:attrName>style.visibility</p:attrName>
                                        </p:attrNameLst>
                                      </p:cBhvr>
                                      <p:to>
                                        <p:strVal val="visible"/>
                                      </p:to>
                                    </p:set>
                                    <p:anim calcmode="lin" valueType="num">
                                      <p:cBhvr additive="base">
                                        <p:cTn dur="500"/>
                                        <p:tgtEl>
                                          <p:spTgt spid="187"/>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8"/>
          <p:cNvSpPr txBox="1"/>
          <p:nvPr/>
        </p:nvSpPr>
        <p:spPr>
          <a:xfrm>
            <a:off x="776112" y="352084"/>
            <a:ext cx="1798314"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Management</a:t>
            </a:r>
            <a:endParaRPr sz="2100">
              <a:solidFill>
                <a:srgbClr val="0070C0"/>
              </a:solidFill>
              <a:latin typeface="Rockwell"/>
              <a:ea typeface="Rockwell"/>
              <a:cs typeface="Rockwell"/>
              <a:sym typeface="Rockwell"/>
            </a:endParaRPr>
          </a:p>
        </p:txBody>
      </p:sp>
      <p:sp>
        <p:nvSpPr>
          <p:cNvPr id="197" name="Google Shape;197;p18"/>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1</a:t>
            </a:r>
            <a:endParaRPr sz="3300">
              <a:solidFill>
                <a:srgbClr val="0070C0"/>
              </a:solidFill>
              <a:latin typeface="Rockwell"/>
              <a:ea typeface="Rockwell"/>
              <a:cs typeface="Rockwell"/>
              <a:sym typeface="Rockwell"/>
            </a:endParaRPr>
          </a:p>
        </p:txBody>
      </p:sp>
      <p:sp>
        <p:nvSpPr>
          <p:cNvPr id="198" name="Google Shape;198;p18"/>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199" name="Google Shape;199;p18"/>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00" name="Google Shape;200;p18"/>
          <p:cNvSpPr/>
          <p:nvPr/>
        </p:nvSpPr>
        <p:spPr>
          <a:xfrm>
            <a:off x="4472939" y="1154705"/>
            <a:ext cx="1801415" cy="1676400"/>
          </a:xfrm>
          <a:custGeom>
            <a:rect b="b" l="l" r="r" t="t"/>
            <a:pathLst>
              <a:path extrusionOk="0" h="752" w="808">
                <a:moveTo>
                  <a:pt x="140" y="0"/>
                </a:moveTo>
                <a:cubicBezTo>
                  <a:pt x="668" y="0"/>
                  <a:pt x="668" y="0"/>
                  <a:pt x="668" y="0"/>
                </a:cubicBezTo>
                <a:cubicBezTo>
                  <a:pt x="745" y="0"/>
                  <a:pt x="808" y="63"/>
                  <a:pt x="808" y="140"/>
                </a:cubicBezTo>
                <a:cubicBezTo>
                  <a:pt x="808" y="455"/>
                  <a:pt x="808" y="455"/>
                  <a:pt x="808" y="455"/>
                </a:cubicBezTo>
                <a:cubicBezTo>
                  <a:pt x="808" y="532"/>
                  <a:pt x="745" y="595"/>
                  <a:pt x="668" y="595"/>
                </a:cubicBezTo>
                <a:cubicBezTo>
                  <a:pt x="499" y="595"/>
                  <a:pt x="499" y="595"/>
                  <a:pt x="499" y="595"/>
                </a:cubicBezTo>
                <a:cubicBezTo>
                  <a:pt x="404" y="752"/>
                  <a:pt x="404" y="752"/>
                  <a:pt x="404" y="752"/>
                </a:cubicBezTo>
                <a:cubicBezTo>
                  <a:pt x="309" y="595"/>
                  <a:pt x="309" y="595"/>
                  <a:pt x="309" y="595"/>
                </a:cubicBezTo>
                <a:cubicBezTo>
                  <a:pt x="140" y="595"/>
                  <a:pt x="140" y="595"/>
                  <a:pt x="140" y="595"/>
                </a:cubicBezTo>
                <a:cubicBezTo>
                  <a:pt x="63" y="595"/>
                  <a:pt x="0" y="532"/>
                  <a:pt x="0" y="455"/>
                </a:cubicBezTo>
                <a:cubicBezTo>
                  <a:pt x="0" y="140"/>
                  <a:pt x="0" y="140"/>
                  <a:pt x="0" y="140"/>
                </a:cubicBezTo>
                <a:cubicBezTo>
                  <a:pt x="0" y="63"/>
                  <a:pt x="63" y="0"/>
                  <a:pt x="140" y="0"/>
                </a:cubicBezTo>
                <a:close/>
              </a:path>
            </a:pathLst>
          </a:custGeom>
          <a:solidFill>
            <a:srgbClr val="0070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tr-TR" sz="1500">
                <a:solidFill>
                  <a:schemeClr val="lt1"/>
                </a:solidFill>
                <a:latin typeface="Rockwell"/>
                <a:ea typeface="Rockwell"/>
                <a:cs typeface="Rockwell"/>
                <a:sym typeface="Rockwell"/>
              </a:rPr>
              <a:t>Newsletter</a:t>
            </a:r>
            <a:endParaRPr sz="1500">
              <a:solidFill>
                <a:schemeClr val="lt1"/>
              </a:solidFill>
              <a:latin typeface="Rockwell"/>
              <a:ea typeface="Rockwell"/>
              <a:cs typeface="Rockwell"/>
              <a:sym typeface="Rockwell"/>
            </a:endParaRPr>
          </a:p>
        </p:txBody>
      </p:sp>
      <p:sp>
        <p:nvSpPr>
          <p:cNvPr id="201" name="Google Shape;201;p18"/>
          <p:cNvSpPr/>
          <p:nvPr/>
        </p:nvSpPr>
        <p:spPr>
          <a:xfrm>
            <a:off x="6495808" y="1101177"/>
            <a:ext cx="1802606" cy="1675210"/>
          </a:xfrm>
          <a:custGeom>
            <a:rect b="b" l="l" r="r" t="t"/>
            <a:pathLst>
              <a:path extrusionOk="0" h="752" w="809">
                <a:moveTo>
                  <a:pt x="141" y="0"/>
                </a:moveTo>
                <a:cubicBezTo>
                  <a:pt x="668" y="0"/>
                  <a:pt x="668" y="0"/>
                  <a:pt x="668" y="0"/>
                </a:cubicBezTo>
                <a:cubicBezTo>
                  <a:pt x="745" y="0"/>
                  <a:pt x="809" y="63"/>
                  <a:pt x="809" y="141"/>
                </a:cubicBezTo>
                <a:cubicBezTo>
                  <a:pt x="809" y="456"/>
                  <a:pt x="809" y="456"/>
                  <a:pt x="809" y="456"/>
                </a:cubicBezTo>
                <a:cubicBezTo>
                  <a:pt x="809" y="533"/>
                  <a:pt x="745" y="596"/>
                  <a:pt x="668" y="596"/>
                </a:cubicBezTo>
                <a:cubicBezTo>
                  <a:pt x="499" y="596"/>
                  <a:pt x="499" y="596"/>
                  <a:pt x="499" y="596"/>
                </a:cubicBezTo>
                <a:cubicBezTo>
                  <a:pt x="405" y="752"/>
                  <a:pt x="405" y="752"/>
                  <a:pt x="405" y="752"/>
                </a:cubicBezTo>
                <a:cubicBezTo>
                  <a:pt x="310" y="596"/>
                  <a:pt x="310" y="596"/>
                  <a:pt x="310" y="596"/>
                </a:cubicBezTo>
                <a:cubicBezTo>
                  <a:pt x="141" y="596"/>
                  <a:pt x="141" y="596"/>
                  <a:pt x="141" y="596"/>
                </a:cubicBezTo>
                <a:cubicBezTo>
                  <a:pt x="64" y="596"/>
                  <a:pt x="0" y="533"/>
                  <a:pt x="0" y="456"/>
                </a:cubicBezTo>
                <a:cubicBezTo>
                  <a:pt x="0" y="141"/>
                  <a:pt x="0" y="141"/>
                  <a:pt x="0" y="141"/>
                </a:cubicBezTo>
                <a:cubicBezTo>
                  <a:pt x="0" y="63"/>
                  <a:pt x="64" y="0"/>
                  <a:pt x="141" y="0"/>
                </a:cubicBezTo>
                <a:close/>
              </a:path>
            </a:pathLst>
          </a:custGeom>
          <a:solidFill>
            <a:srgbClr val="0070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tr-TR" sz="1500">
                <a:solidFill>
                  <a:schemeClr val="lt1"/>
                </a:solidFill>
                <a:latin typeface="Rockwell"/>
                <a:ea typeface="Rockwell"/>
                <a:cs typeface="Rockwell"/>
                <a:sym typeface="Rockwell"/>
              </a:rPr>
              <a:t>Graphics</a:t>
            </a:r>
            <a:endParaRPr sz="1500">
              <a:solidFill>
                <a:schemeClr val="lt1"/>
              </a:solidFill>
              <a:latin typeface="Rockwell"/>
              <a:ea typeface="Rockwell"/>
              <a:cs typeface="Rockwell"/>
              <a:sym typeface="Rockwell"/>
            </a:endParaRPr>
          </a:p>
        </p:txBody>
      </p:sp>
      <p:sp>
        <p:nvSpPr>
          <p:cNvPr id="202" name="Google Shape;202;p18"/>
          <p:cNvSpPr/>
          <p:nvPr/>
        </p:nvSpPr>
        <p:spPr>
          <a:xfrm>
            <a:off x="5506891" y="2336700"/>
            <a:ext cx="1801415" cy="1675210"/>
          </a:xfrm>
          <a:custGeom>
            <a:rect b="b" l="l" r="r" t="t"/>
            <a:pathLst>
              <a:path extrusionOk="0" h="752" w="808">
                <a:moveTo>
                  <a:pt x="140" y="0"/>
                </a:moveTo>
                <a:cubicBezTo>
                  <a:pt x="668" y="0"/>
                  <a:pt x="668" y="0"/>
                  <a:pt x="668" y="0"/>
                </a:cubicBezTo>
                <a:cubicBezTo>
                  <a:pt x="745" y="0"/>
                  <a:pt x="808" y="64"/>
                  <a:pt x="808" y="141"/>
                </a:cubicBezTo>
                <a:cubicBezTo>
                  <a:pt x="808" y="456"/>
                  <a:pt x="808" y="456"/>
                  <a:pt x="808" y="456"/>
                </a:cubicBezTo>
                <a:cubicBezTo>
                  <a:pt x="808" y="533"/>
                  <a:pt x="745" y="596"/>
                  <a:pt x="668" y="596"/>
                </a:cubicBezTo>
                <a:cubicBezTo>
                  <a:pt x="499" y="596"/>
                  <a:pt x="499" y="596"/>
                  <a:pt x="499" y="596"/>
                </a:cubicBezTo>
                <a:cubicBezTo>
                  <a:pt x="404" y="752"/>
                  <a:pt x="404" y="752"/>
                  <a:pt x="404" y="752"/>
                </a:cubicBezTo>
                <a:cubicBezTo>
                  <a:pt x="309" y="596"/>
                  <a:pt x="309" y="596"/>
                  <a:pt x="309" y="596"/>
                </a:cubicBezTo>
                <a:cubicBezTo>
                  <a:pt x="140" y="596"/>
                  <a:pt x="140" y="596"/>
                  <a:pt x="140" y="596"/>
                </a:cubicBezTo>
                <a:cubicBezTo>
                  <a:pt x="63" y="596"/>
                  <a:pt x="0" y="533"/>
                  <a:pt x="0" y="456"/>
                </a:cubicBezTo>
                <a:cubicBezTo>
                  <a:pt x="0" y="141"/>
                  <a:pt x="0" y="141"/>
                  <a:pt x="0" y="141"/>
                </a:cubicBezTo>
                <a:cubicBezTo>
                  <a:pt x="0" y="64"/>
                  <a:pt x="63" y="0"/>
                  <a:pt x="140" y="0"/>
                </a:cubicBezTo>
                <a:close/>
              </a:path>
            </a:pathLst>
          </a:custGeom>
          <a:solidFill>
            <a:srgbClr val="00B0F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tr-TR" sz="1500">
                <a:solidFill>
                  <a:schemeClr val="lt1"/>
                </a:solidFill>
                <a:latin typeface="Rockwell"/>
                <a:ea typeface="Rockwell"/>
                <a:cs typeface="Rockwell"/>
                <a:sym typeface="Rockwell"/>
              </a:rPr>
              <a:t>Clouds</a:t>
            </a:r>
            <a:endParaRPr sz="1500">
              <a:solidFill>
                <a:schemeClr val="lt1"/>
              </a:solidFill>
              <a:latin typeface="Rockwell"/>
              <a:ea typeface="Rockwell"/>
              <a:cs typeface="Rockwell"/>
              <a:sym typeface="Rockwell"/>
            </a:endParaRPr>
          </a:p>
        </p:txBody>
      </p:sp>
      <p:sp>
        <p:nvSpPr>
          <p:cNvPr id="203" name="Google Shape;203;p18"/>
          <p:cNvSpPr/>
          <p:nvPr/>
        </p:nvSpPr>
        <p:spPr>
          <a:xfrm>
            <a:off x="7187224" y="1280962"/>
            <a:ext cx="419774" cy="421022"/>
          </a:xfrm>
          <a:custGeom>
            <a:rect b="b" l="l" r="r" t="t"/>
            <a:pathLst>
              <a:path extrusionOk="0" h="286" w="285">
                <a:moveTo>
                  <a:pt x="285" y="268"/>
                </a:moveTo>
                <a:cubicBezTo>
                  <a:pt x="285" y="286"/>
                  <a:pt x="285" y="286"/>
                  <a:pt x="285" y="286"/>
                </a:cubicBezTo>
                <a:cubicBezTo>
                  <a:pt x="0" y="286"/>
                  <a:pt x="0" y="286"/>
                  <a:pt x="0" y="286"/>
                </a:cubicBezTo>
                <a:cubicBezTo>
                  <a:pt x="0" y="0"/>
                  <a:pt x="0" y="0"/>
                  <a:pt x="0" y="0"/>
                </a:cubicBezTo>
                <a:cubicBezTo>
                  <a:pt x="36" y="0"/>
                  <a:pt x="36" y="0"/>
                  <a:pt x="36" y="0"/>
                </a:cubicBezTo>
                <a:cubicBezTo>
                  <a:pt x="36" y="18"/>
                  <a:pt x="36" y="18"/>
                  <a:pt x="36" y="18"/>
                </a:cubicBezTo>
                <a:cubicBezTo>
                  <a:pt x="18" y="18"/>
                  <a:pt x="18" y="18"/>
                  <a:pt x="18" y="18"/>
                </a:cubicBezTo>
                <a:cubicBezTo>
                  <a:pt x="18" y="54"/>
                  <a:pt x="18" y="54"/>
                  <a:pt x="18" y="54"/>
                </a:cubicBezTo>
                <a:cubicBezTo>
                  <a:pt x="36" y="54"/>
                  <a:pt x="36" y="54"/>
                  <a:pt x="36" y="54"/>
                </a:cubicBezTo>
                <a:cubicBezTo>
                  <a:pt x="36" y="72"/>
                  <a:pt x="36" y="72"/>
                  <a:pt x="36" y="72"/>
                </a:cubicBezTo>
                <a:cubicBezTo>
                  <a:pt x="18" y="72"/>
                  <a:pt x="18" y="72"/>
                  <a:pt x="18" y="72"/>
                </a:cubicBezTo>
                <a:cubicBezTo>
                  <a:pt x="18" y="107"/>
                  <a:pt x="18" y="107"/>
                  <a:pt x="18" y="107"/>
                </a:cubicBezTo>
                <a:cubicBezTo>
                  <a:pt x="36" y="107"/>
                  <a:pt x="36" y="107"/>
                  <a:pt x="36" y="107"/>
                </a:cubicBezTo>
                <a:cubicBezTo>
                  <a:pt x="36" y="125"/>
                  <a:pt x="36" y="125"/>
                  <a:pt x="36" y="125"/>
                </a:cubicBezTo>
                <a:cubicBezTo>
                  <a:pt x="18" y="125"/>
                  <a:pt x="18" y="125"/>
                  <a:pt x="18" y="125"/>
                </a:cubicBezTo>
                <a:cubicBezTo>
                  <a:pt x="18" y="161"/>
                  <a:pt x="18" y="161"/>
                  <a:pt x="18" y="161"/>
                </a:cubicBezTo>
                <a:cubicBezTo>
                  <a:pt x="36" y="161"/>
                  <a:pt x="36" y="161"/>
                  <a:pt x="36" y="161"/>
                </a:cubicBezTo>
                <a:cubicBezTo>
                  <a:pt x="36" y="179"/>
                  <a:pt x="36" y="179"/>
                  <a:pt x="36" y="179"/>
                </a:cubicBezTo>
                <a:cubicBezTo>
                  <a:pt x="18" y="179"/>
                  <a:pt x="18" y="179"/>
                  <a:pt x="18" y="179"/>
                </a:cubicBezTo>
                <a:cubicBezTo>
                  <a:pt x="18" y="214"/>
                  <a:pt x="18" y="214"/>
                  <a:pt x="18" y="214"/>
                </a:cubicBezTo>
                <a:cubicBezTo>
                  <a:pt x="36" y="214"/>
                  <a:pt x="36" y="214"/>
                  <a:pt x="36" y="214"/>
                </a:cubicBezTo>
                <a:cubicBezTo>
                  <a:pt x="36" y="232"/>
                  <a:pt x="36" y="232"/>
                  <a:pt x="36" y="232"/>
                </a:cubicBezTo>
                <a:cubicBezTo>
                  <a:pt x="18" y="232"/>
                  <a:pt x="18" y="232"/>
                  <a:pt x="18" y="232"/>
                </a:cubicBezTo>
                <a:cubicBezTo>
                  <a:pt x="18" y="268"/>
                  <a:pt x="18" y="268"/>
                  <a:pt x="18" y="268"/>
                </a:cubicBezTo>
                <a:cubicBezTo>
                  <a:pt x="285" y="268"/>
                  <a:pt x="285" y="268"/>
                  <a:pt x="285" y="268"/>
                </a:cubicBezTo>
                <a:close/>
                <a:moveTo>
                  <a:pt x="80" y="232"/>
                </a:moveTo>
                <a:cubicBezTo>
                  <a:pt x="80" y="232"/>
                  <a:pt x="80" y="232"/>
                  <a:pt x="80" y="232"/>
                </a:cubicBezTo>
                <a:cubicBezTo>
                  <a:pt x="95" y="232"/>
                  <a:pt x="107" y="220"/>
                  <a:pt x="107" y="205"/>
                </a:cubicBezTo>
                <a:cubicBezTo>
                  <a:pt x="107" y="200"/>
                  <a:pt x="105" y="194"/>
                  <a:pt x="102" y="190"/>
                </a:cubicBezTo>
                <a:cubicBezTo>
                  <a:pt x="136" y="156"/>
                  <a:pt x="136" y="156"/>
                  <a:pt x="136" y="156"/>
                </a:cubicBezTo>
                <a:cubicBezTo>
                  <a:pt x="141" y="159"/>
                  <a:pt x="146" y="161"/>
                  <a:pt x="152" y="161"/>
                </a:cubicBezTo>
                <a:cubicBezTo>
                  <a:pt x="159" y="161"/>
                  <a:pt x="166" y="158"/>
                  <a:pt x="170" y="153"/>
                </a:cubicBezTo>
                <a:cubicBezTo>
                  <a:pt x="200" y="175"/>
                  <a:pt x="200" y="175"/>
                  <a:pt x="200" y="175"/>
                </a:cubicBezTo>
                <a:cubicBezTo>
                  <a:pt x="198" y="178"/>
                  <a:pt x="196" y="183"/>
                  <a:pt x="196" y="188"/>
                </a:cubicBezTo>
                <a:cubicBezTo>
                  <a:pt x="196" y="202"/>
                  <a:pt x="208" y="214"/>
                  <a:pt x="223" y="214"/>
                </a:cubicBezTo>
                <a:cubicBezTo>
                  <a:pt x="238" y="214"/>
                  <a:pt x="250" y="202"/>
                  <a:pt x="250" y="188"/>
                </a:cubicBezTo>
                <a:cubicBezTo>
                  <a:pt x="250" y="177"/>
                  <a:pt x="244" y="169"/>
                  <a:pt x="236" y="164"/>
                </a:cubicBezTo>
                <a:cubicBezTo>
                  <a:pt x="263" y="57"/>
                  <a:pt x="263" y="57"/>
                  <a:pt x="263" y="57"/>
                </a:cubicBezTo>
                <a:cubicBezTo>
                  <a:pt x="280" y="61"/>
                  <a:pt x="280" y="61"/>
                  <a:pt x="280" y="61"/>
                </a:cubicBezTo>
                <a:cubicBezTo>
                  <a:pt x="268" y="18"/>
                  <a:pt x="268" y="18"/>
                  <a:pt x="268" y="18"/>
                </a:cubicBezTo>
                <a:cubicBezTo>
                  <a:pt x="237" y="50"/>
                  <a:pt x="237" y="50"/>
                  <a:pt x="237" y="50"/>
                </a:cubicBezTo>
                <a:cubicBezTo>
                  <a:pt x="254" y="54"/>
                  <a:pt x="254" y="54"/>
                  <a:pt x="254" y="54"/>
                </a:cubicBezTo>
                <a:cubicBezTo>
                  <a:pt x="227" y="161"/>
                  <a:pt x="227" y="161"/>
                  <a:pt x="227" y="161"/>
                </a:cubicBezTo>
                <a:cubicBezTo>
                  <a:pt x="226" y="161"/>
                  <a:pt x="224" y="161"/>
                  <a:pt x="223" y="161"/>
                </a:cubicBezTo>
                <a:cubicBezTo>
                  <a:pt x="216" y="161"/>
                  <a:pt x="210" y="163"/>
                  <a:pt x="205" y="168"/>
                </a:cubicBezTo>
                <a:cubicBezTo>
                  <a:pt x="176" y="146"/>
                  <a:pt x="176" y="146"/>
                  <a:pt x="176" y="146"/>
                </a:cubicBezTo>
                <a:cubicBezTo>
                  <a:pt x="177" y="142"/>
                  <a:pt x="178" y="138"/>
                  <a:pt x="178" y="134"/>
                </a:cubicBezTo>
                <a:cubicBezTo>
                  <a:pt x="178" y="119"/>
                  <a:pt x="166" y="107"/>
                  <a:pt x="152" y="107"/>
                </a:cubicBezTo>
                <a:cubicBezTo>
                  <a:pt x="137" y="107"/>
                  <a:pt x="125" y="119"/>
                  <a:pt x="125" y="134"/>
                </a:cubicBezTo>
                <a:cubicBezTo>
                  <a:pt x="125" y="140"/>
                  <a:pt x="127" y="145"/>
                  <a:pt x="130" y="150"/>
                </a:cubicBezTo>
                <a:cubicBezTo>
                  <a:pt x="96" y="184"/>
                  <a:pt x="96" y="184"/>
                  <a:pt x="96" y="184"/>
                </a:cubicBezTo>
                <a:cubicBezTo>
                  <a:pt x="91" y="181"/>
                  <a:pt x="86" y="179"/>
                  <a:pt x="80" y="179"/>
                </a:cubicBezTo>
                <a:cubicBezTo>
                  <a:pt x="66" y="179"/>
                  <a:pt x="54" y="191"/>
                  <a:pt x="54" y="205"/>
                </a:cubicBezTo>
                <a:cubicBezTo>
                  <a:pt x="54" y="220"/>
                  <a:pt x="66" y="232"/>
                  <a:pt x="80" y="232"/>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04" name="Google Shape;204;p18"/>
          <p:cNvSpPr/>
          <p:nvPr/>
        </p:nvSpPr>
        <p:spPr>
          <a:xfrm>
            <a:off x="6130264" y="2541175"/>
            <a:ext cx="554669" cy="417032"/>
          </a:xfrm>
          <a:custGeom>
            <a:rect b="b" l="l" r="r" t="t"/>
            <a:pathLst>
              <a:path extrusionOk="0" h="214" w="285">
                <a:moveTo>
                  <a:pt x="178" y="18"/>
                </a:moveTo>
                <a:cubicBezTo>
                  <a:pt x="208" y="18"/>
                  <a:pt x="232" y="42"/>
                  <a:pt x="232" y="72"/>
                </a:cubicBezTo>
                <a:cubicBezTo>
                  <a:pt x="232" y="79"/>
                  <a:pt x="230" y="85"/>
                  <a:pt x="228" y="92"/>
                </a:cubicBezTo>
                <a:cubicBezTo>
                  <a:pt x="251" y="98"/>
                  <a:pt x="267" y="118"/>
                  <a:pt x="267" y="143"/>
                </a:cubicBezTo>
                <a:cubicBezTo>
                  <a:pt x="267" y="173"/>
                  <a:pt x="244" y="197"/>
                  <a:pt x="214" y="197"/>
                </a:cubicBezTo>
                <a:cubicBezTo>
                  <a:pt x="62" y="197"/>
                  <a:pt x="62" y="197"/>
                  <a:pt x="62" y="197"/>
                </a:cubicBezTo>
                <a:cubicBezTo>
                  <a:pt x="38" y="197"/>
                  <a:pt x="18" y="177"/>
                  <a:pt x="18" y="152"/>
                </a:cubicBezTo>
                <a:cubicBezTo>
                  <a:pt x="18" y="127"/>
                  <a:pt x="38" y="107"/>
                  <a:pt x="62" y="107"/>
                </a:cubicBezTo>
                <a:cubicBezTo>
                  <a:pt x="64" y="107"/>
                  <a:pt x="65" y="108"/>
                  <a:pt x="66" y="108"/>
                </a:cubicBezTo>
                <a:cubicBezTo>
                  <a:pt x="64" y="102"/>
                  <a:pt x="62" y="96"/>
                  <a:pt x="62" y="89"/>
                </a:cubicBezTo>
                <a:cubicBezTo>
                  <a:pt x="62" y="65"/>
                  <a:pt x="82" y="45"/>
                  <a:pt x="107" y="45"/>
                </a:cubicBezTo>
                <a:cubicBezTo>
                  <a:pt x="115" y="45"/>
                  <a:pt x="122" y="47"/>
                  <a:pt x="129" y="51"/>
                </a:cubicBezTo>
                <a:cubicBezTo>
                  <a:pt x="137" y="32"/>
                  <a:pt x="156" y="18"/>
                  <a:pt x="178" y="18"/>
                </a:cubicBezTo>
                <a:close/>
                <a:moveTo>
                  <a:pt x="178" y="0"/>
                </a:moveTo>
                <a:cubicBezTo>
                  <a:pt x="178" y="0"/>
                  <a:pt x="178" y="0"/>
                  <a:pt x="178" y="0"/>
                </a:cubicBezTo>
                <a:cubicBezTo>
                  <a:pt x="155" y="0"/>
                  <a:pt x="134" y="11"/>
                  <a:pt x="121" y="29"/>
                </a:cubicBezTo>
                <a:cubicBezTo>
                  <a:pt x="117" y="28"/>
                  <a:pt x="112" y="27"/>
                  <a:pt x="107" y="27"/>
                </a:cubicBezTo>
                <a:cubicBezTo>
                  <a:pt x="72" y="27"/>
                  <a:pt x="44" y="55"/>
                  <a:pt x="44" y="89"/>
                </a:cubicBezTo>
                <a:cubicBezTo>
                  <a:pt x="44" y="90"/>
                  <a:pt x="44" y="91"/>
                  <a:pt x="45" y="92"/>
                </a:cubicBezTo>
                <a:cubicBezTo>
                  <a:pt x="19" y="100"/>
                  <a:pt x="0" y="124"/>
                  <a:pt x="0" y="152"/>
                </a:cubicBezTo>
                <a:cubicBezTo>
                  <a:pt x="0" y="186"/>
                  <a:pt x="28" y="214"/>
                  <a:pt x="62" y="214"/>
                </a:cubicBezTo>
                <a:cubicBezTo>
                  <a:pt x="214" y="214"/>
                  <a:pt x="214" y="214"/>
                  <a:pt x="214" y="214"/>
                </a:cubicBezTo>
                <a:cubicBezTo>
                  <a:pt x="253" y="214"/>
                  <a:pt x="285" y="182"/>
                  <a:pt x="285" y="143"/>
                </a:cubicBezTo>
                <a:cubicBezTo>
                  <a:pt x="285" y="117"/>
                  <a:pt x="271" y="93"/>
                  <a:pt x="249" y="81"/>
                </a:cubicBezTo>
                <a:cubicBezTo>
                  <a:pt x="249" y="78"/>
                  <a:pt x="250" y="75"/>
                  <a:pt x="250" y="72"/>
                </a:cubicBezTo>
                <a:cubicBezTo>
                  <a:pt x="250" y="32"/>
                  <a:pt x="218" y="0"/>
                  <a:pt x="178" y="0"/>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05" name="Google Shape;205;p18"/>
          <p:cNvSpPr/>
          <p:nvPr/>
        </p:nvSpPr>
        <p:spPr>
          <a:xfrm>
            <a:off x="5163445" y="1371649"/>
            <a:ext cx="420398" cy="419774"/>
          </a:xfrm>
          <a:custGeom>
            <a:rect b="b" l="l" r="r" t="t"/>
            <a:pathLst>
              <a:path extrusionOk="0" h="673" w="674">
                <a:moveTo>
                  <a:pt x="589" y="168"/>
                </a:moveTo>
                <a:lnTo>
                  <a:pt x="589" y="0"/>
                </a:lnTo>
                <a:lnTo>
                  <a:pt x="83" y="0"/>
                </a:lnTo>
                <a:lnTo>
                  <a:pt x="83" y="168"/>
                </a:lnTo>
                <a:lnTo>
                  <a:pt x="0" y="168"/>
                </a:lnTo>
                <a:lnTo>
                  <a:pt x="0" y="673"/>
                </a:lnTo>
                <a:lnTo>
                  <a:pt x="674" y="673"/>
                </a:lnTo>
                <a:lnTo>
                  <a:pt x="674" y="168"/>
                </a:lnTo>
                <a:lnTo>
                  <a:pt x="589" y="168"/>
                </a:lnTo>
                <a:lnTo>
                  <a:pt x="589" y="168"/>
                </a:lnTo>
                <a:close/>
                <a:moveTo>
                  <a:pt x="126" y="40"/>
                </a:moveTo>
                <a:lnTo>
                  <a:pt x="126" y="40"/>
                </a:lnTo>
                <a:lnTo>
                  <a:pt x="549" y="40"/>
                </a:lnTo>
                <a:lnTo>
                  <a:pt x="549" y="255"/>
                </a:lnTo>
                <a:lnTo>
                  <a:pt x="336" y="435"/>
                </a:lnTo>
                <a:lnTo>
                  <a:pt x="126" y="255"/>
                </a:lnTo>
                <a:lnTo>
                  <a:pt x="126" y="40"/>
                </a:lnTo>
                <a:lnTo>
                  <a:pt x="126" y="40"/>
                </a:lnTo>
                <a:close/>
                <a:moveTo>
                  <a:pt x="631" y="631"/>
                </a:moveTo>
                <a:lnTo>
                  <a:pt x="631" y="631"/>
                </a:lnTo>
                <a:lnTo>
                  <a:pt x="43" y="631"/>
                </a:lnTo>
                <a:lnTo>
                  <a:pt x="43" y="236"/>
                </a:lnTo>
                <a:lnTo>
                  <a:pt x="336" y="489"/>
                </a:lnTo>
                <a:lnTo>
                  <a:pt x="631" y="236"/>
                </a:lnTo>
                <a:lnTo>
                  <a:pt x="631" y="631"/>
                </a:lnTo>
                <a:lnTo>
                  <a:pt x="631" y="631"/>
                </a:lnTo>
                <a:close/>
                <a:moveTo>
                  <a:pt x="506" y="125"/>
                </a:moveTo>
                <a:lnTo>
                  <a:pt x="506" y="125"/>
                </a:lnTo>
                <a:lnTo>
                  <a:pt x="168" y="125"/>
                </a:lnTo>
                <a:lnTo>
                  <a:pt x="168" y="83"/>
                </a:lnTo>
                <a:lnTo>
                  <a:pt x="506" y="83"/>
                </a:lnTo>
                <a:lnTo>
                  <a:pt x="506" y="125"/>
                </a:lnTo>
                <a:lnTo>
                  <a:pt x="506" y="125"/>
                </a:lnTo>
                <a:close/>
                <a:moveTo>
                  <a:pt x="421" y="210"/>
                </a:moveTo>
                <a:lnTo>
                  <a:pt x="421" y="210"/>
                </a:lnTo>
                <a:lnTo>
                  <a:pt x="168" y="210"/>
                </a:lnTo>
                <a:lnTo>
                  <a:pt x="168" y="168"/>
                </a:lnTo>
                <a:lnTo>
                  <a:pt x="421" y="168"/>
                </a:lnTo>
                <a:lnTo>
                  <a:pt x="421" y="21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pic>
        <p:nvPicPr>
          <p:cNvPr descr="D:\360data\重要数据\桌面\d17d475de302958c648c76ef4b4a758e.jpg" id="206" name="Google Shape;206;p18"/>
          <p:cNvPicPr preferRelativeResize="0"/>
          <p:nvPr/>
        </p:nvPicPr>
        <p:blipFill rotWithShape="1">
          <a:blip r:embed="rId3">
            <a:alphaModFix/>
          </a:blip>
          <a:srcRect b="0" l="0" r="0" t="0"/>
          <a:stretch/>
        </p:blipFill>
        <p:spPr>
          <a:xfrm>
            <a:off x="970119" y="3300531"/>
            <a:ext cx="1381445" cy="860705"/>
          </a:xfrm>
          <a:prstGeom prst="rect">
            <a:avLst/>
          </a:prstGeom>
          <a:noFill/>
          <a:ln>
            <a:noFill/>
          </a:ln>
        </p:spPr>
      </p:pic>
      <p:pic>
        <p:nvPicPr>
          <p:cNvPr descr="D:\360data\重要数据\桌面\18933d038b5d9586f06c3be9734ddd86.jpg" id="207" name="Google Shape;207;p18"/>
          <p:cNvPicPr preferRelativeResize="0"/>
          <p:nvPr/>
        </p:nvPicPr>
        <p:blipFill rotWithShape="1">
          <a:blip r:embed="rId4">
            <a:alphaModFix/>
          </a:blip>
          <a:srcRect b="0" l="0" r="0" t="0"/>
          <a:stretch/>
        </p:blipFill>
        <p:spPr>
          <a:xfrm>
            <a:off x="2351564" y="3300531"/>
            <a:ext cx="1381445" cy="860705"/>
          </a:xfrm>
          <a:prstGeom prst="rect">
            <a:avLst/>
          </a:prstGeom>
          <a:noFill/>
          <a:ln>
            <a:noFill/>
          </a:ln>
        </p:spPr>
      </p:pic>
      <p:sp>
        <p:nvSpPr>
          <p:cNvPr id="208" name="Google Shape;208;p18"/>
          <p:cNvSpPr txBox="1"/>
          <p:nvPr/>
        </p:nvSpPr>
        <p:spPr>
          <a:xfrm>
            <a:off x="927512" y="1476125"/>
            <a:ext cx="2848105" cy="1694695"/>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b="1" lang="tr-TR" sz="900">
                <a:solidFill>
                  <a:srgbClr val="262626"/>
                </a:solidFill>
                <a:latin typeface="Rockwell"/>
                <a:ea typeface="Rockwell"/>
                <a:cs typeface="Rockwell"/>
                <a:sym typeface="Rockwell"/>
              </a:rPr>
              <a:t>EDIT IN POWERPOINT®</a:t>
            </a:r>
            <a:endParaRPr/>
          </a:p>
          <a:p>
            <a:pPr indent="0" lvl="0" marL="0" marR="0" rtl="0" algn="l">
              <a:lnSpc>
                <a:spcPct val="130000"/>
              </a:lnSpc>
              <a:spcBef>
                <a:spcPts val="0"/>
              </a:spcBef>
              <a:spcAft>
                <a:spcPts val="0"/>
              </a:spcAft>
              <a:buNone/>
            </a:pPr>
            <a:r>
              <a:t/>
            </a:r>
            <a:endParaRPr sz="900">
              <a:solidFill>
                <a:srgbClr val="262626"/>
              </a:solidFill>
              <a:latin typeface="Rockwell"/>
              <a:ea typeface="Rockwell"/>
              <a:cs typeface="Rockwell"/>
              <a:sym typeface="Rockwell"/>
            </a:endParaRPr>
          </a:p>
          <a:p>
            <a:pPr indent="0" lvl="0" marL="0" marR="0" rtl="0" algn="l">
              <a:lnSpc>
                <a:spcPct val="130000"/>
              </a:lnSpc>
              <a:spcBef>
                <a:spcPts val="0"/>
              </a:spcBef>
              <a:spcAft>
                <a:spcPts val="0"/>
              </a:spcAft>
              <a:buNone/>
            </a:pPr>
            <a:r>
              <a:rPr lang="tr-TR" sz="900">
                <a:solidFill>
                  <a:srgbClr val="262626"/>
                </a:solidFill>
                <a:latin typeface="Rockwell"/>
                <a:ea typeface="Rockwell"/>
                <a:cs typeface="Rockwell"/>
                <a:sym typeface="Rockwell"/>
              </a:rPr>
              <a:t>Click on the button under the presentation preview that says "Download as PowerPoint template". You will get a .pptx file that you can edit in PowerPoint.</a:t>
            </a:r>
            <a:endParaRPr/>
          </a:p>
          <a:p>
            <a:pPr indent="0" lvl="0" marL="0" marR="0" rtl="0" algn="l">
              <a:lnSpc>
                <a:spcPct val="130000"/>
              </a:lnSpc>
              <a:spcBef>
                <a:spcPts val="0"/>
              </a:spcBef>
              <a:spcAft>
                <a:spcPts val="0"/>
              </a:spcAft>
              <a:buNone/>
            </a:pPr>
            <a:r>
              <a:rPr lang="tr-TR" sz="900">
                <a:solidFill>
                  <a:srgbClr val="262626"/>
                </a:solidFill>
                <a:latin typeface="Rockwell"/>
                <a:ea typeface="Rockwell"/>
                <a:cs typeface="Rockwell"/>
                <a:sym typeface="Rockwell"/>
              </a:rPr>
              <a:t>Remember to download and install the fonts used in this presentation (you’ll find the links to the font files needed in the Presentation design slide)</a:t>
            </a:r>
            <a:endParaRPr sz="900">
              <a:solidFill>
                <a:srgbClr val="262626"/>
              </a:solidFill>
              <a:latin typeface="Rockwell"/>
              <a:ea typeface="Rockwell"/>
              <a:cs typeface="Rockwell"/>
              <a:sym typeface="Rockwell"/>
            </a:endParaRPr>
          </a:p>
        </p:txBody>
      </p:sp>
      <p:sp>
        <p:nvSpPr>
          <p:cNvPr id="209" name="Google Shape;209;p18"/>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4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
                                        <p:tgtEl>
                                          <p:spTgt spid="199"/>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197"/>
                                        </p:tgtEl>
                                        <p:attrNameLst>
                                          <p:attrName>style.visibility</p:attrName>
                                        </p:attrNameLst>
                                      </p:cBhvr>
                                      <p:to>
                                        <p:strVal val="visible"/>
                                      </p:to>
                                    </p:set>
                                    <p:anim calcmode="lin" valueType="num">
                                      <p:cBhvr additive="base">
                                        <p:cTn dur="500"/>
                                        <p:tgtEl>
                                          <p:spTgt spid="197"/>
                                        </p:tgtEl>
                                        <p:attrNameLst>
                                          <p:attrName>ppt_w</p:attrName>
                                        </p:attrNameLst>
                                      </p:cBhvr>
                                      <p:tavLst>
                                        <p:tav fmla="" tm="0">
                                          <p:val>
                                            <p:strVal val="0"/>
                                          </p:val>
                                        </p:tav>
                                        <p:tav fmla="" tm="100000">
                                          <p:val>
                                            <p:strVal val="#ppt_w"/>
                                          </p:val>
                                        </p:tav>
                                      </p:tavLst>
                                    </p:anim>
                                    <p:anim calcmode="lin" valueType="num">
                                      <p:cBhvr additive="base">
                                        <p:cTn dur="500"/>
                                        <p:tgtEl>
                                          <p:spTgt spid="197"/>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200"/>
                                        <p:tgtEl>
                                          <p:spTgt spid="196"/>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par>
                                <p:cTn fill="hold" nodeType="withEffect" presetClass="entr" presetID="10" presetSubtype="0">
                                  <p:stCondLst>
                                    <p:cond delay="20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par>
                                <p:cTn fill="hold" nodeType="withEffect" presetClass="entr" presetID="10" presetSubtype="0">
                                  <p:stCondLst>
                                    <p:cond delay="40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
                                        <p:tgtEl>
                                          <p:spTgt spid="207"/>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9"/>
          <p:cNvSpPr txBox="1"/>
          <p:nvPr/>
        </p:nvSpPr>
        <p:spPr>
          <a:xfrm>
            <a:off x="776113" y="352084"/>
            <a:ext cx="1798313"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Management</a:t>
            </a:r>
            <a:endParaRPr sz="2100">
              <a:solidFill>
                <a:srgbClr val="0070C0"/>
              </a:solidFill>
              <a:latin typeface="Rockwell"/>
              <a:ea typeface="Rockwell"/>
              <a:cs typeface="Rockwell"/>
              <a:sym typeface="Rockwell"/>
            </a:endParaRPr>
          </a:p>
        </p:txBody>
      </p:sp>
      <p:sp>
        <p:nvSpPr>
          <p:cNvPr id="215" name="Google Shape;215;p19"/>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1</a:t>
            </a:r>
            <a:endParaRPr sz="3300">
              <a:solidFill>
                <a:srgbClr val="0070C0"/>
              </a:solidFill>
              <a:latin typeface="Rockwell"/>
              <a:ea typeface="Rockwell"/>
              <a:cs typeface="Rockwell"/>
              <a:sym typeface="Rockwell"/>
            </a:endParaRPr>
          </a:p>
        </p:txBody>
      </p:sp>
      <p:sp>
        <p:nvSpPr>
          <p:cNvPr id="216" name="Google Shape;216;p19"/>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17" name="Google Shape;217;p19"/>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18" name="Google Shape;218;p19"/>
          <p:cNvSpPr/>
          <p:nvPr/>
        </p:nvSpPr>
        <p:spPr>
          <a:xfrm>
            <a:off x="3217230" y="1414892"/>
            <a:ext cx="2709547" cy="2709547"/>
          </a:xfrm>
          <a:prstGeom prst="blockArc">
            <a:avLst>
              <a:gd fmla="val 12600000" name="adj1"/>
              <a:gd fmla="val 16200000" name="adj2"/>
              <a:gd fmla="val 4517" name="adj3"/>
            </a:avLst>
          </a:prstGeom>
          <a:solidFill>
            <a:srgbClr val="CBD3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19" name="Google Shape;219;p19"/>
          <p:cNvSpPr/>
          <p:nvPr/>
        </p:nvSpPr>
        <p:spPr>
          <a:xfrm>
            <a:off x="3217230" y="1414892"/>
            <a:ext cx="2709547" cy="2709547"/>
          </a:xfrm>
          <a:prstGeom prst="blockArc">
            <a:avLst>
              <a:gd fmla="val 9000000" name="adj1"/>
              <a:gd fmla="val 12600000" name="adj2"/>
              <a:gd fmla="val 4517" name="adj3"/>
            </a:avLst>
          </a:prstGeom>
          <a:solidFill>
            <a:srgbClr val="CBD3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0" name="Google Shape;220;p19"/>
          <p:cNvSpPr/>
          <p:nvPr/>
        </p:nvSpPr>
        <p:spPr>
          <a:xfrm>
            <a:off x="3217230" y="1414892"/>
            <a:ext cx="2709547" cy="2709547"/>
          </a:xfrm>
          <a:prstGeom prst="blockArc">
            <a:avLst>
              <a:gd fmla="val 5400000" name="adj1"/>
              <a:gd fmla="val 9000000" name="adj2"/>
              <a:gd fmla="val 4517" name="adj3"/>
            </a:avLst>
          </a:prstGeom>
          <a:solidFill>
            <a:srgbClr val="CBD3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1" name="Google Shape;221;p19"/>
          <p:cNvSpPr/>
          <p:nvPr/>
        </p:nvSpPr>
        <p:spPr>
          <a:xfrm>
            <a:off x="3217230" y="1414892"/>
            <a:ext cx="2709547" cy="2709547"/>
          </a:xfrm>
          <a:prstGeom prst="blockArc">
            <a:avLst>
              <a:gd fmla="val 1800000" name="adj1"/>
              <a:gd fmla="val 5400000" name="adj2"/>
              <a:gd fmla="val 4517" name="adj3"/>
            </a:avLst>
          </a:prstGeom>
          <a:solidFill>
            <a:srgbClr val="CBD3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2" name="Google Shape;222;p19"/>
          <p:cNvSpPr/>
          <p:nvPr/>
        </p:nvSpPr>
        <p:spPr>
          <a:xfrm>
            <a:off x="3217230" y="1414892"/>
            <a:ext cx="2709547" cy="2709547"/>
          </a:xfrm>
          <a:prstGeom prst="blockArc">
            <a:avLst>
              <a:gd fmla="val 19800000" name="adj1"/>
              <a:gd fmla="val 1800000" name="adj2"/>
              <a:gd fmla="val 4517" name="adj3"/>
            </a:avLst>
          </a:prstGeom>
          <a:solidFill>
            <a:srgbClr val="CBD3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3" name="Google Shape;223;p19"/>
          <p:cNvSpPr/>
          <p:nvPr/>
        </p:nvSpPr>
        <p:spPr>
          <a:xfrm>
            <a:off x="3217230" y="1414892"/>
            <a:ext cx="2709547" cy="2709547"/>
          </a:xfrm>
          <a:prstGeom prst="blockArc">
            <a:avLst>
              <a:gd fmla="val 16200000" name="adj1"/>
              <a:gd fmla="val 19800000" name="adj2"/>
              <a:gd fmla="val 4517" name="adj3"/>
            </a:avLst>
          </a:prstGeom>
          <a:solidFill>
            <a:srgbClr val="CBD3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4" name="Google Shape;224;p19"/>
          <p:cNvSpPr/>
          <p:nvPr/>
        </p:nvSpPr>
        <p:spPr>
          <a:xfrm>
            <a:off x="3964946" y="2162608"/>
            <a:ext cx="1214113" cy="1214113"/>
          </a:xfrm>
          <a:prstGeom prst="ellipse">
            <a:avLst/>
          </a:pr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5" name="Google Shape;225;p19"/>
          <p:cNvSpPr/>
          <p:nvPr/>
        </p:nvSpPr>
        <p:spPr>
          <a:xfrm>
            <a:off x="4147062" y="1020549"/>
            <a:ext cx="849878" cy="849878"/>
          </a:xfrm>
          <a:prstGeom prst="ellipse">
            <a:avLst/>
          </a:prstGeom>
          <a:solidFill>
            <a:srgbClr val="007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6" name="Google Shape;226;p19"/>
          <p:cNvSpPr/>
          <p:nvPr/>
        </p:nvSpPr>
        <p:spPr>
          <a:xfrm>
            <a:off x="5293834" y="1682637"/>
            <a:ext cx="849878" cy="849878"/>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7" name="Google Shape;227;p19"/>
          <p:cNvSpPr/>
          <p:nvPr/>
        </p:nvSpPr>
        <p:spPr>
          <a:xfrm>
            <a:off x="5293834" y="3006816"/>
            <a:ext cx="849878" cy="849878"/>
          </a:xfrm>
          <a:prstGeom prst="ellipse">
            <a:avLst/>
          </a:prstGeom>
          <a:solidFill>
            <a:srgbClr val="007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8" name="Google Shape;228;p19"/>
          <p:cNvSpPr/>
          <p:nvPr/>
        </p:nvSpPr>
        <p:spPr>
          <a:xfrm>
            <a:off x="4147062" y="3668904"/>
            <a:ext cx="849878" cy="849878"/>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29" name="Google Shape;229;p19"/>
          <p:cNvSpPr/>
          <p:nvPr/>
        </p:nvSpPr>
        <p:spPr>
          <a:xfrm>
            <a:off x="3000291" y="3006816"/>
            <a:ext cx="849878" cy="849878"/>
          </a:xfrm>
          <a:prstGeom prst="ellipse">
            <a:avLst/>
          </a:prstGeom>
          <a:solidFill>
            <a:srgbClr val="007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30" name="Google Shape;230;p19"/>
          <p:cNvSpPr/>
          <p:nvPr/>
        </p:nvSpPr>
        <p:spPr>
          <a:xfrm>
            <a:off x="3000291" y="1682637"/>
            <a:ext cx="849878" cy="849878"/>
          </a:xfrm>
          <a:prstGeom prst="ellipse">
            <a:avLst/>
          </a:prstGeom>
          <a:solidFill>
            <a:srgbClr val="00B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lt1"/>
              </a:solidFill>
              <a:latin typeface="Rockwell"/>
              <a:ea typeface="Rockwell"/>
              <a:cs typeface="Rockwell"/>
              <a:sym typeface="Rockwell"/>
            </a:endParaRPr>
          </a:p>
        </p:txBody>
      </p:sp>
      <p:sp>
        <p:nvSpPr>
          <p:cNvPr id="231" name="Google Shape;231;p19"/>
          <p:cNvSpPr txBox="1"/>
          <p:nvPr/>
        </p:nvSpPr>
        <p:spPr>
          <a:xfrm flipH="1">
            <a:off x="384704" y="1769039"/>
            <a:ext cx="2544418" cy="390492"/>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None/>
            </a:pPr>
            <a:r>
              <a:rPr lang="tr-TR" sz="900">
                <a:solidFill>
                  <a:srgbClr val="262626"/>
                </a:solidFill>
                <a:latin typeface="Rockwell"/>
                <a:ea typeface="Rockwell"/>
                <a:cs typeface="Rockwell"/>
                <a:sym typeface="Rockwell"/>
              </a:rPr>
              <a:t>Show and explain your  web, app or software  projects using these  gadget templates</a:t>
            </a:r>
            <a:endParaRPr sz="900">
              <a:solidFill>
                <a:srgbClr val="262626"/>
              </a:solidFill>
              <a:latin typeface="Rockwell"/>
              <a:ea typeface="Rockwell"/>
              <a:cs typeface="Rockwell"/>
              <a:sym typeface="Rockwell"/>
            </a:endParaRPr>
          </a:p>
        </p:txBody>
      </p:sp>
      <p:sp>
        <p:nvSpPr>
          <p:cNvPr id="232" name="Google Shape;232;p19"/>
          <p:cNvSpPr txBox="1"/>
          <p:nvPr/>
        </p:nvSpPr>
        <p:spPr>
          <a:xfrm flipH="1">
            <a:off x="6196345" y="1769039"/>
            <a:ext cx="2726273" cy="390492"/>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None/>
            </a:pPr>
            <a:r>
              <a:rPr lang="tr-TR" sz="900">
                <a:solidFill>
                  <a:srgbClr val="262626"/>
                </a:solidFill>
                <a:latin typeface="Rockwell"/>
                <a:ea typeface="Rockwell"/>
                <a:cs typeface="Rockwell"/>
                <a:sym typeface="Rockwell"/>
              </a:rPr>
              <a:t>Show and explain your  web, app or software  projects using these  gadget templates</a:t>
            </a:r>
            <a:endParaRPr sz="900">
              <a:solidFill>
                <a:srgbClr val="262626"/>
              </a:solidFill>
              <a:latin typeface="Rockwell"/>
              <a:ea typeface="Rockwell"/>
              <a:cs typeface="Rockwell"/>
              <a:sym typeface="Rockwell"/>
            </a:endParaRPr>
          </a:p>
        </p:txBody>
      </p:sp>
      <p:sp>
        <p:nvSpPr>
          <p:cNvPr id="233" name="Google Shape;233;p19"/>
          <p:cNvSpPr txBox="1"/>
          <p:nvPr/>
        </p:nvSpPr>
        <p:spPr>
          <a:xfrm flipH="1">
            <a:off x="5148138" y="937578"/>
            <a:ext cx="3187340" cy="390492"/>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lang="tr-TR" sz="900">
                <a:solidFill>
                  <a:srgbClr val="262626"/>
                </a:solidFill>
                <a:latin typeface="Rockwell"/>
                <a:ea typeface="Rockwell"/>
                <a:cs typeface="Rockwell"/>
                <a:sym typeface="Rockwell"/>
              </a:rPr>
              <a:t>Is the color of gold, butter and ripe lemons. In the spectrum of visible light, yellow is found between green and orange.</a:t>
            </a:r>
            <a:endParaRPr sz="900">
              <a:solidFill>
                <a:srgbClr val="262626"/>
              </a:solidFill>
              <a:latin typeface="Rockwell"/>
              <a:ea typeface="Rockwell"/>
              <a:cs typeface="Rockwell"/>
              <a:sym typeface="Rockwell"/>
            </a:endParaRPr>
          </a:p>
        </p:txBody>
      </p:sp>
      <p:sp>
        <p:nvSpPr>
          <p:cNvPr id="234" name="Google Shape;234;p19"/>
          <p:cNvSpPr txBox="1"/>
          <p:nvPr/>
        </p:nvSpPr>
        <p:spPr>
          <a:xfrm flipH="1">
            <a:off x="593103" y="3093217"/>
            <a:ext cx="2319304" cy="390876"/>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None/>
            </a:pPr>
            <a:r>
              <a:rPr lang="tr-TR" sz="900">
                <a:solidFill>
                  <a:srgbClr val="262626"/>
                </a:solidFill>
                <a:latin typeface="Rockwell"/>
                <a:ea typeface="Rockwell"/>
                <a:cs typeface="Rockwell"/>
                <a:sym typeface="Rockwell"/>
              </a:rPr>
              <a:t>I hope and I believe that this Template will your Time, Money and Reputation.</a:t>
            </a:r>
            <a:endParaRPr sz="900">
              <a:solidFill>
                <a:srgbClr val="262626"/>
              </a:solidFill>
              <a:latin typeface="Rockwell"/>
              <a:ea typeface="Rockwell"/>
              <a:cs typeface="Rockwell"/>
              <a:sym typeface="Rockwell"/>
            </a:endParaRPr>
          </a:p>
        </p:txBody>
      </p:sp>
      <p:sp>
        <p:nvSpPr>
          <p:cNvPr id="235" name="Google Shape;235;p19"/>
          <p:cNvSpPr txBox="1"/>
          <p:nvPr/>
        </p:nvSpPr>
        <p:spPr>
          <a:xfrm flipH="1">
            <a:off x="6218780" y="3093217"/>
            <a:ext cx="2501707" cy="598241"/>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lang="tr-TR" sz="900">
                <a:solidFill>
                  <a:srgbClr val="262626"/>
                </a:solidFill>
                <a:latin typeface="Rockwell"/>
                <a:ea typeface="Rockwell"/>
                <a:cs typeface="Rockwell"/>
                <a:sym typeface="Rockwell"/>
              </a:rPr>
              <a:t>A complex idea can be conveyed with just a single still image, namely making it possible to absorb large amounts of data quickly.</a:t>
            </a:r>
            <a:endParaRPr sz="900">
              <a:solidFill>
                <a:srgbClr val="262626"/>
              </a:solidFill>
              <a:latin typeface="Rockwell"/>
              <a:ea typeface="Rockwell"/>
              <a:cs typeface="Rockwell"/>
              <a:sym typeface="Rockwell"/>
            </a:endParaRPr>
          </a:p>
        </p:txBody>
      </p:sp>
      <p:sp>
        <p:nvSpPr>
          <p:cNvPr id="236" name="Google Shape;236;p19"/>
          <p:cNvSpPr txBox="1"/>
          <p:nvPr/>
        </p:nvSpPr>
        <p:spPr>
          <a:xfrm flipH="1">
            <a:off x="1357162" y="4005288"/>
            <a:ext cx="2607782" cy="390492"/>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lang="tr-TR" sz="900">
                <a:solidFill>
                  <a:srgbClr val="262626"/>
                </a:solidFill>
                <a:latin typeface="Rockwell"/>
                <a:ea typeface="Rockwell"/>
                <a:cs typeface="Rockwell"/>
                <a:sym typeface="Rockwell"/>
              </a:rPr>
              <a:t>A presentation template that helps founders create a visually impressive and effective pitch. </a:t>
            </a:r>
            <a:endParaRPr sz="900">
              <a:solidFill>
                <a:srgbClr val="262626"/>
              </a:solidFill>
              <a:latin typeface="Rockwell"/>
              <a:ea typeface="Rockwell"/>
              <a:cs typeface="Rockwell"/>
              <a:sym typeface="Rockwell"/>
            </a:endParaRPr>
          </a:p>
        </p:txBody>
      </p:sp>
      <p:sp>
        <p:nvSpPr>
          <p:cNvPr id="237" name="Google Shape;237;p19"/>
          <p:cNvSpPr/>
          <p:nvPr/>
        </p:nvSpPr>
        <p:spPr>
          <a:xfrm>
            <a:off x="4147064" y="2344728"/>
            <a:ext cx="849879" cy="849875"/>
          </a:xfrm>
          <a:custGeom>
            <a:rect b="b" l="l" r="r" t="t"/>
            <a:pathLst>
              <a:path extrusionOk="0" h="256" w="256">
                <a:moveTo>
                  <a:pt x="222" y="154"/>
                </a:moveTo>
                <a:cubicBezTo>
                  <a:pt x="220" y="162"/>
                  <a:pt x="217" y="169"/>
                  <a:pt x="213" y="176"/>
                </a:cubicBezTo>
                <a:cubicBezTo>
                  <a:pt x="213" y="177"/>
                  <a:pt x="234" y="203"/>
                  <a:pt x="221" y="215"/>
                </a:cubicBezTo>
                <a:cubicBezTo>
                  <a:pt x="215" y="222"/>
                  <a:pt x="215" y="222"/>
                  <a:pt x="215" y="222"/>
                </a:cubicBezTo>
                <a:cubicBezTo>
                  <a:pt x="205" y="231"/>
                  <a:pt x="182" y="216"/>
                  <a:pt x="176" y="212"/>
                </a:cubicBezTo>
                <a:cubicBezTo>
                  <a:pt x="169" y="217"/>
                  <a:pt x="161" y="220"/>
                  <a:pt x="152" y="222"/>
                </a:cubicBezTo>
                <a:cubicBezTo>
                  <a:pt x="154" y="222"/>
                  <a:pt x="154" y="222"/>
                  <a:pt x="154" y="222"/>
                </a:cubicBezTo>
                <a:cubicBezTo>
                  <a:pt x="154" y="222"/>
                  <a:pt x="150" y="256"/>
                  <a:pt x="131" y="256"/>
                </a:cubicBezTo>
                <a:cubicBezTo>
                  <a:pt x="125" y="256"/>
                  <a:pt x="125" y="256"/>
                  <a:pt x="125" y="256"/>
                </a:cubicBezTo>
                <a:cubicBezTo>
                  <a:pt x="111" y="256"/>
                  <a:pt x="103" y="227"/>
                  <a:pt x="102" y="221"/>
                </a:cubicBezTo>
                <a:cubicBezTo>
                  <a:pt x="94" y="219"/>
                  <a:pt x="86" y="216"/>
                  <a:pt x="79" y="211"/>
                </a:cubicBezTo>
                <a:cubicBezTo>
                  <a:pt x="80" y="213"/>
                  <a:pt x="80" y="213"/>
                  <a:pt x="80" y="213"/>
                </a:cubicBezTo>
                <a:cubicBezTo>
                  <a:pt x="80" y="213"/>
                  <a:pt x="53" y="234"/>
                  <a:pt x="40" y="221"/>
                </a:cubicBezTo>
                <a:cubicBezTo>
                  <a:pt x="35" y="216"/>
                  <a:pt x="35" y="216"/>
                  <a:pt x="35" y="216"/>
                </a:cubicBezTo>
                <a:cubicBezTo>
                  <a:pt x="25" y="206"/>
                  <a:pt x="41" y="180"/>
                  <a:pt x="44" y="175"/>
                </a:cubicBezTo>
                <a:cubicBezTo>
                  <a:pt x="40" y="169"/>
                  <a:pt x="37" y="162"/>
                  <a:pt x="35" y="154"/>
                </a:cubicBezTo>
                <a:cubicBezTo>
                  <a:pt x="29" y="153"/>
                  <a:pt x="0" y="145"/>
                  <a:pt x="0" y="131"/>
                </a:cubicBezTo>
                <a:cubicBezTo>
                  <a:pt x="0" y="125"/>
                  <a:pt x="0" y="125"/>
                  <a:pt x="0" y="125"/>
                </a:cubicBezTo>
                <a:cubicBezTo>
                  <a:pt x="0" y="108"/>
                  <a:pt x="28" y="103"/>
                  <a:pt x="35" y="102"/>
                </a:cubicBezTo>
                <a:cubicBezTo>
                  <a:pt x="37" y="94"/>
                  <a:pt x="40" y="87"/>
                  <a:pt x="44" y="80"/>
                </a:cubicBezTo>
                <a:cubicBezTo>
                  <a:pt x="41" y="76"/>
                  <a:pt x="24" y="50"/>
                  <a:pt x="34" y="40"/>
                </a:cubicBezTo>
                <a:cubicBezTo>
                  <a:pt x="40" y="35"/>
                  <a:pt x="40" y="35"/>
                  <a:pt x="40" y="35"/>
                </a:cubicBezTo>
                <a:cubicBezTo>
                  <a:pt x="51" y="23"/>
                  <a:pt x="75" y="39"/>
                  <a:pt x="80" y="43"/>
                </a:cubicBezTo>
                <a:cubicBezTo>
                  <a:pt x="87" y="39"/>
                  <a:pt x="94" y="36"/>
                  <a:pt x="102" y="34"/>
                </a:cubicBezTo>
                <a:cubicBezTo>
                  <a:pt x="104" y="27"/>
                  <a:pt x="112" y="0"/>
                  <a:pt x="125" y="0"/>
                </a:cubicBezTo>
                <a:cubicBezTo>
                  <a:pt x="131" y="0"/>
                  <a:pt x="131" y="0"/>
                  <a:pt x="131" y="0"/>
                </a:cubicBezTo>
                <a:cubicBezTo>
                  <a:pt x="147" y="0"/>
                  <a:pt x="153" y="26"/>
                  <a:pt x="154" y="34"/>
                </a:cubicBezTo>
                <a:cubicBezTo>
                  <a:pt x="162" y="36"/>
                  <a:pt x="169" y="39"/>
                  <a:pt x="176" y="43"/>
                </a:cubicBezTo>
                <a:cubicBezTo>
                  <a:pt x="182" y="39"/>
                  <a:pt x="206" y="24"/>
                  <a:pt x="216" y="34"/>
                </a:cubicBezTo>
                <a:cubicBezTo>
                  <a:pt x="222" y="40"/>
                  <a:pt x="222" y="40"/>
                  <a:pt x="222" y="40"/>
                </a:cubicBezTo>
                <a:cubicBezTo>
                  <a:pt x="233" y="51"/>
                  <a:pt x="217" y="74"/>
                  <a:pt x="213" y="80"/>
                </a:cubicBezTo>
                <a:cubicBezTo>
                  <a:pt x="217" y="87"/>
                  <a:pt x="220" y="94"/>
                  <a:pt x="222" y="102"/>
                </a:cubicBezTo>
                <a:cubicBezTo>
                  <a:pt x="224" y="102"/>
                  <a:pt x="256" y="107"/>
                  <a:pt x="256" y="125"/>
                </a:cubicBezTo>
                <a:cubicBezTo>
                  <a:pt x="256" y="131"/>
                  <a:pt x="256" y="131"/>
                  <a:pt x="256" y="131"/>
                </a:cubicBezTo>
                <a:cubicBezTo>
                  <a:pt x="256" y="144"/>
                  <a:pt x="229" y="152"/>
                  <a:pt x="222" y="154"/>
                </a:cubicBezTo>
                <a:moveTo>
                  <a:pt x="128" y="56"/>
                </a:moveTo>
                <a:cubicBezTo>
                  <a:pt x="88" y="56"/>
                  <a:pt x="56" y="88"/>
                  <a:pt x="56" y="128"/>
                </a:cubicBezTo>
                <a:cubicBezTo>
                  <a:pt x="56" y="168"/>
                  <a:pt x="88" y="200"/>
                  <a:pt x="128" y="200"/>
                </a:cubicBezTo>
                <a:cubicBezTo>
                  <a:pt x="168" y="200"/>
                  <a:pt x="200" y="168"/>
                  <a:pt x="200" y="128"/>
                </a:cubicBezTo>
                <a:cubicBezTo>
                  <a:pt x="200" y="88"/>
                  <a:pt x="168" y="56"/>
                  <a:pt x="128" y="56"/>
                </a:cubicBezTo>
                <a:moveTo>
                  <a:pt x="128" y="176"/>
                </a:moveTo>
                <a:cubicBezTo>
                  <a:pt x="101" y="176"/>
                  <a:pt x="80" y="155"/>
                  <a:pt x="80" y="128"/>
                </a:cubicBezTo>
                <a:cubicBezTo>
                  <a:pt x="80" y="101"/>
                  <a:pt x="101" y="80"/>
                  <a:pt x="128" y="80"/>
                </a:cubicBezTo>
                <a:cubicBezTo>
                  <a:pt x="155" y="80"/>
                  <a:pt x="176" y="101"/>
                  <a:pt x="176" y="128"/>
                </a:cubicBezTo>
                <a:cubicBezTo>
                  <a:pt x="176" y="155"/>
                  <a:pt x="155" y="176"/>
                  <a:pt x="128" y="176"/>
                </a:cubicBezTo>
                <a:moveTo>
                  <a:pt x="128" y="104"/>
                </a:moveTo>
                <a:cubicBezTo>
                  <a:pt x="115" y="104"/>
                  <a:pt x="104" y="115"/>
                  <a:pt x="104" y="128"/>
                </a:cubicBezTo>
                <a:cubicBezTo>
                  <a:pt x="104" y="141"/>
                  <a:pt x="115" y="152"/>
                  <a:pt x="128" y="152"/>
                </a:cubicBezTo>
                <a:cubicBezTo>
                  <a:pt x="141" y="152"/>
                  <a:pt x="152" y="141"/>
                  <a:pt x="152" y="128"/>
                </a:cubicBezTo>
                <a:cubicBezTo>
                  <a:pt x="152" y="115"/>
                  <a:pt x="141" y="104"/>
                  <a:pt x="128" y="104"/>
                </a:cubicBezTo>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238" name="Google Shape;238;p19"/>
          <p:cNvSpPr/>
          <p:nvPr/>
        </p:nvSpPr>
        <p:spPr>
          <a:xfrm>
            <a:off x="5549714" y="3223010"/>
            <a:ext cx="338119" cy="417490"/>
          </a:xfrm>
          <a:custGeom>
            <a:rect b="b" l="l" r="r" t="t"/>
            <a:pathLst>
              <a:path extrusionOk="0" h="256" w="208">
                <a:moveTo>
                  <a:pt x="196" y="256"/>
                </a:moveTo>
                <a:cubicBezTo>
                  <a:pt x="12" y="256"/>
                  <a:pt x="12" y="256"/>
                  <a:pt x="12" y="256"/>
                </a:cubicBezTo>
                <a:cubicBezTo>
                  <a:pt x="5" y="256"/>
                  <a:pt x="0" y="251"/>
                  <a:pt x="0" y="244"/>
                </a:cubicBezTo>
                <a:cubicBezTo>
                  <a:pt x="0" y="140"/>
                  <a:pt x="0" y="140"/>
                  <a:pt x="0" y="140"/>
                </a:cubicBezTo>
                <a:cubicBezTo>
                  <a:pt x="0" y="133"/>
                  <a:pt x="5" y="128"/>
                  <a:pt x="12" y="128"/>
                </a:cubicBezTo>
                <a:cubicBezTo>
                  <a:pt x="32" y="128"/>
                  <a:pt x="32" y="128"/>
                  <a:pt x="32" y="128"/>
                </a:cubicBezTo>
                <a:cubicBezTo>
                  <a:pt x="32" y="72"/>
                  <a:pt x="32" y="72"/>
                  <a:pt x="32" y="72"/>
                </a:cubicBezTo>
                <a:cubicBezTo>
                  <a:pt x="32" y="32"/>
                  <a:pt x="64" y="0"/>
                  <a:pt x="104" y="0"/>
                </a:cubicBezTo>
                <a:cubicBezTo>
                  <a:pt x="144" y="0"/>
                  <a:pt x="176" y="32"/>
                  <a:pt x="176" y="72"/>
                </a:cubicBezTo>
                <a:cubicBezTo>
                  <a:pt x="176" y="128"/>
                  <a:pt x="176" y="128"/>
                  <a:pt x="176" y="128"/>
                </a:cubicBezTo>
                <a:cubicBezTo>
                  <a:pt x="196" y="128"/>
                  <a:pt x="196" y="128"/>
                  <a:pt x="196" y="128"/>
                </a:cubicBezTo>
                <a:cubicBezTo>
                  <a:pt x="203" y="128"/>
                  <a:pt x="208" y="133"/>
                  <a:pt x="208" y="140"/>
                </a:cubicBezTo>
                <a:cubicBezTo>
                  <a:pt x="208" y="244"/>
                  <a:pt x="208" y="244"/>
                  <a:pt x="208" y="244"/>
                </a:cubicBezTo>
                <a:cubicBezTo>
                  <a:pt x="208" y="251"/>
                  <a:pt x="203" y="256"/>
                  <a:pt x="196" y="256"/>
                </a:cubicBezTo>
                <a:moveTo>
                  <a:pt x="92" y="197"/>
                </a:moveTo>
                <a:cubicBezTo>
                  <a:pt x="92" y="220"/>
                  <a:pt x="92" y="220"/>
                  <a:pt x="92" y="220"/>
                </a:cubicBezTo>
                <a:cubicBezTo>
                  <a:pt x="92" y="227"/>
                  <a:pt x="97" y="232"/>
                  <a:pt x="104" y="232"/>
                </a:cubicBezTo>
                <a:cubicBezTo>
                  <a:pt x="111" y="232"/>
                  <a:pt x="116" y="227"/>
                  <a:pt x="116" y="220"/>
                </a:cubicBezTo>
                <a:cubicBezTo>
                  <a:pt x="116" y="197"/>
                  <a:pt x="116" y="197"/>
                  <a:pt x="116" y="197"/>
                </a:cubicBezTo>
                <a:cubicBezTo>
                  <a:pt x="123" y="193"/>
                  <a:pt x="128" y="185"/>
                  <a:pt x="128" y="176"/>
                </a:cubicBezTo>
                <a:cubicBezTo>
                  <a:pt x="128" y="163"/>
                  <a:pt x="117" y="152"/>
                  <a:pt x="104" y="152"/>
                </a:cubicBezTo>
                <a:cubicBezTo>
                  <a:pt x="91" y="152"/>
                  <a:pt x="80" y="163"/>
                  <a:pt x="80" y="176"/>
                </a:cubicBezTo>
                <a:cubicBezTo>
                  <a:pt x="80" y="185"/>
                  <a:pt x="85" y="193"/>
                  <a:pt x="92" y="197"/>
                </a:cubicBezTo>
                <a:moveTo>
                  <a:pt x="152" y="72"/>
                </a:moveTo>
                <a:cubicBezTo>
                  <a:pt x="152" y="45"/>
                  <a:pt x="131" y="24"/>
                  <a:pt x="104" y="24"/>
                </a:cubicBezTo>
                <a:cubicBezTo>
                  <a:pt x="77" y="24"/>
                  <a:pt x="56" y="45"/>
                  <a:pt x="56" y="72"/>
                </a:cubicBezTo>
                <a:cubicBezTo>
                  <a:pt x="56" y="128"/>
                  <a:pt x="56" y="128"/>
                  <a:pt x="56" y="128"/>
                </a:cubicBezTo>
                <a:cubicBezTo>
                  <a:pt x="152" y="128"/>
                  <a:pt x="152" y="128"/>
                  <a:pt x="152" y="128"/>
                </a:cubicBezTo>
                <a:lnTo>
                  <a:pt x="152" y="7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239" name="Google Shape;239;p19"/>
          <p:cNvSpPr/>
          <p:nvPr/>
        </p:nvSpPr>
        <p:spPr>
          <a:xfrm>
            <a:off x="3217278" y="1963914"/>
            <a:ext cx="415902" cy="287322"/>
          </a:xfrm>
          <a:custGeom>
            <a:rect b="b" l="l" r="r" t="t"/>
            <a:pathLst>
              <a:path extrusionOk="0" h="176" w="256">
                <a:moveTo>
                  <a:pt x="244" y="176"/>
                </a:moveTo>
                <a:cubicBezTo>
                  <a:pt x="12" y="176"/>
                  <a:pt x="12" y="176"/>
                  <a:pt x="12" y="176"/>
                </a:cubicBezTo>
                <a:cubicBezTo>
                  <a:pt x="5" y="176"/>
                  <a:pt x="0" y="171"/>
                  <a:pt x="0" y="164"/>
                </a:cubicBezTo>
                <a:cubicBezTo>
                  <a:pt x="0" y="72"/>
                  <a:pt x="0" y="72"/>
                  <a:pt x="0" y="72"/>
                </a:cubicBezTo>
                <a:cubicBezTo>
                  <a:pt x="256" y="72"/>
                  <a:pt x="256" y="72"/>
                  <a:pt x="256" y="72"/>
                </a:cubicBezTo>
                <a:cubicBezTo>
                  <a:pt x="256" y="164"/>
                  <a:pt x="256" y="164"/>
                  <a:pt x="256" y="164"/>
                </a:cubicBezTo>
                <a:cubicBezTo>
                  <a:pt x="256" y="171"/>
                  <a:pt x="251" y="176"/>
                  <a:pt x="244" y="176"/>
                </a:cubicBezTo>
                <a:moveTo>
                  <a:pt x="24" y="152"/>
                </a:moveTo>
                <a:cubicBezTo>
                  <a:pt x="72" y="152"/>
                  <a:pt x="72" y="152"/>
                  <a:pt x="72" y="152"/>
                </a:cubicBezTo>
                <a:cubicBezTo>
                  <a:pt x="72" y="140"/>
                  <a:pt x="72" y="140"/>
                  <a:pt x="72" y="140"/>
                </a:cubicBezTo>
                <a:cubicBezTo>
                  <a:pt x="24" y="140"/>
                  <a:pt x="24" y="140"/>
                  <a:pt x="24" y="140"/>
                </a:cubicBezTo>
                <a:lnTo>
                  <a:pt x="24" y="152"/>
                </a:lnTo>
                <a:close/>
                <a:moveTo>
                  <a:pt x="144" y="116"/>
                </a:moveTo>
                <a:cubicBezTo>
                  <a:pt x="24" y="116"/>
                  <a:pt x="24" y="116"/>
                  <a:pt x="24" y="116"/>
                </a:cubicBezTo>
                <a:cubicBezTo>
                  <a:pt x="24" y="128"/>
                  <a:pt x="24" y="128"/>
                  <a:pt x="24" y="128"/>
                </a:cubicBezTo>
                <a:cubicBezTo>
                  <a:pt x="144" y="128"/>
                  <a:pt x="144" y="128"/>
                  <a:pt x="144" y="128"/>
                </a:cubicBezTo>
                <a:lnTo>
                  <a:pt x="144" y="116"/>
                </a:lnTo>
                <a:close/>
                <a:moveTo>
                  <a:pt x="0" y="12"/>
                </a:moveTo>
                <a:cubicBezTo>
                  <a:pt x="0" y="5"/>
                  <a:pt x="5" y="0"/>
                  <a:pt x="12" y="0"/>
                </a:cubicBezTo>
                <a:cubicBezTo>
                  <a:pt x="244" y="0"/>
                  <a:pt x="244" y="0"/>
                  <a:pt x="244" y="0"/>
                </a:cubicBezTo>
                <a:cubicBezTo>
                  <a:pt x="251" y="0"/>
                  <a:pt x="256" y="5"/>
                  <a:pt x="256" y="12"/>
                </a:cubicBezTo>
                <a:cubicBezTo>
                  <a:pt x="256" y="48"/>
                  <a:pt x="256" y="48"/>
                  <a:pt x="256" y="48"/>
                </a:cubicBezTo>
                <a:cubicBezTo>
                  <a:pt x="0" y="48"/>
                  <a:pt x="0" y="48"/>
                  <a:pt x="0" y="48"/>
                </a:cubicBezTo>
                <a:lnTo>
                  <a:pt x="0" y="1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240" name="Google Shape;240;p19"/>
          <p:cNvSpPr/>
          <p:nvPr/>
        </p:nvSpPr>
        <p:spPr>
          <a:xfrm>
            <a:off x="3268870" y="3275393"/>
            <a:ext cx="312721" cy="312721"/>
          </a:xfrm>
          <a:custGeom>
            <a:rect b="b" l="l" r="r" t="t"/>
            <a:pathLst>
              <a:path extrusionOk="0" h="192" w="192">
                <a:moveTo>
                  <a:pt x="192" y="98"/>
                </a:moveTo>
                <a:cubicBezTo>
                  <a:pt x="192" y="98"/>
                  <a:pt x="192" y="98"/>
                  <a:pt x="192" y="98"/>
                </a:cubicBezTo>
                <a:cubicBezTo>
                  <a:pt x="192" y="98"/>
                  <a:pt x="192" y="98"/>
                  <a:pt x="192" y="99"/>
                </a:cubicBezTo>
                <a:cubicBezTo>
                  <a:pt x="192" y="99"/>
                  <a:pt x="192" y="99"/>
                  <a:pt x="192" y="99"/>
                </a:cubicBezTo>
                <a:cubicBezTo>
                  <a:pt x="192" y="99"/>
                  <a:pt x="192" y="99"/>
                  <a:pt x="192" y="100"/>
                </a:cubicBezTo>
                <a:cubicBezTo>
                  <a:pt x="192" y="100"/>
                  <a:pt x="192" y="100"/>
                  <a:pt x="192" y="100"/>
                </a:cubicBezTo>
                <a:cubicBezTo>
                  <a:pt x="192" y="103"/>
                  <a:pt x="191" y="106"/>
                  <a:pt x="189" y="108"/>
                </a:cubicBezTo>
                <a:cubicBezTo>
                  <a:pt x="189" y="108"/>
                  <a:pt x="189" y="108"/>
                  <a:pt x="189" y="108"/>
                </a:cubicBezTo>
                <a:cubicBezTo>
                  <a:pt x="121" y="188"/>
                  <a:pt x="121" y="188"/>
                  <a:pt x="121" y="188"/>
                </a:cubicBezTo>
                <a:cubicBezTo>
                  <a:pt x="121" y="188"/>
                  <a:pt x="121" y="188"/>
                  <a:pt x="121" y="188"/>
                </a:cubicBezTo>
                <a:cubicBezTo>
                  <a:pt x="119" y="190"/>
                  <a:pt x="116" y="192"/>
                  <a:pt x="112" y="192"/>
                </a:cubicBezTo>
                <a:cubicBezTo>
                  <a:pt x="112" y="192"/>
                  <a:pt x="111" y="192"/>
                  <a:pt x="111" y="192"/>
                </a:cubicBezTo>
                <a:cubicBezTo>
                  <a:pt x="111" y="192"/>
                  <a:pt x="110" y="192"/>
                  <a:pt x="110" y="192"/>
                </a:cubicBezTo>
                <a:cubicBezTo>
                  <a:pt x="110" y="192"/>
                  <a:pt x="110" y="192"/>
                  <a:pt x="110" y="192"/>
                </a:cubicBezTo>
                <a:cubicBezTo>
                  <a:pt x="108" y="191"/>
                  <a:pt x="106" y="190"/>
                  <a:pt x="104" y="189"/>
                </a:cubicBezTo>
                <a:cubicBezTo>
                  <a:pt x="104" y="189"/>
                  <a:pt x="104" y="189"/>
                  <a:pt x="104" y="189"/>
                </a:cubicBezTo>
                <a:cubicBezTo>
                  <a:pt x="4" y="97"/>
                  <a:pt x="4" y="97"/>
                  <a:pt x="4" y="97"/>
                </a:cubicBezTo>
                <a:cubicBezTo>
                  <a:pt x="4" y="97"/>
                  <a:pt x="4" y="97"/>
                  <a:pt x="4" y="97"/>
                </a:cubicBezTo>
                <a:cubicBezTo>
                  <a:pt x="2" y="95"/>
                  <a:pt x="0" y="92"/>
                  <a:pt x="0" y="88"/>
                </a:cubicBezTo>
                <a:cubicBezTo>
                  <a:pt x="0" y="88"/>
                  <a:pt x="0" y="88"/>
                  <a:pt x="0" y="88"/>
                </a:cubicBezTo>
                <a:cubicBezTo>
                  <a:pt x="0" y="24"/>
                  <a:pt x="0" y="24"/>
                  <a:pt x="0" y="24"/>
                </a:cubicBezTo>
                <a:cubicBezTo>
                  <a:pt x="0" y="12"/>
                  <a:pt x="0" y="12"/>
                  <a:pt x="0" y="12"/>
                </a:cubicBezTo>
                <a:cubicBezTo>
                  <a:pt x="0" y="12"/>
                  <a:pt x="0" y="12"/>
                  <a:pt x="0" y="12"/>
                </a:cubicBezTo>
                <a:cubicBezTo>
                  <a:pt x="0" y="12"/>
                  <a:pt x="0" y="12"/>
                  <a:pt x="0" y="12"/>
                </a:cubicBezTo>
                <a:cubicBezTo>
                  <a:pt x="0" y="5"/>
                  <a:pt x="5" y="0"/>
                  <a:pt x="12" y="0"/>
                </a:cubicBezTo>
                <a:cubicBezTo>
                  <a:pt x="12" y="0"/>
                  <a:pt x="12" y="0"/>
                  <a:pt x="12" y="0"/>
                </a:cubicBezTo>
                <a:cubicBezTo>
                  <a:pt x="88" y="0"/>
                  <a:pt x="88" y="0"/>
                  <a:pt x="88" y="0"/>
                </a:cubicBezTo>
                <a:cubicBezTo>
                  <a:pt x="88" y="0"/>
                  <a:pt x="88" y="0"/>
                  <a:pt x="88" y="0"/>
                </a:cubicBezTo>
                <a:cubicBezTo>
                  <a:pt x="88" y="0"/>
                  <a:pt x="88" y="0"/>
                  <a:pt x="88" y="0"/>
                </a:cubicBezTo>
                <a:cubicBezTo>
                  <a:pt x="91" y="0"/>
                  <a:pt x="94" y="1"/>
                  <a:pt x="97" y="4"/>
                </a:cubicBezTo>
                <a:cubicBezTo>
                  <a:pt x="188" y="91"/>
                  <a:pt x="188" y="91"/>
                  <a:pt x="188" y="91"/>
                </a:cubicBezTo>
                <a:cubicBezTo>
                  <a:pt x="190" y="93"/>
                  <a:pt x="191" y="95"/>
                  <a:pt x="192" y="98"/>
                </a:cubicBezTo>
                <a:moveTo>
                  <a:pt x="32" y="16"/>
                </a:moveTo>
                <a:cubicBezTo>
                  <a:pt x="23" y="16"/>
                  <a:pt x="16" y="23"/>
                  <a:pt x="16" y="32"/>
                </a:cubicBezTo>
                <a:cubicBezTo>
                  <a:pt x="16" y="41"/>
                  <a:pt x="23" y="48"/>
                  <a:pt x="32" y="48"/>
                </a:cubicBezTo>
                <a:cubicBezTo>
                  <a:pt x="41" y="48"/>
                  <a:pt x="48" y="41"/>
                  <a:pt x="48" y="32"/>
                </a:cubicBezTo>
                <a:cubicBezTo>
                  <a:pt x="48" y="23"/>
                  <a:pt x="41" y="16"/>
                  <a:pt x="32" y="16"/>
                </a:cubicBezTo>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241" name="Google Shape;241;p19"/>
          <p:cNvSpPr/>
          <p:nvPr/>
        </p:nvSpPr>
        <p:spPr>
          <a:xfrm>
            <a:off x="5510822" y="1932166"/>
            <a:ext cx="415902" cy="350819"/>
          </a:xfrm>
          <a:custGeom>
            <a:rect b="b" l="l" r="r" t="t"/>
            <a:pathLst>
              <a:path extrusionOk="0" h="216" w="256">
                <a:moveTo>
                  <a:pt x="256" y="90"/>
                </a:moveTo>
                <a:cubicBezTo>
                  <a:pt x="256" y="91"/>
                  <a:pt x="256" y="91"/>
                  <a:pt x="256" y="91"/>
                </a:cubicBezTo>
                <a:cubicBezTo>
                  <a:pt x="256" y="91"/>
                  <a:pt x="256" y="92"/>
                  <a:pt x="256" y="92"/>
                </a:cubicBezTo>
                <a:cubicBezTo>
                  <a:pt x="256" y="92"/>
                  <a:pt x="256" y="92"/>
                  <a:pt x="256" y="92"/>
                </a:cubicBezTo>
                <a:cubicBezTo>
                  <a:pt x="256" y="92"/>
                  <a:pt x="256" y="92"/>
                  <a:pt x="256" y="92"/>
                </a:cubicBezTo>
                <a:cubicBezTo>
                  <a:pt x="256" y="92"/>
                  <a:pt x="256" y="92"/>
                  <a:pt x="256" y="92"/>
                </a:cubicBezTo>
                <a:cubicBezTo>
                  <a:pt x="256" y="99"/>
                  <a:pt x="251" y="104"/>
                  <a:pt x="244" y="104"/>
                </a:cubicBezTo>
                <a:cubicBezTo>
                  <a:pt x="233" y="104"/>
                  <a:pt x="233" y="104"/>
                  <a:pt x="233" y="104"/>
                </a:cubicBezTo>
                <a:cubicBezTo>
                  <a:pt x="208" y="207"/>
                  <a:pt x="208" y="207"/>
                  <a:pt x="208" y="207"/>
                </a:cubicBezTo>
                <a:cubicBezTo>
                  <a:pt x="208" y="207"/>
                  <a:pt x="208" y="207"/>
                  <a:pt x="208" y="207"/>
                </a:cubicBezTo>
                <a:cubicBezTo>
                  <a:pt x="206" y="212"/>
                  <a:pt x="202" y="216"/>
                  <a:pt x="196" y="216"/>
                </a:cubicBezTo>
                <a:cubicBezTo>
                  <a:pt x="194" y="216"/>
                  <a:pt x="194" y="216"/>
                  <a:pt x="194" y="216"/>
                </a:cubicBezTo>
                <a:cubicBezTo>
                  <a:pt x="191" y="216"/>
                  <a:pt x="191" y="216"/>
                  <a:pt x="191" y="216"/>
                </a:cubicBezTo>
                <a:cubicBezTo>
                  <a:pt x="60" y="216"/>
                  <a:pt x="60" y="216"/>
                  <a:pt x="60" y="216"/>
                </a:cubicBezTo>
                <a:cubicBezTo>
                  <a:pt x="60" y="216"/>
                  <a:pt x="60" y="216"/>
                  <a:pt x="60" y="216"/>
                </a:cubicBezTo>
                <a:cubicBezTo>
                  <a:pt x="60" y="216"/>
                  <a:pt x="60" y="216"/>
                  <a:pt x="60" y="216"/>
                </a:cubicBezTo>
                <a:cubicBezTo>
                  <a:pt x="54" y="216"/>
                  <a:pt x="50" y="212"/>
                  <a:pt x="48" y="207"/>
                </a:cubicBezTo>
                <a:cubicBezTo>
                  <a:pt x="48" y="207"/>
                  <a:pt x="48" y="207"/>
                  <a:pt x="48" y="207"/>
                </a:cubicBezTo>
                <a:cubicBezTo>
                  <a:pt x="23" y="104"/>
                  <a:pt x="23" y="104"/>
                  <a:pt x="23" y="104"/>
                </a:cubicBezTo>
                <a:cubicBezTo>
                  <a:pt x="12" y="104"/>
                  <a:pt x="12" y="104"/>
                  <a:pt x="12" y="104"/>
                </a:cubicBezTo>
                <a:cubicBezTo>
                  <a:pt x="5" y="104"/>
                  <a:pt x="0" y="99"/>
                  <a:pt x="0" y="92"/>
                </a:cubicBezTo>
                <a:cubicBezTo>
                  <a:pt x="0" y="85"/>
                  <a:pt x="5" y="80"/>
                  <a:pt x="12" y="80"/>
                </a:cubicBezTo>
                <a:cubicBezTo>
                  <a:pt x="58" y="80"/>
                  <a:pt x="58" y="80"/>
                  <a:pt x="58" y="80"/>
                </a:cubicBezTo>
                <a:cubicBezTo>
                  <a:pt x="98" y="80"/>
                  <a:pt x="98" y="80"/>
                  <a:pt x="98" y="80"/>
                </a:cubicBezTo>
                <a:cubicBezTo>
                  <a:pt x="98" y="80"/>
                  <a:pt x="98" y="80"/>
                  <a:pt x="98" y="80"/>
                </a:cubicBezTo>
                <a:cubicBezTo>
                  <a:pt x="148" y="80"/>
                  <a:pt x="148" y="80"/>
                  <a:pt x="148" y="80"/>
                </a:cubicBezTo>
                <a:cubicBezTo>
                  <a:pt x="148" y="80"/>
                  <a:pt x="148" y="80"/>
                  <a:pt x="148" y="80"/>
                </a:cubicBezTo>
                <a:cubicBezTo>
                  <a:pt x="178" y="80"/>
                  <a:pt x="178" y="80"/>
                  <a:pt x="178" y="80"/>
                </a:cubicBezTo>
                <a:cubicBezTo>
                  <a:pt x="179" y="80"/>
                  <a:pt x="179" y="80"/>
                  <a:pt x="179" y="80"/>
                </a:cubicBezTo>
                <a:cubicBezTo>
                  <a:pt x="196" y="80"/>
                  <a:pt x="196" y="80"/>
                  <a:pt x="196" y="80"/>
                </a:cubicBezTo>
                <a:cubicBezTo>
                  <a:pt x="198" y="80"/>
                  <a:pt x="198" y="80"/>
                  <a:pt x="198" y="80"/>
                </a:cubicBezTo>
                <a:cubicBezTo>
                  <a:pt x="244" y="80"/>
                  <a:pt x="244" y="80"/>
                  <a:pt x="244" y="80"/>
                </a:cubicBezTo>
                <a:cubicBezTo>
                  <a:pt x="244" y="80"/>
                  <a:pt x="244" y="80"/>
                  <a:pt x="244" y="80"/>
                </a:cubicBezTo>
                <a:cubicBezTo>
                  <a:pt x="245" y="80"/>
                  <a:pt x="245" y="80"/>
                  <a:pt x="245" y="80"/>
                </a:cubicBezTo>
                <a:cubicBezTo>
                  <a:pt x="251" y="80"/>
                  <a:pt x="255" y="85"/>
                  <a:pt x="256" y="90"/>
                </a:cubicBezTo>
                <a:cubicBezTo>
                  <a:pt x="256" y="90"/>
                  <a:pt x="256" y="90"/>
                  <a:pt x="256" y="90"/>
                </a:cubicBezTo>
                <a:moveTo>
                  <a:pt x="92" y="116"/>
                </a:moveTo>
                <a:cubicBezTo>
                  <a:pt x="92" y="109"/>
                  <a:pt x="87" y="104"/>
                  <a:pt x="80" y="104"/>
                </a:cubicBezTo>
                <a:cubicBezTo>
                  <a:pt x="73" y="104"/>
                  <a:pt x="68" y="109"/>
                  <a:pt x="68" y="116"/>
                </a:cubicBezTo>
                <a:cubicBezTo>
                  <a:pt x="68" y="180"/>
                  <a:pt x="68" y="180"/>
                  <a:pt x="68" y="180"/>
                </a:cubicBezTo>
                <a:cubicBezTo>
                  <a:pt x="68" y="187"/>
                  <a:pt x="73" y="192"/>
                  <a:pt x="80" y="192"/>
                </a:cubicBezTo>
                <a:cubicBezTo>
                  <a:pt x="87" y="192"/>
                  <a:pt x="92" y="187"/>
                  <a:pt x="92" y="180"/>
                </a:cubicBezTo>
                <a:lnTo>
                  <a:pt x="92" y="116"/>
                </a:lnTo>
                <a:close/>
                <a:moveTo>
                  <a:pt x="140" y="116"/>
                </a:moveTo>
                <a:cubicBezTo>
                  <a:pt x="140" y="109"/>
                  <a:pt x="135" y="104"/>
                  <a:pt x="128" y="104"/>
                </a:cubicBezTo>
                <a:cubicBezTo>
                  <a:pt x="121" y="104"/>
                  <a:pt x="116" y="109"/>
                  <a:pt x="116" y="116"/>
                </a:cubicBezTo>
                <a:cubicBezTo>
                  <a:pt x="116" y="180"/>
                  <a:pt x="116" y="180"/>
                  <a:pt x="116" y="180"/>
                </a:cubicBezTo>
                <a:cubicBezTo>
                  <a:pt x="116" y="187"/>
                  <a:pt x="121" y="192"/>
                  <a:pt x="128" y="192"/>
                </a:cubicBezTo>
                <a:cubicBezTo>
                  <a:pt x="135" y="192"/>
                  <a:pt x="140" y="187"/>
                  <a:pt x="140" y="180"/>
                </a:cubicBezTo>
                <a:lnTo>
                  <a:pt x="140" y="116"/>
                </a:lnTo>
                <a:close/>
                <a:moveTo>
                  <a:pt x="188" y="116"/>
                </a:moveTo>
                <a:cubicBezTo>
                  <a:pt x="188" y="109"/>
                  <a:pt x="183" y="104"/>
                  <a:pt x="176" y="104"/>
                </a:cubicBezTo>
                <a:cubicBezTo>
                  <a:pt x="169" y="104"/>
                  <a:pt x="164" y="109"/>
                  <a:pt x="164" y="116"/>
                </a:cubicBezTo>
                <a:cubicBezTo>
                  <a:pt x="164" y="180"/>
                  <a:pt x="164" y="180"/>
                  <a:pt x="164" y="180"/>
                </a:cubicBezTo>
                <a:cubicBezTo>
                  <a:pt x="164" y="187"/>
                  <a:pt x="169" y="192"/>
                  <a:pt x="176" y="192"/>
                </a:cubicBezTo>
                <a:cubicBezTo>
                  <a:pt x="183" y="192"/>
                  <a:pt x="188" y="187"/>
                  <a:pt x="188" y="180"/>
                </a:cubicBezTo>
                <a:lnTo>
                  <a:pt x="188" y="116"/>
                </a:lnTo>
                <a:close/>
                <a:moveTo>
                  <a:pt x="142" y="18"/>
                </a:moveTo>
                <a:cubicBezTo>
                  <a:pt x="142" y="18"/>
                  <a:pt x="142" y="18"/>
                  <a:pt x="142" y="18"/>
                </a:cubicBezTo>
                <a:cubicBezTo>
                  <a:pt x="141" y="16"/>
                  <a:pt x="140" y="14"/>
                  <a:pt x="140" y="12"/>
                </a:cubicBezTo>
                <a:cubicBezTo>
                  <a:pt x="140" y="5"/>
                  <a:pt x="145" y="0"/>
                  <a:pt x="152" y="0"/>
                </a:cubicBezTo>
                <a:cubicBezTo>
                  <a:pt x="157" y="0"/>
                  <a:pt x="161" y="3"/>
                  <a:pt x="163" y="7"/>
                </a:cubicBezTo>
                <a:cubicBezTo>
                  <a:pt x="163" y="7"/>
                  <a:pt x="163" y="7"/>
                  <a:pt x="163" y="7"/>
                </a:cubicBezTo>
                <a:cubicBezTo>
                  <a:pt x="195" y="68"/>
                  <a:pt x="195" y="68"/>
                  <a:pt x="195" y="68"/>
                </a:cubicBezTo>
                <a:cubicBezTo>
                  <a:pt x="168" y="68"/>
                  <a:pt x="168" y="68"/>
                  <a:pt x="168" y="68"/>
                </a:cubicBezTo>
                <a:lnTo>
                  <a:pt x="142" y="18"/>
                </a:lnTo>
                <a:close/>
                <a:moveTo>
                  <a:pt x="114" y="18"/>
                </a:moveTo>
                <a:cubicBezTo>
                  <a:pt x="88" y="68"/>
                  <a:pt x="88" y="68"/>
                  <a:pt x="88" y="68"/>
                </a:cubicBezTo>
                <a:cubicBezTo>
                  <a:pt x="61" y="68"/>
                  <a:pt x="61" y="68"/>
                  <a:pt x="61" y="68"/>
                </a:cubicBezTo>
                <a:cubicBezTo>
                  <a:pt x="93" y="7"/>
                  <a:pt x="93" y="7"/>
                  <a:pt x="93" y="7"/>
                </a:cubicBezTo>
                <a:cubicBezTo>
                  <a:pt x="93" y="7"/>
                  <a:pt x="93" y="7"/>
                  <a:pt x="93" y="7"/>
                </a:cubicBezTo>
                <a:cubicBezTo>
                  <a:pt x="95" y="3"/>
                  <a:pt x="99" y="0"/>
                  <a:pt x="104" y="0"/>
                </a:cubicBezTo>
                <a:cubicBezTo>
                  <a:pt x="111" y="0"/>
                  <a:pt x="116" y="5"/>
                  <a:pt x="116" y="12"/>
                </a:cubicBezTo>
                <a:cubicBezTo>
                  <a:pt x="116" y="14"/>
                  <a:pt x="115" y="16"/>
                  <a:pt x="114" y="1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242" name="Google Shape;242;p19"/>
          <p:cNvSpPr/>
          <p:nvPr/>
        </p:nvSpPr>
        <p:spPr>
          <a:xfrm>
            <a:off x="4363256" y="3904941"/>
            <a:ext cx="417490" cy="377804"/>
          </a:xfrm>
          <a:custGeom>
            <a:rect b="b" l="l" r="r" t="t"/>
            <a:pathLst>
              <a:path extrusionOk="0" h="232" w="256">
                <a:moveTo>
                  <a:pt x="256" y="96"/>
                </a:moveTo>
                <a:cubicBezTo>
                  <a:pt x="256" y="114"/>
                  <a:pt x="242" y="128"/>
                  <a:pt x="224" y="128"/>
                </a:cubicBezTo>
                <a:cubicBezTo>
                  <a:pt x="206" y="128"/>
                  <a:pt x="192" y="114"/>
                  <a:pt x="192" y="96"/>
                </a:cubicBezTo>
                <a:cubicBezTo>
                  <a:pt x="192" y="114"/>
                  <a:pt x="178" y="128"/>
                  <a:pt x="160" y="128"/>
                </a:cubicBezTo>
                <a:cubicBezTo>
                  <a:pt x="142" y="128"/>
                  <a:pt x="128" y="114"/>
                  <a:pt x="128" y="96"/>
                </a:cubicBezTo>
                <a:cubicBezTo>
                  <a:pt x="128" y="114"/>
                  <a:pt x="114" y="128"/>
                  <a:pt x="96" y="128"/>
                </a:cubicBezTo>
                <a:cubicBezTo>
                  <a:pt x="78" y="128"/>
                  <a:pt x="64" y="114"/>
                  <a:pt x="64" y="96"/>
                </a:cubicBezTo>
                <a:cubicBezTo>
                  <a:pt x="64" y="114"/>
                  <a:pt x="50" y="128"/>
                  <a:pt x="32" y="128"/>
                </a:cubicBezTo>
                <a:cubicBezTo>
                  <a:pt x="14" y="128"/>
                  <a:pt x="0" y="114"/>
                  <a:pt x="0" y="96"/>
                </a:cubicBezTo>
                <a:cubicBezTo>
                  <a:pt x="23" y="36"/>
                  <a:pt x="23" y="36"/>
                  <a:pt x="23" y="36"/>
                </a:cubicBezTo>
                <a:cubicBezTo>
                  <a:pt x="234" y="36"/>
                  <a:pt x="234" y="36"/>
                  <a:pt x="234" y="36"/>
                </a:cubicBezTo>
                <a:lnTo>
                  <a:pt x="256" y="96"/>
                </a:lnTo>
                <a:close/>
                <a:moveTo>
                  <a:pt x="216" y="24"/>
                </a:moveTo>
                <a:cubicBezTo>
                  <a:pt x="40" y="24"/>
                  <a:pt x="40" y="24"/>
                  <a:pt x="40" y="24"/>
                </a:cubicBezTo>
                <a:cubicBezTo>
                  <a:pt x="33" y="24"/>
                  <a:pt x="28" y="19"/>
                  <a:pt x="28" y="12"/>
                </a:cubicBezTo>
                <a:cubicBezTo>
                  <a:pt x="28" y="5"/>
                  <a:pt x="33" y="0"/>
                  <a:pt x="40" y="0"/>
                </a:cubicBezTo>
                <a:cubicBezTo>
                  <a:pt x="216" y="0"/>
                  <a:pt x="216" y="0"/>
                  <a:pt x="216" y="0"/>
                </a:cubicBezTo>
                <a:cubicBezTo>
                  <a:pt x="223" y="0"/>
                  <a:pt x="228" y="5"/>
                  <a:pt x="228" y="12"/>
                </a:cubicBezTo>
                <a:cubicBezTo>
                  <a:pt x="228" y="19"/>
                  <a:pt x="223" y="24"/>
                  <a:pt x="216" y="24"/>
                </a:cubicBezTo>
                <a:moveTo>
                  <a:pt x="36" y="140"/>
                </a:moveTo>
                <a:cubicBezTo>
                  <a:pt x="36" y="140"/>
                  <a:pt x="36" y="140"/>
                  <a:pt x="36" y="140"/>
                </a:cubicBezTo>
                <a:cubicBezTo>
                  <a:pt x="37" y="140"/>
                  <a:pt x="38" y="140"/>
                  <a:pt x="39" y="139"/>
                </a:cubicBezTo>
                <a:cubicBezTo>
                  <a:pt x="40" y="139"/>
                  <a:pt x="40" y="139"/>
                  <a:pt x="40" y="139"/>
                </a:cubicBezTo>
                <a:cubicBezTo>
                  <a:pt x="41" y="139"/>
                  <a:pt x="41" y="139"/>
                  <a:pt x="42" y="139"/>
                </a:cubicBezTo>
                <a:cubicBezTo>
                  <a:pt x="44" y="138"/>
                  <a:pt x="46" y="138"/>
                  <a:pt x="48" y="137"/>
                </a:cubicBezTo>
                <a:cubicBezTo>
                  <a:pt x="48" y="137"/>
                  <a:pt x="48" y="137"/>
                  <a:pt x="48" y="137"/>
                </a:cubicBezTo>
                <a:cubicBezTo>
                  <a:pt x="48" y="196"/>
                  <a:pt x="48" y="196"/>
                  <a:pt x="48" y="196"/>
                </a:cubicBezTo>
                <a:cubicBezTo>
                  <a:pt x="208" y="196"/>
                  <a:pt x="208" y="196"/>
                  <a:pt x="208" y="196"/>
                </a:cubicBezTo>
                <a:cubicBezTo>
                  <a:pt x="208" y="137"/>
                  <a:pt x="208" y="137"/>
                  <a:pt x="208" y="137"/>
                </a:cubicBezTo>
                <a:cubicBezTo>
                  <a:pt x="208" y="137"/>
                  <a:pt x="208" y="137"/>
                  <a:pt x="208" y="137"/>
                </a:cubicBezTo>
                <a:cubicBezTo>
                  <a:pt x="210" y="138"/>
                  <a:pt x="212" y="138"/>
                  <a:pt x="214" y="139"/>
                </a:cubicBezTo>
                <a:cubicBezTo>
                  <a:pt x="215" y="139"/>
                  <a:pt x="215" y="139"/>
                  <a:pt x="216" y="139"/>
                </a:cubicBezTo>
                <a:cubicBezTo>
                  <a:pt x="216" y="139"/>
                  <a:pt x="216" y="139"/>
                  <a:pt x="217" y="139"/>
                </a:cubicBezTo>
                <a:cubicBezTo>
                  <a:pt x="218" y="140"/>
                  <a:pt x="219" y="140"/>
                  <a:pt x="220" y="140"/>
                </a:cubicBezTo>
                <a:cubicBezTo>
                  <a:pt x="220" y="140"/>
                  <a:pt x="220" y="140"/>
                  <a:pt x="220" y="140"/>
                </a:cubicBezTo>
                <a:cubicBezTo>
                  <a:pt x="221" y="140"/>
                  <a:pt x="223" y="140"/>
                  <a:pt x="224" y="140"/>
                </a:cubicBezTo>
                <a:cubicBezTo>
                  <a:pt x="227" y="140"/>
                  <a:pt x="229" y="140"/>
                  <a:pt x="232" y="139"/>
                </a:cubicBezTo>
                <a:cubicBezTo>
                  <a:pt x="232" y="220"/>
                  <a:pt x="232" y="220"/>
                  <a:pt x="232" y="220"/>
                </a:cubicBezTo>
                <a:cubicBezTo>
                  <a:pt x="232" y="227"/>
                  <a:pt x="227" y="232"/>
                  <a:pt x="220" y="232"/>
                </a:cubicBezTo>
                <a:cubicBezTo>
                  <a:pt x="36" y="232"/>
                  <a:pt x="36" y="232"/>
                  <a:pt x="36" y="232"/>
                </a:cubicBezTo>
                <a:cubicBezTo>
                  <a:pt x="29" y="232"/>
                  <a:pt x="24" y="227"/>
                  <a:pt x="24" y="220"/>
                </a:cubicBezTo>
                <a:cubicBezTo>
                  <a:pt x="24" y="139"/>
                  <a:pt x="24" y="139"/>
                  <a:pt x="24" y="139"/>
                </a:cubicBezTo>
                <a:cubicBezTo>
                  <a:pt x="27" y="140"/>
                  <a:pt x="29" y="140"/>
                  <a:pt x="32" y="140"/>
                </a:cubicBezTo>
                <a:cubicBezTo>
                  <a:pt x="33" y="140"/>
                  <a:pt x="35" y="140"/>
                  <a:pt x="36" y="140"/>
                </a:cubicBezTo>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243" name="Google Shape;243;p19"/>
          <p:cNvSpPr/>
          <p:nvPr/>
        </p:nvSpPr>
        <p:spPr>
          <a:xfrm>
            <a:off x="4364050" y="1279601"/>
            <a:ext cx="415902" cy="331770"/>
          </a:xfrm>
          <a:custGeom>
            <a:rect b="b" l="l" r="r" t="t"/>
            <a:pathLst>
              <a:path extrusionOk="0" h="204" w="256">
                <a:moveTo>
                  <a:pt x="255" y="45"/>
                </a:moveTo>
                <a:cubicBezTo>
                  <a:pt x="255" y="45"/>
                  <a:pt x="255" y="45"/>
                  <a:pt x="255" y="45"/>
                </a:cubicBezTo>
                <a:cubicBezTo>
                  <a:pt x="219" y="125"/>
                  <a:pt x="219" y="125"/>
                  <a:pt x="219" y="125"/>
                </a:cubicBezTo>
                <a:cubicBezTo>
                  <a:pt x="217" y="129"/>
                  <a:pt x="213" y="132"/>
                  <a:pt x="209" y="132"/>
                </a:cubicBezTo>
                <a:cubicBezTo>
                  <a:pt x="105" y="139"/>
                  <a:pt x="105" y="139"/>
                  <a:pt x="105" y="139"/>
                </a:cubicBezTo>
                <a:cubicBezTo>
                  <a:pt x="111" y="156"/>
                  <a:pt x="111" y="156"/>
                  <a:pt x="111" y="156"/>
                </a:cubicBezTo>
                <a:cubicBezTo>
                  <a:pt x="224" y="156"/>
                  <a:pt x="224" y="156"/>
                  <a:pt x="224" y="156"/>
                </a:cubicBezTo>
                <a:cubicBezTo>
                  <a:pt x="237" y="156"/>
                  <a:pt x="248" y="167"/>
                  <a:pt x="248" y="180"/>
                </a:cubicBezTo>
                <a:cubicBezTo>
                  <a:pt x="248" y="193"/>
                  <a:pt x="237" y="204"/>
                  <a:pt x="224" y="204"/>
                </a:cubicBezTo>
                <a:cubicBezTo>
                  <a:pt x="211" y="204"/>
                  <a:pt x="200" y="193"/>
                  <a:pt x="200" y="180"/>
                </a:cubicBezTo>
                <a:cubicBezTo>
                  <a:pt x="88" y="180"/>
                  <a:pt x="88" y="180"/>
                  <a:pt x="88" y="180"/>
                </a:cubicBezTo>
                <a:cubicBezTo>
                  <a:pt x="88" y="193"/>
                  <a:pt x="77" y="204"/>
                  <a:pt x="64" y="204"/>
                </a:cubicBezTo>
                <a:cubicBezTo>
                  <a:pt x="51" y="204"/>
                  <a:pt x="40" y="193"/>
                  <a:pt x="40" y="180"/>
                </a:cubicBezTo>
                <a:cubicBezTo>
                  <a:pt x="40" y="167"/>
                  <a:pt x="51" y="156"/>
                  <a:pt x="64" y="156"/>
                </a:cubicBezTo>
                <a:cubicBezTo>
                  <a:pt x="86" y="156"/>
                  <a:pt x="86" y="156"/>
                  <a:pt x="86" y="156"/>
                </a:cubicBezTo>
                <a:cubicBezTo>
                  <a:pt x="39" y="24"/>
                  <a:pt x="39" y="24"/>
                  <a:pt x="39" y="24"/>
                </a:cubicBezTo>
                <a:cubicBezTo>
                  <a:pt x="12" y="24"/>
                  <a:pt x="12" y="24"/>
                  <a:pt x="12" y="24"/>
                </a:cubicBezTo>
                <a:cubicBezTo>
                  <a:pt x="5" y="24"/>
                  <a:pt x="0" y="19"/>
                  <a:pt x="0" y="12"/>
                </a:cubicBezTo>
                <a:cubicBezTo>
                  <a:pt x="0" y="5"/>
                  <a:pt x="5" y="0"/>
                  <a:pt x="12" y="0"/>
                </a:cubicBezTo>
                <a:cubicBezTo>
                  <a:pt x="48" y="0"/>
                  <a:pt x="48" y="0"/>
                  <a:pt x="48" y="0"/>
                </a:cubicBezTo>
                <a:cubicBezTo>
                  <a:pt x="53" y="0"/>
                  <a:pt x="58" y="3"/>
                  <a:pt x="59" y="8"/>
                </a:cubicBezTo>
                <a:cubicBezTo>
                  <a:pt x="59" y="8"/>
                  <a:pt x="59" y="8"/>
                  <a:pt x="59" y="8"/>
                </a:cubicBezTo>
                <a:cubicBezTo>
                  <a:pt x="66" y="28"/>
                  <a:pt x="66" y="28"/>
                  <a:pt x="66" y="28"/>
                </a:cubicBezTo>
                <a:cubicBezTo>
                  <a:pt x="244" y="28"/>
                  <a:pt x="244" y="28"/>
                  <a:pt x="244" y="28"/>
                </a:cubicBezTo>
                <a:cubicBezTo>
                  <a:pt x="251" y="28"/>
                  <a:pt x="256" y="33"/>
                  <a:pt x="256" y="40"/>
                </a:cubicBezTo>
                <a:cubicBezTo>
                  <a:pt x="256" y="42"/>
                  <a:pt x="256" y="43"/>
                  <a:pt x="255" y="45"/>
                </a:cubicBezTo>
                <a:moveTo>
                  <a:pt x="75" y="52"/>
                </a:moveTo>
                <a:cubicBezTo>
                  <a:pt x="97" y="115"/>
                  <a:pt x="97" y="115"/>
                  <a:pt x="97" y="115"/>
                </a:cubicBezTo>
                <a:cubicBezTo>
                  <a:pt x="200" y="109"/>
                  <a:pt x="200" y="109"/>
                  <a:pt x="200" y="109"/>
                </a:cubicBezTo>
                <a:cubicBezTo>
                  <a:pt x="225" y="52"/>
                  <a:pt x="225" y="52"/>
                  <a:pt x="225" y="52"/>
                </a:cubicBezTo>
                <a:lnTo>
                  <a:pt x="75" y="5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Rockwell"/>
              <a:ea typeface="Rockwell"/>
              <a:cs typeface="Rockwell"/>
              <a:sym typeface="Rockwell"/>
            </a:endParaRPr>
          </a:p>
        </p:txBody>
      </p:sp>
      <p:sp>
        <p:nvSpPr>
          <p:cNvPr id="244" name="Google Shape;244;p19"/>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4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15"/>
                                        </p:tgtEl>
                                        <p:attrNameLst>
                                          <p:attrName>style.visibility</p:attrName>
                                        </p:attrNameLst>
                                      </p:cBhvr>
                                      <p:to>
                                        <p:strVal val="visible"/>
                                      </p:to>
                                    </p:set>
                                    <p:anim calcmode="lin" valueType="num">
                                      <p:cBhvr additive="base">
                                        <p:cTn dur="500"/>
                                        <p:tgtEl>
                                          <p:spTgt spid="215"/>
                                        </p:tgtEl>
                                        <p:attrNameLst>
                                          <p:attrName>ppt_w</p:attrName>
                                        </p:attrNameLst>
                                      </p:cBhvr>
                                      <p:tavLst>
                                        <p:tav fmla="" tm="0">
                                          <p:val>
                                            <p:strVal val="0"/>
                                          </p:val>
                                        </p:tav>
                                        <p:tav fmla="" tm="100000">
                                          <p:val>
                                            <p:strVal val="#ppt_w"/>
                                          </p:val>
                                        </p:tav>
                                      </p:tavLst>
                                    </p:anim>
                                    <p:anim calcmode="lin" valueType="num">
                                      <p:cBhvr additive="base">
                                        <p:cTn dur="500"/>
                                        <p:tgtEl>
                                          <p:spTgt spid="215"/>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200"/>
                                        <p:tgtEl>
                                          <p:spTgt spid="214"/>
                                        </p:tgtEl>
                                      </p:cBhvr>
                                    </p:animEffect>
                                  </p:childTnLst>
                                </p:cTn>
                              </p:par>
                            </p:childTnLst>
                          </p:cTn>
                        </p:par>
                        <p:par>
                          <p:cTn fill="hold">
                            <p:stCondLst>
                              <p:cond delay="1700"/>
                            </p:stCondLst>
                            <p:childTnLst>
                              <p:par>
                                <p:cTn fill="hold" nodeType="afterEffect" presetClass="entr" presetID="23" presetSubtype="16">
                                  <p:stCondLst>
                                    <p:cond delay="0"/>
                                  </p:stCondLst>
                                  <p:childTnLst>
                                    <p:set>
                                      <p:cBhvr>
                                        <p:cTn dur="1" fill="hold">
                                          <p:stCondLst>
                                            <p:cond delay="0"/>
                                          </p:stCondLst>
                                        </p:cTn>
                                        <p:tgtEl>
                                          <p:spTgt spid="224"/>
                                        </p:tgtEl>
                                        <p:attrNameLst>
                                          <p:attrName>style.visibility</p:attrName>
                                        </p:attrNameLst>
                                      </p:cBhvr>
                                      <p:to>
                                        <p:strVal val="visible"/>
                                      </p:to>
                                    </p:set>
                                    <p:anim calcmode="lin" valueType="num">
                                      <p:cBhvr additive="base">
                                        <p:cTn dur="500"/>
                                        <p:tgtEl>
                                          <p:spTgt spid="224"/>
                                        </p:tgtEl>
                                        <p:attrNameLst>
                                          <p:attrName>ppt_w</p:attrName>
                                        </p:attrNameLst>
                                      </p:cBhvr>
                                      <p:tavLst>
                                        <p:tav fmla="" tm="0">
                                          <p:val>
                                            <p:strVal val="0"/>
                                          </p:val>
                                        </p:tav>
                                        <p:tav fmla="" tm="100000">
                                          <p:val>
                                            <p:strVal val="#ppt_w"/>
                                          </p:val>
                                        </p:tav>
                                      </p:tavLst>
                                    </p:anim>
                                    <p:anim calcmode="lin" valueType="num">
                                      <p:cBhvr additive="base">
                                        <p:cTn dur="500"/>
                                        <p:tgtEl>
                                          <p:spTgt spid="224"/>
                                        </p:tgtEl>
                                        <p:attrNameLst>
                                          <p:attrName>ppt_h</p:attrName>
                                        </p:attrNameLst>
                                      </p:cBhvr>
                                      <p:tavLst>
                                        <p:tav fmla="" tm="0">
                                          <p:val>
                                            <p:strVal val="0"/>
                                          </p:val>
                                        </p:tav>
                                        <p:tav fmla="" tm="100000">
                                          <p:val>
                                            <p:strVal val="#ppt_h"/>
                                          </p:val>
                                        </p:tav>
                                      </p:tavLst>
                                    </p:anim>
                                  </p:childTnLst>
                                </p:cTn>
                              </p:par>
                            </p:childTnLst>
                          </p:cTn>
                        </p:par>
                        <p:par>
                          <p:cTn fill="hold">
                            <p:stCondLst>
                              <p:cond delay="2200"/>
                            </p:stCondLst>
                            <p:childTnLst>
                              <p:par>
                                <p:cTn fill="hold" nodeType="afterEffect" presetClass="entr" presetID="23" presetSubtype="16">
                                  <p:stCondLst>
                                    <p:cond delay="0"/>
                                  </p:stCondLst>
                                  <p:childTnLst>
                                    <p:set>
                                      <p:cBhvr>
                                        <p:cTn dur="1" fill="hold">
                                          <p:stCondLst>
                                            <p:cond delay="0"/>
                                          </p:stCondLst>
                                        </p:cTn>
                                        <p:tgtEl>
                                          <p:spTgt spid="237"/>
                                        </p:tgtEl>
                                        <p:attrNameLst>
                                          <p:attrName>style.visibility</p:attrName>
                                        </p:attrNameLst>
                                      </p:cBhvr>
                                      <p:to>
                                        <p:strVal val="visible"/>
                                      </p:to>
                                    </p:set>
                                    <p:anim calcmode="lin" valueType="num">
                                      <p:cBhvr additive="base">
                                        <p:cTn dur="500"/>
                                        <p:tgtEl>
                                          <p:spTgt spid="237"/>
                                        </p:tgtEl>
                                        <p:attrNameLst>
                                          <p:attrName>ppt_w</p:attrName>
                                        </p:attrNameLst>
                                      </p:cBhvr>
                                      <p:tavLst>
                                        <p:tav fmla="" tm="0">
                                          <p:val>
                                            <p:strVal val="0"/>
                                          </p:val>
                                        </p:tav>
                                        <p:tav fmla="" tm="100000">
                                          <p:val>
                                            <p:strVal val="#ppt_w"/>
                                          </p:val>
                                        </p:tav>
                                      </p:tavLst>
                                    </p:anim>
                                    <p:anim calcmode="lin" valueType="num">
                                      <p:cBhvr additive="base">
                                        <p:cTn dur="500"/>
                                        <p:tgtEl>
                                          <p:spTgt spid="237"/>
                                        </p:tgtEl>
                                        <p:attrNameLst>
                                          <p:attrName>ppt_h</p:attrName>
                                        </p:attrNameLst>
                                      </p:cBhvr>
                                      <p:tavLst>
                                        <p:tav fmla="" tm="0">
                                          <p:val>
                                            <p:strVal val="0"/>
                                          </p:val>
                                        </p:tav>
                                        <p:tav fmla="" tm="100000">
                                          <p:val>
                                            <p:strVal val="#ppt_h"/>
                                          </p:val>
                                        </p:tav>
                                      </p:tavLst>
                                    </p:anim>
                                  </p:childTnLst>
                                </p:cTn>
                              </p:par>
                            </p:childTnLst>
                          </p:cTn>
                        </p:par>
                        <p:par>
                          <p:cTn fill="hold">
                            <p:stCondLst>
                              <p:cond delay="2700"/>
                            </p:stCondLst>
                            <p:childTnLst>
                              <p:par>
                                <p:cTn fill="hold" nodeType="afterEffect" presetClass="entr" presetID="23" presetSubtype="16">
                                  <p:stCondLst>
                                    <p:cond delay="0"/>
                                  </p:stCondLst>
                                  <p:childTnLst>
                                    <p:set>
                                      <p:cBhvr>
                                        <p:cTn dur="1" fill="hold">
                                          <p:stCondLst>
                                            <p:cond delay="0"/>
                                          </p:stCondLst>
                                        </p:cTn>
                                        <p:tgtEl>
                                          <p:spTgt spid="230"/>
                                        </p:tgtEl>
                                        <p:attrNameLst>
                                          <p:attrName>style.visibility</p:attrName>
                                        </p:attrNameLst>
                                      </p:cBhvr>
                                      <p:to>
                                        <p:strVal val="visible"/>
                                      </p:to>
                                    </p:set>
                                    <p:anim calcmode="lin" valueType="num">
                                      <p:cBhvr additive="base">
                                        <p:cTn dur="500"/>
                                        <p:tgtEl>
                                          <p:spTgt spid="230"/>
                                        </p:tgtEl>
                                        <p:attrNameLst>
                                          <p:attrName>ppt_w</p:attrName>
                                        </p:attrNameLst>
                                      </p:cBhvr>
                                      <p:tavLst>
                                        <p:tav fmla="" tm="0">
                                          <p:val>
                                            <p:strVal val="0"/>
                                          </p:val>
                                        </p:tav>
                                        <p:tav fmla="" tm="100000">
                                          <p:val>
                                            <p:strVal val="#ppt_w"/>
                                          </p:val>
                                        </p:tav>
                                      </p:tavLst>
                                    </p:anim>
                                    <p:anim calcmode="lin" valueType="num">
                                      <p:cBhvr additive="base">
                                        <p:cTn dur="500"/>
                                        <p:tgtEl>
                                          <p:spTgt spid="230"/>
                                        </p:tgtEl>
                                        <p:attrNameLst>
                                          <p:attrName>ppt_h</p:attrName>
                                        </p:attrNameLst>
                                      </p:cBhvr>
                                      <p:tavLst>
                                        <p:tav fmla="" tm="0">
                                          <p:val>
                                            <p:strVal val="0"/>
                                          </p:val>
                                        </p:tav>
                                        <p:tav fmla="" tm="100000">
                                          <p:val>
                                            <p:strVal val="#ppt_h"/>
                                          </p:val>
                                        </p:tav>
                                      </p:tavLst>
                                    </p:anim>
                                  </p:childTnLst>
                                </p:cTn>
                              </p:par>
                            </p:childTnLst>
                          </p:cTn>
                        </p:par>
                        <p:par>
                          <p:cTn fill="hold">
                            <p:stCondLst>
                              <p:cond delay="3200"/>
                            </p:stCondLst>
                            <p:childTnLst>
                              <p:par>
                                <p:cTn fill="hold" nodeType="afterEffect" presetClass="entr" presetID="23" presetSubtype="16">
                                  <p:stCondLst>
                                    <p:cond delay="0"/>
                                  </p:stCondLst>
                                  <p:childTnLst>
                                    <p:set>
                                      <p:cBhvr>
                                        <p:cTn dur="1" fill="hold">
                                          <p:stCondLst>
                                            <p:cond delay="0"/>
                                          </p:stCondLst>
                                        </p:cTn>
                                        <p:tgtEl>
                                          <p:spTgt spid="239"/>
                                        </p:tgtEl>
                                        <p:attrNameLst>
                                          <p:attrName>style.visibility</p:attrName>
                                        </p:attrNameLst>
                                      </p:cBhvr>
                                      <p:to>
                                        <p:strVal val="visible"/>
                                      </p:to>
                                    </p:set>
                                    <p:anim calcmode="lin" valueType="num">
                                      <p:cBhvr additive="base">
                                        <p:cTn dur="500"/>
                                        <p:tgtEl>
                                          <p:spTgt spid="239"/>
                                        </p:tgtEl>
                                        <p:attrNameLst>
                                          <p:attrName>ppt_w</p:attrName>
                                        </p:attrNameLst>
                                      </p:cBhvr>
                                      <p:tavLst>
                                        <p:tav fmla="" tm="0">
                                          <p:val>
                                            <p:strVal val="0"/>
                                          </p:val>
                                        </p:tav>
                                        <p:tav fmla="" tm="100000">
                                          <p:val>
                                            <p:strVal val="#ppt_w"/>
                                          </p:val>
                                        </p:tav>
                                      </p:tavLst>
                                    </p:anim>
                                    <p:anim calcmode="lin" valueType="num">
                                      <p:cBhvr additive="base">
                                        <p:cTn dur="500"/>
                                        <p:tgtEl>
                                          <p:spTgt spid="239"/>
                                        </p:tgtEl>
                                        <p:attrNameLst>
                                          <p:attrName>ppt_h</p:attrName>
                                        </p:attrNameLst>
                                      </p:cBhvr>
                                      <p:tavLst>
                                        <p:tav fmla="" tm="0">
                                          <p:val>
                                            <p:strVal val="0"/>
                                          </p:val>
                                        </p:tav>
                                        <p:tav fmla="" tm="100000">
                                          <p:val>
                                            <p:strVal val="#ppt_h"/>
                                          </p:val>
                                        </p:tav>
                                      </p:tavLst>
                                    </p:anim>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
                                        <p:tgtEl>
                                          <p:spTgt spid="231"/>
                                        </p:tgtEl>
                                      </p:cBhvr>
                                    </p:animEffect>
                                  </p:childTnLst>
                                </p:cTn>
                              </p:par>
                            </p:childTnLst>
                          </p:cTn>
                        </p:par>
                        <p:par>
                          <p:cTn fill="hold">
                            <p:stCondLst>
                              <p:cond delay="4200"/>
                            </p:stCondLst>
                            <p:childTnLst>
                              <p:par>
                                <p:cTn fill="hold" nodeType="after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childTnLst>
                          </p:cTn>
                        </p:par>
                        <p:par>
                          <p:cTn fill="hold">
                            <p:stCondLst>
                              <p:cond delay="4700"/>
                            </p:stCondLst>
                            <p:childTnLst>
                              <p:par>
                                <p:cTn fill="hold" nodeType="afterEffect" presetClass="entr" presetID="23" presetSubtype="16">
                                  <p:stCondLst>
                                    <p:cond delay="0"/>
                                  </p:stCondLst>
                                  <p:childTnLst>
                                    <p:set>
                                      <p:cBhvr>
                                        <p:cTn dur="1" fill="hold">
                                          <p:stCondLst>
                                            <p:cond delay="0"/>
                                          </p:stCondLst>
                                        </p:cTn>
                                        <p:tgtEl>
                                          <p:spTgt spid="225"/>
                                        </p:tgtEl>
                                        <p:attrNameLst>
                                          <p:attrName>style.visibility</p:attrName>
                                        </p:attrNameLst>
                                      </p:cBhvr>
                                      <p:to>
                                        <p:strVal val="visible"/>
                                      </p:to>
                                    </p:set>
                                    <p:anim calcmode="lin" valueType="num">
                                      <p:cBhvr additive="base">
                                        <p:cTn dur="500"/>
                                        <p:tgtEl>
                                          <p:spTgt spid="225"/>
                                        </p:tgtEl>
                                        <p:attrNameLst>
                                          <p:attrName>ppt_w</p:attrName>
                                        </p:attrNameLst>
                                      </p:cBhvr>
                                      <p:tavLst>
                                        <p:tav fmla="" tm="0">
                                          <p:val>
                                            <p:strVal val="0"/>
                                          </p:val>
                                        </p:tav>
                                        <p:tav fmla="" tm="100000">
                                          <p:val>
                                            <p:strVal val="#ppt_w"/>
                                          </p:val>
                                        </p:tav>
                                      </p:tavLst>
                                    </p:anim>
                                    <p:anim calcmode="lin" valueType="num">
                                      <p:cBhvr additive="base">
                                        <p:cTn dur="500"/>
                                        <p:tgtEl>
                                          <p:spTgt spid="225"/>
                                        </p:tgtEl>
                                        <p:attrNameLst>
                                          <p:attrName>ppt_h</p:attrName>
                                        </p:attrNameLst>
                                      </p:cBhvr>
                                      <p:tavLst>
                                        <p:tav fmla="" tm="0">
                                          <p:val>
                                            <p:strVal val="0"/>
                                          </p:val>
                                        </p:tav>
                                        <p:tav fmla="" tm="100000">
                                          <p:val>
                                            <p:strVal val="#ppt_h"/>
                                          </p:val>
                                        </p:tav>
                                      </p:tavLst>
                                    </p:anim>
                                  </p:childTnLst>
                                </p:cTn>
                              </p:par>
                            </p:childTnLst>
                          </p:cTn>
                        </p:par>
                        <p:par>
                          <p:cTn fill="hold">
                            <p:stCondLst>
                              <p:cond delay="5200"/>
                            </p:stCondLst>
                            <p:childTnLst>
                              <p:par>
                                <p:cTn fill="hold" nodeType="afterEffect" presetClass="entr" presetID="23" presetSubtype="16">
                                  <p:stCondLst>
                                    <p:cond delay="0"/>
                                  </p:stCondLst>
                                  <p:childTnLst>
                                    <p:set>
                                      <p:cBhvr>
                                        <p:cTn dur="1" fill="hold">
                                          <p:stCondLst>
                                            <p:cond delay="0"/>
                                          </p:stCondLst>
                                        </p:cTn>
                                        <p:tgtEl>
                                          <p:spTgt spid="243"/>
                                        </p:tgtEl>
                                        <p:attrNameLst>
                                          <p:attrName>style.visibility</p:attrName>
                                        </p:attrNameLst>
                                      </p:cBhvr>
                                      <p:to>
                                        <p:strVal val="visible"/>
                                      </p:to>
                                    </p:set>
                                    <p:anim calcmode="lin" valueType="num">
                                      <p:cBhvr additive="base">
                                        <p:cTn dur="500"/>
                                        <p:tgtEl>
                                          <p:spTgt spid="243"/>
                                        </p:tgtEl>
                                        <p:attrNameLst>
                                          <p:attrName>ppt_w</p:attrName>
                                        </p:attrNameLst>
                                      </p:cBhvr>
                                      <p:tavLst>
                                        <p:tav fmla="" tm="0">
                                          <p:val>
                                            <p:strVal val="0"/>
                                          </p:val>
                                        </p:tav>
                                        <p:tav fmla="" tm="100000">
                                          <p:val>
                                            <p:strVal val="#ppt_w"/>
                                          </p:val>
                                        </p:tav>
                                      </p:tavLst>
                                    </p:anim>
                                    <p:anim calcmode="lin" valueType="num">
                                      <p:cBhvr additive="base">
                                        <p:cTn dur="500"/>
                                        <p:tgtEl>
                                          <p:spTgt spid="243"/>
                                        </p:tgtEl>
                                        <p:attrNameLst>
                                          <p:attrName>ppt_h</p:attrName>
                                        </p:attrNameLst>
                                      </p:cBhvr>
                                      <p:tavLst>
                                        <p:tav fmla="" tm="0">
                                          <p:val>
                                            <p:strVal val="0"/>
                                          </p:val>
                                        </p:tav>
                                        <p:tav fmla="" tm="100000">
                                          <p:val>
                                            <p:strVal val="#ppt_h"/>
                                          </p:val>
                                        </p:tav>
                                      </p:tavLst>
                                    </p:anim>
                                  </p:childTnLst>
                                </p:cTn>
                              </p:par>
                            </p:childTnLst>
                          </p:cTn>
                        </p:par>
                        <p:par>
                          <p:cTn fill="hold">
                            <p:stCondLst>
                              <p:cond delay="5700"/>
                            </p:stCondLst>
                            <p:childTnLst>
                              <p:par>
                                <p:cTn fill="hold" nodeType="after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par>
                          <p:cTn fill="hold">
                            <p:stCondLst>
                              <p:cond delay="6200"/>
                            </p:stCondLst>
                            <p:childTnLst>
                              <p:par>
                                <p:cTn fill="hold" nodeType="after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childTnLst>
                          </p:cTn>
                        </p:par>
                        <p:par>
                          <p:cTn fill="hold">
                            <p:stCondLst>
                              <p:cond delay="6700"/>
                            </p:stCondLst>
                            <p:childTnLst>
                              <p:par>
                                <p:cTn fill="hold" nodeType="afterEffect" presetClass="entr" presetID="23" presetSubtype="16">
                                  <p:stCondLst>
                                    <p:cond delay="0"/>
                                  </p:stCondLst>
                                  <p:childTnLst>
                                    <p:set>
                                      <p:cBhvr>
                                        <p:cTn dur="1" fill="hold">
                                          <p:stCondLst>
                                            <p:cond delay="0"/>
                                          </p:stCondLst>
                                        </p:cTn>
                                        <p:tgtEl>
                                          <p:spTgt spid="226"/>
                                        </p:tgtEl>
                                        <p:attrNameLst>
                                          <p:attrName>style.visibility</p:attrName>
                                        </p:attrNameLst>
                                      </p:cBhvr>
                                      <p:to>
                                        <p:strVal val="visible"/>
                                      </p:to>
                                    </p:set>
                                    <p:anim calcmode="lin" valueType="num">
                                      <p:cBhvr additive="base">
                                        <p:cTn dur="500"/>
                                        <p:tgtEl>
                                          <p:spTgt spid="226"/>
                                        </p:tgtEl>
                                        <p:attrNameLst>
                                          <p:attrName>ppt_w</p:attrName>
                                        </p:attrNameLst>
                                      </p:cBhvr>
                                      <p:tavLst>
                                        <p:tav fmla="" tm="0">
                                          <p:val>
                                            <p:strVal val="0"/>
                                          </p:val>
                                        </p:tav>
                                        <p:tav fmla="" tm="100000">
                                          <p:val>
                                            <p:strVal val="#ppt_w"/>
                                          </p:val>
                                        </p:tav>
                                      </p:tavLst>
                                    </p:anim>
                                    <p:anim calcmode="lin" valueType="num">
                                      <p:cBhvr additive="base">
                                        <p:cTn dur="500"/>
                                        <p:tgtEl>
                                          <p:spTgt spid="226"/>
                                        </p:tgtEl>
                                        <p:attrNameLst>
                                          <p:attrName>ppt_h</p:attrName>
                                        </p:attrNameLst>
                                      </p:cBhvr>
                                      <p:tavLst>
                                        <p:tav fmla="" tm="0">
                                          <p:val>
                                            <p:strVal val="0"/>
                                          </p:val>
                                        </p:tav>
                                        <p:tav fmla="" tm="100000">
                                          <p:val>
                                            <p:strVal val="#ppt_h"/>
                                          </p:val>
                                        </p:tav>
                                      </p:tavLst>
                                    </p:anim>
                                  </p:childTnLst>
                                </p:cTn>
                              </p:par>
                            </p:childTnLst>
                          </p:cTn>
                        </p:par>
                        <p:par>
                          <p:cTn fill="hold">
                            <p:stCondLst>
                              <p:cond delay="7200"/>
                            </p:stCondLst>
                            <p:childTnLst>
                              <p:par>
                                <p:cTn fill="hold" nodeType="afterEffect" presetClass="entr" presetID="23" presetSubtype="16">
                                  <p:stCondLst>
                                    <p:cond delay="0"/>
                                  </p:stCondLst>
                                  <p:childTnLst>
                                    <p:set>
                                      <p:cBhvr>
                                        <p:cTn dur="1" fill="hold">
                                          <p:stCondLst>
                                            <p:cond delay="0"/>
                                          </p:stCondLst>
                                        </p:cTn>
                                        <p:tgtEl>
                                          <p:spTgt spid="241"/>
                                        </p:tgtEl>
                                        <p:attrNameLst>
                                          <p:attrName>style.visibility</p:attrName>
                                        </p:attrNameLst>
                                      </p:cBhvr>
                                      <p:to>
                                        <p:strVal val="visible"/>
                                      </p:to>
                                    </p:set>
                                    <p:anim calcmode="lin" valueType="num">
                                      <p:cBhvr additive="base">
                                        <p:cTn dur="500"/>
                                        <p:tgtEl>
                                          <p:spTgt spid="241"/>
                                        </p:tgtEl>
                                        <p:attrNameLst>
                                          <p:attrName>ppt_w</p:attrName>
                                        </p:attrNameLst>
                                      </p:cBhvr>
                                      <p:tavLst>
                                        <p:tav fmla="" tm="0">
                                          <p:val>
                                            <p:strVal val="0"/>
                                          </p:val>
                                        </p:tav>
                                        <p:tav fmla="" tm="100000">
                                          <p:val>
                                            <p:strVal val="#ppt_w"/>
                                          </p:val>
                                        </p:tav>
                                      </p:tavLst>
                                    </p:anim>
                                    <p:anim calcmode="lin" valueType="num">
                                      <p:cBhvr additive="base">
                                        <p:cTn dur="500"/>
                                        <p:tgtEl>
                                          <p:spTgt spid="241"/>
                                        </p:tgtEl>
                                        <p:attrNameLst>
                                          <p:attrName>ppt_h</p:attrName>
                                        </p:attrNameLst>
                                      </p:cBhvr>
                                      <p:tavLst>
                                        <p:tav fmla="" tm="0">
                                          <p:val>
                                            <p:strVal val="0"/>
                                          </p:val>
                                        </p:tav>
                                        <p:tav fmla="" tm="100000">
                                          <p:val>
                                            <p:strVal val="#ppt_h"/>
                                          </p:val>
                                        </p:tav>
                                      </p:tavLst>
                                    </p:anim>
                                  </p:childTnLst>
                                </p:cTn>
                              </p:par>
                            </p:childTnLst>
                          </p:cTn>
                        </p:par>
                        <p:par>
                          <p:cTn fill="hold">
                            <p:stCondLst>
                              <p:cond delay="7700"/>
                            </p:stCondLst>
                            <p:childTnLst>
                              <p:par>
                                <p:cTn fill="hold" nodeType="after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par>
                          <p:cTn fill="hold">
                            <p:stCondLst>
                              <p:cond delay="8200"/>
                            </p:stCondLst>
                            <p:childTnLst>
                              <p:par>
                                <p:cTn fill="hold" nodeType="after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par>
                          <p:cTn fill="hold">
                            <p:stCondLst>
                              <p:cond delay="8700"/>
                            </p:stCondLst>
                            <p:childTnLst>
                              <p:par>
                                <p:cTn fill="hold" nodeType="afterEffect" presetClass="entr" presetID="23" presetSubtype="16">
                                  <p:stCondLst>
                                    <p:cond delay="0"/>
                                  </p:stCondLst>
                                  <p:childTnLst>
                                    <p:set>
                                      <p:cBhvr>
                                        <p:cTn dur="1" fill="hold">
                                          <p:stCondLst>
                                            <p:cond delay="0"/>
                                          </p:stCondLst>
                                        </p:cTn>
                                        <p:tgtEl>
                                          <p:spTgt spid="227"/>
                                        </p:tgtEl>
                                        <p:attrNameLst>
                                          <p:attrName>style.visibility</p:attrName>
                                        </p:attrNameLst>
                                      </p:cBhvr>
                                      <p:to>
                                        <p:strVal val="visible"/>
                                      </p:to>
                                    </p:set>
                                    <p:anim calcmode="lin" valueType="num">
                                      <p:cBhvr additive="base">
                                        <p:cTn dur="500"/>
                                        <p:tgtEl>
                                          <p:spTgt spid="227"/>
                                        </p:tgtEl>
                                        <p:attrNameLst>
                                          <p:attrName>ppt_w</p:attrName>
                                        </p:attrNameLst>
                                      </p:cBhvr>
                                      <p:tavLst>
                                        <p:tav fmla="" tm="0">
                                          <p:val>
                                            <p:strVal val="0"/>
                                          </p:val>
                                        </p:tav>
                                        <p:tav fmla="" tm="100000">
                                          <p:val>
                                            <p:strVal val="#ppt_w"/>
                                          </p:val>
                                        </p:tav>
                                      </p:tavLst>
                                    </p:anim>
                                    <p:anim calcmode="lin" valueType="num">
                                      <p:cBhvr additive="base">
                                        <p:cTn dur="500"/>
                                        <p:tgtEl>
                                          <p:spTgt spid="227"/>
                                        </p:tgtEl>
                                        <p:attrNameLst>
                                          <p:attrName>ppt_h</p:attrName>
                                        </p:attrNameLst>
                                      </p:cBhvr>
                                      <p:tavLst>
                                        <p:tav fmla="" tm="0">
                                          <p:val>
                                            <p:strVal val="0"/>
                                          </p:val>
                                        </p:tav>
                                        <p:tav fmla="" tm="100000">
                                          <p:val>
                                            <p:strVal val="#ppt_h"/>
                                          </p:val>
                                        </p:tav>
                                      </p:tavLst>
                                    </p:anim>
                                  </p:childTnLst>
                                </p:cTn>
                              </p:par>
                            </p:childTnLst>
                          </p:cTn>
                        </p:par>
                        <p:par>
                          <p:cTn fill="hold">
                            <p:stCondLst>
                              <p:cond delay="9200"/>
                            </p:stCondLst>
                            <p:childTnLst>
                              <p:par>
                                <p:cTn fill="hold" nodeType="afterEffect" presetClass="entr" presetID="23" presetSubtype="16">
                                  <p:stCondLst>
                                    <p:cond delay="0"/>
                                  </p:stCondLst>
                                  <p:childTnLst>
                                    <p:set>
                                      <p:cBhvr>
                                        <p:cTn dur="1" fill="hold">
                                          <p:stCondLst>
                                            <p:cond delay="0"/>
                                          </p:stCondLst>
                                        </p:cTn>
                                        <p:tgtEl>
                                          <p:spTgt spid="238"/>
                                        </p:tgtEl>
                                        <p:attrNameLst>
                                          <p:attrName>style.visibility</p:attrName>
                                        </p:attrNameLst>
                                      </p:cBhvr>
                                      <p:to>
                                        <p:strVal val="visible"/>
                                      </p:to>
                                    </p:set>
                                    <p:anim calcmode="lin" valueType="num">
                                      <p:cBhvr additive="base">
                                        <p:cTn dur="500"/>
                                        <p:tgtEl>
                                          <p:spTgt spid="238"/>
                                        </p:tgtEl>
                                        <p:attrNameLst>
                                          <p:attrName>ppt_w</p:attrName>
                                        </p:attrNameLst>
                                      </p:cBhvr>
                                      <p:tavLst>
                                        <p:tav fmla="" tm="0">
                                          <p:val>
                                            <p:strVal val="0"/>
                                          </p:val>
                                        </p:tav>
                                        <p:tav fmla="" tm="100000">
                                          <p:val>
                                            <p:strVal val="#ppt_w"/>
                                          </p:val>
                                        </p:tav>
                                      </p:tavLst>
                                    </p:anim>
                                    <p:anim calcmode="lin" valueType="num">
                                      <p:cBhvr additive="base">
                                        <p:cTn dur="500"/>
                                        <p:tgtEl>
                                          <p:spTgt spid="238"/>
                                        </p:tgtEl>
                                        <p:attrNameLst>
                                          <p:attrName>ppt_h</p:attrName>
                                        </p:attrNameLst>
                                      </p:cBhvr>
                                      <p:tavLst>
                                        <p:tav fmla="" tm="0">
                                          <p:val>
                                            <p:strVal val="0"/>
                                          </p:val>
                                        </p:tav>
                                        <p:tav fmla="" tm="100000">
                                          <p:val>
                                            <p:strVal val="#ppt_h"/>
                                          </p:val>
                                        </p:tav>
                                      </p:tavLst>
                                    </p:anim>
                                  </p:childTnLst>
                                </p:cTn>
                              </p:par>
                            </p:childTnLst>
                          </p:cTn>
                        </p:par>
                        <p:par>
                          <p:cTn fill="hold">
                            <p:stCondLst>
                              <p:cond delay="9700"/>
                            </p:stCondLst>
                            <p:childTnLst>
                              <p:par>
                                <p:cTn fill="hold" nodeType="after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
                                        <p:tgtEl>
                                          <p:spTgt spid="235"/>
                                        </p:tgtEl>
                                      </p:cBhvr>
                                    </p:animEffect>
                                  </p:childTnLst>
                                </p:cTn>
                              </p:par>
                            </p:childTnLst>
                          </p:cTn>
                        </p:par>
                        <p:par>
                          <p:cTn fill="hold">
                            <p:stCondLst>
                              <p:cond delay="10200"/>
                            </p:stCondLst>
                            <p:childTnLst>
                              <p:par>
                                <p:cTn fill="hold" nodeType="after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childTnLst>
                          </p:cTn>
                        </p:par>
                        <p:par>
                          <p:cTn fill="hold">
                            <p:stCondLst>
                              <p:cond delay="10700"/>
                            </p:stCondLst>
                            <p:childTnLst>
                              <p:par>
                                <p:cTn fill="hold" nodeType="afterEffect" presetClass="entr" presetID="23" presetSubtype="16">
                                  <p:stCondLst>
                                    <p:cond delay="0"/>
                                  </p:stCondLst>
                                  <p:childTnLst>
                                    <p:set>
                                      <p:cBhvr>
                                        <p:cTn dur="1" fill="hold">
                                          <p:stCondLst>
                                            <p:cond delay="0"/>
                                          </p:stCondLst>
                                        </p:cTn>
                                        <p:tgtEl>
                                          <p:spTgt spid="228"/>
                                        </p:tgtEl>
                                        <p:attrNameLst>
                                          <p:attrName>style.visibility</p:attrName>
                                        </p:attrNameLst>
                                      </p:cBhvr>
                                      <p:to>
                                        <p:strVal val="visible"/>
                                      </p:to>
                                    </p:set>
                                    <p:anim calcmode="lin" valueType="num">
                                      <p:cBhvr additive="base">
                                        <p:cTn dur="500"/>
                                        <p:tgtEl>
                                          <p:spTgt spid="228"/>
                                        </p:tgtEl>
                                        <p:attrNameLst>
                                          <p:attrName>ppt_w</p:attrName>
                                        </p:attrNameLst>
                                      </p:cBhvr>
                                      <p:tavLst>
                                        <p:tav fmla="" tm="0">
                                          <p:val>
                                            <p:strVal val="0"/>
                                          </p:val>
                                        </p:tav>
                                        <p:tav fmla="" tm="100000">
                                          <p:val>
                                            <p:strVal val="#ppt_w"/>
                                          </p:val>
                                        </p:tav>
                                      </p:tavLst>
                                    </p:anim>
                                    <p:anim calcmode="lin" valueType="num">
                                      <p:cBhvr additive="base">
                                        <p:cTn dur="500"/>
                                        <p:tgtEl>
                                          <p:spTgt spid="228"/>
                                        </p:tgtEl>
                                        <p:attrNameLst>
                                          <p:attrName>ppt_h</p:attrName>
                                        </p:attrNameLst>
                                      </p:cBhvr>
                                      <p:tavLst>
                                        <p:tav fmla="" tm="0">
                                          <p:val>
                                            <p:strVal val="0"/>
                                          </p:val>
                                        </p:tav>
                                        <p:tav fmla="" tm="100000">
                                          <p:val>
                                            <p:strVal val="#ppt_h"/>
                                          </p:val>
                                        </p:tav>
                                      </p:tavLst>
                                    </p:anim>
                                  </p:childTnLst>
                                </p:cTn>
                              </p:par>
                            </p:childTnLst>
                          </p:cTn>
                        </p:par>
                        <p:par>
                          <p:cTn fill="hold">
                            <p:stCondLst>
                              <p:cond delay="11200"/>
                            </p:stCondLst>
                            <p:childTnLst>
                              <p:par>
                                <p:cTn fill="hold" nodeType="afterEffect" presetClass="entr" presetID="23" presetSubtype="16">
                                  <p:stCondLst>
                                    <p:cond delay="0"/>
                                  </p:stCondLst>
                                  <p:childTnLst>
                                    <p:set>
                                      <p:cBhvr>
                                        <p:cTn dur="1" fill="hold">
                                          <p:stCondLst>
                                            <p:cond delay="0"/>
                                          </p:stCondLst>
                                        </p:cTn>
                                        <p:tgtEl>
                                          <p:spTgt spid="242"/>
                                        </p:tgtEl>
                                        <p:attrNameLst>
                                          <p:attrName>style.visibility</p:attrName>
                                        </p:attrNameLst>
                                      </p:cBhvr>
                                      <p:to>
                                        <p:strVal val="visible"/>
                                      </p:to>
                                    </p:set>
                                    <p:anim calcmode="lin" valueType="num">
                                      <p:cBhvr additive="base">
                                        <p:cTn dur="500"/>
                                        <p:tgtEl>
                                          <p:spTgt spid="242"/>
                                        </p:tgtEl>
                                        <p:attrNameLst>
                                          <p:attrName>ppt_w</p:attrName>
                                        </p:attrNameLst>
                                      </p:cBhvr>
                                      <p:tavLst>
                                        <p:tav fmla="" tm="0">
                                          <p:val>
                                            <p:strVal val="0"/>
                                          </p:val>
                                        </p:tav>
                                        <p:tav fmla="" tm="100000">
                                          <p:val>
                                            <p:strVal val="#ppt_w"/>
                                          </p:val>
                                        </p:tav>
                                      </p:tavLst>
                                    </p:anim>
                                    <p:anim calcmode="lin" valueType="num">
                                      <p:cBhvr additive="base">
                                        <p:cTn dur="500"/>
                                        <p:tgtEl>
                                          <p:spTgt spid="242"/>
                                        </p:tgtEl>
                                        <p:attrNameLst>
                                          <p:attrName>ppt_h</p:attrName>
                                        </p:attrNameLst>
                                      </p:cBhvr>
                                      <p:tavLst>
                                        <p:tav fmla="" tm="0">
                                          <p:val>
                                            <p:strVal val="0"/>
                                          </p:val>
                                        </p:tav>
                                        <p:tav fmla="" tm="100000">
                                          <p:val>
                                            <p:strVal val="#ppt_h"/>
                                          </p:val>
                                        </p:tav>
                                      </p:tavLst>
                                    </p:anim>
                                  </p:childTnLst>
                                </p:cTn>
                              </p:par>
                            </p:childTnLst>
                          </p:cTn>
                        </p:par>
                        <p:par>
                          <p:cTn fill="hold">
                            <p:stCondLst>
                              <p:cond delay="11700"/>
                            </p:stCondLst>
                            <p:childTnLst>
                              <p:par>
                                <p:cTn fill="hold" nodeType="after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par>
                          <p:cTn fill="hold">
                            <p:stCondLst>
                              <p:cond delay="12200"/>
                            </p:stCondLst>
                            <p:childTnLst>
                              <p:par>
                                <p:cTn fill="hold" nodeType="after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childTnLst>
                          </p:cTn>
                        </p:par>
                        <p:par>
                          <p:cTn fill="hold">
                            <p:stCondLst>
                              <p:cond delay="12700"/>
                            </p:stCondLst>
                            <p:childTnLst>
                              <p:par>
                                <p:cTn fill="hold" nodeType="afterEffect" presetClass="entr" presetID="23" presetSubtype="16">
                                  <p:stCondLst>
                                    <p:cond delay="0"/>
                                  </p:stCondLst>
                                  <p:childTnLst>
                                    <p:set>
                                      <p:cBhvr>
                                        <p:cTn dur="1" fill="hold">
                                          <p:stCondLst>
                                            <p:cond delay="0"/>
                                          </p:stCondLst>
                                        </p:cTn>
                                        <p:tgtEl>
                                          <p:spTgt spid="229"/>
                                        </p:tgtEl>
                                        <p:attrNameLst>
                                          <p:attrName>style.visibility</p:attrName>
                                        </p:attrNameLst>
                                      </p:cBhvr>
                                      <p:to>
                                        <p:strVal val="visible"/>
                                      </p:to>
                                    </p:set>
                                    <p:anim calcmode="lin" valueType="num">
                                      <p:cBhvr additive="base">
                                        <p:cTn dur="500"/>
                                        <p:tgtEl>
                                          <p:spTgt spid="229"/>
                                        </p:tgtEl>
                                        <p:attrNameLst>
                                          <p:attrName>ppt_w</p:attrName>
                                        </p:attrNameLst>
                                      </p:cBhvr>
                                      <p:tavLst>
                                        <p:tav fmla="" tm="0">
                                          <p:val>
                                            <p:strVal val="0"/>
                                          </p:val>
                                        </p:tav>
                                        <p:tav fmla="" tm="100000">
                                          <p:val>
                                            <p:strVal val="#ppt_w"/>
                                          </p:val>
                                        </p:tav>
                                      </p:tavLst>
                                    </p:anim>
                                    <p:anim calcmode="lin" valueType="num">
                                      <p:cBhvr additive="base">
                                        <p:cTn dur="500"/>
                                        <p:tgtEl>
                                          <p:spTgt spid="229"/>
                                        </p:tgtEl>
                                        <p:attrNameLst>
                                          <p:attrName>ppt_h</p:attrName>
                                        </p:attrNameLst>
                                      </p:cBhvr>
                                      <p:tavLst>
                                        <p:tav fmla="" tm="0">
                                          <p:val>
                                            <p:strVal val="0"/>
                                          </p:val>
                                        </p:tav>
                                        <p:tav fmla="" tm="100000">
                                          <p:val>
                                            <p:strVal val="#ppt_h"/>
                                          </p:val>
                                        </p:tav>
                                      </p:tavLst>
                                    </p:anim>
                                  </p:childTnLst>
                                </p:cTn>
                              </p:par>
                            </p:childTnLst>
                          </p:cTn>
                        </p:par>
                        <p:par>
                          <p:cTn fill="hold">
                            <p:stCondLst>
                              <p:cond delay="13200"/>
                            </p:stCondLst>
                            <p:childTnLst>
                              <p:par>
                                <p:cTn fill="hold" nodeType="afterEffect" presetClass="entr" presetID="23" presetSubtype="16">
                                  <p:stCondLst>
                                    <p:cond delay="0"/>
                                  </p:stCondLst>
                                  <p:childTnLst>
                                    <p:set>
                                      <p:cBhvr>
                                        <p:cTn dur="1" fill="hold">
                                          <p:stCondLst>
                                            <p:cond delay="0"/>
                                          </p:stCondLst>
                                        </p:cTn>
                                        <p:tgtEl>
                                          <p:spTgt spid="240"/>
                                        </p:tgtEl>
                                        <p:attrNameLst>
                                          <p:attrName>style.visibility</p:attrName>
                                        </p:attrNameLst>
                                      </p:cBhvr>
                                      <p:to>
                                        <p:strVal val="visible"/>
                                      </p:to>
                                    </p:set>
                                    <p:anim calcmode="lin" valueType="num">
                                      <p:cBhvr additive="base">
                                        <p:cTn dur="500"/>
                                        <p:tgtEl>
                                          <p:spTgt spid="240"/>
                                        </p:tgtEl>
                                        <p:attrNameLst>
                                          <p:attrName>ppt_w</p:attrName>
                                        </p:attrNameLst>
                                      </p:cBhvr>
                                      <p:tavLst>
                                        <p:tav fmla="" tm="0">
                                          <p:val>
                                            <p:strVal val="0"/>
                                          </p:val>
                                        </p:tav>
                                        <p:tav fmla="" tm="100000">
                                          <p:val>
                                            <p:strVal val="#ppt_w"/>
                                          </p:val>
                                        </p:tav>
                                      </p:tavLst>
                                    </p:anim>
                                    <p:anim calcmode="lin" valueType="num">
                                      <p:cBhvr additive="base">
                                        <p:cTn dur="500"/>
                                        <p:tgtEl>
                                          <p:spTgt spid="240"/>
                                        </p:tgtEl>
                                        <p:attrNameLst>
                                          <p:attrName>ppt_h</p:attrName>
                                        </p:attrNameLst>
                                      </p:cBhvr>
                                      <p:tavLst>
                                        <p:tav fmla="" tm="0">
                                          <p:val>
                                            <p:strVal val="0"/>
                                          </p:val>
                                        </p:tav>
                                        <p:tav fmla="" tm="100000">
                                          <p:val>
                                            <p:strVal val="#ppt_h"/>
                                          </p:val>
                                        </p:tav>
                                      </p:tavLst>
                                    </p:anim>
                                  </p:childTnLst>
                                </p:cTn>
                              </p:par>
                            </p:childTnLst>
                          </p:cTn>
                        </p:par>
                        <p:par>
                          <p:cTn fill="hold">
                            <p:stCondLst>
                              <p:cond delay="13700"/>
                            </p:stCondLst>
                            <p:childTnLst>
                              <p:par>
                                <p:cTn fill="hold" nodeType="after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childTnLst>
                          </p:cTn>
                        </p:par>
                        <p:par>
                          <p:cTn fill="hold">
                            <p:stCondLst>
                              <p:cond delay="14200"/>
                            </p:stCondLst>
                            <p:childTnLst>
                              <p:par>
                                <p:cTn fill="hold" nodeType="after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
                                        <p:tgtEl>
                                          <p:spTgt spid="2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0"/>
          <p:cNvSpPr txBox="1"/>
          <p:nvPr/>
        </p:nvSpPr>
        <p:spPr>
          <a:xfrm>
            <a:off x="776113" y="352084"/>
            <a:ext cx="1798313"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Management</a:t>
            </a:r>
            <a:endParaRPr sz="2100">
              <a:solidFill>
                <a:srgbClr val="0070C0"/>
              </a:solidFill>
              <a:latin typeface="Rockwell"/>
              <a:ea typeface="Rockwell"/>
              <a:cs typeface="Rockwell"/>
              <a:sym typeface="Rockwell"/>
            </a:endParaRPr>
          </a:p>
        </p:txBody>
      </p:sp>
      <p:sp>
        <p:nvSpPr>
          <p:cNvPr id="250" name="Google Shape;250;p20"/>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1</a:t>
            </a:r>
            <a:endParaRPr sz="3300">
              <a:solidFill>
                <a:srgbClr val="0070C0"/>
              </a:solidFill>
              <a:latin typeface="Rockwell"/>
              <a:ea typeface="Rockwell"/>
              <a:cs typeface="Rockwell"/>
              <a:sym typeface="Rockwell"/>
            </a:endParaRPr>
          </a:p>
        </p:txBody>
      </p:sp>
      <p:sp>
        <p:nvSpPr>
          <p:cNvPr id="251" name="Google Shape;251;p20"/>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52" name="Google Shape;252;p20"/>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53" name="Google Shape;253;p20"/>
          <p:cNvSpPr/>
          <p:nvPr/>
        </p:nvSpPr>
        <p:spPr>
          <a:xfrm>
            <a:off x="4018098" y="1696593"/>
            <a:ext cx="306185" cy="303451"/>
          </a:xfrm>
          <a:custGeom>
            <a:rect b="b" l="l" r="r" t="t"/>
            <a:pathLst>
              <a:path extrusionOk="0" h="141" w="142">
                <a:moveTo>
                  <a:pt x="40" y="0"/>
                </a:moveTo>
                <a:cubicBezTo>
                  <a:pt x="102" y="0"/>
                  <a:pt x="102" y="0"/>
                  <a:pt x="102" y="0"/>
                </a:cubicBezTo>
                <a:cubicBezTo>
                  <a:pt x="124" y="0"/>
                  <a:pt x="142" y="18"/>
                  <a:pt x="142" y="40"/>
                </a:cubicBezTo>
                <a:cubicBezTo>
                  <a:pt x="142" y="101"/>
                  <a:pt x="142" y="101"/>
                  <a:pt x="142" y="101"/>
                </a:cubicBezTo>
                <a:cubicBezTo>
                  <a:pt x="142" y="123"/>
                  <a:pt x="124" y="141"/>
                  <a:pt x="102" y="141"/>
                </a:cubicBezTo>
                <a:cubicBezTo>
                  <a:pt x="40" y="141"/>
                  <a:pt x="40" y="141"/>
                  <a:pt x="40" y="141"/>
                </a:cubicBezTo>
                <a:cubicBezTo>
                  <a:pt x="18" y="141"/>
                  <a:pt x="0" y="123"/>
                  <a:pt x="0" y="101"/>
                </a:cubicBezTo>
                <a:cubicBezTo>
                  <a:pt x="0" y="40"/>
                  <a:pt x="0" y="40"/>
                  <a:pt x="0" y="40"/>
                </a:cubicBezTo>
                <a:cubicBezTo>
                  <a:pt x="0" y="18"/>
                  <a:pt x="18" y="0"/>
                  <a:pt x="40" y="0"/>
                </a:cubicBezTo>
                <a:close/>
              </a:path>
            </a:pathLst>
          </a:cu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54" name="Google Shape;254;p20"/>
          <p:cNvSpPr/>
          <p:nvPr/>
        </p:nvSpPr>
        <p:spPr>
          <a:xfrm>
            <a:off x="4018098" y="2276157"/>
            <a:ext cx="306185" cy="303451"/>
          </a:xfrm>
          <a:custGeom>
            <a:rect b="b" l="l" r="r" t="t"/>
            <a:pathLst>
              <a:path extrusionOk="0" h="141" w="142">
                <a:moveTo>
                  <a:pt x="40" y="0"/>
                </a:moveTo>
                <a:cubicBezTo>
                  <a:pt x="102" y="0"/>
                  <a:pt x="102" y="0"/>
                  <a:pt x="102" y="0"/>
                </a:cubicBezTo>
                <a:cubicBezTo>
                  <a:pt x="124" y="0"/>
                  <a:pt x="142" y="18"/>
                  <a:pt x="142" y="40"/>
                </a:cubicBezTo>
                <a:cubicBezTo>
                  <a:pt x="142" y="101"/>
                  <a:pt x="142" y="101"/>
                  <a:pt x="142" y="101"/>
                </a:cubicBezTo>
                <a:cubicBezTo>
                  <a:pt x="142" y="123"/>
                  <a:pt x="124" y="141"/>
                  <a:pt x="102" y="141"/>
                </a:cubicBezTo>
                <a:cubicBezTo>
                  <a:pt x="40" y="141"/>
                  <a:pt x="40" y="141"/>
                  <a:pt x="40" y="141"/>
                </a:cubicBezTo>
                <a:cubicBezTo>
                  <a:pt x="18" y="141"/>
                  <a:pt x="0" y="123"/>
                  <a:pt x="0" y="101"/>
                </a:cubicBezTo>
                <a:cubicBezTo>
                  <a:pt x="0" y="40"/>
                  <a:pt x="0" y="40"/>
                  <a:pt x="0" y="40"/>
                </a:cubicBezTo>
                <a:cubicBezTo>
                  <a:pt x="0" y="18"/>
                  <a:pt x="18" y="0"/>
                  <a:pt x="40" y="0"/>
                </a:cubicBezTo>
                <a:close/>
              </a:path>
            </a:pathLst>
          </a:custGeom>
          <a:solidFill>
            <a:srgbClr val="00B0F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55" name="Google Shape;255;p20"/>
          <p:cNvSpPr/>
          <p:nvPr/>
        </p:nvSpPr>
        <p:spPr>
          <a:xfrm>
            <a:off x="4018098" y="2848430"/>
            <a:ext cx="306185" cy="303451"/>
          </a:xfrm>
          <a:custGeom>
            <a:rect b="b" l="l" r="r" t="t"/>
            <a:pathLst>
              <a:path extrusionOk="0" h="141" w="142">
                <a:moveTo>
                  <a:pt x="40" y="0"/>
                </a:moveTo>
                <a:cubicBezTo>
                  <a:pt x="102" y="0"/>
                  <a:pt x="102" y="0"/>
                  <a:pt x="102" y="0"/>
                </a:cubicBezTo>
                <a:cubicBezTo>
                  <a:pt x="124" y="0"/>
                  <a:pt x="142" y="18"/>
                  <a:pt x="142" y="40"/>
                </a:cubicBezTo>
                <a:cubicBezTo>
                  <a:pt x="142" y="101"/>
                  <a:pt x="142" y="101"/>
                  <a:pt x="142" y="101"/>
                </a:cubicBezTo>
                <a:cubicBezTo>
                  <a:pt x="142" y="123"/>
                  <a:pt x="124" y="141"/>
                  <a:pt x="102" y="141"/>
                </a:cubicBezTo>
                <a:cubicBezTo>
                  <a:pt x="40" y="141"/>
                  <a:pt x="40" y="141"/>
                  <a:pt x="40" y="141"/>
                </a:cubicBezTo>
                <a:cubicBezTo>
                  <a:pt x="18" y="141"/>
                  <a:pt x="0" y="123"/>
                  <a:pt x="0" y="101"/>
                </a:cubicBezTo>
                <a:cubicBezTo>
                  <a:pt x="0" y="40"/>
                  <a:pt x="0" y="40"/>
                  <a:pt x="0" y="40"/>
                </a:cubicBezTo>
                <a:cubicBezTo>
                  <a:pt x="0" y="18"/>
                  <a:pt x="18" y="0"/>
                  <a:pt x="40" y="0"/>
                </a:cubicBezTo>
                <a:close/>
              </a:path>
            </a:pathLst>
          </a:cu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56" name="Google Shape;256;p20"/>
          <p:cNvSpPr/>
          <p:nvPr/>
        </p:nvSpPr>
        <p:spPr>
          <a:xfrm>
            <a:off x="4018098" y="3395760"/>
            <a:ext cx="306185" cy="303451"/>
          </a:xfrm>
          <a:custGeom>
            <a:rect b="b" l="l" r="r" t="t"/>
            <a:pathLst>
              <a:path extrusionOk="0" h="141" w="142">
                <a:moveTo>
                  <a:pt x="40" y="0"/>
                </a:moveTo>
                <a:cubicBezTo>
                  <a:pt x="102" y="0"/>
                  <a:pt x="102" y="0"/>
                  <a:pt x="102" y="0"/>
                </a:cubicBezTo>
                <a:cubicBezTo>
                  <a:pt x="124" y="0"/>
                  <a:pt x="142" y="18"/>
                  <a:pt x="142" y="40"/>
                </a:cubicBezTo>
                <a:cubicBezTo>
                  <a:pt x="142" y="101"/>
                  <a:pt x="142" y="101"/>
                  <a:pt x="142" y="101"/>
                </a:cubicBezTo>
                <a:cubicBezTo>
                  <a:pt x="142" y="123"/>
                  <a:pt x="124" y="141"/>
                  <a:pt x="102" y="141"/>
                </a:cubicBezTo>
                <a:cubicBezTo>
                  <a:pt x="40" y="141"/>
                  <a:pt x="40" y="141"/>
                  <a:pt x="40" y="141"/>
                </a:cubicBezTo>
                <a:cubicBezTo>
                  <a:pt x="18" y="141"/>
                  <a:pt x="0" y="123"/>
                  <a:pt x="0" y="101"/>
                </a:cubicBezTo>
                <a:cubicBezTo>
                  <a:pt x="0" y="40"/>
                  <a:pt x="0" y="40"/>
                  <a:pt x="0" y="40"/>
                </a:cubicBezTo>
                <a:cubicBezTo>
                  <a:pt x="0" y="18"/>
                  <a:pt x="18" y="0"/>
                  <a:pt x="40" y="0"/>
                </a:cubicBezTo>
                <a:close/>
              </a:path>
            </a:pathLst>
          </a:custGeom>
          <a:solidFill>
            <a:srgbClr val="00B0F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57" name="Google Shape;257;p20"/>
          <p:cNvSpPr/>
          <p:nvPr/>
        </p:nvSpPr>
        <p:spPr>
          <a:xfrm>
            <a:off x="4072624" y="2329315"/>
            <a:ext cx="197132" cy="197132"/>
          </a:xfrm>
          <a:custGeom>
            <a:rect b="b" l="l" r="r" t="t"/>
            <a:pathLst>
              <a:path extrusionOk="0" h="285" w="285">
                <a:moveTo>
                  <a:pt x="142" y="142"/>
                </a:moveTo>
                <a:cubicBezTo>
                  <a:pt x="285" y="142"/>
                  <a:pt x="285" y="142"/>
                  <a:pt x="285" y="142"/>
                </a:cubicBezTo>
                <a:cubicBezTo>
                  <a:pt x="285" y="63"/>
                  <a:pt x="221" y="0"/>
                  <a:pt x="142" y="0"/>
                </a:cubicBezTo>
                <a:cubicBezTo>
                  <a:pt x="142" y="142"/>
                  <a:pt x="142" y="142"/>
                  <a:pt x="142" y="142"/>
                </a:cubicBezTo>
                <a:close/>
                <a:moveTo>
                  <a:pt x="124" y="160"/>
                </a:moveTo>
                <a:cubicBezTo>
                  <a:pt x="284" y="160"/>
                  <a:pt x="284" y="160"/>
                  <a:pt x="284" y="160"/>
                </a:cubicBezTo>
                <a:cubicBezTo>
                  <a:pt x="275" y="230"/>
                  <a:pt x="215" y="285"/>
                  <a:pt x="142" y="285"/>
                </a:cubicBezTo>
                <a:cubicBezTo>
                  <a:pt x="63" y="285"/>
                  <a:pt x="0" y="221"/>
                  <a:pt x="0" y="142"/>
                </a:cubicBezTo>
                <a:cubicBezTo>
                  <a:pt x="0" y="70"/>
                  <a:pt x="54" y="10"/>
                  <a:pt x="124" y="1"/>
                </a:cubicBezTo>
                <a:lnTo>
                  <a:pt x="124" y="16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58" name="Google Shape;258;p20"/>
          <p:cNvSpPr/>
          <p:nvPr/>
        </p:nvSpPr>
        <p:spPr>
          <a:xfrm>
            <a:off x="4066798" y="2894826"/>
            <a:ext cx="208784" cy="210659"/>
          </a:xfrm>
          <a:custGeom>
            <a:rect b="b" l="l" r="r" t="t"/>
            <a:pathLst>
              <a:path extrusionOk="0" h="285" w="283">
                <a:moveTo>
                  <a:pt x="248" y="143"/>
                </a:moveTo>
                <a:cubicBezTo>
                  <a:pt x="248" y="136"/>
                  <a:pt x="248" y="129"/>
                  <a:pt x="247" y="123"/>
                </a:cubicBezTo>
                <a:cubicBezTo>
                  <a:pt x="283" y="102"/>
                  <a:pt x="283" y="102"/>
                  <a:pt x="283" y="102"/>
                </a:cubicBezTo>
                <a:cubicBezTo>
                  <a:pt x="247" y="40"/>
                  <a:pt x="247" y="40"/>
                  <a:pt x="247" y="40"/>
                </a:cubicBezTo>
                <a:cubicBezTo>
                  <a:pt x="211" y="61"/>
                  <a:pt x="211" y="61"/>
                  <a:pt x="211" y="61"/>
                </a:cubicBezTo>
                <a:cubicBezTo>
                  <a:pt x="201" y="53"/>
                  <a:pt x="190" y="46"/>
                  <a:pt x="177" y="42"/>
                </a:cubicBezTo>
                <a:cubicBezTo>
                  <a:pt x="177" y="0"/>
                  <a:pt x="177" y="0"/>
                  <a:pt x="177" y="0"/>
                </a:cubicBezTo>
                <a:cubicBezTo>
                  <a:pt x="106" y="0"/>
                  <a:pt x="106" y="0"/>
                  <a:pt x="106" y="0"/>
                </a:cubicBezTo>
                <a:cubicBezTo>
                  <a:pt x="106" y="42"/>
                  <a:pt x="106" y="42"/>
                  <a:pt x="106" y="42"/>
                </a:cubicBezTo>
                <a:cubicBezTo>
                  <a:pt x="93" y="46"/>
                  <a:pt x="82" y="53"/>
                  <a:pt x="72" y="61"/>
                </a:cubicBezTo>
                <a:cubicBezTo>
                  <a:pt x="36" y="40"/>
                  <a:pt x="36" y="40"/>
                  <a:pt x="36" y="40"/>
                </a:cubicBezTo>
                <a:cubicBezTo>
                  <a:pt x="0" y="102"/>
                  <a:pt x="0" y="102"/>
                  <a:pt x="0" y="102"/>
                </a:cubicBezTo>
                <a:cubicBezTo>
                  <a:pt x="36" y="123"/>
                  <a:pt x="36" y="123"/>
                  <a:pt x="36" y="123"/>
                </a:cubicBezTo>
                <a:cubicBezTo>
                  <a:pt x="35" y="129"/>
                  <a:pt x="34" y="136"/>
                  <a:pt x="34" y="143"/>
                </a:cubicBezTo>
                <a:cubicBezTo>
                  <a:pt x="34" y="149"/>
                  <a:pt x="35" y="156"/>
                  <a:pt x="36" y="162"/>
                </a:cubicBezTo>
                <a:cubicBezTo>
                  <a:pt x="0" y="183"/>
                  <a:pt x="0" y="183"/>
                  <a:pt x="0" y="183"/>
                </a:cubicBezTo>
                <a:cubicBezTo>
                  <a:pt x="36" y="245"/>
                  <a:pt x="36" y="245"/>
                  <a:pt x="36" y="245"/>
                </a:cubicBezTo>
                <a:cubicBezTo>
                  <a:pt x="72" y="224"/>
                  <a:pt x="72" y="224"/>
                  <a:pt x="72" y="224"/>
                </a:cubicBezTo>
                <a:cubicBezTo>
                  <a:pt x="82" y="232"/>
                  <a:pt x="93" y="239"/>
                  <a:pt x="106" y="243"/>
                </a:cubicBezTo>
                <a:cubicBezTo>
                  <a:pt x="106" y="285"/>
                  <a:pt x="106" y="285"/>
                  <a:pt x="106" y="285"/>
                </a:cubicBezTo>
                <a:cubicBezTo>
                  <a:pt x="177" y="285"/>
                  <a:pt x="177" y="285"/>
                  <a:pt x="177" y="285"/>
                </a:cubicBezTo>
                <a:cubicBezTo>
                  <a:pt x="177" y="243"/>
                  <a:pt x="177" y="243"/>
                  <a:pt x="177" y="243"/>
                </a:cubicBezTo>
                <a:cubicBezTo>
                  <a:pt x="190" y="239"/>
                  <a:pt x="201" y="232"/>
                  <a:pt x="211" y="224"/>
                </a:cubicBezTo>
                <a:cubicBezTo>
                  <a:pt x="247" y="245"/>
                  <a:pt x="247" y="245"/>
                  <a:pt x="247" y="245"/>
                </a:cubicBezTo>
                <a:cubicBezTo>
                  <a:pt x="283" y="183"/>
                  <a:pt x="283" y="183"/>
                  <a:pt x="283" y="183"/>
                </a:cubicBezTo>
                <a:cubicBezTo>
                  <a:pt x="247" y="162"/>
                  <a:pt x="247" y="162"/>
                  <a:pt x="247" y="162"/>
                </a:cubicBezTo>
                <a:cubicBezTo>
                  <a:pt x="248" y="156"/>
                  <a:pt x="248" y="149"/>
                  <a:pt x="248" y="143"/>
                </a:cubicBezTo>
                <a:cubicBezTo>
                  <a:pt x="248" y="143"/>
                  <a:pt x="248" y="143"/>
                  <a:pt x="248" y="143"/>
                </a:cubicBezTo>
                <a:close/>
                <a:moveTo>
                  <a:pt x="141" y="86"/>
                </a:moveTo>
                <a:cubicBezTo>
                  <a:pt x="173" y="86"/>
                  <a:pt x="198" y="111"/>
                  <a:pt x="198" y="143"/>
                </a:cubicBezTo>
                <a:cubicBezTo>
                  <a:pt x="198" y="174"/>
                  <a:pt x="173" y="199"/>
                  <a:pt x="141" y="199"/>
                </a:cubicBezTo>
                <a:cubicBezTo>
                  <a:pt x="110" y="199"/>
                  <a:pt x="85" y="174"/>
                  <a:pt x="85" y="143"/>
                </a:cubicBezTo>
                <a:cubicBezTo>
                  <a:pt x="85" y="111"/>
                  <a:pt x="110" y="86"/>
                  <a:pt x="141" y="86"/>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59" name="Google Shape;259;p20"/>
          <p:cNvSpPr/>
          <p:nvPr/>
        </p:nvSpPr>
        <p:spPr>
          <a:xfrm>
            <a:off x="4058616" y="1747614"/>
            <a:ext cx="225146" cy="201407"/>
          </a:xfrm>
          <a:custGeom>
            <a:rect b="b" l="l" r="r" t="t"/>
            <a:pathLst>
              <a:path extrusionOk="0" h="230" w="257">
                <a:moveTo>
                  <a:pt x="248" y="193"/>
                </a:moveTo>
                <a:cubicBezTo>
                  <a:pt x="248" y="182"/>
                  <a:pt x="240" y="181"/>
                  <a:pt x="231" y="178"/>
                </a:cubicBezTo>
                <a:cubicBezTo>
                  <a:pt x="188" y="161"/>
                  <a:pt x="188" y="161"/>
                  <a:pt x="188" y="161"/>
                </a:cubicBezTo>
                <a:cubicBezTo>
                  <a:pt x="187" y="160"/>
                  <a:pt x="187" y="160"/>
                  <a:pt x="186" y="160"/>
                </a:cubicBezTo>
                <a:cubicBezTo>
                  <a:pt x="186" y="160"/>
                  <a:pt x="186" y="160"/>
                  <a:pt x="186" y="160"/>
                </a:cubicBezTo>
                <a:cubicBezTo>
                  <a:pt x="178" y="156"/>
                  <a:pt x="172" y="151"/>
                  <a:pt x="169" y="148"/>
                </a:cubicBezTo>
                <a:cubicBezTo>
                  <a:pt x="169" y="148"/>
                  <a:pt x="169" y="148"/>
                  <a:pt x="169" y="148"/>
                </a:cubicBezTo>
                <a:cubicBezTo>
                  <a:pt x="169" y="148"/>
                  <a:pt x="169" y="148"/>
                  <a:pt x="169" y="148"/>
                </a:cubicBezTo>
                <a:cubicBezTo>
                  <a:pt x="169" y="148"/>
                  <a:pt x="169" y="147"/>
                  <a:pt x="169" y="147"/>
                </a:cubicBezTo>
                <a:cubicBezTo>
                  <a:pt x="168" y="147"/>
                  <a:pt x="168" y="147"/>
                  <a:pt x="168" y="147"/>
                </a:cubicBezTo>
                <a:cubicBezTo>
                  <a:pt x="168" y="147"/>
                  <a:pt x="168" y="147"/>
                  <a:pt x="168" y="147"/>
                </a:cubicBezTo>
                <a:cubicBezTo>
                  <a:pt x="168" y="147"/>
                  <a:pt x="168" y="147"/>
                  <a:pt x="168" y="147"/>
                </a:cubicBezTo>
                <a:cubicBezTo>
                  <a:pt x="168" y="147"/>
                  <a:pt x="168" y="147"/>
                  <a:pt x="168" y="147"/>
                </a:cubicBezTo>
                <a:cubicBezTo>
                  <a:pt x="167" y="145"/>
                  <a:pt x="166" y="144"/>
                  <a:pt x="165" y="145"/>
                </a:cubicBezTo>
                <a:cubicBezTo>
                  <a:pt x="165" y="145"/>
                  <a:pt x="165" y="145"/>
                  <a:pt x="165" y="145"/>
                </a:cubicBezTo>
                <a:cubicBezTo>
                  <a:pt x="165" y="145"/>
                  <a:pt x="165" y="145"/>
                  <a:pt x="165" y="145"/>
                </a:cubicBezTo>
                <a:cubicBezTo>
                  <a:pt x="165" y="145"/>
                  <a:pt x="165" y="145"/>
                  <a:pt x="165" y="145"/>
                </a:cubicBezTo>
                <a:cubicBezTo>
                  <a:pt x="165" y="145"/>
                  <a:pt x="165" y="145"/>
                  <a:pt x="165" y="145"/>
                </a:cubicBezTo>
                <a:cubicBezTo>
                  <a:pt x="165" y="145"/>
                  <a:pt x="165" y="145"/>
                  <a:pt x="165" y="145"/>
                </a:cubicBezTo>
                <a:cubicBezTo>
                  <a:pt x="165" y="145"/>
                  <a:pt x="165" y="145"/>
                  <a:pt x="165" y="145"/>
                </a:cubicBezTo>
                <a:cubicBezTo>
                  <a:pt x="164" y="145"/>
                  <a:pt x="164" y="145"/>
                  <a:pt x="163" y="144"/>
                </a:cubicBezTo>
                <a:cubicBezTo>
                  <a:pt x="162" y="140"/>
                  <a:pt x="160" y="134"/>
                  <a:pt x="160" y="134"/>
                </a:cubicBezTo>
                <a:cubicBezTo>
                  <a:pt x="160" y="132"/>
                  <a:pt x="158" y="136"/>
                  <a:pt x="159" y="132"/>
                </a:cubicBezTo>
                <a:cubicBezTo>
                  <a:pt x="159" y="123"/>
                  <a:pt x="159" y="123"/>
                  <a:pt x="159" y="123"/>
                </a:cubicBezTo>
                <a:cubicBezTo>
                  <a:pt x="160" y="123"/>
                  <a:pt x="161" y="122"/>
                  <a:pt x="161" y="121"/>
                </a:cubicBezTo>
                <a:cubicBezTo>
                  <a:pt x="164" y="118"/>
                  <a:pt x="164" y="110"/>
                  <a:pt x="165" y="108"/>
                </a:cubicBezTo>
                <a:cubicBezTo>
                  <a:pt x="167" y="106"/>
                  <a:pt x="170" y="105"/>
                  <a:pt x="172" y="96"/>
                </a:cubicBezTo>
                <a:cubicBezTo>
                  <a:pt x="175" y="86"/>
                  <a:pt x="179" y="72"/>
                  <a:pt x="175" y="72"/>
                </a:cubicBezTo>
                <a:cubicBezTo>
                  <a:pt x="174" y="72"/>
                  <a:pt x="173" y="73"/>
                  <a:pt x="172" y="74"/>
                </a:cubicBezTo>
                <a:cubicBezTo>
                  <a:pt x="173" y="70"/>
                  <a:pt x="174" y="62"/>
                  <a:pt x="174" y="56"/>
                </a:cubicBezTo>
                <a:cubicBezTo>
                  <a:pt x="175" y="48"/>
                  <a:pt x="173" y="29"/>
                  <a:pt x="169" y="21"/>
                </a:cubicBezTo>
                <a:cubicBezTo>
                  <a:pt x="166" y="17"/>
                  <a:pt x="161" y="12"/>
                  <a:pt x="155" y="9"/>
                </a:cubicBezTo>
                <a:cubicBezTo>
                  <a:pt x="152" y="7"/>
                  <a:pt x="149" y="5"/>
                  <a:pt x="146" y="4"/>
                </a:cubicBezTo>
                <a:cubicBezTo>
                  <a:pt x="138" y="0"/>
                  <a:pt x="112" y="2"/>
                  <a:pt x="104" y="4"/>
                </a:cubicBezTo>
                <a:cubicBezTo>
                  <a:pt x="94" y="6"/>
                  <a:pt x="87" y="12"/>
                  <a:pt x="83" y="19"/>
                </a:cubicBezTo>
                <a:cubicBezTo>
                  <a:pt x="78" y="27"/>
                  <a:pt x="76" y="49"/>
                  <a:pt x="77" y="56"/>
                </a:cubicBezTo>
                <a:cubicBezTo>
                  <a:pt x="77" y="60"/>
                  <a:pt x="79" y="66"/>
                  <a:pt x="80" y="69"/>
                </a:cubicBezTo>
                <a:cubicBezTo>
                  <a:pt x="80" y="71"/>
                  <a:pt x="80" y="71"/>
                  <a:pt x="80" y="72"/>
                </a:cubicBezTo>
                <a:cubicBezTo>
                  <a:pt x="80" y="72"/>
                  <a:pt x="80" y="72"/>
                  <a:pt x="79" y="72"/>
                </a:cubicBezTo>
                <a:cubicBezTo>
                  <a:pt x="76" y="72"/>
                  <a:pt x="79" y="86"/>
                  <a:pt x="82" y="96"/>
                </a:cubicBezTo>
                <a:cubicBezTo>
                  <a:pt x="85" y="105"/>
                  <a:pt x="87" y="106"/>
                  <a:pt x="89" y="108"/>
                </a:cubicBezTo>
                <a:cubicBezTo>
                  <a:pt x="90" y="110"/>
                  <a:pt x="90" y="118"/>
                  <a:pt x="93" y="121"/>
                </a:cubicBezTo>
                <a:cubicBezTo>
                  <a:pt x="94" y="122"/>
                  <a:pt x="94" y="123"/>
                  <a:pt x="95" y="124"/>
                </a:cubicBezTo>
                <a:cubicBezTo>
                  <a:pt x="96" y="130"/>
                  <a:pt x="96" y="130"/>
                  <a:pt x="96" y="130"/>
                </a:cubicBezTo>
                <a:cubicBezTo>
                  <a:pt x="97" y="134"/>
                  <a:pt x="97" y="134"/>
                  <a:pt x="97" y="134"/>
                </a:cubicBezTo>
                <a:cubicBezTo>
                  <a:pt x="96" y="133"/>
                  <a:pt x="95" y="132"/>
                  <a:pt x="95" y="134"/>
                </a:cubicBezTo>
                <a:cubicBezTo>
                  <a:pt x="94" y="137"/>
                  <a:pt x="93" y="141"/>
                  <a:pt x="91" y="145"/>
                </a:cubicBezTo>
                <a:cubicBezTo>
                  <a:pt x="91" y="144"/>
                  <a:pt x="91" y="144"/>
                  <a:pt x="91" y="144"/>
                </a:cubicBezTo>
                <a:cubicBezTo>
                  <a:pt x="90" y="143"/>
                  <a:pt x="88" y="144"/>
                  <a:pt x="87" y="147"/>
                </a:cubicBezTo>
                <a:cubicBezTo>
                  <a:pt x="85" y="150"/>
                  <a:pt x="78" y="155"/>
                  <a:pt x="69" y="159"/>
                </a:cubicBezTo>
                <a:cubicBezTo>
                  <a:pt x="69" y="159"/>
                  <a:pt x="69" y="159"/>
                  <a:pt x="69" y="159"/>
                </a:cubicBezTo>
                <a:cubicBezTo>
                  <a:pt x="69" y="160"/>
                  <a:pt x="69" y="160"/>
                  <a:pt x="69" y="160"/>
                </a:cubicBezTo>
                <a:cubicBezTo>
                  <a:pt x="69" y="160"/>
                  <a:pt x="69" y="160"/>
                  <a:pt x="69" y="160"/>
                </a:cubicBezTo>
                <a:cubicBezTo>
                  <a:pt x="69" y="160"/>
                  <a:pt x="68" y="160"/>
                  <a:pt x="67" y="161"/>
                </a:cubicBezTo>
                <a:cubicBezTo>
                  <a:pt x="24" y="178"/>
                  <a:pt x="24" y="178"/>
                  <a:pt x="24" y="178"/>
                </a:cubicBezTo>
                <a:cubicBezTo>
                  <a:pt x="15" y="181"/>
                  <a:pt x="8" y="182"/>
                  <a:pt x="8" y="193"/>
                </a:cubicBezTo>
                <a:cubicBezTo>
                  <a:pt x="0" y="230"/>
                  <a:pt x="0" y="230"/>
                  <a:pt x="0" y="230"/>
                </a:cubicBezTo>
                <a:cubicBezTo>
                  <a:pt x="257" y="230"/>
                  <a:pt x="257" y="230"/>
                  <a:pt x="257" y="230"/>
                </a:cubicBezTo>
                <a:cubicBezTo>
                  <a:pt x="248" y="193"/>
                  <a:pt x="248" y="193"/>
                  <a:pt x="248" y="193"/>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60" name="Google Shape;260;p20"/>
          <p:cNvSpPr/>
          <p:nvPr/>
        </p:nvSpPr>
        <p:spPr>
          <a:xfrm>
            <a:off x="4072938" y="3449232"/>
            <a:ext cx="196504" cy="196504"/>
          </a:xfrm>
          <a:custGeom>
            <a:rect b="b" l="l" r="r" t="t"/>
            <a:pathLst>
              <a:path extrusionOk="0" h="288" w="288">
                <a:moveTo>
                  <a:pt x="278" y="11"/>
                </a:moveTo>
                <a:cubicBezTo>
                  <a:pt x="288" y="21"/>
                  <a:pt x="288" y="38"/>
                  <a:pt x="278" y="48"/>
                </a:cubicBezTo>
                <a:cubicBezTo>
                  <a:pt x="265" y="61"/>
                  <a:pt x="265" y="61"/>
                  <a:pt x="265" y="61"/>
                </a:cubicBezTo>
                <a:cubicBezTo>
                  <a:pt x="227" y="23"/>
                  <a:pt x="227" y="23"/>
                  <a:pt x="227" y="23"/>
                </a:cubicBezTo>
                <a:cubicBezTo>
                  <a:pt x="240" y="11"/>
                  <a:pt x="240" y="11"/>
                  <a:pt x="240" y="11"/>
                </a:cubicBezTo>
                <a:cubicBezTo>
                  <a:pt x="250" y="0"/>
                  <a:pt x="267" y="0"/>
                  <a:pt x="278" y="11"/>
                </a:cubicBezTo>
                <a:close/>
                <a:moveTo>
                  <a:pt x="89" y="162"/>
                </a:moveTo>
                <a:cubicBezTo>
                  <a:pt x="89" y="162"/>
                  <a:pt x="89" y="162"/>
                  <a:pt x="89" y="162"/>
                </a:cubicBezTo>
                <a:cubicBezTo>
                  <a:pt x="76" y="212"/>
                  <a:pt x="76" y="212"/>
                  <a:pt x="76" y="212"/>
                </a:cubicBezTo>
                <a:cubicBezTo>
                  <a:pt x="126" y="200"/>
                  <a:pt x="126" y="200"/>
                  <a:pt x="126" y="200"/>
                </a:cubicBezTo>
                <a:cubicBezTo>
                  <a:pt x="253" y="74"/>
                  <a:pt x="253" y="74"/>
                  <a:pt x="253" y="74"/>
                </a:cubicBezTo>
                <a:cubicBezTo>
                  <a:pt x="215" y="36"/>
                  <a:pt x="215" y="36"/>
                  <a:pt x="215" y="36"/>
                </a:cubicBezTo>
                <a:cubicBezTo>
                  <a:pt x="89" y="162"/>
                  <a:pt x="89" y="162"/>
                  <a:pt x="89" y="162"/>
                </a:cubicBezTo>
                <a:close/>
                <a:moveTo>
                  <a:pt x="214" y="137"/>
                </a:moveTo>
                <a:cubicBezTo>
                  <a:pt x="214" y="137"/>
                  <a:pt x="214" y="137"/>
                  <a:pt x="214" y="137"/>
                </a:cubicBezTo>
                <a:cubicBezTo>
                  <a:pt x="214" y="252"/>
                  <a:pt x="214" y="252"/>
                  <a:pt x="214" y="252"/>
                </a:cubicBezTo>
                <a:cubicBezTo>
                  <a:pt x="36" y="252"/>
                  <a:pt x="36" y="252"/>
                  <a:pt x="36" y="252"/>
                </a:cubicBezTo>
                <a:cubicBezTo>
                  <a:pt x="36" y="74"/>
                  <a:pt x="36" y="74"/>
                  <a:pt x="36" y="74"/>
                </a:cubicBezTo>
                <a:cubicBezTo>
                  <a:pt x="151" y="74"/>
                  <a:pt x="151" y="74"/>
                  <a:pt x="151" y="74"/>
                </a:cubicBezTo>
                <a:cubicBezTo>
                  <a:pt x="187" y="38"/>
                  <a:pt x="187" y="38"/>
                  <a:pt x="187" y="38"/>
                </a:cubicBezTo>
                <a:cubicBezTo>
                  <a:pt x="0" y="38"/>
                  <a:pt x="0" y="38"/>
                  <a:pt x="0" y="38"/>
                </a:cubicBezTo>
                <a:cubicBezTo>
                  <a:pt x="0" y="288"/>
                  <a:pt x="0" y="288"/>
                  <a:pt x="0" y="288"/>
                </a:cubicBezTo>
                <a:cubicBezTo>
                  <a:pt x="250" y="288"/>
                  <a:pt x="250" y="288"/>
                  <a:pt x="250" y="288"/>
                </a:cubicBezTo>
                <a:cubicBezTo>
                  <a:pt x="250" y="101"/>
                  <a:pt x="250" y="101"/>
                  <a:pt x="250" y="101"/>
                </a:cubicBezTo>
                <a:lnTo>
                  <a:pt x="214" y="137"/>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61" name="Google Shape;261;p20"/>
          <p:cNvSpPr/>
          <p:nvPr/>
        </p:nvSpPr>
        <p:spPr>
          <a:xfrm>
            <a:off x="4370340" y="1697117"/>
            <a:ext cx="3761695" cy="302400"/>
          </a:xfrm>
          <a:prstGeom prst="roundRect">
            <a:avLst>
              <a:gd fmla="val 16667" name="adj"/>
            </a:avLst>
          </a:prstGeom>
          <a:noFill/>
          <a:ln cap="flat" cmpd="sng" w="1905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sp>
        <p:nvSpPr>
          <p:cNvPr id="262" name="Google Shape;262;p20"/>
          <p:cNvSpPr/>
          <p:nvPr/>
        </p:nvSpPr>
        <p:spPr>
          <a:xfrm>
            <a:off x="4407629" y="1733567"/>
            <a:ext cx="2864673" cy="229500"/>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tr-TR" sz="1050">
                <a:solidFill>
                  <a:schemeClr val="lt1"/>
                </a:solidFill>
                <a:latin typeface="Rockwell"/>
                <a:ea typeface="Rockwell"/>
                <a:cs typeface="Rockwell"/>
                <a:sym typeface="Rockwell"/>
              </a:rPr>
              <a:t>54531.74</a:t>
            </a:r>
            <a:endParaRPr sz="1050">
              <a:solidFill>
                <a:schemeClr val="lt1"/>
              </a:solidFill>
              <a:latin typeface="Rockwell"/>
              <a:ea typeface="Rockwell"/>
              <a:cs typeface="Rockwell"/>
              <a:sym typeface="Rockwell"/>
            </a:endParaRPr>
          </a:p>
        </p:txBody>
      </p:sp>
      <p:sp>
        <p:nvSpPr>
          <p:cNvPr id="263" name="Google Shape;263;p20"/>
          <p:cNvSpPr/>
          <p:nvPr/>
        </p:nvSpPr>
        <p:spPr>
          <a:xfrm>
            <a:off x="4370340" y="2263505"/>
            <a:ext cx="3761695" cy="302400"/>
          </a:xfrm>
          <a:prstGeom prst="roundRect">
            <a:avLst>
              <a:gd fmla="val 16667" name="adj"/>
            </a:avLst>
          </a:prstGeom>
          <a:noFill/>
          <a:ln cap="flat" cmpd="sng" w="1905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sp>
        <p:nvSpPr>
          <p:cNvPr id="264" name="Google Shape;264;p20"/>
          <p:cNvSpPr/>
          <p:nvPr/>
        </p:nvSpPr>
        <p:spPr>
          <a:xfrm>
            <a:off x="4407629" y="2299955"/>
            <a:ext cx="2162595" cy="229500"/>
          </a:xfrm>
          <a:prstGeom prst="roundRect">
            <a:avLst>
              <a:gd fmla="val 16667" name="adj"/>
            </a:avLst>
          </a:prstGeom>
          <a:solidFill>
            <a:srgbClr val="00B0F0"/>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tr-TR" sz="1050">
                <a:solidFill>
                  <a:schemeClr val="lt1"/>
                </a:solidFill>
                <a:latin typeface="Rockwell"/>
                <a:ea typeface="Rockwell"/>
                <a:cs typeface="Rockwell"/>
                <a:sym typeface="Rockwell"/>
              </a:rPr>
              <a:t>41586.23</a:t>
            </a:r>
            <a:endParaRPr sz="1050">
              <a:solidFill>
                <a:schemeClr val="lt1"/>
              </a:solidFill>
              <a:latin typeface="Rockwell"/>
              <a:ea typeface="Rockwell"/>
              <a:cs typeface="Rockwell"/>
              <a:sym typeface="Rockwell"/>
            </a:endParaRPr>
          </a:p>
        </p:txBody>
      </p:sp>
      <p:sp>
        <p:nvSpPr>
          <p:cNvPr id="265" name="Google Shape;265;p20"/>
          <p:cNvSpPr/>
          <p:nvPr/>
        </p:nvSpPr>
        <p:spPr>
          <a:xfrm>
            <a:off x="4370340" y="2829894"/>
            <a:ext cx="3761695" cy="302400"/>
          </a:xfrm>
          <a:prstGeom prst="roundRect">
            <a:avLst>
              <a:gd fmla="val 16667" name="adj"/>
            </a:avLst>
          </a:prstGeom>
          <a:noFill/>
          <a:ln cap="flat" cmpd="sng" w="1905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sp>
        <p:nvSpPr>
          <p:cNvPr id="266" name="Google Shape;266;p20"/>
          <p:cNvSpPr/>
          <p:nvPr/>
        </p:nvSpPr>
        <p:spPr>
          <a:xfrm>
            <a:off x="4407629" y="2866344"/>
            <a:ext cx="1568529" cy="229500"/>
          </a:xfrm>
          <a:prstGeom prst="roundRect">
            <a:avLst>
              <a:gd fmla="val 16667" name="adj"/>
            </a:avLst>
          </a:prstGeom>
          <a:solidFill>
            <a:srgbClr val="0070C0"/>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tr-TR" sz="1050">
                <a:solidFill>
                  <a:schemeClr val="lt1"/>
                </a:solidFill>
                <a:latin typeface="Rockwell"/>
                <a:ea typeface="Rockwell"/>
                <a:cs typeface="Rockwell"/>
                <a:sym typeface="Rockwell"/>
              </a:rPr>
              <a:t>39668.79</a:t>
            </a:r>
            <a:endParaRPr sz="1050">
              <a:solidFill>
                <a:schemeClr val="lt1"/>
              </a:solidFill>
              <a:latin typeface="Rockwell"/>
              <a:ea typeface="Rockwell"/>
              <a:cs typeface="Rockwell"/>
              <a:sym typeface="Rockwell"/>
            </a:endParaRPr>
          </a:p>
        </p:txBody>
      </p:sp>
      <p:sp>
        <p:nvSpPr>
          <p:cNvPr id="267" name="Google Shape;267;p20"/>
          <p:cNvSpPr/>
          <p:nvPr/>
        </p:nvSpPr>
        <p:spPr>
          <a:xfrm>
            <a:off x="4370340" y="3396284"/>
            <a:ext cx="3761695" cy="302400"/>
          </a:xfrm>
          <a:prstGeom prst="roundRect">
            <a:avLst>
              <a:gd fmla="val 16667" name="adj"/>
            </a:avLst>
          </a:prstGeom>
          <a:noFill/>
          <a:ln cap="flat" cmpd="sng" w="1905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Rockwell"/>
              <a:ea typeface="Rockwell"/>
              <a:cs typeface="Rockwell"/>
              <a:sym typeface="Rockwell"/>
            </a:endParaRPr>
          </a:p>
        </p:txBody>
      </p:sp>
      <p:sp>
        <p:nvSpPr>
          <p:cNvPr id="268" name="Google Shape;268;p20"/>
          <p:cNvSpPr/>
          <p:nvPr/>
        </p:nvSpPr>
        <p:spPr>
          <a:xfrm>
            <a:off x="4407629" y="3432734"/>
            <a:ext cx="3246287" cy="229500"/>
          </a:xfrm>
          <a:prstGeom prst="roundRect">
            <a:avLst>
              <a:gd fmla="val 16667" name="adj"/>
            </a:avLst>
          </a:prstGeom>
          <a:solidFill>
            <a:srgbClr val="00B0F0"/>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tr-TR" sz="1050">
                <a:solidFill>
                  <a:schemeClr val="lt1"/>
                </a:solidFill>
                <a:latin typeface="Rockwell"/>
                <a:ea typeface="Rockwell"/>
                <a:cs typeface="Rockwell"/>
                <a:sym typeface="Rockwell"/>
              </a:rPr>
              <a:t>64149.63</a:t>
            </a:r>
            <a:endParaRPr sz="1050">
              <a:solidFill>
                <a:schemeClr val="lt1"/>
              </a:solidFill>
              <a:latin typeface="Rockwell"/>
              <a:ea typeface="Rockwell"/>
              <a:cs typeface="Rockwell"/>
              <a:sym typeface="Rockwell"/>
            </a:endParaRPr>
          </a:p>
        </p:txBody>
      </p:sp>
      <p:sp>
        <p:nvSpPr>
          <p:cNvPr id="269" name="Google Shape;269;p20"/>
          <p:cNvSpPr txBox="1"/>
          <p:nvPr/>
        </p:nvSpPr>
        <p:spPr>
          <a:xfrm>
            <a:off x="845586" y="1620286"/>
            <a:ext cx="2220800" cy="305276"/>
          </a:xfrm>
          <a:prstGeom prst="rect">
            <a:avLst/>
          </a:prstGeom>
          <a:noFill/>
          <a:ln>
            <a:noFill/>
          </a:ln>
        </p:spPr>
        <p:txBody>
          <a:bodyPr anchorCtr="0" anchor="t" bIns="0" lIns="91425" spcFirstLastPara="1" rIns="91425" wrap="square" tIns="0">
            <a:noAutofit/>
          </a:bodyPr>
          <a:lstStyle/>
          <a:p>
            <a:pPr indent="0" lvl="0" marL="0" marR="0" rtl="0" algn="l">
              <a:lnSpc>
                <a:spcPct val="150000"/>
              </a:lnSpc>
              <a:spcBef>
                <a:spcPts val="0"/>
              </a:spcBef>
              <a:spcAft>
                <a:spcPts val="0"/>
              </a:spcAft>
              <a:buNone/>
            </a:pPr>
            <a:r>
              <a:rPr lang="tr-TR" sz="1500">
                <a:solidFill>
                  <a:srgbClr val="0070C0"/>
                </a:solidFill>
                <a:latin typeface="Rockwell"/>
                <a:ea typeface="Rockwell"/>
                <a:cs typeface="Rockwell"/>
                <a:sym typeface="Rockwell"/>
              </a:rPr>
              <a:t>Editable Layouts</a:t>
            </a:r>
            <a:endParaRPr sz="1500">
              <a:solidFill>
                <a:srgbClr val="0070C0"/>
              </a:solidFill>
              <a:latin typeface="Rockwell"/>
              <a:ea typeface="Rockwell"/>
              <a:cs typeface="Rockwell"/>
              <a:sym typeface="Rockwell"/>
            </a:endParaRPr>
          </a:p>
        </p:txBody>
      </p:sp>
      <p:sp>
        <p:nvSpPr>
          <p:cNvPr id="270" name="Google Shape;270;p20"/>
          <p:cNvSpPr txBox="1"/>
          <p:nvPr/>
        </p:nvSpPr>
        <p:spPr>
          <a:xfrm>
            <a:off x="846287" y="1966535"/>
            <a:ext cx="2807612" cy="1514645"/>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900">
                <a:solidFill>
                  <a:srgbClr val="262626"/>
                </a:solidFill>
                <a:latin typeface="Rockwell"/>
                <a:ea typeface="Rockwell"/>
                <a:cs typeface="Rockwell"/>
                <a:sym typeface="Rockwell"/>
              </a:rPr>
              <a:t>Click on the button under the presentation preview that says "Download as PowerPoint template". You will get a .pptx file that you can edit in PowerPoint.</a:t>
            </a:r>
            <a:endParaRPr/>
          </a:p>
          <a:p>
            <a:pPr indent="0" lvl="0" marL="0" marR="0" rtl="0" algn="l">
              <a:lnSpc>
                <a:spcPct val="130000"/>
              </a:lnSpc>
              <a:spcBef>
                <a:spcPts val="0"/>
              </a:spcBef>
              <a:spcAft>
                <a:spcPts val="0"/>
              </a:spcAft>
              <a:buNone/>
            </a:pPr>
            <a:r>
              <a:t/>
            </a:r>
            <a:endParaRPr sz="900">
              <a:solidFill>
                <a:srgbClr val="262626"/>
              </a:solidFill>
              <a:latin typeface="Rockwell"/>
              <a:ea typeface="Rockwell"/>
              <a:cs typeface="Rockwell"/>
              <a:sym typeface="Rockwell"/>
            </a:endParaRPr>
          </a:p>
          <a:p>
            <a:pPr indent="0" lvl="0" marL="0" marR="0" rtl="0" algn="l">
              <a:lnSpc>
                <a:spcPct val="130000"/>
              </a:lnSpc>
              <a:spcBef>
                <a:spcPts val="0"/>
              </a:spcBef>
              <a:spcAft>
                <a:spcPts val="0"/>
              </a:spcAft>
              <a:buNone/>
            </a:pPr>
            <a:r>
              <a:rPr lang="tr-TR" sz="900">
                <a:solidFill>
                  <a:srgbClr val="262626"/>
                </a:solidFill>
                <a:latin typeface="Rockwell"/>
                <a:ea typeface="Rockwell"/>
                <a:cs typeface="Rockwell"/>
                <a:sym typeface="Rockwell"/>
              </a:rPr>
              <a:t>Remember to download and install the fonts used in this presentation (you’ll find the links to the font files needed in the Presentation design slide)</a:t>
            </a:r>
            <a:endParaRPr sz="900">
              <a:solidFill>
                <a:srgbClr val="262626"/>
              </a:solidFill>
              <a:latin typeface="Rockwell"/>
              <a:ea typeface="Rockwell"/>
              <a:cs typeface="Rockwell"/>
              <a:sym typeface="Rockwell"/>
            </a:endParaRPr>
          </a:p>
        </p:txBody>
      </p:sp>
      <p:sp>
        <p:nvSpPr>
          <p:cNvPr id="271" name="Google Shape;271;p20"/>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4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50"/>
                                        </p:tgtEl>
                                        <p:attrNameLst>
                                          <p:attrName>style.visibility</p:attrName>
                                        </p:attrNameLst>
                                      </p:cBhvr>
                                      <p:to>
                                        <p:strVal val="visible"/>
                                      </p:to>
                                    </p:set>
                                    <p:anim calcmode="lin" valueType="num">
                                      <p:cBhvr additive="base">
                                        <p:cTn dur="500"/>
                                        <p:tgtEl>
                                          <p:spTgt spid="250"/>
                                        </p:tgtEl>
                                        <p:attrNameLst>
                                          <p:attrName>ppt_w</p:attrName>
                                        </p:attrNameLst>
                                      </p:cBhvr>
                                      <p:tavLst>
                                        <p:tav fmla="" tm="0">
                                          <p:val>
                                            <p:strVal val="0"/>
                                          </p:val>
                                        </p:tav>
                                        <p:tav fmla="" tm="100000">
                                          <p:val>
                                            <p:strVal val="#ppt_w"/>
                                          </p:val>
                                        </p:tav>
                                      </p:tavLst>
                                    </p:anim>
                                    <p:anim calcmode="lin" valueType="num">
                                      <p:cBhvr additive="base">
                                        <p:cTn dur="500"/>
                                        <p:tgtEl>
                                          <p:spTgt spid="250"/>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200"/>
                                        <p:tgtEl>
                                          <p:spTgt spid="249"/>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par>
                          <p:cTn fill="hold">
                            <p:stCondLst>
                              <p:cond delay="2200"/>
                            </p:stCondLst>
                            <p:childTnLst>
                              <p:par>
                                <p:cTn fill="hold" nodeType="after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30"/>
                                        <p:tgtEl>
                                          <p:spTgt spid="270"/>
                                        </p:tgtEl>
                                      </p:cBhvr>
                                    </p:animEffect>
                                  </p:childTnLst>
                                </p:cTn>
                              </p:par>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par>
                                <p:cTn fill="hold" nodeType="with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par>
                                <p:cTn fill="hold" nodeType="with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par>
                                <p:cTn fill="hold" nodeType="withEffect" presetClass="entr" presetID="10" presetSubtype="0">
                                  <p:stCondLst>
                                    <p:cond delay="50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par>
                                <p:cTn fill="hold" nodeType="withEffect" presetClass="entr" presetID="10" presetSubtype="0">
                                  <p:stCondLst>
                                    <p:cond delay="500"/>
                                  </p:stCondLst>
                                  <p:childTnLst>
                                    <p:set>
                                      <p:cBhvr>
                                        <p:cTn dur="1" fill="hold">
                                          <p:stCondLst>
                                            <p:cond delay="0"/>
                                          </p:stCondLst>
                                        </p:cTn>
                                        <p:tgtEl>
                                          <p:spTgt spid="263"/>
                                        </p:tgtEl>
                                        <p:attrNameLst>
                                          <p:attrName>style.visibility</p:attrName>
                                        </p:attrNameLst>
                                      </p:cBhvr>
                                      <p:to>
                                        <p:strVal val="visible"/>
                                      </p:to>
                                    </p:set>
                                    <p:animEffect filter="fade" transition="in">
                                      <p:cBhvr>
                                        <p:cTn dur="500"/>
                                        <p:tgtEl>
                                          <p:spTgt spid="263"/>
                                        </p:tgtEl>
                                      </p:cBhvr>
                                    </p:animEffect>
                                  </p:childTnLst>
                                </p:cTn>
                              </p:par>
                              <p:par>
                                <p:cTn fill="hold" nodeType="withEffect" presetClass="entr" presetID="10" presetSubtype="0">
                                  <p:stCondLst>
                                    <p:cond delay="50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par>
                                <p:cTn fill="hold" nodeType="withEffect" presetClass="entr" presetID="10" presetSubtype="0">
                                  <p:stCondLst>
                                    <p:cond delay="50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par>
                                <p:cTn fill="hold" nodeType="withEffect" presetClass="entr" presetID="10" presetSubtype="0">
                                  <p:stCondLst>
                                    <p:cond delay="100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par>
                                <p:cTn fill="hold" nodeType="withEffect" presetClass="entr" presetID="10" presetSubtype="0">
                                  <p:stCondLst>
                                    <p:cond delay="1200"/>
                                  </p:stCondLst>
                                  <p:childTnLst>
                                    <p:set>
                                      <p:cBhvr>
                                        <p:cTn dur="1" fill="hold">
                                          <p:stCondLst>
                                            <p:cond delay="0"/>
                                          </p:stCondLst>
                                        </p:cTn>
                                        <p:tgtEl>
                                          <p:spTgt spid="264"/>
                                        </p:tgtEl>
                                        <p:attrNameLst>
                                          <p:attrName>style.visibility</p:attrName>
                                        </p:attrNameLst>
                                      </p:cBhvr>
                                      <p:to>
                                        <p:strVal val="visible"/>
                                      </p:to>
                                    </p:set>
                                    <p:animEffect filter="fade" transition="in">
                                      <p:cBhvr>
                                        <p:cTn dur="1000"/>
                                        <p:tgtEl>
                                          <p:spTgt spid="264"/>
                                        </p:tgtEl>
                                      </p:cBhvr>
                                    </p:animEffect>
                                  </p:childTnLst>
                                </p:cTn>
                              </p:par>
                              <p:par>
                                <p:cTn fill="hold" nodeType="withEffect" presetClass="entr" presetID="10" presetSubtype="0">
                                  <p:stCondLst>
                                    <p:cond delay="140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par>
                                <p:cTn fill="hold" nodeType="withEffect" presetClass="entr" presetID="10" presetSubtype="0">
                                  <p:stCondLst>
                                    <p:cond delay="160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1"/>
          <p:cNvSpPr txBox="1"/>
          <p:nvPr/>
        </p:nvSpPr>
        <p:spPr>
          <a:xfrm>
            <a:off x="776112" y="352084"/>
            <a:ext cx="1798314"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Management</a:t>
            </a:r>
            <a:endParaRPr sz="2100">
              <a:solidFill>
                <a:srgbClr val="0070C0"/>
              </a:solidFill>
              <a:latin typeface="Rockwell"/>
              <a:ea typeface="Rockwell"/>
              <a:cs typeface="Rockwell"/>
              <a:sym typeface="Rockwell"/>
            </a:endParaRPr>
          </a:p>
        </p:txBody>
      </p:sp>
      <p:sp>
        <p:nvSpPr>
          <p:cNvPr id="278" name="Google Shape;278;p21"/>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Rockwell"/>
                <a:ea typeface="Rockwell"/>
                <a:cs typeface="Rockwell"/>
                <a:sym typeface="Rockwell"/>
              </a:rPr>
              <a:t>1</a:t>
            </a:r>
            <a:endParaRPr sz="3300">
              <a:solidFill>
                <a:srgbClr val="0070C0"/>
              </a:solidFill>
              <a:latin typeface="Rockwell"/>
              <a:ea typeface="Rockwell"/>
              <a:cs typeface="Rockwell"/>
              <a:sym typeface="Rockwell"/>
            </a:endParaRPr>
          </a:p>
        </p:txBody>
      </p:sp>
      <p:sp>
        <p:nvSpPr>
          <p:cNvPr id="279" name="Google Shape;279;p21"/>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0" name="Google Shape;280;p21"/>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1" name="Google Shape;281;p21"/>
          <p:cNvSpPr/>
          <p:nvPr/>
        </p:nvSpPr>
        <p:spPr>
          <a:xfrm>
            <a:off x="1395761" y="2029038"/>
            <a:ext cx="517344" cy="1720729"/>
          </a:xfrm>
          <a:custGeom>
            <a:rect b="b" l="l" r="r" t="t"/>
            <a:pathLst>
              <a:path extrusionOk="0" h="2294305" w="689792">
                <a:moveTo>
                  <a:pt x="437721" y="335982"/>
                </a:moveTo>
                <a:cubicBezTo>
                  <a:pt x="437721" y="335982"/>
                  <a:pt x="479409" y="342902"/>
                  <a:pt x="486357" y="349822"/>
                </a:cubicBezTo>
                <a:cubicBezTo>
                  <a:pt x="500253" y="349822"/>
                  <a:pt x="534992" y="356742"/>
                  <a:pt x="555836" y="377501"/>
                </a:cubicBezTo>
                <a:cubicBezTo>
                  <a:pt x="576672" y="391335"/>
                  <a:pt x="611391" y="384427"/>
                  <a:pt x="611420" y="384421"/>
                </a:cubicBezTo>
                <a:cubicBezTo>
                  <a:pt x="611420" y="384421"/>
                  <a:pt x="667003" y="405181"/>
                  <a:pt x="673951" y="412101"/>
                </a:cubicBezTo>
                <a:cubicBezTo>
                  <a:pt x="673951" y="419021"/>
                  <a:pt x="673951" y="474380"/>
                  <a:pt x="680899" y="515899"/>
                </a:cubicBezTo>
                <a:cubicBezTo>
                  <a:pt x="680899" y="515899"/>
                  <a:pt x="673951" y="654296"/>
                  <a:pt x="673951" y="744254"/>
                </a:cubicBezTo>
                <a:cubicBezTo>
                  <a:pt x="673951" y="819087"/>
                  <a:pt x="678759" y="802939"/>
                  <a:pt x="680899" y="799613"/>
                </a:cubicBezTo>
                <a:cubicBezTo>
                  <a:pt x="680899" y="813453"/>
                  <a:pt x="694795" y="931091"/>
                  <a:pt x="687847" y="944931"/>
                </a:cubicBezTo>
                <a:cubicBezTo>
                  <a:pt x="680899" y="965690"/>
                  <a:pt x="625316" y="1145607"/>
                  <a:pt x="618368" y="1159447"/>
                </a:cubicBezTo>
                <a:cubicBezTo>
                  <a:pt x="618368" y="1166365"/>
                  <a:pt x="618368" y="1214787"/>
                  <a:pt x="618368" y="1214806"/>
                </a:cubicBezTo>
                <a:cubicBezTo>
                  <a:pt x="597539" y="1235550"/>
                  <a:pt x="590586" y="1249384"/>
                  <a:pt x="590576" y="1249405"/>
                </a:cubicBezTo>
                <a:cubicBezTo>
                  <a:pt x="590576" y="1311684"/>
                  <a:pt x="583628" y="1408562"/>
                  <a:pt x="583628" y="1450081"/>
                </a:cubicBezTo>
                <a:cubicBezTo>
                  <a:pt x="590576" y="1505440"/>
                  <a:pt x="576680" y="1623078"/>
                  <a:pt x="583628" y="1685357"/>
                </a:cubicBezTo>
                <a:cubicBezTo>
                  <a:pt x="590576" y="1740716"/>
                  <a:pt x="590576" y="1982911"/>
                  <a:pt x="583628" y="2059030"/>
                </a:cubicBezTo>
                <a:cubicBezTo>
                  <a:pt x="583628" y="2121309"/>
                  <a:pt x="583628" y="2117416"/>
                  <a:pt x="583628" y="2121308"/>
                </a:cubicBezTo>
                <a:cubicBezTo>
                  <a:pt x="576687" y="2142048"/>
                  <a:pt x="583614" y="2148975"/>
                  <a:pt x="583628" y="2148988"/>
                </a:cubicBezTo>
                <a:cubicBezTo>
                  <a:pt x="583628" y="2148988"/>
                  <a:pt x="583628" y="2162828"/>
                  <a:pt x="583628" y="2183587"/>
                </a:cubicBezTo>
                <a:cubicBezTo>
                  <a:pt x="583628" y="2204334"/>
                  <a:pt x="569750" y="2204347"/>
                  <a:pt x="569732" y="2204347"/>
                </a:cubicBezTo>
                <a:cubicBezTo>
                  <a:pt x="569732" y="2204347"/>
                  <a:pt x="569732" y="2204347"/>
                  <a:pt x="590576" y="2266626"/>
                </a:cubicBezTo>
                <a:cubicBezTo>
                  <a:pt x="590576" y="2266626"/>
                  <a:pt x="590576" y="2266626"/>
                  <a:pt x="591444" y="2266626"/>
                </a:cubicBezTo>
                <a:lnTo>
                  <a:pt x="597524" y="2266626"/>
                </a:lnTo>
                <a:cubicBezTo>
                  <a:pt x="597524" y="2266626"/>
                  <a:pt x="597524" y="2266626"/>
                  <a:pt x="597524" y="2287385"/>
                </a:cubicBezTo>
                <a:cubicBezTo>
                  <a:pt x="576680" y="2294305"/>
                  <a:pt x="562784" y="2294305"/>
                  <a:pt x="521096" y="2294305"/>
                </a:cubicBezTo>
                <a:cubicBezTo>
                  <a:pt x="486373" y="2294305"/>
                  <a:pt x="458591" y="2287392"/>
                  <a:pt x="458565" y="2287385"/>
                </a:cubicBezTo>
                <a:cubicBezTo>
                  <a:pt x="458565" y="2287385"/>
                  <a:pt x="458565" y="2287385"/>
                  <a:pt x="458565" y="2266626"/>
                </a:cubicBezTo>
                <a:cubicBezTo>
                  <a:pt x="458565" y="2266626"/>
                  <a:pt x="458565" y="2266626"/>
                  <a:pt x="458565" y="2265761"/>
                </a:cubicBezTo>
                <a:lnTo>
                  <a:pt x="458565" y="2259706"/>
                </a:lnTo>
                <a:cubicBezTo>
                  <a:pt x="458565" y="2259706"/>
                  <a:pt x="458565" y="2259706"/>
                  <a:pt x="465513" y="2232026"/>
                </a:cubicBezTo>
                <a:cubicBezTo>
                  <a:pt x="465513" y="2232026"/>
                  <a:pt x="465513" y="2232026"/>
                  <a:pt x="465513" y="2231161"/>
                </a:cubicBezTo>
                <a:lnTo>
                  <a:pt x="465513" y="2225106"/>
                </a:lnTo>
                <a:cubicBezTo>
                  <a:pt x="465513" y="2225106"/>
                  <a:pt x="465513" y="2225106"/>
                  <a:pt x="464644" y="2224241"/>
                </a:cubicBezTo>
                <a:lnTo>
                  <a:pt x="458565" y="2218187"/>
                </a:lnTo>
                <a:cubicBezTo>
                  <a:pt x="458565" y="2218187"/>
                  <a:pt x="458565" y="2218187"/>
                  <a:pt x="457696" y="2218187"/>
                </a:cubicBezTo>
                <a:lnTo>
                  <a:pt x="451617" y="2218187"/>
                </a:lnTo>
                <a:cubicBezTo>
                  <a:pt x="444669" y="2211267"/>
                  <a:pt x="465513" y="2197427"/>
                  <a:pt x="451617" y="2190507"/>
                </a:cubicBezTo>
                <a:cubicBezTo>
                  <a:pt x="437721" y="2190507"/>
                  <a:pt x="430773" y="2155908"/>
                  <a:pt x="430773" y="2135148"/>
                </a:cubicBezTo>
                <a:cubicBezTo>
                  <a:pt x="430773" y="2107469"/>
                  <a:pt x="409929" y="1941392"/>
                  <a:pt x="402981" y="1872193"/>
                </a:cubicBezTo>
                <a:cubicBezTo>
                  <a:pt x="389085" y="1796075"/>
                  <a:pt x="396033" y="1650757"/>
                  <a:pt x="389085" y="1588479"/>
                </a:cubicBezTo>
                <a:cubicBezTo>
                  <a:pt x="382139" y="1533131"/>
                  <a:pt x="361302" y="1429364"/>
                  <a:pt x="361294" y="1429322"/>
                </a:cubicBezTo>
                <a:cubicBezTo>
                  <a:pt x="361294" y="1429322"/>
                  <a:pt x="340450" y="1574639"/>
                  <a:pt x="340450" y="1602318"/>
                </a:cubicBezTo>
                <a:cubicBezTo>
                  <a:pt x="340450" y="1629998"/>
                  <a:pt x="291814" y="1886033"/>
                  <a:pt x="291814" y="1920632"/>
                </a:cubicBezTo>
                <a:cubicBezTo>
                  <a:pt x="291814" y="1955232"/>
                  <a:pt x="319606" y="2135148"/>
                  <a:pt x="319606" y="2162828"/>
                </a:cubicBezTo>
                <a:cubicBezTo>
                  <a:pt x="319606" y="2183587"/>
                  <a:pt x="326554" y="2225106"/>
                  <a:pt x="326554" y="2232026"/>
                </a:cubicBezTo>
                <a:cubicBezTo>
                  <a:pt x="326554" y="2238937"/>
                  <a:pt x="333483" y="2245848"/>
                  <a:pt x="333502" y="2245866"/>
                </a:cubicBezTo>
                <a:cubicBezTo>
                  <a:pt x="333502" y="2245866"/>
                  <a:pt x="333502" y="2245866"/>
                  <a:pt x="333502" y="2266626"/>
                </a:cubicBezTo>
                <a:cubicBezTo>
                  <a:pt x="333502" y="2266626"/>
                  <a:pt x="333502" y="2266626"/>
                  <a:pt x="243178" y="2280465"/>
                </a:cubicBezTo>
                <a:cubicBezTo>
                  <a:pt x="243178" y="2280465"/>
                  <a:pt x="243178" y="2280465"/>
                  <a:pt x="243178" y="2259706"/>
                </a:cubicBezTo>
                <a:cubicBezTo>
                  <a:pt x="243178" y="2259706"/>
                  <a:pt x="180647" y="2280465"/>
                  <a:pt x="111167" y="2287385"/>
                </a:cubicBezTo>
                <a:cubicBezTo>
                  <a:pt x="41707" y="2287385"/>
                  <a:pt x="23" y="2273554"/>
                  <a:pt x="0" y="2273546"/>
                </a:cubicBezTo>
                <a:cubicBezTo>
                  <a:pt x="0" y="2273546"/>
                  <a:pt x="0" y="2273546"/>
                  <a:pt x="0" y="2272681"/>
                </a:cubicBezTo>
                <a:lnTo>
                  <a:pt x="0" y="2266626"/>
                </a:lnTo>
                <a:cubicBezTo>
                  <a:pt x="0" y="2266626"/>
                  <a:pt x="0" y="2266626"/>
                  <a:pt x="868" y="2266626"/>
                </a:cubicBezTo>
                <a:lnTo>
                  <a:pt x="6948" y="2266626"/>
                </a:lnTo>
                <a:cubicBezTo>
                  <a:pt x="6948" y="2266626"/>
                  <a:pt x="6948" y="2245866"/>
                  <a:pt x="13896" y="2245866"/>
                </a:cubicBezTo>
                <a:cubicBezTo>
                  <a:pt x="20844" y="2238946"/>
                  <a:pt x="69479" y="2245866"/>
                  <a:pt x="90323" y="2238946"/>
                </a:cubicBezTo>
                <a:cubicBezTo>
                  <a:pt x="111159" y="2232029"/>
                  <a:pt x="145879" y="2211283"/>
                  <a:pt x="145907" y="2211267"/>
                </a:cubicBezTo>
                <a:cubicBezTo>
                  <a:pt x="145907" y="2211267"/>
                  <a:pt x="145907" y="2211267"/>
                  <a:pt x="145038" y="2210402"/>
                </a:cubicBezTo>
                <a:lnTo>
                  <a:pt x="138959" y="2204347"/>
                </a:lnTo>
                <a:cubicBezTo>
                  <a:pt x="138959" y="2204347"/>
                  <a:pt x="145907" y="2197427"/>
                  <a:pt x="152855" y="2197427"/>
                </a:cubicBezTo>
                <a:cubicBezTo>
                  <a:pt x="152855" y="2190507"/>
                  <a:pt x="152855" y="2169748"/>
                  <a:pt x="145907" y="2162828"/>
                </a:cubicBezTo>
                <a:cubicBezTo>
                  <a:pt x="132011" y="2148988"/>
                  <a:pt x="166751" y="2128228"/>
                  <a:pt x="152855" y="2114389"/>
                </a:cubicBezTo>
                <a:cubicBezTo>
                  <a:pt x="145907" y="2107469"/>
                  <a:pt x="138959" y="2079789"/>
                  <a:pt x="138959" y="2045190"/>
                </a:cubicBezTo>
                <a:cubicBezTo>
                  <a:pt x="138959" y="2003671"/>
                  <a:pt x="145907" y="1713036"/>
                  <a:pt x="138959" y="1664597"/>
                </a:cubicBezTo>
                <a:cubicBezTo>
                  <a:pt x="132011" y="1616158"/>
                  <a:pt x="132011" y="1498520"/>
                  <a:pt x="125063" y="1429322"/>
                </a:cubicBezTo>
                <a:cubicBezTo>
                  <a:pt x="118116" y="1360132"/>
                  <a:pt x="111169" y="1201007"/>
                  <a:pt x="111167" y="1200966"/>
                </a:cubicBezTo>
                <a:cubicBezTo>
                  <a:pt x="111167" y="1200966"/>
                  <a:pt x="111167" y="1200966"/>
                  <a:pt x="90323" y="1194046"/>
                </a:cubicBezTo>
                <a:cubicBezTo>
                  <a:pt x="90323" y="1194046"/>
                  <a:pt x="76427" y="1194046"/>
                  <a:pt x="76427" y="1180206"/>
                </a:cubicBezTo>
                <a:cubicBezTo>
                  <a:pt x="69479" y="1166366"/>
                  <a:pt x="62531" y="1069488"/>
                  <a:pt x="69479" y="1034889"/>
                </a:cubicBezTo>
                <a:cubicBezTo>
                  <a:pt x="76427" y="1000290"/>
                  <a:pt x="55584" y="854972"/>
                  <a:pt x="62531" y="778854"/>
                </a:cubicBezTo>
                <a:cubicBezTo>
                  <a:pt x="76427" y="695815"/>
                  <a:pt x="41688" y="522819"/>
                  <a:pt x="41688" y="502059"/>
                </a:cubicBezTo>
                <a:cubicBezTo>
                  <a:pt x="48636" y="481299"/>
                  <a:pt x="55584" y="474380"/>
                  <a:pt x="55584" y="453620"/>
                </a:cubicBezTo>
                <a:cubicBezTo>
                  <a:pt x="62531" y="432860"/>
                  <a:pt x="55584" y="405181"/>
                  <a:pt x="76427" y="391341"/>
                </a:cubicBezTo>
                <a:cubicBezTo>
                  <a:pt x="83371" y="391341"/>
                  <a:pt x="97253" y="391341"/>
                  <a:pt x="97271" y="391341"/>
                </a:cubicBezTo>
                <a:cubicBezTo>
                  <a:pt x="97271" y="391341"/>
                  <a:pt x="97271" y="391341"/>
                  <a:pt x="159803" y="370581"/>
                </a:cubicBezTo>
                <a:cubicBezTo>
                  <a:pt x="159803" y="370581"/>
                  <a:pt x="173699" y="363662"/>
                  <a:pt x="180647" y="363662"/>
                </a:cubicBezTo>
                <a:cubicBezTo>
                  <a:pt x="194543" y="356742"/>
                  <a:pt x="229282" y="342902"/>
                  <a:pt x="236230" y="342902"/>
                </a:cubicBezTo>
                <a:cubicBezTo>
                  <a:pt x="250121" y="335985"/>
                  <a:pt x="257069" y="356726"/>
                  <a:pt x="257074" y="356742"/>
                </a:cubicBezTo>
                <a:cubicBezTo>
                  <a:pt x="257074" y="356742"/>
                  <a:pt x="243178" y="356742"/>
                  <a:pt x="236230" y="356742"/>
                </a:cubicBezTo>
                <a:cubicBezTo>
                  <a:pt x="236230" y="363662"/>
                  <a:pt x="264022" y="412101"/>
                  <a:pt x="277918" y="460540"/>
                </a:cubicBezTo>
                <a:cubicBezTo>
                  <a:pt x="291810" y="508963"/>
                  <a:pt x="312644" y="557386"/>
                  <a:pt x="312658" y="557418"/>
                </a:cubicBezTo>
                <a:cubicBezTo>
                  <a:pt x="312658" y="557418"/>
                  <a:pt x="333502" y="502059"/>
                  <a:pt x="333502" y="495139"/>
                </a:cubicBezTo>
                <a:cubicBezTo>
                  <a:pt x="340444" y="495139"/>
                  <a:pt x="347386" y="488231"/>
                  <a:pt x="347398" y="488219"/>
                </a:cubicBezTo>
                <a:cubicBezTo>
                  <a:pt x="347398" y="488219"/>
                  <a:pt x="347398" y="488219"/>
                  <a:pt x="345661" y="488219"/>
                </a:cubicBezTo>
                <a:lnTo>
                  <a:pt x="333502" y="488219"/>
                </a:lnTo>
                <a:cubicBezTo>
                  <a:pt x="333502" y="488219"/>
                  <a:pt x="319606" y="474380"/>
                  <a:pt x="326554" y="467460"/>
                </a:cubicBezTo>
                <a:cubicBezTo>
                  <a:pt x="326554" y="460540"/>
                  <a:pt x="347398" y="425940"/>
                  <a:pt x="354346" y="425940"/>
                </a:cubicBezTo>
                <a:cubicBezTo>
                  <a:pt x="361290" y="419024"/>
                  <a:pt x="375176" y="460499"/>
                  <a:pt x="375189" y="460540"/>
                </a:cubicBezTo>
                <a:cubicBezTo>
                  <a:pt x="375189" y="467455"/>
                  <a:pt x="368250" y="481282"/>
                  <a:pt x="368242" y="481299"/>
                </a:cubicBezTo>
                <a:cubicBezTo>
                  <a:pt x="368242" y="481299"/>
                  <a:pt x="368242" y="508979"/>
                  <a:pt x="375189" y="529738"/>
                </a:cubicBezTo>
                <a:cubicBezTo>
                  <a:pt x="375189" y="550489"/>
                  <a:pt x="375189" y="564326"/>
                  <a:pt x="375189" y="564338"/>
                </a:cubicBezTo>
                <a:cubicBezTo>
                  <a:pt x="375189" y="564338"/>
                  <a:pt x="409929" y="522819"/>
                  <a:pt x="416877" y="508979"/>
                </a:cubicBezTo>
                <a:cubicBezTo>
                  <a:pt x="423825" y="495139"/>
                  <a:pt x="458565" y="419021"/>
                  <a:pt x="458565" y="384421"/>
                </a:cubicBezTo>
                <a:cubicBezTo>
                  <a:pt x="465509" y="342926"/>
                  <a:pt x="437754" y="335990"/>
                  <a:pt x="437721" y="335982"/>
                </a:cubicBezTo>
                <a:close/>
                <a:moveTo>
                  <a:pt x="337948" y="198"/>
                </a:moveTo>
                <a:cubicBezTo>
                  <a:pt x="363221" y="1594"/>
                  <a:pt x="382444" y="10005"/>
                  <a:pt x="391237" y="14708"/>
                </a:cubicBezTo>
                <a:cubicBezTo>
                  <a:pt x="393386" y="15193"/>
                  <a:pt x="395440" y="15806"/>
                  <a:pt x="397115" y="17369"/>
                </a:cubicBezTo>
                <a:cubicBezTo>
                  <a:pt x="399547" y="15061"/>
                  <a:pt x="412661" y="4582"/>
                  <a:pt x="431367" y="10780"/>
                </a:cubicBezTo>
                <a:cubicBezTo>
                  <a:pt x="445272" y="24600"/>
                  <a:pt x="466128" y="52241"/>
                  <a:pt x="466128" y="79882"/>
                </a:cubicBezTo>
                <a:cubicBezTo>
                  <a:pt x="459176" y="107523"/>
                  <a:pt x="466128" y="121344"/>
                  <a:pt x="466128" y="121344"/>
                </a:cubicBezTo>
                <a:lnTo>
                  <a:pt x="460045" y="115297"/>
                </a:lnTo>
                <a:cubicBezTo>
                  <a:pt x="459172" y="114449"/>
                  <a:pt x="457585" y="120759"/>
                  <a:pt x="455937" y="128101"/>
                </a:cubicBezTo>
                <a:cubicBezTo>
                  <a:pt x="460991" y="129268"/>
                  <a:pt x="465039" y="139860"/>
                  <a:pt x="465039" y="150452"/>
                </a:cubicBezTo>
                <a:cubicBezTo>
                  <a:pt x="465039" y="164332"/>
                  <a:pt x="465039" y="185152"/>
                  <a:pt x="465039" y="192093"/>
                </a:cubicBezTo>
                <a:cubicBezTo>
                  <a:pt x="458087" y="199033"/>
                  <a:pt x="451135" y="205973"/>
                  <a:pt x="451135" y="205973"/>
                </a:cubicBezTo>
                <a:lnTo>
                  <a:pt x="447659" y="198165"/>
                </a:lnTo>
                <a:cubicBezTo>
                  <a:pt x="445921" y="197298"/>
                  <a:pt x="444183" y="199033"/>
                  <a:pt x="444183" y="205973"/>
                </a:cubicBezTo>
                <a:cubicBezTo>
                  <a:pt x="444183" y="212913"/>
                  <a:pt x="437230" y="233734"/>
                  <a:pt x="437230" y="247614"/>
                </a:cubicBezTo>
                <a:cubicBezTo>
                  <a:pt x="430278" y="261494"/>
                  <a:pt x="423326" y="275375"/>
                  <a:pt x="423326" y="275375"/>
                </a:cubicBezTo>
                <a:cubicBezTo>
                  <a:pt x="423306" y="275395"/>
                  <a:pt x="416374" y="282345"/>
                  <a:pt x="416374" y="303135"/>
                </a:cubicBezTo>
                <a:cubicBezTo>
                  <a:pt x="416374" y="323956"/>
                  <a:pt x="360757" y="344776"/>
                  <a:pt x="360757" y="344776"/>
                </a:cubicBezTo>
                <a:cubicBezTo>
                  <a:pt x="360720" y="344769"/>
                  <a:pt x="291235" y="330890"/>
                  <a:pt x="291235" y="310075"/>
                </a:cubicBezTo>
                <a:cubicBezTo>
                  <a:pt x="291235" y="282315"/>
                  <a:pt x="284283" y="289255"/>
                  <a:pt x="284283" y="289255"/>
                </a:cubicBezTo>
                <a:cubicBezTo>
                  <a:pt x="284274" y="289236"/>
                  <a:pt x="277326" y="275361"/>
                  <a:pt x="270379" y="254554"/>
                </a:cubicBezTo>
                <a:cubicBezTo>
                  <a:pt x="263427" y="233734"/>
                  <a:pt x="256475" y="212913"/>
                  <a:pt x="256475" y="212913"/>
                </a:cubicBezTo>
                <a:cubicBezTo>
                  <a:pt x="256461" y="212940"/>
                  <a:pt x="249523" y="226787"/>
                  <a:pt x="249523" y="219853"/>
                </a:cubicBezTo>
                <a:cubicBezTo>
                  <a:pt x="242570" y="205973"/>
                  <a:pt x="242570" y="185152"/>
                  <a:pt x="235618" y="171272"/>
                </a:cubicBezTo>
                <a:cubicBezTo>
                  <a:pt x="228666" y="157392"/>
                  <a:pt x="235618" y="143511"/>
                  <a:pt x="242570" y="143511"/>
                </a:cubicBezTo>
                <a:lnTo>
                  <a:pt x="244451" y="142712"/>
                </a:lnTo>
                <a:cubicBezTo>
                  <a:pt x="244244" y="142093"/>
                  <a:pt x="243955" y="142075"/>
                  <a:pt x="243660" y="142075"/>
                </a:cubicBezTo>
                <a:lnTo>
                  <a:pt x="231493" y="139483"/>
                </a:lnTo>
                <a:cubicBezTo>
                  <a:pt x="229755" y="142050"/>
                  <a:pt x="229761" y="128254"/>
                  <a:pt x="236707" y="128254"/>
                </a:cubicBezTo>
                <a:cubicBezTo>
                  <a:pt x="243660" y="128254"/>
                  <a:pt x="243660" y="114434"/>
                  <a:pt x="243660" y="114434"/>
                </a:cubicBezTo>
                <a:cubicBezTo>
                  <a:pt x="243647" y="114447"/>
                  <a:pt x="236701" y="121344"/>
                  <a:pt x="229755" y="121344"/>
                </a:cubicBezTo>
                <a:cubicBezTo>
                  <a:pt x="229738" y="121344"/>
                  <a:pt x="222803" y="121344"/>
                  <a:pt x="222803" y="121344"/>
                </a:cubicBezTo>
                <a:cubicBezTo>
                  <a:pt x="222818" y="121336"/>
                  <a:pt x="236707" y="114422"/>
                  <a:pt x="236707" y="93703"/>
                </a:cubicBezTo>
                <a:cubicBezTo>
                  <a:pt x="236707" y="72972"/>
                  <a:pt x="243660" y="24600"/>
                  <a:pt x="299277" y="3869"/>
                </a:cubicBezTo>
                <a:cubicBezTo>
                  <a:pt x="313181" y="414"/>
                  <a:pt x="326216" y="-450"/>
                  <a:pt x="337948"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2" name="Google Shape;282;p21"/>
          <p:cNvSpPr/>
          <p:nvPr/>
        </p:nvSpPr>
        <p:spPr>
          <a:xfrm>
            <a:off x="2009207" y="2029038"/>
            <a:ext cx="515161" cy="1720729"/>
          </a:xfrm>
          <a:custGeom>
            <a:rect b="b" l="l" r="r" t="t"/>
            <a:pathLst>
              <a:path extrusionOk="0" h="2294305" w="686881">
                <a:moveTo>
                  <a:pt x="435874" y="335982"/>
                </a:moveTo>
                <a:cubicBezTo>
                  <a:pt x="435874" y="335982"/>
                  <a:pt x="477386" y="342902"/>
                  <a:pt x="491223" y="349822"/>
                </a:cubicBezTo>
                <a:cubicBezTo>
                  <a:pt x="498141" y="349822"/>
                  <a:pt x="539653" y="356742"/>
                  <a:pt x="553491" y="377501"/>
                </a:cubicBezTo>
                <a:cubicBezTo>
                  <a:pt x="574238" y="391336"/>
                  <a:pt x="615725" y="384427"/>
                  <a:pt x="615758" y="384421"/>
                </a:cubicBezTo>
                <a:cubicBezTo>
                  <a:pt x="615758" y="384421"/>
                  <a:pt x="664189" y="405181"/>
                  <a:pt x="671107" y="412101"/>
                </a:cubicBezTo>
                <a:cubicBezTo>
                  <a:pt x="671107" y="419021"/>
                  <a:pt x="671107" y="474380"/>
                  <a:pt x="678026" y="515899"/>
                </a:cubicBezTo>
                <a:cubicBezTo>
                  <a:pt x="678026" y="515899"/>
                  <a:pt x="671107" y="654296"/>
                  <a:pt x="671107" y="744254"/>
                </a:cubicBezTo>
                <a:cubicBezTo>
                  <a:pt x="671107" y="819075"/>
                  <a:pt x="675893" y="802944"/>
                  <a:pt x="678026" y="799613"/>
                </a:cubicBezTo>
                <a:cubicBezTo>
                  <a:pt x="678026" y="813453"/>
                  <a:pt x="691863" y="931091"/>
                  <a:pt x="684945" y="944931"/>
                </a:cubicBezTo>
                <a:cubicBezTo>
                  <a:pt x="678026" y="965690"/>
                  <a:pt x="622677" y="1145607"/>
                  <a:pt x="615758" y="1159447"/>
                </a:cubicBezTo>
                <a:cubicBezTo>
                  <a:pt x="615758" y="1166365"/>
                  <a:pt x="615758" y="1214787"/>
                  <a:pt x="615758" y="1214806"/>
                </a:cubicBezTo>
                <a:cubicBezTo>
                  <a:pt x="595017" y="1235550"/>
                  <a:pt x="588094" y="1249385"/>
                  <a:pt x="588084" y="1249405"/>
                </a:cubicBezTo>
                <a:cubicBezTo>
                  <a:pt x="588084" y="1311684"/>
                  <a:pt x="581165" y="1408562"/>
                  <a:pt x="581165" y="1450081"/>
                </a:cubicBezTo>
                <a:cubicBezTo>
                  <a:pt x="588084" y="1505440"/>
                  <a:pt x="574246" y="1623078"/>
                  <a:pt x="581165" y="1685357"/>
                </a:cubicBezTo>
                <a:cubicBezTo>
                  <a:pt x="595002" y="1740716"/>
                  <a:pt x="588084" y="1982911"/>
                  <a:pt x="581165" y="2059030"/>
                </a:cubicBezTo>
                <a:cubicBezTo>
                  <a:pt x="581165" y="2121309"/>
                  <a:pt x="581165" y="2117416"/>
                  <a:pt x="581165" y="2121308"/>
                </a:cubicBezTo>
                <a:cubicBezTo>
                  <a:pt x="581165" y="2142040"/>
                  <a:pt x="581165" y="2148969"/>
                  <a:pt x="581165" y="2148988"/>
                </a:cubicBezTo>
                <a:cubicBezTo>
                  <a:pt x="581165" y="2148988"/>
                  <a:pt x="588084" y="2162828"/>
                  <a:pt x="581165" y="2183587"/>
                </a:cubicBezTo>
                <a:cubicBezTo>
                  <a:pt x="581165" y="2204311"/>
                  <a:pt x="574270" y="2204347"/>
                  <a:pt x="574246" y="2204347"/>
                </a:cubicBezTo>
                <a:cubicBezTo>
                  <a:pt x="574246" y="2204347"/>
                  <a:pt x="574246" y="2204347"/>
                  <a:pt x="588084" y="2266626"/>
                </a:cubicBezTo>
                <a:cubicBezTo>
                  <a:pt x="588084" y="2266626"/>
                  <a:pt x="588084" y="2266626"/>
                  <a:pt x="588948" y="2266626"/>
                </a:cubicBezTo>
                <a:lnTo>
                  <a:pt x="595002" y="2266626"/>
                </a:lnTo>
                <a:cubicBezTo>
                  <a:pt x="595002" y="2266626"/>
                  <a:pt x="595002" y="2266626"/>
                  <a:pt x="595002" y="2287385"/>
                </a:cubicBezTo>
                <a:cubicBezTo>
                  <a:pt x="574246" y="2294305"/>
                  <a:pt x="560409" y="2294305"/>
                  <a:pt x="525816" y="2294305"/>
                </a:cubicBezTo>
                <a:cubicBezTo>
                  <a:pt x="484328" y="2294305"/>
                  <a:pt x="456662" y="2287393"/>
                  <a:pt x="456630" y="2287385"/>
                </a:cubicBezTo>
                <a:cubicBezTo>
                  <a:pt x="456630" y="2287385"/>
                  <a:pt x="456630" y="2287385"/>
                  <a:pt x="456630" y="2266626"/>
                </a:cubicBezTo>
                <a:cubicBezTo>
                  <a:pt x="456630" y="2266626"/>
                  <a:pt x="456630" y="2266626"/>
                  <a:pt x="457494" y="2265761"/>
                </a:cubicBezTo>
                <a:lnTo>
                  <a:pt x="463548" y="2259706"/>
                </a:lnTo>
                <a:cubicBezTo>
                  <a:pt x="463548" y="2259706"/>
                  <a:pt x="463548" y="2259706"/>
                  <a:pt x="463548" y="2232026"/>
                </a:cubicBezTo>
                <a:cubicBezTo>
                  <a:pt x="463548" y="2232026"/>
                  <a:pt x="463548" y="2232026"/>
                  <a:pt x="463548" y="2231161"/>
                </a:cubicBezTo>
                <a:lnTo>
                  <a:pt x="463548" y="2225106"/>
                </a:lnTo>
                <a:cubicBezTo>
                  <a:pt x="463548" y="2225106"/>
                  <a:pt x="463548" y="2225106"/>
                  <a:pt x="462684" y="2224241"/>
                </a:cubicBezTo>
                <a:lnTo>
                  <a:pt x="456630" y="2218187"/>
                </a:lnTo>
                <a:cubicBezTo>
                  <a:pt x="456630" y="2218187"/>
                  <a:pt x="456630" y="2218187"/>
                  <a:pt x="455765" y="2218187"/>
                </a:cubicBezTo>
                <a:lnTo>
                  <a:pt x="449711" y="2218187"/>
                </a:lnTo>
                <a:cubicBezTo>
                  <a:pt x="449711" y="2211267"/>
                  <a:pt x="463548" y="2197427"/>
                  <a:pt x="449711" y="2190507"/>
                </a:cubicBezTo>
                <a:cubicBezTo>
                  <a:pt x="435874" y="2190507"/>
                  <a:pt x="428955" y="2155908"/>
                  <a:pt x="428955" y="2135148"/>
                </a:cubicBezTo>
                <a:cubicBezTo>
                  <a:pt x="428955" y="2107469"/>
                  <a:pt x="408199" y="1941392"/>
                  <a:pt x="401281" y="1872193"/>
                </a:cubicBezTo>
                <a:cubicBezTo>
                  <a:pt x="387443" y="1796075"/>
                  <a:pt x="394362" y="1650757"/>
                  <a:pt x="387443" y="1588479"/>
                </a:cubicBezTo>
                <a:cubicBezTo>
                  <a:pt x="380526" y="1533130"/>
                  <a:pt x="366693" y="1429361"/>
                  <a:pt x="366688" y="1429322"/>
                </a:cubicBezTo>
                <a:cubicBezTo>
                  <a:pt x="366688" y="1429322"/>
                  <a:pt x="339013" y="1574639"/>
                  <a:pt x="339013" y="1602318"/>
                </a:cubicBezTo>
                <a:cubicBezTo>
                  <a:pt x="339013" y="1629998"/>
                  <a:pt x="290583" y="1886033"/>
                  <a:pt x="290583" y="1920632"/>
                </a:cubicBezTo>
                <a:cubicBezTo>
                  <a:pt x="290583" y="1955232"/>
                  <a:pt x="318257" y="2135148"/>
                  <a:pt x="325176" y="2162828"/>
                </a:cubicBezTo>
                <a:cubicBezTo>
                  <a:pt x="325176" y="2183587"/>
                  <a:pt x="325176" y="2225106"/>
                  <a:pt x="325176" y="2232026"/>
                </a:cubicBezTo>
                <a:cubicBezTo>
                  <a:pt x="325176" y="2238938"/>
                  <a:pt x="332077" y="2245849"/>
                  <a:pt x="332094" y="2245866"/>
                </a:cubicBezTo>
                <a:cubicBezTo>
                  <a:pt x="332094" y="2245866"/>
                  <a:pt x="332094" y="2245866"/>
                  <a:pt x="332094" y="2266626"/>
                </a:cubicBezTo>
                <a:cubicBezTo>
                  <a:pt x="332094" y="2266626"/>
                  <a:pt x="332094" y="2266626"/>
                  <a:pt x="249071" y="2280465"/>
                </a:cubicBezTo>
                <a:cubicBezTo>
                  <a:pt x="249071" y="2280465"/>
                  <a:pt x="249071" y="2280465"/>
                  <a:pt x="249071" y="2259706"/>
                </a:cubicBezTo>
                <a:cubicBezTo>
                  <a:pt x="249071" y="2259706"/>
                  <a:pt x="179884" y="2280465"/>
                  <a:pt x="110698" y="2287385"/>
                </a:cubicBezTo>
                <a:cubicBezTo>
                  <a:pt x="41531" y="2287385"/>
                  <a:pt x="23" y="2273554"/>
                  <a:pt x="0" y="2273546"/>
                </a:cubicBezTo>
                <a:cubicBezTo>
                  <a:pt x="0" y="2273546"/>
                  <a:pt x="0" y="2273546"/>
                  <a:pt x="0" y="2272681"/>
                </a:cubicBezTo>
                <a:lnTo>
                  <a:pt x="0" y="2266626"/>
                </a:lnTo>
                <a:cubicBezTo>
                  <a:pt x="0" y="2266626"/>
                  <a:pt x="0" y="2266626"/>
                  <a:pt x="865" y="2266626"/>
                </a:cubicBezTo>
                <a:lnTo>
                  <a:pt x="6919" y="2266626"/>
                </a:lnTo>
                <a:cubicBezTo>
                  <a:pt x="6919" y="2266626"/>
                  <a:pt x="6919" y="2245866"/>
                  <a:pt x="13837" y="2245866"/>
                </a:cubicBezTo>
                <a:cubicBezTo>
                  <a:pt x="27674" y="2238946"/>
                  <a:pt x="69186" y="2245866"/>
                  <a:pt x="96861" y="2238946"/>
                </a:cubicBezTo>
                <a:cubicBezTo>
                  <a:pt x="117608" y="2232029"/>
                  <a:pt x="145267" y="2211285"/>
                  <a:pt x="145291" y="2211267"/>
                </a:cubicBezTo>
                <a:cubicBezTo>
                  <a:pt x="145291" y="2211267"/>
                  <a:pt x="145291" y="2211267"/>
                  <a:pt x="144426" y="2210402"/>
                </a:cubicBezTo>
                <a:lnTo>
                  <a:pt x="138372" y="2204347"/>
                </a:lnTo>
                <a:cubicBezTo>
                  <a:pt x="138372" y="2204347"/>
                  <a:pt x="145291" y="2197427"/>
                  <a:pt x="152210" y="2197427"/>
                </a:cubicBezTo>
                <a:cubicBezTo>
                  <a:pt x="159128" y="2190507"/>
                  <a:pt x="152210" y="2169748"/>
                  <a:pt x="145291" y="2162828"/>
                </a:cubicBezTo>
                <a:cubicBezTo>
                  <a:pt x="138372" y="2148988"/>
                  <a:pt x="166047" y="2128228"/>
                  <a:pt x="152210" y="2114389"/>
                </a:cubicBezTo>
                <a:cubicBezTo>
                  <a:pt x="145291" y="2107469"/>
                  <a:pt x="138372" y="2079789"/>
                  <a:pt x="138372" y="2045190"/>
                </a:cubicBezTo>
                <a:cubicBezTo>
                  <a:pt x="138372" y="2003671"/>
                  <a:pt x="145291" y="1713036"/>
                  <a:pt x="138372" y="1664597"/>
                </a:cubicBezTo>
                <a:cubicBezTo>
                  <a:pt x="131454" y="1616158"/>
                  <a:pt x="131454" y="1498520"/>
                  <a:pt x="124535" y="1429322"/>
                </a:cubicBezTo>
                <a:cubicBezTo>
                  <a:pt x="117618" y="1360132"/>
                  <a:pt x="110700" y="1201009"/>
                  <a:pt x="110698" y="1200966"/>
                </a:cubicBezTo>
                <a:cubicBezTo>
                  <a:pt x="110698" y="1200966"/>
                  <a:pt x="110698" y="1200966"/>
                  <a:pt x="89942" y="1194046"/>
                </a:cubicBezTo>
                <a:cubicBezTo>
                  <a:pt x="89942" y="1194046"/>
                  <a:pt x="76105" y="1194046"/>
                  <a:pt x="76105" y="1180206"/>
                </a:cubicBezTo>
                <a:cubicBezTo>
                  <a:pt x="69186" y="1166366"/>
                  <a:pt x="62268" y="1069488"/>
                  <a:pt x="69186" y="1034889"/>
                </a:cubicBezTo>
                <a:cubicBezTo>
                  <a:pt x="76105" y="1000290"/>
                  <a:pt x="55349" y="854972"/>
                  <a:pt x="69186" y="778854"/>
                </a:cubicBezTo>
                <a:cubicBezTo>
                  <a:pt x="76105" y="695815"/>
                  <a:pt x="41512" y="522819"/>
                  <a:pt x="48430" y="502059"/>
                </a:cubicBezTo>
                <a:cubicBezTo>
                  <a:pt x="48430" y="481299"/>
                  <a:pt x="55349" y="474380"/>
                  <a:pt x="62268" y="453620"/>
                </a:cubicBezTo>
                <a:cubicBezTo>
                  <a:pt x="62268" y="432860"/>
                  <a:pt x="62268" y="405181"/>
                  <a:pt x="76105" y="391341"/>
                </a:cubicBezTo>
                <a:cubicBezTo>
                  <a:pt x="83019" y="391341"/>
                  <a:pt x="96845" y="391341"/>
                  <a:pt x="96861" y="391341"/>
                </a:cubicBezTo>
                <a:cubicBezTo>
                  <a:pt x="96861" y="391341"/>
                  <a:pt x="96861" y="391341"/>
                  <a:pt x="166047" y="370581"/>
                </a:cubicBezTo>
                <a:cubicBezTo>
                  <a:pt x="166047" y="370581"/>
                  <a:pt x="172966" y="363662"/>
                  <a:pt x="186803" y="363662"/>
                </a:cubicBezTo>
                <a:cubicBezTo>
                  <a:pt x="193722" y="356742"/>
                  <a:pt x="228315" y="342902"/>
                  <a:pt x="242152" y="342902"/>
                </a:cubicBezTo>
                <a:cubicBezTo>
                  <a:pt x="249066" y="335987"/>
                  <a:pt x="255980" y="356712"/>
                  <a:pt x="255989" y="356742"/>
                </a:cubicBezTo>
                <a:cubicBezTo>
                  <a:pt x="255989" y="356742"/>
                  <a:pt x="242175" y="356742"/>
                  <a:pt x="242152" y="356742"/>
                </a:cubicBezTo>
                <a:cubicBezTo>
                  <a:pt x="235234" y="363662"/>
                  <a:pt x="262908" y="412101"/>
                  <a:pt x="276745" y="460540"/>
                </a:cubicBezTo>
                <a:cubicBezTo>
                  <a:pt x="290578" y="508961"/>
                  <a:pt x="311323" y="557383"/>
                  <a:pt x="311338" y="557418"/>
                </a:cubicBezTo>
                <a:cubicBezTo>
                  <a:pt x="311338" y="557418"/>
                  <a:pt x="332094" y="502059"/>
                  <a:pt x="339013" y="495139"/>
                </a:cubicBezTo>
                <a:cubicBezTo>
                  <a:pt x="339013" y="495139"/>
                  <a:pt x="352827" y="488231"/>
                  <a:pt x="352850" y="488219"/>
                </a:cubicBezTo>
                <a:cubicBezTo>
                  <a:pt x="352850" y="488219"/>
                  <a:pt x="352850" y="488219"/>
                  <a:pt x="332094" y="488219"/>
                </a:cubicBezTo>
                <a:cubicBezTo>
                  <a:pt x="332094" y="488219"/>
                  <a:pt x="325176" y="474380"/>
                  <a:pt x="325176" y="467460"/>
                </a:cubicBezTo>
                <a:cubicBezTo>
                  <a:pt x="325176" y="460540"/>
                  <a:pt x="345932" y="425940"/>
                  <a:pt x="352850" y="425940"/>
                </a:cubicBezTo>
                <a:cubicBezTo>
                  <a:pt x="359765" y="419024"/>
                  <a:pt x="380503" y="460497"/>
                  <a:pt x="380525" y="460540"/>
                </a:cubicBezTo>
                <a:cubicBezTo>
                  <a:pt x="380525" y="467456"/>
                  <a:pt x="366703" y="481284"/>
                  <a:pt x="366688" y="481299"/>
                </a:cubicBezTo>
                <a:cubicBezTo>
                  <a:pt x="366688" y="481299"/>
                  <a:pt x="373606" y="508979"/>
                  <a:pt x="373606" y="529738"/>
                </a:cubicBezTo>
                <a:cubicBezTo>
                  <a:pt x="373606" y="550488"/>
                  <a:pt x="380518" y="564325"/>
                  <a:pt x="380525" y="564338"/>
                </a:cubicBezTo>
                <a:cubicBezTo>
                  <a:pt x="380525" y="564338"/>
                  <a:pt x="408199" y="522819"/>
                  <a:pt x="415118" y="508979"/>
                </a:cubicBezTo>
                <a:cubicBezTo>
                  <a:pt x="422037" y="495139"/>
                  <a:pt x="456630" y="419021"/>
                  <a:pt x="463548" y="384421"/>
                </a:cubicBezTo>
                <a:cubicBezTo>
                  <a:pt x="463548" y="342921"/>
                  <a:pt x="435899" y="335988"/>
                  <a:pt x="435874" y="335982"/>
                </a:cubicBezTo>
                <a:close/>
                <a:moveTo>
                  <a:pt x="337948" y="198"/>
                </a:moveTo>
                <a:cubicBezTo>
                  <a:pt x="363174" y="1591"/>
                  <a:pt x="382373" y="9973"/>
                  <a:pt x="391189" y="14681"/>
                </a:cubicBezTo>
                <a:cubicBezTo>
                  <a:pt x="393415" y="15113"/>
                  <a:pt x="395535" y="15727"/>
                  <a:pt x="397298" y="17253"/>
                </a:cubicBezTo>
                <a:cubicBezTo>
                  <a:pt x="400070" y="14651"/>
                  <a:pt x="413032" y="4705"/>
                  <a:pt x="431367" y="10780"/>
                </a:cubicBezTo>
                <a:cubicBezTo>
                  <a:pt x="452224" y="24600"/>
                  <a:pt x="466128" y="52241"/>
                  <a:pt x="466128" y="79882"/>
                </a:cubicBezTo>
                <a:cubicBezTo>
                  <a:pt x="459176" y="107523"/>
                  <a:pt x="466128" y="121344"/>
                  <a:pt x="466128" y="121344"/>
                </a:cubicBezTo>
                <a:lnTo>
                  <a:pt x="460045" y="115297"/>
                </a:lnTo>
                <a:cubicBezTo>
                  <a:pt x="459171" y="114454"/>
                  <a:pt x="456916" y="123419"/>
                  <a:pt x="455017" y="132418"/>
                </a:cubicBezTo>
                <a:cubicBezTo>
                  <a:pt x="456113" y="131603"/>
                  <a:pt x="457100" y="130617"/>
                  <a:pt x="458088" y="129631"/>
                </a:cubicBezTo>
                <a:cubicBezTo>
                  <a:pt x="461129" y="129631"/>
                  <a:pt x="465040" y="140041"/>
                  <a:pt x="465040" y="150452"/>
                </a:cubicBezTo>
                <a:cubicBezTo>
                  <a:pt x="465040" y="164332"/>
                  <a:pt x="465040" y="185152"/>
                  <a:pt x="465040" y="192093"/>
                </a:cubicBezTo>
                <a:cubicBezTo>
                  <a:pt x="458088" y="199033"/>
                  <a:pt x="451136" y="205973"/>
                  <a:pt x="451136" y="205973"/>
                </a:cubicBezTo>
                <a:lnTo>
                  <a:pt x="447660" y="198165"/>
                </a:lnTo>
                <a:cubicBezTo>
                  <a:pt x="445922" y="197298"/>
                  <a:pt x="444184" y="199033"/>
                  <a:pt x="444184" y="205973"/>
                </a:cubicBezTo>
                <a:cubicBezTo>
                  <a:pt x="444184" y="212913"/>
                  <a:pt x="437231" y="233734"/>
                  <a:pt x="437231" y="247614"/>
                </a:cubicBezTo>
                <a:cubicBezTo>
                  <a:pt x="430279" y="261494"/>
                  <a:pt x="423327" y="275375"/>
                  <a:pt x="423327" y="275375"/>
                </a:cubicBezTo>
                <a:cubicBezTo>
                  <a:pt x="423306" y="275395"/>
                  <a:pt x="416375" y="282346"/>
                  <a:pt x="416375" y="303135"/>
                </a:cubicBezTo>
                <a:cubicBezTo>
                  <a:pt x="416375" y="323956"/>
                  <a:pt x="360758" y="344776"/>
                  <a:pt x="360758" y="344776"/>
                </a:cubicBezTo>
                <a:cubicBezTo>
                  <a:pt x="360715" y="344768"/>
                  <a:pt x="291236" y="330890"/>
                  <a:pt x="291236" y="310075"/>
                </a:cubicBezTo>
                <a:cubicBezTo>
                  <a:pt x="291236" y="296195"/>
                  <a:pt x="291236" y="290990"/>
                  <a:pt x="291236" y="289255"/>
                </a:cubicBezTo>
                <a:cubicBezTo>
                  <a:pt x="291221" y="289239"/>
                  <a:pt x="277328" y="275363"/>
                  <a:pt x="270380" y="254554"/>
                </a:cubicBezTo>
                <a:cubicBezTo>
                  <a:pt x="263428" y="233734"/>
                  <a:pt x="263428" y="212913"/>
                  <a:pt x="263428" y="212913"/>
                </a:cubicBezTo>
                <a:cubicBezTo>
                  <a:pt x="263414" y="212942"/>
                  <a:pt x="256468" y="226786"/>
                  <a:pt x="249524" y="219853"/>
                </a:cubicBezTo>
                <a:cubicBezTo>
                  <a:pt x="242571" y="205973"/>
                  <a:pt x="242571" y="185152"/>
                  <a:pt x="235619" y="171272"/>
                </a:cubicBezTo>
                <a:cubicBezTo>
                  <a:pt x="228667" y="157392"/>
                  <a:pt x="235619" y="143511"/>
                  <a:pt x="242571" y="143511"/>
                </a:cubicBezTo>
                <a:lnTo>
                  <a:pt x="244562" y="142802"/>
                </a:lnTo>
                <a:cubicBezTo>
                  <a:pt x="244335" y="142100"/>
                  <a:pt x="244001" y="142075"/>
                  <a:pt x="243660" y="142075"/>
                </a:cubicBezTo>
                <a:cubicBezTo>
                  <a:pt x="236707" y="135164"/>
                  <a:pt x="229755" y="142075"/>
                  <a:pt x="229755" y="142075"/>
                </a:cubicBezTo>
                <a:cubicBezTo>
                  <a:pt x="229755" y="142038"/>
                  <a:pt x="229764" y="128254"/>
                  <a:pt x="236707" y="128254"/>
                </a:cubicBezTo>
                <a:cubicBezTo>
                  <a:pt x="243660" y="128254"/>
                  <a:pt x="243660" y="114434"/>
                  <a:pt x="243660" y="114434"/>
                </a:cubicBezTo>
                <a:cubicBezTo>
                  <a:pt x="243647" y="114447"/>
                  <a:pt x="236701" y="121344"/>
                  <a:pt x="229755" y="121344"/>
                </a:cubicBezTo>
                <a:cubicBezTo>
                  <a:pt x="229730" y="121344"/>
                  <a:pt x="222803" y="121344"/>
                  <a:pt x="222803" y="121344"/>
                </a:cubicBezTo>
                <a:cubicBezTo>
                  <a:pt x="222831" y="121330"/>
                  <a:pt x="236707" y="114412"/>
                  <a:pt x="236707" y="93703"/>
                </a:cubicBezTo>
                <a:cubicBezTo>
                  <a:pt x="236707" y="72972"/>
                  <a:pt x="243660" y="24600"/>
                  <a:pt x="299277" y="3869"/>
                </a:cubicBezTo>
                <a:cubicBezTo>
                  <a:pt x="313181" y="414"/>
                  <a:pt x="326216" y="-450"/>
                  <a:pt x="337948"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3" name="Google Shape;283;p21"/>
          <p:cNvSpPr/>
          <p:nvPr/>
        </p:nvSpPr>
        <p:spPr>
          <a:xfrm>
            <a:off x="2622646" y="2029038"/>
            <a:ext cx="521352" cy="1720729"/>
          </a:xfrm>
          <a:custGeom>
            <a:rect b="b" l="l" r="r" t="t"/>
            <a:pathLst>
              <a:path extrusionOk="0" h="2294305" w="695136">
                <a:moveTo>
                  <a:pt x="443981" y="335982"/>
                </a:moveTo>
                <a:cubicBezTo>
                  <a:pt x="443981" y="335982"/>
                  <a:pt x="478667" y="342902"/>
                  <a:pt x="492542" y="349822"/>
                </a:cubicBezTo>
                <a:cubicBezTo>
                  <a:pt x="499479" y="349822"/>
                  <a:pt x="541102" y="356742"/>
                  <a:pt x="561914" y="377501"/>
                </a:cubicBezTo>
                <a:cubicBezTo>
                  <a:pt x="575781" y="391334"/>
                  <a:pt x="617369" y="384428"/>
                  <a:pt x="617412" y="384421"/>
                </a:cubicBezTo>
                <a:cubicBezTo>
                  <a:pt x="617412" y="384421"/>
                  <a:pt x="665972" y="405181"/>
                  <a:pt x="672909" y="412101"/>
                </a:cubicBezTo>
                <a:cubicBezTo>
                  <a:pt x="679847" y="419021"/>
                  <a:pt x="672909" y="474380"/>
                  <a:pt x="679847" y="515899"/>
                </a:cubicBezTo>
                <a:cubicBezTo>
                  <a:pt x="679847" y="515899"/>
                  <a:pt x="679847" y="654296"/>
                  <a:pt x="679847" y="744254"/>
                </a:cubicBezTo>
                <a:cubicBezTo>
                  <a:pt x="679847" y="778235"/>
                  <a:pt x="679847" y="793455"/>
                  <a:pt x="679847" y="799613"/>
                </a:cubicBezTo>
                <a:cubicBezTo>
                  <a:pt x="679847" y="813453"/>
                  <a:pt x="700658" y="931091"/>
                  <a:pt x="693721" y="944931"/>
                </a:cubicBezTo>
                <a:cubicBezTo>
                  <a:pt x="686784" y="965690"/>
                  <a:pt x="624349" y="1145607"/>
                  <a:pt x="624349" y="1159447"/>
                </a:cubicBezTo>
                <a:cubicBezTo>
                  <a:pt x="617412" y="1166366"/>
                  <a:pt x="624349" y="1214806"/>
                  <a:pt x="617412" y="1214806"/>
                </a:cubicBezTo>
                <a:cubicBezTo>
                  <a:pt x="596615" y="1235550"/>
                  <a:pt x="589673" y="1249384"/>
                  <a:pt x="589663" y="1249405"/>
                </a:cubicBezTo>
                <a:cubicBezTo>
                  <a:pt x="596600" y="1311684"/>
                  <a:pt x="582726" y="1408562"/>
                  <a:pt x="589663" y="1450081"/>
                </a:cubicBezTo>
                <a:cubicBezTo>
                  <a:pt x="589663" y="1505440"/>
                  <a:pt x="575788" y="1623078"/>
                  <a:pt x="582726" y="1685357"/>
                </a:cubicBezTo>
                <a:cubicBezTo>
                  <a:pt x="596600" y="1740716"/>
                  <a:pt x="589663" y="1982911"/>
                  <a:pt x="589663" y="2059030"/>
                </a:cubicBezTo>
                <a:cubicBezTo>
                  <a:pt x="584460" y="2121309"/>
                  <a:pt x="587061" y="2117416"/>
                  <a:pt x="582726" y="2121308"/>
                </a:cubicBezTo>
                <a:cubicBezTo>
                  <a:pt x="582726" y="2142040"/>
                  <a:pt x="582726" y="2148969"/>
                  <a:pt x="582726" y="2148988"/>
                </a:cubicBezTo>
                <a:cubicBezTo>
                  <a:pt x="582726" y="2148988"/>
                  <a:pt x="589663" y="2162828"/>
                  <a:pt x="589663" y="2183587"/>
                </a:cubicBezTo>
                <a:cubicBezTo>
                  <a:pt x="582733" y="2204326"/>
                  <a:pt x="575802" y="2204347"/>
                  <a:pt x="575788" y="2204347"/>
                </a:cubicBezTo>
                <a:cubicBezTo>
                  <a:pt x="575788" y="2204347"/>
                  <a:pt x="575788" y="2204347"/>
                  <a:pt x="589663" y="2266626"/>
                </a:cubicBezTo>
                <a:cubicBezTo>
                  <a:pt x="589663" y="2266626"/>
                  <a:pt x="589663" y="2266626"/>
                  <a:pt x="590530" y="2266626"/>
                </a:cubicBezTo>
                <a:lnTo>
                  <a:pt x="596600" y="2266626"/>
                </a:lnTo>
                <a:cubicBezTo>
                  <a:pt x="596600" y="2266626"/>
                  <a:pt x="596600" y="2266626"/>
                  <a:pt x="596600" y="2287385"/>
                </a:cubicBezTo>
                <a:cubicBezTo>
                  <a:pt x="575788" y="2294305"/>
                  <a:pt x="561914" y="2294305"/>
                  <a:pt x="527228" y="2294305"/>
                </a:cubicBezTo>
                <a:cubicBezTo>
                  <a:pt x="485624" y="2294305"/>
                  <a:pt x="457881" y="2287392"/>
                  <a:pt x="457856" y="2287385"/>
                </a:cubicBezTo>
                <a:cubicBezTo>
                  <a:pt x="457856" y="2287385"/>
                  <a:pt x="457856" y="2287385"/>
                  <a:pt x="457856" y="2266626"/>
                </a:cubicBezTo>
                <a:cubicBezTo>
                  <a:pt x="457856" y="2266626"/>
                  <a:pt x="457856" y="2266626"/>
                  <a:pt x="458723" y="2265761"/>
                </a:cubicBezTo>
                <a:lnTo>
                  <a:pt x="464793" y="2259706"/>
                </a:lnTo>
                <a:cubicBezTo>
                  <a:pt x="464793" y="2259706"/>
                  <a:pt x="464793" y="2259706"/>
                  <a:pt x="464793" y="2232026"/>
                </a:cubicBezTo>
                <a:cubicBezTo>
                  <a:pt x="464793" y="2232026"/>
                  <a:pt x="464793" y="2232026"/>
                  <a:pt x="464793" y="2231161"/>
                </a:cubicBezTo>
                <a:lnTo>
                  <a:pt x="464793" y="2225106"/>
                </a:lnTo>
                <a:cubicBezTo>
                  <a:pt x="464793" y="2225106"/>
                  <a:pt x="464793" y="2225106"/>
                  <a:pt x="463926" y="2224241"/>
                </a:cubicBezTo>
                <a:lnTo>
                  <a:pt x="457856" y="2218187"/>
                </a:lnTo>
                <a:cubicBezTo>
                  <a:pt x="457856" y="2218187"/>
                  <a:pt x="457856" y="2218187"/>
                  <a:pt x="456989" y="2218187"/>
                </a:cubicBezTo>
                <a:lnTo>
                  <a:pt x="450919" y="2218187"/>
                </a:lnTo>
                <a:cubicBezTo>
                  <a:pt x="450919" y="2211267"/>
                  <a:pt x="471730" y="2197427"/>
                  <a:pt x="457856" y="2190507"/>
                </a:cubicBezTo>
                <a:cubicBezTo>
                  <a:pt x="443981" y="2190507"/>
                  <a:pt x="437044" y="2155908"/>
                  <a:pt x="437044" y="2135148"/>
                </a:cubicBezTo>
                <a:cubicBezTo>
                  <a:pt x="437044" y="2107469"/>
                  <a:pt x="416233" y="1941392"/>
                  <a:pt x="402358" y="1872193"/>
                </a:cubicBezTo>
                <a:cubicBezTo>
                  <a:pt x="388484" y="1796075"/>
                  <a:pt x="402358" y="1650757"/>
                  <a:pt x="388484" y="1588479"/>
                </a:cubicBezTo>
                <a:cubicBezTo>
                  <a:pt x="381548" y="1533131"/>
                  <a:pt x="367678" y="1429363"/>
                  <a:pt x="367672" y="1429322"/>
                </a:cubicBezTo>
                <a:cubicBezTo>
                  <a:pt x="367672" y="1429322"/>
                  <a:pt x="339923" y="1574639"/>
                  <a:pt x="339923" y="1602318"/>
                </a:cubicBezTo>
                <a:cubicBezTo>
                  <a:pt x="339923" y="1629998"/>
                  <a:pt x="291363" y="1886033"/>
                  <a:pt x="291363" y="1920632"/>
                </a:cubicBezTo>
                <a:cubicBezTo>
                  <a:pt x="291363" y="1955232"/>
                  <a:pt x="319112" y="2135148"/>
                  <a:pt x="326049" y="2162828"/>
                </a:cubicBezTo>
                <a:cubicBezTo>
                  <a:pt x="326049" y="2183587"/>
                  <a:pt x="326049" y="2225106"/>
                  <a:pt x="326049" y="2232026"/>
                </a:cubicBezTo>
                <a:cubicBezTo>
                  <a:pt x="326049" y="2238937"/>
                  <a:pt x="332968" y="2245848"/>
                  <a:pt x="332986" y="2245866"/>
                </a:cubicBezTo>
                <a:cubicBezTo>
                  <a:pt x="332986" y="2245866"/>
                  <a:pt x="332986" y="2245866"/>
                  <a:pt x="332986" y="2266626"/>
                </a:cubicBezTo>
                <a:cubicBezTo>
                  <a:pt x="332986" y="2266626"/>
                  <a:pt x="332986" y="2266626"/>
                  <a:pt x="249740" y="2280465"/>
                </a:cubicBezTo>
                <a:cubicBezTo>
                  <a:pt x="249740" y="2280465"/>
                  <a:pt x="249740" y="2280465"/>
                  <a:pt x="249740" y="2259706"/>
                </a:cubicBezTo>
                <a:cubicBezTo>
                  <a:pt x="249740" y="2259706"/>
                  <a:pt x="180367" y="2280465"/>
                  <a:pt x="110995" y="2287385"/>
                </a:cubicBezTo>
                <a:cubicBezTo>
                  <a:pt x="48584" y="2287385"/>
                  <a:pt x="37" y="2273556"/>
                  <a:pt x="0" y="2273546"/>
                </a:cubicBezTo>
                <a:cubicBezTo>
                  <a:pt x="0" y="2273546"/>
                  <a:pt x="0" y="2273546"/>
                  <a:pt x="0" y="2272681"/>
                </a:cubicBezTo>
                <a:lnTo>
                  <a:pt x="0" y="2266626"/>
                </a:lnTo>
                <a:cubicBezTo>
                  <a:pt x="0" y="2266626"/>
                  <a:pt x="0" y="2266626"/>
                  <a:pt x="867" y="2266626"/>
                </a:cubicBezTo>
                <a:lnTo>
                  <a:pt x="6937" y="2266626"/>
                </a:lnTo>
                <a:cubicBezTo>
                  <a:pt x="6937" y="2266626"/>
                  <a:pt x="6937" y="2245866"/>
                  <a:pt x="13874" y="2245866"/>
                </a:cubicBezTo>
                <a:cubicBezTo>
                  <a:pt x="27749" y="2238946"/>
                  <a:pt x="76309" y="2245866"/>
                  <a:pt x="97121" y="2238946"/>
                </a:cubicBezTo>
                <a:cubicBezTo>
                  <a:pt x="117922" y="2232030"/>
                  <a:pt x="145654" y="2211287"/>
                  <a:pt x="145681" y="2211267"/>
                </a:cubicBezTo>
                <a:cubicBezTo>
                  <a:pt x="145681" y="2211267"/>
                  <a:pt x="145681" y="2211267"/>
                  <a:pt x="144814" y="2210402"/>
                </a:cubicBezTo>
                <a:lnTo>
                  <a:pt x="138744" y="2204347"/>
                </a:lnTo>
                <a:cubicBezTo>
                  <a:pt x="138744" y="2204347"/>
                  <a:pt x="145681" y="2197427"/>
                  <a:pt x="152618" y="2197427"/>
                </a:cubicBezTo>
                <a:cubicBezTo>
                  <a:pt x="159556" y="2190507"/>
                  <a:pt x="152618" y="2169748"/>
                  <a:pt x="145681" y="2162828"/>
                </a:cubicBezTo>
                <a:cubicBezTo>
                  <a:pt x="138744" y="2148988"/>
                  <a:pt x="166493" y="2128228"/>
                  <a:pt x="159556" y="2114389"/>
                </a:cubicBezTo>
                <a:cubicBezTo>
                  <a:pt x="145681" y="2107469"/>
                  <a:pt x="138744" y="2079789"/>
                  <a:pt x="138744" y="2045190"/>
                </a:cubicBezTo>
                <a:cubicBezTo>
                  <a:pt x="145681" y="2003671"/>
                  <a:pt x="145681" y="1713036"/>
                  <a:pt x="138744" y="1664597"/>
                </a:cubicBezTo>
                <a:cubicBezTo>
                  <a:pt x="131807" y="1616158"/>
                  <a:pt x="138744" y="1498520"/>
                  <a:pt x="124870" y="1429322"/>
                </a:cubicBezTo>
                <a:cubicBezTo>
                  <a:pt x="117933" y="1360132"/>
                  <a:pt x="110997" y="1201008"/>
                  <a:pt x="110995" y="1200966"/>
                </a:cubicBezTo>
                <a:cubicBezTo>
                  <a:pt x="110995" y="1200966"/>
                  <a:pt x="110995" y="1200966"/>
                  <a:pt x="90184" y="1194046"/>
                </a:cubicBezTo>
                <a:cubicBezTo>
                  <a:pt x="90184" y="1194046"/>
                  <a:pt x="83246" y="1194046"/>
                  <a:pt x="76309" y="1180206"/>
                </a:cubicBezTo>
                <a:cubicBezTo>
                  <a:pt x="69372" y="1166366"/>
                  <a:pt x="69372" y="1069488"/>
                  <a:pt x="69372" y="1034889"/>
                </a:cubicBezTo>
                <a:cubicBezTo>
                  <a:pt x="76309" y="1000290"/>
                  <a:pt x="62435" y="854972"/>
                  <a:pt x="69372" y="778854"/>
                </a:cubicBezTo>
                <a:cubicBezTo>
                  <a:pt x="76309" y="695815"/>
                  <a:pt x="41623" y="522819"/>
                  <a:pt x="48560" y="502059"/>
                </a:cubicBezTo>
                <a:cubicBezTo>
                  <a:pt x="48560" y="481299"/>
                  <a:pt x="62435" y="474380"/>
                  <a:pt x="62435" y="453620"/>
                </a:cubicBezTo>
                <a:cubicBezTo>
                  <a:pt x="62435" y="432860"/>
                  <a:pt x="62435" y="405181"/>
                  <a:pt x="76309" y="391341"/>
                </a:cubicBezTo>
                <a:cubicBezTo>
                  <a:pt x="83240" y="391341"/>
                  <a:pt x="97097" y="391341"/>
                  <a:pt x="97121" y="391341"/>
                </a:cubicBezTo>
                <a:cubicBezTo>
                  <a:pt x="97121" y="391341"/>
                  <a:pt x="97121" y="391341"/>
                  <a:pt x="166493" y="370581"/>
                </a:cubicBezTo>
                <a:cubicBezTo>
                  <a:pt x="166493" y="370581"/>
                  <a:pt x="173430" y="363662"/>
                  <a:pt x="187304" y="363662"/>
                </a:cubicBezTo>
                <a:cubicBezTo>
                  <a:pt x="201179" y="356742"/>
                  <a:pt x="228928" y="342902"/>
                  <a:pt x="242802" y="342902"/>
                </a:cubicBezTo>
                <a:cubicBezTo>
                  <a:pt x="249735" y="335987"/>
                  <a:pt x="256667" y="356712"/>
                  <a:pt x="256677" y="356742"/>
                </a:cubicBezTo>
                <a:cubicBezTo>
                  <a:pt x="256677" y="356742"/>
                  <a:pt x="242830" y="356742"/>
                  <a:pt x="242802" y="356742"/>
                </a:cubicBezTo>
                <a:cubicBezTo>
                  <a:pt x="235865" y="363662"/>
                  <a:pt x="263614" y="412101"/>
                  <a:pt x="277488" y="460540"/>
                </a:cubicBezTo>
                <a:cubicBezTo>
                  <a:pt x="291359" y="508964"/>
                  <a:pt x="319095" y="557388"/>
                  <a:pt x="319112" y="557418"/>
                </a:cubicBezTo>
                <a:cubicBezTo>
                  <a:pt x="319112" y="557418"/>
                  <a:pt x="332986" y="502059"/>
                  <a:pt x="339923" y="495139"/>
                </a:cubicBezTo>
                <a:cubicBezTo>
                  <a:pt x="346852" y="495139"/>
                  <a:pt x="353780" y="488236"/>
                  <a:pt x="353798" y="488219"/>
                </a:cubicBezTo>
                <a:cubicBezTo>
                  <a:pt x="353798" y="488219"/>
                  <a:pt x="353798" y="488219"/>
                  <a:pt x="352063" y="488219"/>
                </a:cubicBezTo>
                <a:lnTo>
                  <a:pt x="339923" y="488219"/>
                </a:lnTo>
                <a:cubicBezTo>
                  <a:pt x="339923" y="488219"/>
                  <a:pt x="326049" y="474380"/>
                  <a:pt x="326049" y="467460"/>
                </a:cubicBezTo>
                <a:cubicBezTo>
                  <a:pt x="326049" y="460540"/>
                  <a:pt x="353798" y="425940"/>
                  <a:pt x="360735" y="425940"/>
                </a:cubicBezTo>
                <a:cubicBezTo>
                  <a:pt x="367669" y="419024"/>
                  <a:pt x="381533" y="460498"/>
                  <a:pt x="381547" y="460540"/>
                </a:cubicBezTo>
                <a:cubicBezTo>
                  <a:pt x="381547" y="467455"/>
                  <a:pt x="367691" y="481280"/>
                  <a:pt x="367672" y="481299"/>
                </a:cubicBezTo>
                <a:cubicBezTo>
                  <a:pt x="367672" y="481299"/>
                  <a:pt x="374609" y="508979"/>
                  <a:pt x="374609" y="529738"/>
                </a:cubicBezTo>
                <a:cubicBezTo>
                  <a:pt x="374609" y="550480"/>
                  <a:pt x="381535" y="564314"/>
                  <a:pt x="381547" y="564338"/>
                </a:cubicBezTo>
                <a:cubicBezTo>
                  <a:pt x="381547" y="564338"/>
                  <a:pt x="409295" y="522819"/>
                  <a:pt x="416233" y="508979"/>
                </a:cubicBezTo>
                <a:cubicBezTo>
                  <a:pt x="423170" y="495139"/>
                  <a:pt x="464793" y="419021"/>
                  <a:pt x="464793" y="384421"/>
                </a:cubicBezTo>
                <a:cubicBezTo>
                  <a:pt x="464793" y="342929"/>
                  <a:pt x="444009" y="335991"/>
                  <a:pt x="443981" y="335982"/>
                </a:cubicBezTo>
                <a:close/>
                <a:moveTo>
                  <a:pt x="344369" y="198"/>
                </a:moveTo>
                <a:cubicBezTo>
                  <a:pt x="379411" y="2142"/>
                  <a:pt x="402773" y="17690"/>
                  <a:pt x="402773" y="17690"/>
                </a:cubicBezTo>
                <a:cubicBezTo>
                  <a:pt x="402787" y="17662"/>
                  <a:pt x="409716" y="3877"/>
                  <a:pt x="430461" y="10780"/>
                </a:cubicBezTo>
                <a:cubicBezTo>
                  <a:pt x="451226" y="24600"/>
                  <a:pt x="471992" y="52241"/>
                  <a:pt x="465070" y="79882"/>
                </a:cubicBezTo>
                <a:cubicBezTo>
                  <a:pt x="458148" y="107523"/>
                  <a:pt x="471992" y="121344"/>
                  <a:pt x="471992" y="121344"/>
                </a:cubicBezTo>
                <a:lnTo>
                  <a:pt x="459879" y="115297"/>
                </a:lnTo>
                <a:cubicBezTo>
                  <a:pt x="458142" y="114458"/>
                  <a:pt x="455156" y="126386"/>
                  <a:pt x="453160" y="136534"/>
                </a:cubicBezTo>
                <a:cubicBezTo>
                  <a:pt x="453947" y="134555"/>
                  <a:pt x="455545" y="132093"/>
                  <a:pt x="458023" y="129631"/>
                </a:cubicBezTo>
                <a:cubicBezTo>
                  <a:pt x="461078" y="129631"/>
                  <a:pt x="465007" y="140041"/>
                  <a:pt x="465007" y="150452"/>
                </a:cubicBezTo>
                <a:cubicBezTo>
                  <a:pt x="465007" y="164332"/>
                  <a:pt x="465007" y="185152"/>
                  <a:pt x="465007" y="192093"/>
                </a:cubicBezTo>
                <a:cubicBezTo>
                  <a:pt x="465007" y="199033"/>
                  <a:pt x="451039" y="205973"/>
                  <a:pt x="451039" y="205973"/>
                </a:cubicBezTo>
                <a:lnTo>
                  <a:pt x="447546" y="198165"/>
                </a:lnTo>
                <a:cubicBezTo>
                  <a:pt x="445800" y="197298"/>
                  <a:pt x="444054" y="199033"/>
                  <a:pt x="444054" y="205973"/>
                </a:cubicBezTo>
                <a:cubicBezTo>
                  <a:pt x="444054" y="212913"/>
                  <a:pt x="437070" y="233734"/>
                  <a:pt x="437070" y="247614"/>
                </a:cubicBezTo>
                <a:cubicBezTo>
                  <a:pt x="430086" y="261494"/>
                  <a:pt x="423102" y="275375"/>
                  <a:pt x="423102" y="275375"/>
                </a:cubicBezTo>
                <a:cubicBezTo>
                  <a:pt x="423102" y="275399"/>
                  <a:pt x="423102" y="282351"/>
                  <a:pt x="423102" y="303135"/>
                </a:cubicBezTo>
                <a:cubicBezTo>
                  <a:pt x="423102" y="323956"/>
                  <a:pt x="360244" y="344776"/>
                  <a:pt x="360244" y="344776"/>
                </a:cubicBezTo>
                <a:cubicBezTo>
                  <a:pt x="360190" y="344765"/>
                  <a:pt x="290403" y="330888"/>
                  <a:pt x="290403" y="310075"/>
                </a:cubicBezTo>
                <a:cubicBezTo>
                  <a:pt x="290403" y="296195"/>
                  <a:pt x="290403" y="290990"/>
                  <a:pt x="290403" y="289255"/>
                </a:cubicBezTo>
                <a:cubicBezTo>
                  <a:pt x="290386" y="289238"/>
                  <a:pt x="276430" y="275362"/>
                  <a:pt x="269450" y="254554"/>
                </a:cubicBezTo>
                <a:cubicBezTo>
                  <a:pt x="262466" y="233734"/>
                  <a:pt x="262466" y="212913"/>
                  <a:pt x="262466" y="212913"/>
                </a:cubicBezTo>
                <a:cubicBezTo>
                  <a:pt x="262452" y="212941"/>
                  <a:pt x="255474" y="226786"/>
                  <a:pt x="248497" y="219853"/>
                </a:cubicBezTo>
                <a:cubicBezTo>
                  <a:pt x="241513" y="205973"/>
                  <a:pt x="241513" y="185152"/>
                  <a:pt x="234529" y="171272"/>
                </a:cubicBezTo>
                <a:cubicBezTo>
                  <a:pt x="234529" y="157392"/>
                  <a:pt x="234529" y="143511"/>
                  <a:pt x="241513" y="143511"/>
                </a:cubicBezTo>
                <a:lnTo>
                  <a:pt x="244469" y="142804"/>
                </a:lnTo>
                <a:cubicBezTo>
                  <a:pt x="244244" y="142100"/>
                  <a:pt x="243910" y="142075"/>
                  <a:pt x="243569" y="142075"/>
                </a:cubicBezTo>
                <a:cubicBezTo>
                  <a:pt x="236647" y="135164"/>
                  <a:pt x="229725" y="142075"/>
                  <a:pt x="229725" y="142075"/>
                </a:cubicBezTo>
                <a:cubicBezTo>
                  <a:pt x="229725" y="142038"/>
                  <a:pt x="229734" y="128254"/>
                  <a:pt x="236647" y="128254"/>
                </a:cubicBezTo>
                <a:cubicBezTo>
                  <a:pt x="243569" y="128254"/>
                  <a:pt x="243569" y="114434"/>
                  <a:pt x="243569" y="114434"/>
                </a:cubicBezTo>
                <a:cubicBezTo>
                  <a:pt x="243553" y="114449"/>
                  <a:pt x="236647" y="121344"/>
                  <a:pt x="236647" y="121344"/>
                </a:cubicBezTo>
                <a:cubicBezTo>
                  <a:pt x="229725" y="121344"/>
                  <a:pt x="222803" y="121344"/>
                  <a:pt x="222803" y="121344"/>
                </a:cubicBezTo>
                <a:cubicBezTo>
                  <a:pt x="222834" y="121328"/>
                  <a:pt x="236647" y="114410"/>
                  <a:pt x="236647" y="93703"/>
                </a:cubicBezTo>
                <a:cubicBezTo>
                  <a:pt x="236647" y="72972"/>
                  <a:pt x="250491" y="24600"/>
                  <a:pt x="305866" y="3869"/>
                </a:cubicBezTo>
                <a:cubicBezTo>
                  <a:pt x="319710" y="414"/>
                  <a:pt x="332689" y="-450"/>
                  <a:pt x="344369"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4" name="Google Shape;284;p21"/>
          <p:cNvSpPr/>
          <p:nvPr/>
        </p:nvSpPr>
        <p:spPr>
          <a:xfrm>
            <a:off x="3236088" y="2029038"/>
            <a:ext cx="519564" cy="1720729"/>
          </a:xfrm>
          <a:custGeom>
            <a:rect b="b" l="l" r="r" t="t"/>
            <a:pathLst>
              <a:path extrusionOk="0" h="2294305" w="692752">
                <a:moveTo>
                  <a:pt x="442124" y="335982"/>
                </a:moveTo>
                <a:cubicBezTo>
                  <a:pt x="442124" y="335982"/>
                  <a:pt x="476665" y="342902"/>
                  <a:pt x="490481" y="349822"/>
                </a:cubicBezTo>
                <a:cubicBezTo>
                  <a:pt x="504297" y="349822"/>
                  <a:pt x="538838" y="356742"/>
                  <a:pt x="559563" y="377501"/>
                </a:cubicBezTo>
                <a:cubicBezTo>
                  <a:pt x="580277" y="391335"/>
                  <a:pt x="614796" y="384428"/>
                  <a:pt x="614828" y="384421"/>
                </a:cubicBezTo>
                <a:cubicBezTo>
                  <a:pt x="614828" y="384421"/>
                  <a:pt x="670094" y="405181"/>
                  <a:pt x="670094" y="412101"/>
                </a:cubicBezTo>
                <a:cubicBezTo>
                  <a:pt x="677002" y="419021"/>
                  <a:pt x="670094" y="474380"/>
                  <a:pt x="677002" y="515899"/>
                </a:cubicBezTo>
                <a:cubicBezTo>
                  <a:pt x="677002" y="515899"/>
                  <a:pt x="677002" y="654296"/>
                  <a:pt x="677002" y="744254"/>
                </a:cubicBezTo>
                <a:cubicBezTo>
                  <a:pt x="677002" y="819070"/>
                  <a:pt x="681780" y="802946"/>
                  <a:pt x="683910" y="799613"/>
                </a:cubicBezTo>
                <a:cubicBezTo>
                  <a:pt x="683910" y="813453"/>
                  <a:pt x="697726" y="931091"/>
                  <a:pt x="690818" y="944931"/>
                </a:cubicBezTo>
                <a:cubicBezTo>
                  <a:pt x="683910" y="965690"/>
                  <a:pt x="628644" y="1145607"/>
                  <a:pt x="621736" y="1159447"/>
                </a:cubicBezTo>
                <a:cubicBezTo>
                  <a:pt x="614828" y="1166366"/>
                  <a:pt x="621736" y="1214806"/>
                  <a:pt x="614828" y="1214806"/>
                </a:cubicBezTo>
                <a:cubicBezTo>
                  <a:pt x="594127" y="1235541"/>
                  <a:pt x="594104" y="1249373"/>
                  <a:pt x="594104" y="1249405"/>
                </a:cubicBezTo>
                <a:cubicBezTo>
                  <a:pt x="594104" y="1249405"/>
                  <a:pt x="594104" y="1249405"/>
                  <a:pt x="593240" y="1249405"/>
                </a:cubicBezTo>
                <a:lnTo>
                  <a:pt x="587195" y="1249405"/>
                </a:lnTo>
                <a:cubicBezTo>
                  <a:pt x="594104" y="1311684"/>
                  <a:pt x="580287" y="1408562"/>
                  <a:pt x="587195" y="1450081"/>
                </a:cubicBezTo>
                <a:cubicBezTo>
                  <a:pt x="587195" y="1505440"/>
                  <a:pt x="573379" y="1623078"/>
                  <a:pt x="587195" y="1685357"/>
                </a:cubicBezTo>
                <a:cubicBezTo>
                  <a:pt x="594104" y="1740716"/>
                  <a:pt x="587195" y="1982911"/>
                  <a:pt x="587195" y="2059030"/>
                </a:cubicBezTo>
                <a:cubicBezTo>
                  <a:pt x="582014" y="2121309"/>
                  <a:pt x="584605" y="2117416"/>
                  <a:pt x="580287" y="2121308"/>
                </a:cubicBezTo>
                <a:cubicBezTo>
                  <a:pt x="580287" y="2142043"/>
                  <a:pt x="587179" y="2148972"/>
                  <a:pt x="587195" y="2148988"/>
                </a:cubicBezTo>
                <a:cubicBezTo>
                  <a:pt x="587195" y="2148988"/>
                  <a:pt x="587195" y="2162828"/>
                  <a:pt x="587195" y="2183587"/>
                </a:cubicBezTo>
                <a:cubicBezTo>
                  <a:pt x="580296" y="2204321"/>
                  <a:pt x="573396" y="2204347"/>
                  <a:pt x="573379" y="2204347"/>
                </a:cubicBezTo>
                <a:cubicBezTo>
                  <a:pt x="573379" y="2204347"/>
                  <a:pt x="573379" y="2204347"/>
                  <a:pt x="594104" y="2266626"/>
                </a:cubicBezTo>
                <a:cubicBezTo>
                  <a:pt x="594104" y="2266626"/>
                  <a:pt x="594104" y="2266626"/>
                  <a:pt x="594967" y="2266626"/>
                </a:cubicBezTo>
                <a:lnTo>
                  <a:pt x="601012" y="2266626"/>
                </a:lnTo>
                <a:cubicBezTo>
                  <a:pt x="601012" y="2266626"/>
                  <a:pt x="601012" y="2266626"/>
                  <a:pt x="601012" y="2287385"/>
                </a:cubicBezTo>
                <a:cubicBezTo>
                  <a:pt x="573379" y="2294305"/>
                  <a:pt x="559563" y="2294305"/>
                  <a:pt x="525022" y="2294305"/>
                </a:cubicBezTo>
                <a:cubicBezTo>
                  <a:pt x="490499" y="2294305"/>
                  <a:pt x="455978" y="2287393"/>
                  <a:pt x="455940" y="2287385"/>
                </a:cubicBezTo>
                <a:cubicBezTo>
                  <a:pt x="455940" y="2287385"/>
                  <a:pt x="455940" y="2287385"/>
                  <a:pt x="455940" y="2266626"/>
                </a:cubicBezTo>
                <a:cubicBezTo>
                  <a:pt x="455940" y="2266626"/>
                  <a:pt x="455940" y="2266626"/>
                  <a:pt x="456804" y="2265761"/>
                </a:cubicBezTo>
                <a:lnTo>
                  <a:pt x="462848" y="2259706"/>
                </a:lnTo>
                <a:cubicBezTo>
                  <a:pt x="462848" y="2259706"/>
                  <a:pt x="462848" y="2259706"/>
                  <a:pt x="462848" y="2232026"/>
                </a:cubicBezTo>
                <a:cubicBezTo>
                  <a:pt x="462848" y="2232026"/>
                  <a:pt x="462848" y="2232026"/>
                  <a:pt x="462848" y="2231161"/>
                </a:cubicBezTo>
                <a:lnTo>
                  <a:pt x="462848" y="2225106"/>
                </a:lnTo>
                <a:cubicBezTo>
                  <a:pt x="462848" y="2225106"/>
                  <a:pt x="462848" y="2225106"/>
                  <a:pt x="462848" y="2224241"/>
                </a:cubicBezTo>
                <a:lnTo>
                  <a:pt x="462848" y="2218187"/>
                </a:lnTo>
                <a:cubicBezTo>
                  <a:pt x="462848" y="2218187"/>
                  <a:pt x="455961" y="2218187"/>
                  <a:pt x="455940" y="2218187"/>
                </a:cubicBezTo>
                <a:cubicBezTo>
                  <a:pt x="449032" y="2211267"/>
                  <a:pt x="469756" y="2197427"/>
                  <a:pt x="455940" y="2190507"/>
                </a:cubicBezTo>
                <a:cubicBezTo>
                  <a:pt x="442124" y="2190507"/>
                  <a:pt x="435215" y="2155908"/>
                  <a:pt x="435215" y="2135148"/>
                </a:cubicBezTo>
                <a:cubicBezTo>
                  <a:pt x="435215" y="2107469"/>
                  <a:pt x="414491" y="1941392"/>
                  <a:pt x="400675" y="1872193"/>
                </a:cubicBezTo>
                <a:cubicBezTo>
                  <a:pt x="393766" y="1796075"/>
                  <a:pt x="400675" y="1650757"/>
                  <a:pt x="393766" y="1588479"/>
                </a:cubicBezTo>
                <a:cubicBezTo>
                  <a:pt x="386860" y="1533131"/>
                  <a:pt x="366142" y="1429364"/>
                  <a:pt x="366134" y="1429322"/>
                </a:cubicBezTo>
                <a:cubicBezTo>
                  <a:pt x="366134" y="1429322"/>
                  <a:pt x="345409" y="1574639"/>
                  <a:pt x="338501" y="1602318"/>
                </a:cubicBezTo>
                <a:cubicBezTo>
                  <a:pt x="338501" y="1629998"/>
                  <a:pt x="290144" y="1886033"/>
                  <a:pt x="290144" y="1920632"/>
                </a:cubicBezTo>
                <a:cubicBezTo>
                  <a:pt x="290144" y="1955232"/>
                  <a:pt x="324685" y="2135148"/>
                  <a:pt x="324685" y="2162828"/>
                </a:cubicBezTo>
                <a:cubicBezTo>
                  <a:pt x="324685" y="2183587"/>
                  <a:pt x="331593" y="2225106"/>
                  <a:pt x="331593" y="2232026"/>
                </a:cubicBezTo>
                <a:cubicBezTo>
                  <a:pt x="331593" y="2238936"/>
                  <a:pt x="331593" y="2245846"/>
                  <a:pt x="331593" y="2245866"/>
                </a:cubicBezTo>
                <a:cubicBezTo>
                  <a:pt x="331593" y="2245866"/>
                  <a:pt x="331593" y="2245866"/>
                  <a:pt x="338501" y="2266626"/>
                </a:cubicBezTo>
                <a:cubicBezTo>
                  <a:pt x="338501" y="2266626"/>
                  <a:pt x="338501" y="2266626"/>
                  <a:pt x="248695" y="2280465"/>
                </a:cubicBezTo>
                <a:cubicBezTo>
                  <a:pt x="248695" y="2280465"/>
                  <a:pt x="248695" y="2280465"/>
                  <a:pt x="248695" y="2259706"/>
                </a:cubicBezTo>
                <a:cubicBezTo>
                  <a:pt x="248695" y="2259706"/>
                  <a:pt x="179612" y="2280465"/>
                  <a:pt x="117439" y="2287385"/>
                </a:cubicBezTo>
                <a:cubicBezTo>
                  <a:pt x="48375" y="2287385"/>
                  <a:pt x="26" y="2273553"/>
                  <a:pt x="0" y="2273546"/>
                </a:cubicBezTo>
                <a:cubicBezTo>
                  <a:pt x="0" y="2273546"/>
                  <a:pt x="0" y="2273546"/>
                  <a:pt x="0" y="2272681"/>
                </a:cubicBezTo>
                <a:lnTo>
                  <a:pt x="0" y="2266626"/>
                </a:lnTo>
                <a:cubicBezTo>
                  <a:pt x="0" y="2266626"/>
                  <a:pt x="0" y="2266626"/>
                  <a:pt x="863" y="2266626"/>
                </a:cubicBezTo>
                <a:lnTo>
                  <a:pt x="6908" y="2266626"/>
                </a:lnTo>
                <a:cubicBezTo>
                  <a:pt x="6908" y="2266626"/>
                  <a:pt x="6908" y="2245866"/>
                  <a:pt x="20724" y="2245866"/>
                </a:cubicBezTo>
                <a:cubicBezTo>
                  <a:pt x="27632" y="2238946"/>
                  <a:pt x="75990" y="2245866"/>
                  <a:pt x="96714" y="2238946"/>
                </a:cubicBezTo>
                <a:cubicBezTo>
                  <a:pt x="117430" y="2232029"/>
                  <a:pt x="145049" y="2211284"/>
                  <a:pt x="145072" y="2211267"/>
                </a:cubicBezTo>
                <a:cubicBezTo>
                  <a:pt x="145072" y="2211267"/>
                  <a:pt x="145072" y="2211267"/>
                  <a:pt x="145072" y="2210402"/>
                </a:cubicBezTo>
                <a:lnTo>
                  <a:pt x="145072" y="2204347"/>
                </a:lnTo>
                <a:cubicBezTo>
                  <a:pt x="145072" y="2204347"/>
                  <a:pt x="145072" y="2197427"/>
                  <a:pt x="151980" y="2197427"/>
                </a:cubicBezTo>
                <a:cubicBezTo>
                  <a:pt x="158888" y="2190507"/>
                  <a:pt x="151980" y="2169748"/>
                  <a:pt x="145072" y="2162828"/>
                </a:cubicBezTo>
                <a:cubicBezTo>
                  <a:pt x="138163" y="2148988"/>
                  <a:pt x="165796" y="2128228"/>
                  <a:pt x="158888" y="2114389"/>
                </a:cubicBezTo>
                <a:cubicBezTo>
                  <a:pt x="145072" y="2107469"/>
                  <a:pt x="138163" y="2079789"/>
                  <a:pt x="145072" y="2045190"/>
                </a:cubicBezTo>
                <a:cubicBezTo>
                  <a:pt x="145072" y="2003671"/>
                  <a:pt x="151980" y="1713036"/>
                  <a:pt x="138163" y="1664597"/>
                </a:cubicBezTo>
                <a:cubicBezTo>
                  <a:pt x="131255" y="1616158"/>
                  <a:pt x="138163" y="1498520"/>
                  <a:pt x="131255" y="1429322"/>
                </a:cubicBezTo>
                <a:cubicBezTo>
                  <a:pt x="117441" y="1360132"/>
                  <a:pt x="110533" y="1201008"/>
                  <a:pt x="110531" y="1200966"/>
                </a:cubicBezTo>
                <a:cubicBezTo>
                  <a:pt x="110531" y="1200966"/>
                  <a:pt x="110531" y="1200966"/>
                  <a:pt x="108804" y="1200101"/>
                </a:cubicBezTo>
                <a:lnTo>
                  <a:pt x="96714" y="1194046"/>
                </a:lnTo>
                <a:cubicBezTo>
                  <a:pt x="96714" y="1194046"/>
                  <a:pt x="82898" y="1194046"/>
                  <a:pt x="75990" y="1180206"/>
                </a:cubicBezTo>
                <a:cubicBezTo>
                  <a:pt x="75990" y="1166366"/>
                  <a:pt x="69082" y="1069488"/>
                  <a:pt x="75990" y="1034889"/>
                </a:cubicBezTo>
                <a:cubicBezTo>
                  <a:pt x="75990" y="1000290"/>
                  <a:pt x="62173" y="854972"/>
                  <a:pt x="69082" y="778854"/>
                </a:cubicBezTo>
                <a:cubicBezTo>
                  <a:pt x="75990" y="695815"/>
                  <a:pt x="48357" y="522819"/>
                  <a:pt x="48357" y="502059"/>
                </a:cubicBezTo>
                <a:cubicBezTo>
                  <a:pt x="48357" y="481299"/>
                  <a:pt x="62173" y="474380"/>
                  <a:pt x="62173" y="453620"/>
                </a:cubicBezTo>
                <a:cubicBezTo>
                  <a:pt x="62173" y="432860"/>
                  <a:pt x="62173" y="405181"/>
                  <a:pt x="75990" y="391341"/>
                </a:cubicBezTo>
                <a:cubicBezTo>
                  <a:pt x="82892" y="391341"/>
                  <a:pt x="103591" y="391341"/>
                  <a:pt x="103622" y="391341"/>
                </a:cubicBezTo>
                <a:cubicBezTo>
                  <a:pt x="103622" y="391341"/>
                  <a:pt x="103622" y="391341"/>
                  <a:pt x="165796" y="370581"/>
                </a:cubicBezTo>
                <a:cubicBezTo>
                  <a:pt x="165796" y="370581"/>
                  <a:pt x="172704" y="363662"/>
                  <a:pt x="186521" y="363662"/>
                </a:cubicBezTo>
                <a:cubicBezTo>
                  <a:pt x="200337" y="356742"/>
                  <a:pt x="227970" y="342902"/>
                  <a:pt x="241786" y="342902"/>
                </a:cubicBezTo>
                <a:cubicBezTo>
                  <a:pt x="255594" y="335987"/>
                  <a:pt x="255603" y="356714"/>
                  <a:pt x="255603" y="356742"/>
                </a:cubicBezTo>
                <a:cubicBezTo>
                  <a:pt x="255603" y="356742"/>
                  <a:pt x="248695" y="356742"/>
                  <a:pt x="241786" y="356742"/>
                </a:cubicBezTo>
                <a:cubicBezTo>
                  <a:pt x="234878" y="363662"/>
                  <a:pt x="262511" y="412101"/>
                  <a:pt x="276327" y="460540"/>
                </a:cubicBezTo>
                <a:cubicBezTo>
                  <a:pt x="290140" y="508964"/>
                  <a:pt x="317760" y="557389"/>
                  <a:pt x="317776" y="557418"/>
                </a:cubicBezTo>
                <a:cubicBezTo>
                  <a:pt x="317776" y="557418"/>
                  <a:pt x="331593" y="502059"/>
                  <a:pt x="338501" y="495139"/>
                </a:cubicBezTo>
                <a:cubicBezTo>
                  <a:pt x="345400" y="495139"/>
                  <a:pt x="352298" y="488238"/>
                  <a:pt x="352317" y="488219"/>
                </a:cubicBezTo>
                <a:cubicBezTo>
                  <a:pt x="352317" y="488219"/>
                  <a:pt x="352317" y="488219"/>
                  <a:pt x="350590" y="488219"/>
                </a:cubicBezTo>
                <a:lnTo>
                  <a:pt x="338501" y="488219"/>
                </a:lnTo>
                <a:cubicBezTo>
                  <a:pt x="338501" y="488219"/>
                  <a:pt x="324685" y="474380"/>
                  <a:pt x="324685" y="467460"/>
                </a:cubicBezTo>
                <a:cubicBezTo>
                  <a:pt x="331593" y="460540"/>
                  <a:pt x="352317" y="425940"/>
                  <a:pt x="359226" y="425940"/>
                </a:cubicBezTo>
                <a:cubicBezTo>
                  <a:pt x="366130" y="419024"/>
                  <a:pt x="379937" y="460499"/>
                  <a:pt x="379950" y="460540"/>
                </a:cubicBezTo>
                <a:cubicBezTo>
                  <a:pt x="379950" y="467455"/>
                  <a:pt x="366152" y="481281"/>
                  <a:pt x="366134" y="481299"/>
                </a:cubicBezTo>
                <a:cubicBezTo>
                  <a:pt x="366134" y="481299"/>
                  <a:pt x="373042" y="508979"/>
                  <a:pt x="373042" y="529738"/>
                </a:cubicBezTo>
                <a:cubicBezTo>
                  <a:pt x="373042" y="550481"/>
                  <a:pt x="379939" y="564315"/>
                  <a:pt x="379950" y="564338"/>
                </a:cubicBezTo>
                <a:cubicBezTo>
                  <a:pt x="379950" y="564338"/>
                  <a:pt x="414491" y="522819"/>
                  <a:pt x="414491" y="508979"/>
                </a:cubicBezTo>
                <a:cubicBezTo>
                  <a:pt x="421399" y="495139"/>
                  <a:pt x="462848" y="419021"/>
                  <a:pt x="462848" y="384421"/>
                </a:cubicBezTo>
                <a:cubicBezTo>
                  <a:pt x="462848" y="342940"/>
                  <a:pt x="442162" y="335995"/>
                  <a:pt x="442124" y="335982"/>
                </a:cubicBezTo>
                <a:close/>
                <a:moveTo>
                  <a:pt x="342424" y="198"/>
                </a:moveTo>
                <a:cubicBezTo>
                  <a:pt x="377195" y="2142"/>
                  <a:pt x="400376" y="17690"/>
                  <a:pt x="400376" y="17690"/>
                </a:cubicBezTo>
                <a:cubicBezTo>
                  <a:pt x="400391" y="17660"/>
                  <a:pt x="407266" y="3877"/>
                  <a:pt x="427849" y="10780"/>
                </a:cubicBezTo>
                <a:cubicBezTo>
                  <a:pt x="448454" y="24600"/>
                  <a:pt x="469059" y="52241"/>
                  <a:pt x="462191" y="79882"/>
                </a:cubicBezTo>
                <a:cubicBezTo>
                  <a:pt x="462191" y="107523"/>
                  <a:pt x="469059" y="121344"/>
                  <a:pt x="469059" y="121344"/>
                </a:cubicBezTo>
                <a:lnTo>
                  <a:pt x="463049" y="115297"/>
                </a:lnTo>
                <a:cubicBezTo>
                  <a:pt x="462178" y="114458"/>
                  <a:pt x="458443" y="121976"/>
                  <a:pt x="454898" y="130155"/>
                </a:cubicBezTo>
                <a:cubicBezTo>
                  <a:pt x="454967" y="129933"/>
                  <a:pt x="455113" y="129782"/>
                  <a:pt x="455263" y="129631"/>
                </a:cubicBezTo>
                <a:cubicBezTo>
                  <a:pt x="462161" y="122691"/>
                  <a:pt x="462161" y="136571"/>
                  <a:pt x="462161" y="150452"/>
                </a:cubicBezTo>
                <a:cubicBezTo>
                  <a:pt x="462161" y="164332"/>
                  <a:pt x="462161" y="185152"/>
                  <a:pt x="462161" y="192093"/>
                </a:cubicBezTo>
                <a:cubicBezTo>
                  <a:pt x="462161" y="199033"/>
                  <a:pt x="455263" y="205973"/>
                  <a:pt x="448365" y="205973"/>
                </a:cubicBezTo>
                <a:lnTo>
                  <a:pt x="444916" y="198165"/>
                </a:lnTo>
                <a:cubicBezTo>
                  <a:pt x="443192" y="197298"/>
                  <a:pt x="441467" y="199033"/>
                  <a:pt x="441467" y="205973"/>
                </a:cubicBezTo>
                <a:cubicBezTo>
                  <a:pt x="441467" y="212913"/>
                  <a:pt x="441467" y="233734"/>
                  <a:pt x="434570" y="247614"/>
                </a:cubicBezTo>
                <a:cubicBezTo>
                  <a:pt x="434570" y="261494"/>
                  <a:pt x="420774" y="275375"/>
                  <a:pt x="420774" y="275375"/>
                </a:cubicBezTo>
                <a:cubicBezTo>
                  <a:pt x="420774" y="275399"/>
                  <a:pt x="420774" y="282351"/>
                  <a:pt x="420774" y="303135"/>
                </a:cubicBezTo>
                <a:cubicBezTo>
                  <a:pt x="420774" y="323956"/>
                  <a:pt x="358692" y="344776"/>
                  <a:pt x="358692" y="344776"/>
                </a:cubicBezTo>
                <a:cubicBezTo>
                  <a:pt x="358639" y="344765"/>
                  <a:pt x="289713" y="330888"/>
                  <a:pt x="289713" y="310075"/>
                </a:cubicBezTo>
                <a:cubicBezTo>
                  <a:pt x="289713" y="296195"/>
                  <a:pt x="289713" y="290990"/>
                  <a:pt x="289713" y="289255"/>
                </a:cubicBezTo>
                <a:cubicBezTo>
                  <a:pt x="289683" y="289225"/>
                  <a:pt x="275909" y="275353"/>
                  <a:pt x="269019" y="254554"/>
                </a:cubicBezTo>
                <a:cubicBezTo>
                  <a:pt x="262121" y="233734"/>
                  <a:pt x="262121" y="212913"/>
                  <a:pt x="262121" y="212913"/>
                </a:cubicBezTo>
                <a:cubicBezTo>
                  <a:pt x="262107" y="212943"/>
                  <a:pt x="255216" y="226786"/>
                  <a:pt x="248325" y="219853"/>
                </a:cubicBezTo>
                <a:cubicBezTo>
                  <a:pt x="241427" y="205973"/>
                  <a:pt x="241427" y="185152"/>
                  <a:pt x="241427" y="171272"/>
                </a:cubicBezTo>
                <a:cubicBezTo>
                  <a:pt x="234529" y="157392"/>
                  <a:pt x="241427" y="143511"/>
                  <a:pt x="248325" y="143511"/>
                </a:cubicBezTo>
                <a:lnTo>
                  <a:pt x="249874" y="142848"/>
                </a:lnTo>
                <a:cubicBezTo>
                  <a:pt x="249856" y="142150"/>
                  <a:pt x="249563" y="142075"/>
                  <a:pt x="249271" y="142075"/>
                </a:cubicBezTo>
                <a:lnTo>
                  <a:pt x="237252" y="139483"/>
                </a:lnTo>
                <a:cubicBezTo>
                  <a:pt x="235520" y="142046"/>
                  <a:pt x="228673" y="128254"/>
                  <a:pt x="235535" y="128254"/>
                </a:cubicBezTo>
                <a:cubicBezTo>
                  <a:pt x="242403" y="128254"/>
                  <a:pt x="242403" y="114434"/>
                  <a:pt x="242403" y="114434"/>
                </a:cubicBezTo>
                <a:cubicBezTo>
                  <a:pt x="242386" y="114451"/>
                  <a:pt x="235535" y="121344"/>
                  <a:pt x="235535" y="121344"/>
                </a:cubicBezTo>
                <a:lnTo>
                  <a:pt x="229524" y="121344"/>
                </a:lnTo>
                <a:cubicBezTo>
                  <a:pt x="228695" y="121329"/>
                  <a:pt x="242403" y="114412"/>
                  <a:pt x="242403" y="93703"/>
                </a:cubicBezTo>
                <a:cubicBezTo>
                  <a:pt x="242403" y="72972"/>
                  <a:pt x="249271" y="24600"/>
                  <a:pt x="304218" y="3869"/>
                </a:cubicBezTo>
                <a:cubicBezTo>
                  <a:pt x="317955" y="414"/>
                  <a:pt x="330833" y="-450"/>
                  <a:pt x="342424"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5" name="Google Shape;285;p21"/>
          <p:cNvSpPr/>
          <p:nvPr/>
        </p:nvSpPr>
        <p:spPr>
          <a:xfrm>
            <a:off x="3853928" y="2029038"/>
            <a:ext cx="515161" cy="1720729"/>
          </a:xfrm>
          <a:custGeom>
            <a:rect b="b" l="l" r="r" t="t"/>
            <a:pathLst>
              <a:path extrusionOk="0" h="2294305" w="686881">
                <a:moveTo>
                  <a:pt x="435874" y="335982"/>
                </a:moveTo>
                <a:cubicBezTo>
                  <a:pt x="435874" y="335982"/>
                  <a:pt x="477386" y="342902"/>
                  <a:pt x="484304" y="349822"/>
                </a:cubicBezTo>
                <a:cubicBezTo>
                  <a:pt x="498142" y="349822"/>
                  <a:pt x="532735" y="356742"/>
                  <a:pt x="553491" y="377501"/>
                </a:cubicBezTo>
                <a:cubicBezTo>
                  <a:pt x="574237" y="391335"/>
                  <a:pt x="608809" y="384427"/>
                  <a:pt x="608840" y="384421"/>
                </a:cubicBezTo>
                <a:cubicBezTo>
                  <a:pt x="608840" y="384421"/>
                  <a:pt x="664189" y="405181"/>
                  <a:pt x="664189" y="412101"/>
                </a:cubicBezTo>
                <a:cubicBezTo>
                  <a:pt x="671107" y="419021"/>
                  <a:pt x="671107" y="474380"/>
                  <a:pt x="671107" y="515899"/>
                </a:cubicBezTo>
                <a:cubicBezTo>
                  <a:pt x="671107" y="515899"/>
                  <a:pt x="671107" y="654296"/>
                  <a:pt x="671107" y="744254"/>
                </a:cubicBezTo>
                <a:cubicBezTo>
                  <a:pt x="671107" y="819075"/>
                  <a:pt x="675894" y="802944"/>
                  <a:pt x="678026" y="799613"/>
                </a:cubicBezTo>
                <a:cubicBezTo>
                  <a:pt x="678026" y="813453"/>
                  <a:pt x="691863" y="931091"/>
                  <a:pt x="684945" y="944931"/>
                </a:cubicBezTo>
                <a:cubicBezTo>
                  <a:pt x="678026" y="965690"/>
                  <a:pt x="622677" y="1145607"/>
                  <a:pt x="615758" y="1159447"/>
                </a:cubicBezTo>
                <a:cubicBezTo>
                  <a:pt x="615758" y="1166366"/>
                  <a:pt x="615758" y="1214806"/>
                  <a:pt x="608840" y="1214806"/>
                </a:cubicBezTo>
                <a:cubicBezTo>
                  <a:pt x="595017" y="1235543"/>
                  <a:pt x="588099" y="1249375"/>
                  <a:pt x="588084" y="1249405"/>
                </a:cubicBezTo>
                <a:cubicBezTo>
                  <a:pt x="588084" y="1311684"/>
                  <a:pt x="581165" y="1408562"/>
                  <a:pt x="581165" y="1450081"/>
                </a:cubicBezTo>
                <a:cubicBezTo>
                  <a:pt x="581165" y="1505440"/>
                  <a:pt x="567328" y="1623078"/>
                  <a:pt x="581165" y="1685357"/>
                </a:cubicBezTo>
                <a:cubicBezTo>
                  <a:pt x="588084" y="1740716"/>
                  <a:pt x="588084" y="1982911"/>
                  <a:pt x="581165" y="2059030"/>
                </a:cubicBezTo>
                <a:cubicBezTo>
                  <a:pt x="575976" y="2121309"/>
                  <a:pt x="578571" y="2117416"/>
                  <a:pt x="581165" y="2121308"/>
                </a:cubicBezTo>
                <a:cubicBezTo>
                  <a:pt x="574254" y="2142044"/>
                  <a:pt x="581149" y="2148972"/>
                  <a:pt x="581165" y="2148988"/>
                </a:cubicBezTo>
                <a:cubicBezTo>
                  <a:pt x="581165" y="2148988"/>
                  <a:pt x="581165" y="2162828"/>
                  <a:pt x="581165" y="2183587"/>
                </a:cubicBezTo>
                <a:cubicBezTo>
                  <a:pt x="574254" y="2204322"/>
                  <a:pt x="567344" y="2204347"/>
                  <a:pt x="567328" y="2204347"/>
                </a:cubicBezTo>
                <a:cubicBezTo>
                  <a:pt x="567328" y="2204347"/>
                  <a:pt x="567328" y="2204347"/>
                  <a:pt x="588084" y="2266626"/>
                </a:cubicBezTo>
                <a:cubicBezTo>
                  <a:pt x="588084" y="2266626"/>
                  <a:pt x="588084" y="2266626"/>
                  <a:pt x="588949" y="2266626"/>
                </a:cubicBezTo>
                <a:lnTo>
                  <a:pt x="595002" y="2266626"/>
                </a:lnTo>
                <a:cubicBezTo>
                  <a:pt x="595002" y="2266626"/>
                  <a:pt x="595002" y="2266626"/>
                  <a:pt x="595002" y="2287385"/>
                </a:cubicBezTo>
                <a:cubicBezTo>
                  <a:pt x="567328" y="2294305"/>
                  <a:pt x="553491" y="2294305"/>
                  <a:pt x="518897" y="2294305"/>
                </a:cubicBezTo>
                <a:cubicBezTo>
                  <a:pt x="484319" y="2294305"/>
                  <a:pt x="456653" y="2287391"/>
                  <a:pt x="456630" y="2287385"/>
                </a:cubicBezTo>
                <a:cubicBezTo>
                  <a:pt x="456630" y="2287385"/>
                  <a:pt x="456630" y="2287385"/>
                  <a:pt x="456630" y="2266626"/>
                </a:cubicBezTo>
                <a:cubicBezTo>
                  <a:pt x="456630" y="2266626"/>
                  <a:pt x="456630" y="2266626"/>
                  <a:pt x="456630" y="2265761"/>
                </a:cubicBezTo>
                <a:lnTo>
                  <a:pt x="456630" y="2259706"/>
                </a:lnTo>
                <a:cubicBezTo>
                  <a:pt x="456630" y="2259706"/>
                  <a:pt x="456630" y="2259706"/>
                  <a:pt x="463548" y="2232026"/>
                </a:cubicBezTo>
                <a:cubicBezTo>
                  <a:pt x="463548" y="2232026"/>
                  <a:pt x="463548" y="2232026"/>
                  <a:pt x="462683" y="2231161"/>
                </a:cubicBezTo>
                <a:lnTo>
                  <a:pt x="456630" y="2225106"/>
                </a:lnTo>
                <a:cubicBezTo>
                  <a:pt x="456630" y="2225106"/>
                  <a:pt x="456630" y="2225106"/>
                  <a:pt x="456630" y="2224241"/>
                </a:cubicBezTo>
                <a:lnTo>
                  <a:pt x="456630" y="2218187"/>
                </a:lnTo>
                <a:cubicBezTo>
                  <a:pt x="456630" y="2218187"/>
                  <a:pt x="456630" y="2218187"/>
                  <a:pt x="455765" y="2218187"/>
                </a:cubicBezTo>
                <a:lnTo>
                  <a:pt x="449711" y="2218187"/>
                </a:lnTo>
                <a:cubicBezTo>
                  <a:pt x="442793" y="2211267"/>
                  <a:pt x="463548" y="2197427"/>
                  <a:pt x="449711" y="2190507"/>
                </a:cubicBezTo>
                <a:cubicBezTo>
                  <a:pt x="435874" y="2190507"/>
                  <a:pt x="428955" y="2155908"/>
                  <a:pt x="428955" y="2135148"/>
                </a:cubicBezTo>
                <a:cubicBezTo>
                  <a:pt x="428955" y="2107469"/>
                  <a:pt x="408199" y="1941392"/>
                  <a:pt x="394362" y="1872193"/>
                </a:cubicBezTo>
                <a:cubicBezTo>
                  <a:pt x="387444" y="1796075"/>
                  <a:pt x="394362" y="1650757"/>
                  <a:pt x="387444" y="1588479"/>
                </a:cubicBezTo>
                <a:cubicBezTo>
                  <a:pt x="380526" y="1533130"/>
                  <a:pt x="359777" y="1429360"/>
                  <a:pt x="359769" y="1429322"/>
                </a:cubicBezTo>
                <a:cubicBezTo>
                  <a:pt x="359769" y="1429322"/>
                  <a:pt x="339013" y="1574639"/>
                  <a:pt x="339013" y="1602318"/>
                </a:cubicBezTo>
                <a:cubicBezTo>
                  <a:pt x="332094" y="1629998"/>
                  <a:pt x="290583" y="1886033"/>
                  <a:pt x="290583" y="1920632"/>
                </a:cubicBezTo>
                <a:cubicBezTo>
                  <a:pt x="290583" y="1955232"/>
                  <a:pt x="318257" y="2135148"/>
                  <a:pt x="318257" y="2162828"/>
                </a:cubicBezTo>
                <a:cubicBezTo>
                  <a:pt x="318257" y="2183587"/>
                  <a:pt x="325176" y="2225106"/>
                  <a:pt x="325176" y="2232026"/>
                </a:cubicBezTo>
                <a:cubicBezTo>
                  <a:pt x="325176" y="2238937"/>
                  <a:pt x="332076" y="2245848"/>
                  <a:pt x="332094" y="2245866"/>
                </a:cubicBezTo>
                <a:cubicBezTo>
                  <a:pt x="332094" y="2245866"/>
                  <a:pt x="332094" y="2245866"/>
                  <a:pt x="332094" y="2266626"/>
                </a:cubicBezTo>
                <a:cubicBezTo>
                  <a:pt x="332094" y="2266626"/>
                  <a:pt x="332094" y="2266626"/>
                  <a:pt x="242152" y="2280465"/>
                </a:cubicBezTo>
                <a:cubicBezTo>
                  <a:pt x="242152" y="2280465"/>
                  <a:pt x="242152" y="2280465"/>
                  <a:pt x="242152" y="2259706"/>
                </a:cubicBezTo>
                <a:cubicBezTo>
                  <a:pt x="242152" y="2259706"/>
                  <a:pt x="172966" y="2280465"/>
                  <a:pt x="110698" y="2287385"/>
                </a:cubicBezTo>
                <a:cubicBezTo>
                  <a:pt x="41550" y="2287385"/>
                  <a:pt x="45" y="2273561"/>
                  <a:pt x="0" y="2273546"/>
                </a:cubicBezTo>
                <a:cubicBezTo>
                  <a:pt x="0" y="2273546"/>
                  <a:pt x="0" y="2273546"/>
                  <a:pt x="0" y="2272681"/>
                </a:cubicBezTo>
                <a:lnTo>
                  <a:pt x="0" y="2266626"/>
                </a:lnTo>
                <a:cubicBezTo>
                  <a:pt x="0" y="2266626"/>
                  <a:pt x="0" y="2266626"/>
                  <a:pt x="865" y="2266626"/>
                </a:cubicBezTo>
                <a:lnTo>
                  <a:pt x="6918" y="2266626"/>
                </a:lnTo>
                <a:cubicBezTo>
                  <a:pt x="6918" y="2266626"/>
                  <a:pt x="0" y="2245866"/>
                  <a:pt x="13837" y="2245866"/>
                </a:cubicBezTo>
                <a:cubicBezTo>
                  <a:pt x="20756" y="2238946"/>
                  <a:pt x="69186" y="2245866"/>
                  <a:pt x="89942" y="2238946"/>
                </a:cubicBezTo>
                <a:cubicBezTo>
                  <a:pt x="110688" y="2232030"/>
                  <a:pt x="145257" y="2211287"/>
                  <a:pt x="145291" y="2211267"/>
                </a:cubicBezTo>
                <a:cubicBezTo>
                  <a:pt x="145291" y="2211267"/>
                  <a:pt x="145291" y="2211267"/>
                  <a:pt x="144426" y="2210402"/>
                </a:cubicBezTo>
                <a:lnTo>
                  <a:pt x="138372" y="2204347"/>
                </a:lnTo>
                <a:cubicBezTo>
                  <a:pt x="138372" y="2204347"/>
                  <a:pt x="145270" y="2197448"/>
                  <a:pt x="145291" y="2197427"/>
                </a:cubicBezTo>
                <a:cubicBezTo>
                  <a:pt x="152210" y="2190507"/>
                  <a:pt x="145291" y="2169748"/>
                  <a:pt x="138372" y="2162828"/>
                </a:cubicBezTo>
                <a:cubicBezTo>
                  <a:pt x="131454" y="2148988"/>
                  <a:pt x="159128" y="2128228"/>
                  <a:pt x="152210" y="2114389"/>
                </a:cubicBezTo>
                <a:cubicBezTo>
                  <a:pt x="138372" y="2107469"/>
                  <a:pt x="138372" y="2079789"/>
                  <a:pt x="138372" y="2045190"/>
                </a:cubicBezTo>
                <a:cubicBezTo>
                  <a:pt x="138372" y="2003671"/>
                  <a:pt x="145291" y="1713036"/>
                  <a:pt x="138372" y="1664597"/>
                </a:cubicBezTo>
                <a:cubicBezTo>
                  <a:pt x="124535" y="1616158"/>
                  <a:pt x="131454" y="1498520"/>
                  <a:pt x="124535" y="1429322"/>
                </a:cubicBezTo>
                <a:cubicBezTo>
                  <a:pt x="117617" y="1360132"/>
                  <a:pt x="110700" y="1201007"/>
                  <a:pt x="110698" y="1200966"/>
                </a:cubicBezTo>
                <a:cubicBezTo>
                  <a:pt x="110698" y="1200966"/>
                  <a:pt x="110698" y="1200966"/>
                  <a:pt x="89942" y="1194046"/>
                </a:cubicBezTo>
                <a:cubicBezTo>
                  <a:pt x="89942" y="1194046"/>
                  <a:pt x="76105" y="1194046"/>
                  <a:pt x="69186" y="1180206"/>
                </a:cubicBezTo>
                <a:cubicBezTo>
                  <a:pt x="69186" y="1166366"/>
                  <a:pt x="62267" y="1069488"/>
                  <a:pt x="69186" y="1034889"/>
                </a:cubicBezTo>
                <a:cubicBezTo>
                  <a:pt x="76105" y="1000290"/>
                  <a:pt x="55349" y="854972"/>
                  <a:pt x="62267" y="778854"/>
                </a:cubicBezTo>
                <a:cubicBezTo>
                  <a:pt x="69186" y="695815"/>
                  <a:pt x="41512" y="522819"/>
                  <a:pt x="41512" y="502059"/>
                </a:cubicBezTo>
                <a:cubicBezTo>
                  <a:pt x="48430" y="481299"/>
                  <a:pt x="55349" y="474380"/>
                  <a:pt x="55349" y="453620"/>
                </a:cubicBezTo>
                <a:cubicBezTo>
                  <a:pt x="55349" y="432860"/>
                  <a:pt x="55349" y="405181"/>
                  <a:pt x="76105" y="391341"/>
                </a:cubicBezTo>
                <a:cubicBezTo>
                  <a:pt x="83019" y="391341"/>
                  <a:pt x="96845" y="391341"/>
                  <a:pt x="96861" y="391341"/>
                </a:cubicBezTo>
                <a:cubicBezTo>
                  <a:pt x="96861" y="391341"/>
                  <a:pt x="96861" y="391341"/>
                  <a:pt x="159128" y="370581"/>
                </a:cubicBezTo>
                <a:cubicBezTo>
                  <a:pt x="159128" y="370581"/>
                  <a:pt x="166047" y="363662"/>
                  <a:pt x="179884" y="363662"/>
                </a:cubicBezTo>
                <a:cubicBezTo>
                  <a:pt x="193721" y="356742"/>
                  <a:pt x="228315" y="342902"/>
                  <a:pt x="235234" y="342902"/>
                </a:cubicBezTo>
                <a:cubicBezTo>
                  <a:pt x="249062" y="335987"/>
                  <a:pt x="249071" y="356714"/>
                  <a:pt x="249071" y="356742"/>
                </a:cubicBezTo>
                <a:cubicBezTo>
                  <a:pt x="249071" y="356742"/>
                  <a:pt x="242152" y="356742"/>
                  <a:pt x="235234" y="356742"/>
                </a:cubicBezTo>
                <a:cubicBezTo>
                  <a:pt x="235234" y="363662"/>
                  <a:pt x="255990" y="412101"/>
                  <a:pt x="269827" y="460540"/>
                </a:cubicBezTo>
                <a:cubicBezTo>
                  <a:pt x="283659" y="508962"/>
                  <a:pt x="311319" y="557384"/>
                  <a:pt x="311339" y="557418"/>
                </a:cubicBezTo>
                <a:cubicBezTo>
                  <a:pt x="311339" y="557418"/>
                  <a:pt x="325176" y="502059"/>
                  <a:pt x="332094" y="495139"/>
                </a:cubicBezTo>
                <a:cubicBezTo>
                  <a:pt x="339004" y="495139"/>
                  <a:pt x="345914" y="488237"/>
                  <a:pt x="345932" y="488219"/>
                </a:cubicBezTo>
                <a:cubicBezTo>
                  <a:pt x="345932" y="488219"/>
                  <a:pt x="345932" y="488219"/>
                  <a:pt x="344202" y="488219"/>
                </a:cubicBezTo>
                <a:lnTo>
                  <a:pt x="332094" y="488219"/>
                </a:lnTo>
                <a:cubicBezTo>
                  <a:pt x="332094" y="488219"/>
                  <a:pt x="318257" y="474380"/>
                  <a:pt x="325176" y="467460"/>
                </a:cubicBezTo>
                <a:cubicBezTo>
                  <a:pt x="325176" y="460540"/>
                  <a:pt x="345932" y="425940"/>
                  <a:pt x="352850" y="425940"/>
                </a:cubicBezTo>
                <a:cubicBezTo>
                  <a:pt x="359766" y="419024"/>
                  <a:pt x="373592" y="460498"/>
                  <a:pt x="373606" y="460540"/>
                </a:cubicBezTo>
                <a:cubicBezTo>
                  <a:pt x="373606" y="467455"/>
                  <a:pt x="366697" y="481282"/>
                  <a:pt x="366688" y="481299"/>
                </a:cubicBezTo>
                <a:cubicBezTo>
                  <a:pt x="366688" y="481299"/>
                  <a:pt x="366688" y="508979"/>
                  <a:pt x="366688" y="529738"/>
                </a:cubicBezTo>
                <a:cubicBezTo>
                  <a:pt x="373600" y="550480"/>
                  <a:pt x="373606" y="564313"/>
                  <a:pt x="373606" y="564338"/>
                </a:cubicBezTo>
                <a:cubicBezTo>
                  <a:pt x="373606" y="564338"/>
                  <a:pt x="408199" y="522819"/>
                  <a:pt x="415118" y="508979"/>
                </a:cubicBezTo>
                <a:cubicBezTo>
                  <a:pt x="415118" y="495139"/>
                  <a:pt x="456630" y="419021"/>
                  <a:pt x="456630" y="384421"/>
                </a:cubicBezTo>
                <a:cubicBezTo>
                  <a:pt x="463546" y="342916"/>
                  <a:pt x="435893" y="335987"/>
                  <a:pt x="435874" y="335982"/>
                </a:cubicBezTo>
                <a:close/>
                <a:moveTo>
                  <a:pt x="336562" y="198"/>
                </a:moveTo>
                <a:cubicBezTo>
                  <a:pt x="361201" y="1576"/>
                  <a:pt x="380021" y="9785"/>
                  <a:pt x="388864" y="14513"/>
                </a:cubicBezTo>
                <a:cubicBezTo>
                  <a:pt x="391432" y="14653"/>
                  <a:pt x="393800" y="15305"/>
                  <a:pt x="395838" y="16757"/>
                </a:cubicBezTo>
                <a:cubicBezTo>
                  <a:pt x="399328" y="13483"/>
                  <a:pt x="410657" y="5081"/>
                  <a:pt x="421987" y="10780"/>
                </a:cubicBezTo>
                <a:cubicBezTo>
                  <a:pt x="442592" y="24600"/>
                  <a:pt x="463197" y="52241"/>
                  <a:pt x="456329" y="79882"/>
                </a:cubicBezTo>
                <a:cubicBezTo>
                  <a:pt x="456329" y="107523"/>
                  <a:pt x="463197" y="121344"/>
                  <a:pt x="463197" y="121344"/>
                </a:cubicBezTo>
                <a:lnTo>
                  <a:pt x="457187" y="115297"/>
                </a:lnTo>
                <a:cubicBezTo>
                  <a:pt x="456316" y="114459"/>
                  <a:pt x="450016" y="127139"/>
                  <a:pt x="446036" y="137496"/>
                </a:cubicBezTo>
                <a:cubicBezTo>
                  <a:pt x="448973" y="137373"/>
                  <a:pt x="451136" y="133502"/>
                  <a:pt x="451136" y="129631"/>
                </a:cubicBezTo>
                <a:cubicBezTo>
                  <a:pt x="458088" y="122691"/>
                  <a:pt x="465040" y="136571"/>
                  <a:pt x="465040" y="150452"/>
                </a:cubicBezTo>
                <a:cubicBezTo>
                  <a:pt x="465040" y="164332"/>
                  <a:pt x="465040" y="185152"/>
                  <a:pt x="458088" y="192093"/>
                </a:cubicBezTo>
                <a:cubicBezTo>
                  <a:pt x="458088" y="199033"/>
                  <a:pt x="451136" y="205973"/>
                  <a:pt x="451136" y="205973"/>
                </a:cubicBezTo>
                <a:lnTo>
                  <a:pt x="445053" y="198165"/>
                </a:lnTo>
                <a:cubicBezTo>
                  <a:pt x="444184" y="197298"/>
                  <a:pt x="444184" y="199033"/>
                  <a:pt x="444184" y="205973"/>
                </a:cubicBezTo>
                <a:cubicBezTo>
                  <a:pt x="444184" y="212913"/>
                  <a:pt x="437232" y="233734"/>
                  <a:pt x="430279" y="247614"/>
                </a:cubicBezTo>
                <a:cubicBezTo>
                  <a:pt x="430279" y="261494"/>
                  <a:pt x="416375" y="275375"/>
                  <a:pt x="416375" y="275375"/>
                </a:cubicBezTo>
                <a:cubicBezTo>
                  <a:pt x="416375" y="275399"/>
                  <a:pt x="416375" y="282351"/>
                  <a:pt x="416375" y="303135"/>
                </a:cubicBezTo>
                <a:cubicBezTo>
                  <a:pt x="416375" y="323956"/>
                  <a:pt x="360758" y="344776"/>
                  <a:pt x="360758" y="344776"/>
                </a:cubicBezTo>
                <a:cubicBezTo>
                  <a:pt x="360703" y="344766"/>
                  <a:pt x="284284" y="330888"/>
                  <a:pt x="284284" y="310075"/>
                </a:cubicBezTo>
                <a:cubicBezTo>
                  <a:pt x="284284" y="296195"/>
                  <a:pt x="284284" y="290990"/>
                  <a:pt x="284284" y="289255"/>
                </a:cubicBezTo>
                <a:cubicBezTo>
                  <a:pt x="284257" y="289227"/>
                  <a:pt x="270380" y="275354"/>
                  <a:pt x="270380" y="254554"/>
                </a:cubicBezTo>
                <a:cubicBezTo>
                  <a:pt x="263428" y="233734"/>
                  <a:pt x="256476" y="212913"/>
                  <a:pt x="256476" y="212913"/>
                </a:cubicBezTo>
                <a:cubicBezTo>
                  <a:pt x="256461" y="212942"/>
                  <a:pt x="249517" y="226786"/>
                  <a:pt x="242572" y="219853"/>
                </a:cubicBezTo>
                <a:cubicBezTo>
                  <a:pt x="242572" y="205973"/>
                  <a:pt x="235619" y="185152"/>
                  <a:pt x="235619" y="171272"/>
                </a:cubicBezTo>
                <a:cubicBezTo>
                  <a:pt x="228667" y="157392"/>
                  <a:pt x="235619" y="143511"/>
                  <a:pt x="242572" y="143511"/>
                </a:cubicBezTo>
                <a:lnTo>
                  <a:pt x="244042" y="142887"/>
                </a:lnTo>
                <a:cubicBezTo>
                  <a:pt x="244028" y="142159"/>
                  <a:pt x="243719" y="142075"/>
                  <a:pt x="243409" y="142075"/>
                </a:cubicBezTo>
                <a:lnTo>
                  <a:pt x="231390" y="139483"/>
                </a:lnTo>
                <a:cubicBezTo>
                  <a:pt x="229673" y="142039"/>
                  <a:pt x="229682" y="128254"/>
                  <a:pt x="236541" y="128254"/>
                </a:cubicBezTo>
                <a:cubicBezTo>
                  <a:pt x="236556" y="128223"/>
                  <a:pt x="243409" y="114434"/>
                  <a:pt x="243409" y="114434"/>
                </a:cubicBezTo>
                <a:cubicBezTo>
                  <a:pt x="243386" y="114457"/>
                  <a:pt x="236529" y="121344"/>
                  <a:pt x="229673" y="121344"/>
                </a:cubicBezTo>
                <a:cubicBezTo>
                  <a:pt x="229647" y="121344"/>
                  <a:pt x="222804" y="121344"/>
                  <a:pt x="222804" y="121344"/>
                </a:cubicBezTo>
                <a:cubicBezTo>
                  <a:pt x="222833" y="121329"/>
                  <a:pt x="236541" y="114412"/>
                  <a:pt x="236541" y="93703"/>
                </a:cubicBezTo>
                <a:cubicBezTo>
                  <a:pt x="236541" y="72972"/>
                  <a:pt x="243409" y="24600"/>
                  <a:pt x="298356" y="3869"/>
                </a:cubicBezTo>
                <a:cubicBezTo>
                  <a:pt x="312093" y="414"/>
                  <a:pt x="324971" y="-450"/>
                  <a:pt x="336562"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6" name="Google Shape;286;p21"/>
          <p:cNvSpPr/>
          <p:nvPr/>
        </p:nvSpPr>
        <p:spPr>
          <a:xfrm>
            <a:off x="4467371" y="2029038"/>
            <a:ext cx="515161" cy="1720729"/>
          </a:xfrm>
          <a:custGeom>
            <a:rect b="b" l="l" r="r" t="t"/>
            <a:pathLst>
              <a:path extrusionOk="0" h="2294305" w="686881">
                <a:moveTo>
                  <a:pt x="435874" y="335982"/>
                </a:moveTo>
                <a:cubicBezTo>
                  <a:pt x="435874" y="335982"/>
                  <a:pt x="477386" y="342902"/>
                  <a:pt x="484304" y="349822"/>
                </a:cubicBezTo>
                <a:cubicBezTo>
                  <a:pt x="498142" y="349822"/>
                  <a:pt x="532735" y="356742"/>
                  <a:pt x="553491" y="377501"/>
                </a:cubicBezTo>
                <a:cubicBezTo>
                  <a:pt x="574236" y="391334"/>
                  <a:pt x="615716" y="384428"/>
                  <a:pt x="615758" y="384421"/>
                </a:cubicBezTo>
                <a:cubicBezTo>
                  <a:pt x="615758" y="384421"/>
                  <a:pt x="664189" y="405181"/>
                  <a:pt x="671107" y="412101"/>
                </a:cubicBezTo>
                <a:cubicBezTo>
                  <a:pt x="671107" y="419021"/>
                  <a:pt x="671107" y="474380"/>
                  <a:pt x="678026" y="515899"/>
                </a:cubicBezTo>
                <a:cubicBezTo>
                  <a:pt x="678026" y="515899"/>
                  <a:pt x="671107" y="654296"/>
                  <a:pt x="671107" y="744254"/>
                </a:cubicBezTo>
                <a:cubicBezTo>
                  <a:pt x="671107" y="819075"/>
                  <a:pt x="675894" y="802944"/>
                  <a:pt x="678026" y="799613"/>
                </a:cubicBezTo>
                <a:cubicBezTo>
                  <a:pt x="678026" y="813453"/>
                  <a:pt x="691863" y="931091"/>
                  <a:pt x="684945" y="944931"/>
                </a:cubicBezTo>
                <a:cubicBezTo>
                  <a:pt x="678026" y="965690"/>
                  <a:pt x="622677" y="1145607"/>
                  <a:pt x="615758" y="1159447"/>
                </a:cubicBezTo>
                <a:cubicBezTo>
                  <a:pt x="615758" y="1166364"/>
                  <a:pt x="615758" y="1214767"/>
                  <a:pt x="615758" y="1214806"/>
                </a:cubicBezTo>
                <a:cubicBezTo>
                  <a:pt x="595026" y="1235541"/>
                  <a:pt x="588100" y="1249373"/>
                  <a:pt x="588084" y="1249405"/>
                </a:cubicBezTo>
                <a:cubicBezTo>
                  <a:pt x="588084" y="1311684"/>
                  <a:pt x="581165" y="1408562"/>
                  <a:pt x="581165" y="1450081"/>
                </a:cubicBezTo>
                <a:cubicBezTo>
                  <a:pt x="588084" y="1505440"/>
                  <a:pt x="574246" y="1623078"/>
                  <a:pt x="581165" y="1685357"/>
                </a:cubicBezTo>
                <a:cubicBezTo>
                  <a:pt x="595002" y="1740716"/>
                  <a:pt x="588084" y="1982911"/>
                  <a:pt x="581165" y="2059030"/>
                </a:cubicBezTo>
                <a:cubicBezTo>
                  <a:pt x="581165" y="2121309"/>
                  <a:pt x="581165" y="2117416"/>
                  <a:pt x="581165" y="2121308"/>
                </a:cubicBezTo>
                <a:cubicBezTo>
                  <a:pt x="574254" y="2142044"/>
                  <a:pt x="581149" y="2148972"/>
                  <a:pt x="581165" y="2148988"/>
                </a:cubicBezTo>
                <a:cubicBezTo>
                  <a:pt x="581165" y="2148988"/>
                  <a:pt x="581165" y="2162828"/>
                  <a:pt x="581165" y="2183587"/>
                </a:cubicBezTo>
                <a:cubicBezTo>
                  <a:pt x="581165" y="2204331"/>
                  <a:pt x="567349" y="2204347"/>
                  <a:pt x="567328" y="2204347"/>
                </a:cubicBezTo>
                <a:cubicBezTo>
                  <a:pt x="567328" y="2204347"/>
                  <a:pt x="567328" y="2204347"/>
                  <a:pt x="588084" y="2266626"/>
                </a:cubicBezTo>
                <a:cubicBezTo>
                  <a:pt x="588084" y="2266626"/>
                  <a:pt x="588084" y="2266626"/>
                  <a:pt x="588949" y="2266626"/>
                </a:cubicBezTo>
                <a:lnTo>
                  <a:pt x="595002" y="2266626"/>
                </a:lnTo>
                <a:cubicBezTo>
                  <a:pt x="595002" y="2266626"/>
                  <a:pt x="595002" y="2266626"/>
                  <a:pt x="595002" y="2287385"/>
                </a:cubicBezTo>
                <a:cubicBezTo>
                  <a:pt x="574246" y="2294305"/>
                  <a:pt x="560409" y="2294305"/>
                  <a:pt x="518897" y="2294305"/>
                </a:cubicBezTo>
                <a:cubicBezTo>
                  <a:pt x="484319" y="2294305"/>
                  <a:pt x="456653" y="2287391"/>
                  <a:pt x="456630" y="2287385"/>
                </a:cubicBezTo>
                <a:cubicBezTo>
                  <a:pt x="456630" y="2287385"/>
                  <a:pt x="456630" y="2287385"/>
                  <a:pt x="456630" y="2266626"/>
                </a:cubicBezTo>
                <a:cubicBezTo>
                  <a:pt x="456630" y="2266626"/>
                  <a:pt x="456630" y="2266626"/>
                  <a:pt x="456630" y="2265761"/>
                </a:cubicBezTo>
                <a:lnTo>
                  <a:pt x="456630" y="2259706"/>
                </a:lnTo>
                <a:cubicBezTo>
                  <a:pt x="456630" y="2259706"/>
                  <a:pt x="456630" y="2259706"/>
                  <a:pt x="463548" y="2232026"/>
                </a:cubicBezTo>
                <a:cubicBezTo>
                  <a:pt x="463548" y="2232026"/>
                  <a:pt x="463548" y="2232026"/>
                  <a:pt x="463548" y="2231161"/>
                </a:cubicBezTo>
                <a:lnTo>
                  <a:pt x="463548" y="2225106"/>
                </a:lnTo>
                <a:cubicBezTo>
                  <a:pt x="463548" y="2225106"/>
                  <a:pt x="463548" y="2225106"/>
                  <a:pt x="462683" y="2224241"/>
                </a:cubicBezTo>
                <a:lnTo>
                  <a:pt x="456630" y="2218187"/>
                </a:lnTo>
                <a:cubicBezTo>
                  <a:pt x="456630" y="2218187"/>
                  <a:pt x="456630" y="2218187"/>
                  <a:pt x="455765" y="2218187"/>
                </a:cubicBezTo>
                <a:lnTo>
                  <a:pt x="449711" y="2218187"/>
                </a:lnTo>
                <a:cubicBezTo>
                  <a:pt x="442793" y="2211267"/>
                  <a:pt x="463548" y="2197427"/>
                  <a:pt x="449711" y="2190507"/>
                </a:cubicBezTo>
                <a:cubicBezTo>
                  <a:pt x="435874" y="2190507"/>
                  <a:pt x="428955" y="2155908"/>
                  <a:pt x="428955" y="2135148"/>
                </a:cubicBezTo>
                <a:cubicBezTo>
                  <a:pt x="428955" y="2107469"/>
                  <a:pt x="408199" y="1941392"/>
                  <a:pt x="401281" y="1872193"/>
                </a:cubicBezTo>
                <a:cubicBezTo>
                  <a:pt x="387444" y="1796075"/>
                  <a:pt x="394362" y="1650757"/>
                  <a:pt x="387444" y="1588479"/>
                </a:cubicBezTo>
                <a:cubicBezTo>
                  <a:pt x="380526" y="1533130"/>
                  <a:pt x="359777" y="1429360"/>
                  <a:pt x="359769" y="1429322"/>
                </a:cubicBezTo>
                <a:cubicBezTo>
                  <a:pt x="359769" y="1429322"/>
                  <a:pt x="339013" y="1574639"/>
                  <a:pt x="339013" y="1602318"/>
                </a:cubicBezTo>
                <a:cubicBezTo>
                  <a:pt x="339013" y="1629998"/>
                  <a:pt x="290583" y="1886033"/>
                  <a:pt x="290583" y="1920632"/>
                </a:cubicBezTo>
                <a:cubicBezTo>
                  <a:pt x="290583" y="1955232"/>
                  <a:pt x="318257" y="2135148"/>
                  <a:pt x="318257" y="2162828"/>
                </a:cubicBezTo>
                <a:cubicBezTo>
                  <a:pt x="325176" y="2183587"/>
                  <a:pt x="325176" y="2225106"/>
                  <a:pt x="325176" y="2232026"/>
                </a:cubicBezTo>
                <a:cubicBezTo>
                  <a:pt x="325176" y="2238937"/>
                  <a:pt x="332076" y="2245848"/>
                  <a:pt x="332094" y="2245866"/>
                </a:cubicBezTo>
                <a:cubicBezTo>
                  <a:pt x="332094" y="2245866"/>
                  <a:pt x="332094" y="2245866"/>
                  <a:pt x="332094" y="2266626"/>
                </a:cubicBezTo>
                <a:cubicBezTo>
                  <a:pt x="332094" y="2266626"/>
                  <a:pt x="332094" y="2266626"/>
                  <a:pt x="242152" y="2280465"/>
                </a:cubicBezTo>
                <a:cubicBezTo>
                  <a:pt x="242152" y="2280465"/>
                  <a:pt x="242152" y="2280465"/>
                  <a:pt x="242152" y="2259706"/>
                </a:cubicBezTo>
                <a:cubicBezTo>
                  <a:pt x="242152" y="2259706"/>
                  <a:pt x="179884" y="2280465"/>
                  <a:pt x="110698" y="2287385"/>
                </a:cubicBezTo>
                <a:cubicBezTo>
                  <a:pt x="41550" y="2287385"/>
                  <a:pt x="45" y="2273561"/>
                  <a:pt x="0" y="2273546"/>
                </a:cubicBezTo>
                <a:cubicBezTo>
                  <a:pt x="0" y="2273546"/>
                  <a:pt x="0" y="2273546"/>
                  <a:pt x="0" y="2272681"/>
                </a:cubicBezTo>
                <a:lnTo>
                  <a:pt x="0" y="2266626"/>
                </a:lnTo>
                <a:cubicBezTo>
                  <a:pt x="0" y="2266626"/>
                  <a:pt x="0" y="2266626"/>
                  <a:pt x="865" y="2266626"/>
                </a:cubicBezTo>
                <a:lnTo>
                  <a:pt x="6918" y="2266626"/>
                </a:lnTo>
                <a:cubicBezTo>
                  <a:pt x="6918" y="2266626"/>
                  <a:pt x="6918" y="2245866"/>
                  <a:pt x="13837" y="2245866"/>
                </a:cubicBezTo>
                <a:cubicBezTo>
                  <a:pt x="20756" y="2238946"/>
                  <a:pt x="69186" y="2245866"/>
                  <a:pt x="89942" y="2238946"/>
                </a:cubicBezTo>
                <a:cubicBezTo>
                  <a:pt x="110688" y="2232030"/>
                  <a:pt x="145257" y="2211287"/>
                  <a:pt x="145291" y="2211267"/>
                </a:cubicBezTo>
                <a:cubicBezTo>
                  <a:pt x="145291" y="2211267"/>
                  <a:pt x="145291" y="2211267"/>
                  <a:pt x="144426" y="2210402"/>
                </a:cubicBezTo>
                <a:lnTo>
                  <a:pt x="138372" y="2204347"/>
                </a:lnTo>
                <a:cubicBezTo>
                  <a:pt x="138372" y="2204347"/>
                  <a:pt x="145291" y="2197427"/>
                  <a:pt x="152210" y="2197427"/>
                </a:cubicBezTo>
                <a:cubicBezTo>
                  <a:pt x="152210" y="2190507"/>
                  <a:pt x="152210" y="2169748"/>
                  <a:pt x="145291" y="2162828"/>
                </a:cubicBezTo>
                <a:cubicBezTo>
                  <a:pt x="131454" y="2148988"/>
                  <a:pt x="166047" y="2128228"/>
                  <a:pt x="152210" y="2114389"/>
                </a:cubicBezTo>
                <a:cubicBezTo>
                  <a:pt x="145291" y="2107469"/>
                  <a:pt x="138372" y="2079789"/>
                  <a:pt x="138372" y="2045190"/>
                </a:cubicBezTo>
                <a:cubicBezTo>
                  <a:pt x="138372" y="2003671"/>
                  <a:pt x="145291" y="1713036"/>
                  <a:pt x="138372" y="1664597"/>
                </a:cubicBezTo>
                <a:cubicBezTo>
                  <a:pt x="131454" y="1616158"/>
                  <a:pt x="131454" y="1498520"/>
                  <a:pt x="124535" y="1429322"/>
                </a:cubicBezTo>
                <a:cubicBezTo>
                  <a:pt x="117617" y="1360132"/>
                  <a:pt x="110700" y="1201007"/>
                  <a:pt x="110698" y="1200966"/>
                </a:cubicBezTo>
                <a:cubicBezTo>
                  <a:pt x="110698" y="1200966"/>
                  <a:pt x="110698" y="1200966"/>
                  <a:pt x="89942" y="1194046"/>
                </a:cubicBezTo>
                <a:cubicBezTo>
                  <a:pt x="89942" y="1194046"/>
                  <a:pt x="76105" y="1194046"/>
                  <a:pt x="76105" y="1180206"/>
                </a:cubicBezTo>
                <a:cubicBezTo>
                  <a:pt x="69186" y="1166366"/>
                  <a:pt x="62267" y="1069488"/>
                  <a:pt x="69186" y="1034889"/>
                </a:cubicBezTo>
                <a:cubicBezTo>
                  <a:pt x="76105" y="1000290"/>
                  <a:pt x="55349" y="854972"/>
                  <a:pt x="62267" y="778854"/>
                </a:cubicBezTo>
                <a:cubicBezTo>
                  <a:pt x="76105" y="695815"/>
                  <a:pt x="41512" y="522819"/>
                  <a:pt x="41512" y="502059"/>
                </a:cubicBezTo>
                <a:cubicBezTo>
                  <a:pt x="48430" y="481299"/>
                  <a:pt x="55349" y="474380"/>
                  <a:pt x="55349" y="453620"/>
                </a:cubicBezTo>
                <a:cubicBezTo>
                  <a:pt x="62267" y="432860"/>
                  <a:pt x="55349" y="405181"/>
                  <a:pt x="76105" y="391341"/>
                </a:cubicBezTo>
                <a:cubicBezTo>
                  <a:pt x="83019" y="391341"/>
                  <a:pt x="96845" y="391341"/>
                  <a:pt x="96861" y="391341"/>
                </a:cubicBezTo>
                <a:cubicBezTo>
                  <a:pt x="96861" y="391341"/>
                  <a:pt x="96861" y="391341"/>
                  <a:pt x="159128" y="370581"/>
                </a:cubicBezTo>
                <a:cubicBezTo>
                  <a:pt x="159128" y="370581"/>
                  <a:pt x="172966" y="363662"/>
                  <a:pt x="179884" y="363662"/>
                </a:cubicBezTo>
                <a:cubicBezTo>
                  <a:pt x="193721" y="356742"/>
                  <a:pt x="228315" y="342902"/>
                  <a:pt x="235234" y="342902"/>
                </a:cubicBezTo>
                <a:cubicBezTo>
                  <a:pt x="249061" y="335987"/>
                  <a:pt x="255980" y="356712"/>
                  <a:pt x="255990" y="356742"/>
                </a:cubicBezTo>
                <a:cubicBezTo>
                  <a:pt x="255990" y="356742"/>
                  <a:pt x="242152" y="356742"/>
                  <a:pt x="235234" y="356742"/>
                </a:cubicBezTo>
                <a:cubicBezTo>
                  <a:pt x="235234" y="363662"/>
                  <a:pt x="262908" y="412101"/>
                  <a:pt x="276745" y="460540"/>
                </a:cubicBezTo>
                <a:cubicBezTo>
                  <a:pt x="290575" y="508953"/>
                  <a:pt x="311317" y="557367"/>
                  <a:pt x="311339" y="557418"/>
                </a:cubicBezTo>
                <a:cubicBezTo>
                  <a:pt x="311339" y="557418"/>
                  <a:pt x="332094" y="502059"/>
                  <a:pt x="332094" y="495139"/>
                </a:cubicBezTo>
                <a:cubicBezTo>
                  <a:pt x="339004" y="495139"/>
                  <a:pt x="345914" y="488237"/>
                  <a:pt x="345932" y="488219"/>
                </a:cubicBezTo>
                <a:cubicBezTo>
                  <a:pt x="345932" y="488219"/>
                  <a:pt x="345932" y="488219"/>
                  <a:pt x="344202" y="488219"/>
                </a:cubicBezTo>
                <a:lnTo>
                  <a:pt x="332094" y="488219"/>
                </a:lnTo>
                <a:cubicBezTo>
                  <a:pt x="332094" y="488219"/>
                  <a:pt x="325176" y="474380"/>
                  <a:pt x="325176" y="467460"/>
                </a:cubicBezTo>
                <a:cubicBezTo>
                  <a:pt x="325176" y="460540"/>
                  <a:pt x="345932" y="425940"/>
                  <a:pt x="352850" y="425940"/>
                </a:cubicBezTo>
                <a:cubicBezTo>
                  <a:pt x="359766" y="419024"/>
                  <a:pt x="373592" y="460498"/>
                  <a:pt x="373606" y="460540"/>
                </a:cubicBezTo>
                <a:cubicBezTo>
                  <a:pt x="373606" y="467455"/>
                  <a:pt x="366697" y="481282"/>
                  <a:pt x="366688" y="481299"/>
                </a:cubicBezTo>
                <a:cubicBezTo>
                  <a:pt x="366688" y="481299"/>
                  <a:pt x="366688" y="508979"/>
                  <a:pt x="373606" y="529738"/>
                </a:cubicBezTo>
                <a:cubicBezTo>
                  <a:pt x="373606" y="550480"/>
                  <a:pt x="373606" y="564314"/>
                  <a:pt x="373606" y="564338"/>
                </a:cubicBezTo>
                <a:cubicBezTo>
                  <a:pt x="373606" y="564338"/>
                  <a:pt x="408199" y="522819"/>
                  <a:pt x="415118" y="508979"/>
                </a:cubicBezTo>
                <a:cubicBezTo>
                  <a:pt x="422037" y="495139"/>
                  <a:pt x="456630" y="419021"/>
                  <a:pt x="463548" y="384421"/>
                </a:cubicBezTo>
                <a:cubicBezTo>
                  <a:pt x="463548" y="342917"/>
                  <a:pt x="435894" y="335987"/>
                  <a:pt x="435874" y="335982"/>
                </a:cubicBezTo>
                <a:close/>
                <a:moveTo>
                  <a:pt x="335015" y="198"/>
                </a:moveTo>
                <a:cubicBezTo>
                  <a:pt x="360124" y="1585"/>
                  <a:pt x="379262" y="9896"/>
                  <a:pt x="388134" y="14613"/>
                </a:cubicBezTo>
                <a:cubicBezTo>
                  <a:pt x="390504" y="14935"/>
                  <a:pt x="392722" y="15581"/>
                  <a:pt x="394574" y="17121"/>
                </a:cubicBezTo>
                <a:cubicBezTo>
                  <a:pt x="397664" y="14255"/>
                  <a:pt x="410471" y="4828"/>
                  <a:pt x="428435" y="10780"/>
                </a:cubicBezTo>
                <a:cubicBezTo>
                  <a:pt x="449291" y="24600"/>
                  <a:pt x="463195" y="52241"/>
                  <a:pt x="463195" y="79882"/>
                </a:cubicBezTo>
                <a:cubicBezTo>
                  <a:pt x="456243" y="107523"/>
                  <a:pt x="463195" y="121344"/>
                  <a:pt x="463195" y="121344"/>
                </a:cubicBezTo>
                <a:lnTo>
                  <a:pt x="457112" y="115297"/>
                </a:lnTo>
                <a:cubicBezTo>
                  <a:pt x="456237" y="114459"/>
                  <a:pt x="454641" y="120804"/>
                  <a:pt x="452988" y="128169"/>
                </a:cubicBezTo>
                <a:cubicBezTo>
                  <a:pt x="458087" y="128994"/>
                  <a:pt x="462191" y="139723"/>
                  <a:pt x="462191" y="150452"/>
                </a:cubicBezTo>
                <a:cubicBezTo>
                  <a:pt x="462191" y="164332"/>
                  <a:pt x="462191" y="185152"/>
                  <a:pt x="462191" y="192093"/>
                </a:cubicBezTo>
                <a:cubicBezTo>
                  <a:pt x="455323" y="199033"/>
                  <a:pt x="448454" y="205973"/>
                  <a:pt x="448454" y="205973"/>
                </a:cubicBezTo>
                <a:lnTo>
                  <a:pt x="445020" y="198165"/>
                </a:lnTo>
                <a:cubicBezTo>
                  <a:pt x="443303" y="197298"/>
                  <a:pt x="441586" y="199033"/>
                  <a:pt x="441586" y="205973"/>
                </a:cubicBezTo>
                <a:cubicBezTo>
                  <a:pt x="441586" y="212913"/>
                  <a:pt x="434717" y="233734"/>
                  <a:pt x="434717" y="247614"/>
                </a:cubicBezTo>
                <a:cubicBezTo>
                  <a:pt x="427849" y="261494"/>
                  <a:pt x="420981" y="275375"/>
                  <a:pt x="420981" y="275375"/>
                </a:cubicBezTo>
                <a:cubicBezTo>
                  <a:pt x="420960" y="275396"/>
                  <a:pt x="414112" y="282346"/>
                  <a:pt x="414112" y="303135"/>
                </a:cubicBezTo>
                <a:cubicBezTo>
                  <a:pt x="414112" y="323956"/>
                  <a:pt x="359165" y="344776"/>
                  <a:pt x="359165" y="344776"/>
                </a:cubicBezTo>
                <a:cubicBezTo>
                  <a:pt x="359113" y="344765"/>
                  <a:pt x="290482" y="330888"/>
                  <a:pt x="290482" y="310075"/>
                </a:cubicBezTo>
                <a:cubicBezTo>
                  <a:pt x="290482" y="282315"/>
                  <a:pt x="283613" y="289255"/>
                  <a:pt x="283613" y="289255"/>
                </a:cubicBezTo>
                <a:cubicBezTo>
                  <a:pt x="283597" y="289223"/>
                  <a:pt x="276737" y="275350"/>
                  <a:pt x="269876" y="254554"/>
                </a:cubicBezTo>
                <a:cubicBezTo>
                  <a:pt x="263008" y="233734"/>
                  <a:pt x="256140" y="212913"/>
                  <a:pt x="256140" y="212913"/>
                </a:cubicBezTo>
                <a:cubicBezTo>
                  <a:pt x="256127" y="212939"/>
                  <a:pt x="249271" y="226787"/>
                  <a:pt x="249271" y="219853"/>
                </a:cubicBezTo>
                <a:cubicBezTo>
                  <a:pt x="242403" y="205973"/>
                  <a:pt x="242403" y="185152"/>
                  <a:pt x="235535" y="171272"/>
                </a:cubicBezTo>
                <a:cubicBezTo>
                  <a:pt x="228666" y="157392"/>
                  <a:pt x="235535" y="143511"/>
                  <a:pt x="242403" y="143511"/>
                </a:cubicBezTo>
                <a:lnTo>
                  <a:pt x="242472" y="143481"/>
                </a:lnTo>
                <a:cubicBezTo>
                  <a:pt x="242167" y="142192"/>
                  <a:pt x="241466" y="142075"/>
                  <a:pt x="240727" y="142075"/>
                </a:cubicBezTo>
                <a:lnTo>
                  <a:pt x="228560" y="139483"/>
                </a:lnTo>
                <a:cubicBezTo>
                  <a:pt x="226822" y="142038"/>
                  <a:pt x="226831" y="128254"/>
                  <a:pt x="233775" y="128254"/>
                </a:cubicBezTo>
                <a:cubicBezTo>
                  <a:pt x="240727" y="128254"/>
                  <a:pt x="240727" y="114434"/>
                  <a:pt x="240727" y="114434"/>
                </a:cubicBezTo>
                <a:cubicBezTo>
                  <a:pt x="240705" y="114455"/>
                  <a:pt x="233764" y="121344"/>
                  <a:pt x="226822" y="121344"/>
                </a:cubicBezTo>
                <a:cubicBezTo>
                  <a:pt x="226794" y="121344"/>
                  <a:pt x="219870" y="121344"/>
                  <a:pt x="219870" y="121344"/>
                </a:cubicBezTo>
                <a:cubicBezTo>
                  <a:pt x="219899" y="121329"/>
                  <a:pt x="233775" y="114412"/>
                  <a:pt x="233775" y="93703"/>
                </a:cubicBezTo>
                <a:cubicBezTo>
                  <a:pt x="233775" y="72972"/>
                  <a:pt x="240727" y="24600"/>
                  <a:pt x="296344" y="3869"/>
                </a:cubicBezTo>
                <a:cubicBezTo>
                  <a:pt x="310248" y="414"/>
                  <a:pt x="323283" y="-450"/>
                  <a:pt x="335015"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7" name="Google Shape;287;p21"/>
          <p:cNvSpPr/>
          <p:nvPr/>
        </p:nvSpPr>
        <p:spPr>
          <a:xfrm>
            <a:off x="5078611" y="2029038"/>
            <a:ext cx="517344" cy="1720729"/>
          </a:xfrm>
          <a:custGeom>
            <a:rect b="b" l="l" r="r" t="t"/>
            <a:pathLst>
              <a:path extrusionOk="0" h="2294305" w="689792">
                <a:moveTo>
                  <a:pt x="437721" y="335982"/>
                </a:moveTo>
                <a:cubicBezTo>
                  <a:pt x="437721" y="335982"/>
                  <a:pt x="479409" y="342902"/>
                  <a:pt x="493305" y="349822"/>
                </a:cubicBezTo>
                <a:cubicBezTo>
                  <a:pt x="500253" y="349822"/>
                  <a:pt x="541940" y="356742"/>
                  <a:pt x="555836" y="377501"/>
                </a:cubicBezTo>
                <a:cubicBezTo>
                  <a:pt x="576671" y="391335"/>
                  <a:pt x="618329" y="384428"/>
                  <a:pt x="618368" y="384421"/>
                </a:cubicBezTo>
                <a:cubicBezTo>
                  <a:pt x="618368" y="384421"/>
                  <a:pt x="667003" y="405181"/>
                  <a:pt x="673951" y="412101"/>
                </a:cubicBezTo>
                <a:cubicBezTo>
                  <a:pt x="673951" y="419021"/>
                  <a:pt x="673951" y="474380"/>
                  <a:pt x="680899" y="515899"/>
                </a:cubicBezTo>
                <a:cubicBezTo>
                  <a:pt x="680899" y="515899"/>
                  <a:pt x="673951" y="654296"/>
                  <a:pt x="673951" y="744254"/>
                </a:cubicBezTo>
                <a:cubicBezTo>
                  <a:pt x="673951" y="819087"/>
                  <a:pt x="678759" y="802939"/>
                  <a:pt x="680899" y="799613"/>
                </a:cubicBezTo>
                <a:cubicBezTo>
                  <a:pt x="680899" y="813453"/>
                  <a:pt x="694795" y="931091"/>
                  <a:pt x="687847" y="944931"/>
                </a:cubicBezTo>
                <a:cubicBezTo>
                  <a:pt x="680899" y="965690"/>
                  <a:pt x="625316" y="1145607"/>
                  <a:pt x="618368" y="1159447"/>
                </a:cubicBezTo>
                <a:cubicBezTo>
                  <a:pt x="618368" y="1166364"/>
                  <a:pt x="618368" y="1214767"/>
                  <a:pt x="618368" y="1214806"/>
                </a:cubicBezTo>
                <a:cubicBezTo>
                  <a:pt x="597547" y="1235542"/>
                  <a:pt x="590592" y="1249374"/>
                  <a:pt x="590576" y="1249405"/>
                </a:cubicBezTo>
                <a:cubicBezTo>
                  <a:pt x="590576" y="1311684"/>
                  <a:pt x="583628" y="1408562"/>
                  <a:pt x="583628" y="1450081"/>
                </a:cubicBezTo>
                <a:cubicBezTo>
                  <a:pt x="590576" y="1505440"/>
                  <a:pt x="576680" y="1623078"/>
                  <a:pt x="583628" y="1685357"/>
                </a:cubicBezTo>
                <a:cubicBezTo>
                  <a:pt x="597524" y="1740716"/>
                  <a:pt x="590576" y="1982911"/>
                  <a:pt x="583628" y="2059030"/>
                </a:cubicBezTo>
                <a:cubicBezTo>
                  <a:pt x="583628" y="2121309"/>
                  <a:pt x="583628" y="2117416"/>
                  <a:pt x="583628" y="2121308"/>
                </a:cubicBezTo>
                <a:cubicBezTo>
                  <a:pt x="583628" y="2142040"/>
                  <a:pt x="583628" y="2148969"/>
                  <a:pt x="583628" y="2148988"/>
                </a:cubicBezTo>
                <a:cubicBezTo>
                  <a:pt x="583628" y="2148988"/>
                  <a:pt x="590576" y="2162828"/>
                  <a:pt x="590576" y="2183587"/>
                </a:cubicBezTo>
                <a:cubicBezTo>
                  <a:pt x="583642" y="2204305"/>
                  <a:pt x="576708" y="2204347"/>
                  <a:pt x="576680" y="2204347"/>
                </a:cubicBezTo>
                <a:cubicBezTo>
                  <a:pt x="576680" y="2204347"/>
                  <a:pt x="576680" y="2204347"/>
                  <a:pt x="590576" y="2266626"/>
                </a:cubicBezTo>
                <a:cubicBezTo>
                  <a:pt x="590576" y="2266626"/>
                  <a:pt x="590576" y="2266626"/>
                  <a:pt x="591445" y="2266626"/>
                </a:cubicBezTo>
                <a:lnTo>
                  <a:pt x="597524" y="2266626"/>
                </a:lnTo>
                <a:cubicBezTo>
                  <a:pt x="597524" y="2266626"/>
                  <a:pt x="597524" y="2266626"/>
                  <a:pt x="597524" y="2287385"/>
                </a:cubicBezTo>
                <a:cubicBezTo>
                  <a:pt x="576680" y="2294305"/>
                  <a:pt x="562784" y="2294305"/>
                  <a:pt x="528044" y="2294305"/>
                </a:cubicBezTo>
                <a:cubicBezTo>
                  <a:pt x="486380" y="2294305"/>
                  <a:pt x="458596" y="2287393"/>
                  <a:pt x="458565" y="2287385"/>
                </a:cubicBezTo>
                <a:cubicBezTo>
                  <a:pt x="458565" y="2287385"/>
                  <a:pt x="458565" y="2287385"/>
                  <a:pt x="458565" y="2266626"/>
                </a:cubicBezTo>
                <a:cubicBezTo>
                  <a:pt x="458565" y="2266626"/>
                  <a:pt x="458565" y="2266626"/>
                  <a:pt x="459433" y="2265761"/>
                </a:cubicBezTo>
                <a:lnTo>
                  <a:pt x="465513" y="2259706"/>
                </a:lnTo>
                <a:cubicBezTo>
                  <a:pt x="465513" y="2259706"/>
                  <a:pt x="465513" y="2259706"/>
                  <a:pt x="465513" y="2232026"/>
                </a:cubicBezTo>
                <a:cubicBezTo>
                  <a:pt x="465513" y="2232026"/>
                  <a:pt x="465513" y="2232026"/>
                  <a:pt x="465513" y="2231161"/>
                </a:cubicBezTo>
                <a:lnTo>
                  <a:pt x="465513" y="2225106"/>
                </a:lnTo>
                <a:cubicBezTo>
                  <a:pt x="465513" y="2225106"/>
                  <a:pt x="465513" y="2225106"/>
                  <a:pt x="464644" y="2224241"/>
                </a:cubicBezTo>
                <a:lnTo>
                  <a:pt x="458565" y="2218187"/>
                </a:lnTo>
                <a:cubicBezTo>
                  <a:pt x="458565" y="2218187"/>
                  <a:pt x="458565" y="2218187"/>
                  <a:pt x="457696" y="2218187"/>
                </a:cubicBezTo>
                <a:lnTo>
                  <a:pt x="451617" y="2218187"/>
                </a:lnTo>
                <a:cubicBezTo>
                  <a:pt x="451617" y="2211267"/>
                  <a:pt x="465513" y="2197427"/>
                  <a:pt x="451617" y="2190507"/>
                </a:cubicBezTo>
                <a:cubicBezTo>
                  <a:pt x="437721" y="2190507"/>
                  <a:pt x="430773" y="2155908"/>
                  <a:pt x="430773" y="2135148"/>
                </a:cubicBezTo>
                <a:cubicBezTo>
                  <a:pt x="430773" y="2107469"/>
                  <a:pt x="409929" y="1941392"/>
                  <a:pt x="402981" y="1872193"/>
                </a:cubicBezTo>
                <a:cubicBezTo>
                  <a:pt x="389085" y="1796075"/>
                  <a:pt x="396033" y="1650757"/>
                  <a:pt x="389085" y="1588479"/>
                </a:cubicBezTo>
                <a:cubicBezTo>
                  <a:pt x="382139" y="1533130"/>
                  <a:pt x="368247" y="1429362"/>
                  <a:pt x="368242" y="1429322"/>
                </a:cubicBezTo>
                <a:cubicBezTo>
                  <a:pt x="368242" y="1429322"/>
                  <a:pt x="340450" y="1574639"/>
                  <a:pt x="340450" y="1602318"/>
                </a:cubicBezTo>
                <a:cubicBezTo>
                  <a:pt x="340450" y="1629998"/>
                  <a:pt x="291814" y="1886033"/>
                  <a:pt x="291814" y="1920632"/>
                </a:cubicBezTo>
                <a:cubicBezTo>
                  <a:pt x="291814" y="1955232"/>
                  <a:pt x="319606" y="2135148"/>
                  <a:pt x="326554" y="2162828"/>
                </a:cubicBezTo>
                <a:cubicBezTo>
                  <a:pt x="326554" y="2183587"/>
                  <a:pt x="326554" y="2225106"/>
                  <a:pt x="326554" y="2232026"/>
                </a:cubicBezTo>
                <a:cubicBezTo>
                  <a:pt x="326554" y="2238937"/>
                  <a:pt x="333483" y="2245848"/>
                  <a:pt x="333502" y="2245866"/>
                </a:cubicBezTo>
                <a:cubicBezTo>
                  <a:pt x="333502" y="2245866"/>
                  <a:pt x="333502" y="2245866"/>
                  <a:pt x="333502" y="2266626"/>
                </a:cubicBezTo>
                <a:cubicBezTo>
                  <a:pt x="333502" y="2266626"/>
                  <a:pt x="333502" y="2266626"/>
                  <a:pt x="250126" y="2280465"/>
                </a:cubicBezTo>
                <a:cubicBezTo>
                  <a:pt x="250126" y="2280465"/>
                  <a:pt x="250126" y="2280465"/>
                  <a:pt x="250126" y="2259706"/>
                </a:cubicBezTo>
                <a:cubicBezTo>
                  <a:pt x="250126" y="2259706"/>
                  <a:pt x="180646" y="2280465"/>
                  <a:pt x="111167" y="2287385"/>
                </a:cubicBezTo>
                <a:cubicBezTo>
                  <a:pt x="41722" y="2287385"/>
                  <a:pt x="41" y="2273560"/>
                  <a:pt x="0" y="2273546"/>
                </a:cubicBezTo>
                <a:cubicBezTo>
                  <a:pt x="0" y="2273546"/>
                  <a:pt x="0" y="2273546"/>
                  <a:pt x="0" y="2272681"/>
                </a:cubicBezTo>
                <a:lnTo>
                  <a:pt x="0" y="2266626"/>
                </a:lnTo>
                <a:cubicBezTo>
                  <a:pt x="0" y="2266626"/>
                  <a:pt x="0" y="2266626"/>
                  <a:pt x="868" y="2266626"/>
                </a:cubicBezTo>
                <a:lnTo>
                  <a:pt x="6948" y="2266626"/>
                </a:lnTo>
                <a:cubicBezTo>
                  <a:pt x="6948" y="2266626"/>
                  <a:pt x="6948" y="2245866"/>
                  <a:pt x="13896" y="2245866"/>
                </a:cubicBezTo>
                <a:cubicBezTo>
                  <a:pt x="27792" y="2238946"/>
                  <a:pt x="69479" y="2245866"/>
                  <a:pt x="97271" y="2238946"/>
                </a:cubicBezTo>
                <a:cubicBezTo>
                  <a:pt x="118106" y="2232029"/>
                  <a:pt x="145885" y="2211283"/>
                  <a:pt x="145907" y="2211267"/>
                </a:cubicBezTo>
                <a:cubicBezTo>
                  <a:pt x="145907" y="2211267"/>
                  <a:pt x="145907" y="2211267"/>
                  <a:pt x="145038" y="2210402"/>
                </a:cubicBezTo>
                <a:lnTo>
                  <a:pt x="138959" y="2204347"/>
                </a:lnTo>
                <a:cubicBezTo>
                  <a:pt x="138959" y="2204347"/>
                  <a:pt x="145907" y="2197427"/>
                  <a:pt x="152855" y="2197427"/>
                </a:cubicBezTo>
                <a:cubicBezTo>
                  <a:pt x="159803" y="2190507"/>
                  <a:pt x="152855" y="2169748"/>
                  <a:pt x="145907" y="2162828"/>
                </a:cubicBezTo>
                <a:cubicBezTo>
                  <a:pt x="138959" y="2148988"/>
                  <a:pt x="166751" y="2128228"/>
                  <a:pt x="152855" y="2114389"/>
                </a:cubicBezTo>
                <a:cubicBezTo>
                  <a:pt x="145907" y="2107469"/>
                  <a:pt x="138959" y="2079789"/>
                  <a:pt x="138959" y="2045190"/>
                </a:cubicBezTo>
                <a:cubicBezTo>
                  <a:pt x="145907" y="2003671"/>
                  <a:pt x="145907" y="1713036"/>
                  <a:pt x="138959" y="1664597"/>
                </a:cubicBezTo>
                <a:cubicBezTo>
                  <a:pt x="132011" y="1616158"/>
                  <a:pt x="132011" y="1498520"/>
                  <a:pt x="125063" y="1429322"/>
                </a:cubicBezTo>
                <a:cubicBezTo>
                  <a:pt x="118116" y="1360132"/>
                  <a:pt x="111169" y="1201008"/>
                  <a:pt x="111167" y="1200966"/>
                </a:cubicBezTo>
                <a:cubicBezTo>
                  <a:pt x="111167" y="1200966"/>
                  <a:pt x="111167" y="1200966"/>
                  <a:pt x="90323" y="1194046"/>
                </a:cubicBezTo>
                <a:cubicBezTo>
                  <a:pt x="90323" y="1194046"/>
                  <a:pt x="76427" y="1194046"/>
                  <a:pt x="76427" y="1180206"/>
                </a:cubicBezTo>
                <a:cubicBezTo>
                  <a:pt x="69479" y="1166366"/>
                  <a:pt x="62531" y="1069488"/>
                  <a:pt x="69479" y="1034889"/>
                </a:cubicBezTo>
                <a:cubicBezTo>
                  <a:pt x="76427" y="1000290"/>
                  <a:pt x="55583" y="854972"/>
                  <a:pt x="69479" y="778854"/>
                </a:cubicBezTo>
                <a:cubicBezTo>
                  <a:pt x="76427" y="695815"/>
                  <a:pt x="41687" y="522819"/>
                  <a:pt x="48635" y="502059"/>
                </a:cubicBezTo>
                <a:cubicBezTo>
                  <a:pt x="48635" y="481299"/>
                  <a:pt x="55583" y="474380"/>
                  <a:pt x="62531" y="453620"/>
                </a:cubicBezTo>
                <a:cubicBezTo>
                  <a:pt x="62531" y="432860"/>
                  <a:pt x="62531" y="405181"/>
                  <a:pt x="76427" y="391341"/>
                </a:cubicBezTo>
                <a:cubicBezTo>
                  <a:pt x="83367" y="391341"/>
                  <a:pt x="97237" y="391341"/>
                  <a:pt x="97271" y="391341"/>
                </a:cubicBezTo>
                <a:cubicBezTo>
                  <a:pt x="97271" y="391341"/>
                  <a:pt x="97271" y="391341"/>
                  <a:pt x="166751" y="370581"/>
                </a:cubicBezTo>
                <a:cubicBezTo>
                  <a:pt x="166751" y="370581"/>
                  <a:pt x="173699" y="363662"/>
                  <a:pt x="187594" y="363662"/>
                </a:cubicBezTo>
                <a:cubicBezTo>
                  <a:pt x="201490" y="356742"/>
                  <a:pt x="229283" y="342902"/>
                  <a:pt x="243178" y="342902"/>
                </a:cubicBezTo>
                <a:cubicBezTo>
                  <a:pt x="250122" y="335987"/>
                  <a:pt x="257065" y="356715"/>
                  <a:pt x="257074" y="356742"/>
                </a:cubicBezTo>
                <a:cubicBezTo>
                  <a:pt x="257074" y="356742"/>
                  <a:pt x="243203" y="356742"/>
                  <a:pt x="243178" y="356742"/>
                </a:cubicBezTo>
                <a:cubicBezTo>
                  <a:pt x="236231" y="363662"/>
                  <a:pt x="264022" y="412101"/>
                  <a:pt x="277918" y="460540"/>
                </a:cubicBezTo>
                <a:cubicBezTo>
                  <a:pt x="291807" y="508953"/>
                  <a:pt x="312636" y="557367"/>
                  <a:pt x="312658" y="557418"/>
                </a:cubicBezTo>
                <a:cubicBezTo>
                  <a:pt x="312658" y="557418"/>
                  <a:pt x="333502" y="502059"/>
                  <a:pt x="340450" y="495139"/>
                </a:cubicBezTo>
                <a:cubicBezTo>
                  <a:pt x="340450" y="495139"/>
                  <a:pt x="354318" y="488233"/>
                  <a:pt x="354346" y="488219"/>
                </a:cubicBezTo>
                <a:cubicBezTo>
                  <a:pt x="354346" y="488219"/>
                  <a:pt x="354346" y="488219"/>
                  <a:pt x="333502" y="488219"/>
                </a:cubicBezTo>
                <a:cubicBezTo>
                  <a:pt x="333502" y="488219"/>
                  <a:pt x="326554" y="474380"/>
                  <a:pt x="326554" y="467460"/>
                </a:cubicBezTo>
                <a:cubicBezTo>
                  <a:pt x="326554" y="460540"/>
                  <a:pt x="347398" y="425940"/>
                  <a:pt x="354346" y="425940"/>
                </a:cubicBezTo>
                <a:cubicBezTo>
                  <a:pt x="361290" y="419024"/>
                  <a:pt x="382117" y="460499"/>
                  <a:pt x="382137" y="460540"/>
                </a:cubicBezTo>
                <a:cubicBezTo>
                  <a:pt x="382137" y="467456"/>
                  <a:pt x="368258" y="481283"/>
                  <a:pt x="368242" y="481299"/>
                </a:cubicBezTo>
                <a:cubicBezTo>
                  <a:pt x="368242" y="481299"/>
                  <a:pt x="375190" y="508979"/>
                  <a:pt x="375190" y="529738"/>
                </a:cubicBezTo>
                <a:cubicBezTo>
                  <a:pt x="375190" y="550481"/>
                  <a:pt x="382126" y="564315"/>
                  <a:pt x="382137" y="564338"/>
                </a:cubicBezTo>
                <a:cubicBezTo>
                  <a:pt x="382137" y="564338"/>
                  <a:pt x="409929" y="522819"/>
                  <a:pt x="416877" y="508979"/>
                </a:cubicBezTo>
                <a:cubicBezTo>
                  <a:pt x="423825" y="495139"/>
                  <a:pt x="465513" y="419021"/>
                  <a:pt x="465513" y="384421"/>
                </a:cubicBezTo>
                <a:cubicBezTo>
                  <a:pt x="465513" y="342937"/>
                  <a:pt x="437769" y="335994"/>
                  <a:pt x="437721" y="335982"/>
                </a:cubicBezTo>
                <a:close/>
                <a:moveTo>
                  <a:pt x="337448" y="198"/>
                </a:moveTo>
                <a:cubicBezTo>
                  <a:pt x="362443" y="1585"/>
                  <a:pt x="381495" y="9893"/>
                  <a:pt x="390330" y="14610"/>
                </a:cubicBezTo>
                <a:cubicBezTo>
                  <a:pt x="392721" y="14917"/>
                  <a:pt x="394967" y="15549"/>
                  <a:pt x="396874" y="17041"/>
                </a:cubicBezTo>
                <a:cubicBezTo>
                  <a:pt x="400117" y="14041"/>
                  <a:pt x="412780" y="4896"/>
                  <a:pt x="430461" y="10780"/>
                </a:cubicBezTo>
                <a:cubicBezTo>
                  <a:pt x="451226" y="24600"/>
                  <a:pt x="471992" y="52241"/>
                  <a:pt x="465070" y="79882"/>
                </a:cubicBezTo>
                <a:cubicBezTo>
                  <a:pt x="458148" y="107523"/>
                  <a:pt x="465070" y="121344"/>
                  <a:pt x="465070" y="121344"/>
                </a:cubicBezTo>
                <a:lnTo>
                  <a:pt x="459014" y="115297"/>
                </a:lnTo>
                <a:cubicBezTo>
                  <a:pt x="458140" y="114469"/>
                  <a:pt x="455620" y="124534"/>
                  <a:pt x="453674" y="134037"/>
                </a:cubicBezTo>
                <a:cubicBezTo>
                  <a:pt x="455048" y="132665"/>
                  <a:pt x="456568" y="131148"/>
                  <a:pt x="458088" y="129631"/>
                </a:cubicBezTo>
                <a:cubicBezTo>
                  <a:pt x="461129" y="129631"/>
                  <a:pt x="465040" y="140041"/>
                  <a:pt x="465040" y="150452"/>
                </a:cubicBezTo>
                <a:cubicBezTo>
                  <a:pt x="465040" y="164332"/>
                  <a:pt x="465040" y="185152"/>
                  <a:pt x="465040" y="192093"/>
                </a:cubicBezTo>
                <a:cubicBezTo>
                  <a:pt x="458088" y="199033"/>
                  <a:pt x="451136" y="205973"/>
                  <a:pt x="451136" y="205973"/>
                </a:cubicBezTo>
                <a:lnTo>
                  <a:pt x="447660" y="198165"/>
                </a:lnTo>
                <a:cubicBezTo>
                  <a:pt x="445922" y="197298"/>
                  <a:pt x="444184" y="199033"/>
                  <a:pt x="444184" y="205973"/>
                </a:cubicBezTo>
                <a:cubicBezTo>
                  <a:pt x="444184" y="212913"/>
                  <a:pt x="437232" y="233734"/>
                  <a:pt x="437232" y="247614"/>
                </a:cubicBezTo>
                <a:cubicBezTo>
                  <a:pt x="430279" y="261494"/>
                  <a:pt x="423327" y="275375"/>
                  <a:pt x="423327" y="275375"/>
                </a:cubicBezTo>
                <a:cubicBezTo>
                  <a:pt x="423307" y="275395"/>
                  <a:pt x="416375" y="282346"/>
                  <a:pt x="416375" y="303135"/>
                </a:cubicBezTo>
                <a:cubicBezTo>
                  <a:pt x="416375" y="323956"/>
                  <a:pt x="360758" y="344776"/>
                  <a:pt x="360758" y="344776"/>
                </a:cubicBezTo>
                <a:cubicBezTo>
                  <a:pt x="360720" y="344769"/>
                  <a:pt x="291237" y="330890"/>
                  <a:pt x="291237" y="310075"/>
                </a:cubicBezTo>
                <a:cubicBezTo>
                  <a:pt x="291237" y="296195"/>
                  <a:pt x="291237" y="290990"/>
                  <a:pt x="291237" y="289255"/>
                </a:cubicBezTo>
                <a:cubicBezTo>
                  <a:pt x="291206" y="289224"/>
                  <a:pt x="277325" y="275352"/>
                  <a:pt x="270380" y="254554"/>
                </a:cubicBezTo>
                <a:cubicBezTo>
                  <a:pt x="263428" y="233734"/>
                  <a:pt x="263428" y="212913"/>
                  <a:pt x="263428" y="212913"/>
                </a:cubicBezTo>
                <a:cubicBezTo>
                  <a:pt x="263414" y="212941"/>
                  <a:pt x="256469" y="226787"/>
                  <a:pt x="249524" y="219853"/>
                </a:cubicBezTo>
                <a:cubicBezTo>
                  <a:pt x="242572" y="205973"/>
                  <a:pt x="242572" y="185152"/>
                  <a:pt x="235619" y="171272"/>
                </a:cubicBezTo>
                <a:cubicBezTo>
                  <a:pt x="228667" y="157392"/>
                  <a:pt x="235619" y="143511"/>
                  <a:pt x="242572" y="143511"/>
                </a:cubicBezTo>
                <a:lnTo>
                  <a:pt x="244496" y="142825"/>
                </a:lnTo>
                <a:cubicBezTo>
                  <a:pt x="244266" y="142102"/>
                  <a:pt x="243922" y="142075"/>
                  <a:pt x="243569" y="142075"/>
                </a:cubicBezTo>
                <a:cubicBezTo>
                  <a:pt x="236647" y="135164"/>
                  <a:pt x="229725" y="142075"/>
                  <a:pt x="229725" y="142075"/>
                </a:cubicBezTo>
                <a:cubicBezTo>
                  <a:pt x="229725" y="142038"/>
                  <a:pt x="229734" y="128254"/>
                  <a:pt x="236647" y="128254"/>
                </a:cubicBezTo>
                <a:cubicBezTo>
                  <a:pt x="243569" y="128254"/>
                  <a:pt x="243569" y="114434"/>
                  <a:pt x="243569" y="114434"/>
                </a:cubicBezTo>
                <a:cubicBezTo>
                  <a:pt x="243548" y="114455"/>
                  <a:pt x="236636" y="121344"/>
                  <a:pt x="229725" y="121344"/>
                </a:cubicBezTo>
                <a:cubicBezTo>
                  <a:pt x="229699" y="121344"/>
                  <a:pt x="222803" y="121344"/>
                  <a:pt x="222803" y="121344"/>
                </a:cubicBezTo>
                <a:cubicBezTo>
                  <a:pt x="222832" y="121329"/>
                  <a:pt x="236647" y="114412"/>
                  <a:pt x="236647" y="93703"/>
                </a:cubicBezTo>
                <a:cubicBezTo>
                  <a:pt x="236647" y="72972"/>
                  <a:pt x="243569" y="24600"/>
                  <a:pt x="298944" y="3869"/>
                </a:cubicBezTo>
                <a:cubicBezTo>
                  <a:pt x="312788" y="414"/>
                  <a:pt x="325767" y="-450"/>
                  <a:pt x="337448"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8" name="Google Shape;288;p21"/>
          <p:cNvSpPr/>
          <p:nvPr/>
        </p:nvSpPr>
        <p:spPr>
          <a:xfrm>
            <a:off x="5692053" y="2029038"/>
            <a:ext cx="521352" cy="1720729"/>
          </a:xfrm>
          <a:custGeom>
            <a:rect b="b" l="l" r="r" t="t"/>
            <a:pathLst>
              <a:path extrusionOk="0" h="2294305" w="695136">
                <a:moveTo>
                  <a:pt x="443982" y="335982"/>
                </a:moveTo>
                <a:cubicBezTo>
                  <a:pt x="443982" y="335982"/>
                  <a:pt x="478668" y="342902"/>
                  <a:pt x="492542" y="349822"/>
                </a:cubicBezTo>
                <a:cubicBezTo>
                  <a:pt x="499479" y="349822"/>
                  <a:pt x="541102" y="356742"/>
                  <a:pt x="561914" y="377501"/>
                </a:cubicBezTo>
                <a:cubicBezTo>
                  <a:pt x="575781" y="391334"/>
                  <a:pt x="617369" y="384428"/>
                  <a:pt x="617412" y="384421"/>
                </a:cubicBezTo>
                <a:cubicBezTo>
                  <a:pt x="617412" y="384421"/>
                  <a:pt x="665972" y="405181"/>
                  <a:pt x="672909" y="412101"/>
                </a:cubicBezTo>
                <a:cubicBezTo>
                  <a:pt x="679847" y="419021"/>
                  <a:pt x="672909" y="474380"/>
                  <a:pt x="679847" y="515899"/>
                </a:cubicBezTo>
                <a:cubicBezTo>
                  <a:pt x="679847" y="515899"/>
                  <a:pt x="679847" y="654296"/>
                  <a:pt x="679847" y="744254"/>
                </a:cubicBezTo>
                <a:cubicBezTo>
                  <a:pt x="679847" y="778235"/>
                  <a:pt x="679847" y="793455"/>
                  <a:pt x="679847" y="799613"/>
                </a:cubicBezTo>
                <a:cubicBezTo>
                  <a:pt x="679847" y="813453"/>
                  <a:pt x="700658" y="931091"/>
                  <a:pt x="693721" y="944931"/>
                </a:cubicBezTo>
                <a:cubicBezTo>
                  <a:pt x="686784" y="965690"/>
                  <a:pt x="624349" y="1145607"/>
                  <a:pt x="624349" y="1159447"/>
                </a:cubicBezTo>
                <a:cubicBezTo>
                  <a:pt x="617412" y="1166366"/>
                  <a:pt x="624349" y="1214806"/>
                  <a:pt x="617412" y="1214806"/>
                </a:cubicBezTo>
                <a:cubicBezTo>
                  <a:pt x="596624" y="1235541"/>
                  <a:pt x="589679" y="1249373"/>
                  <a:pt x="589663" y="1249405"/>
                </a:cubicBezTo>
                <a:cubicBezTo>
                  <a:pt x="596600" y="1311684"/>
                  <a:pt x="582726" y="1408562"/>
                  <a:pt x="589663" y="1450081"/>
                </a:cubicBezTo>
                <a:cubicBezTo>
                  <a:pt x="589663" y="1505440"/>
                  <a:pt x="575788" y="1623078"/>
                  <a:pt x="589663" y="1685357"/>
                </a:cubicBezTo>
                <a:cubicBezTo>
                  <a:pt x="596600" y="1740716"/>
                  <a:pt x="589663" y="1982911"/>
                  <a:pt x="589663" y="2059030"/>
                </a:cubicBezTo>
                <a:cubicBezTo>
                  <a:pt x="584460" y="2121309"/>
                  <a:pt x="587061" y="2117416"/>
                  <a:pt x="582726" y="2121308"/>
                </a:cubicBezTo>
                <a:cubicBezTo>
                  <a:pt x="582726" y="2142040"/>
                  <a:pt x="582726" y="2148969"/>
                  <a:pt x="582726" y="2148988"/>
                </a:cubicBezTo>
                <a:cubicBezTo>
                  <a:pt x="582726" y="2148988"/>
                  <a:pt x="589663" y="2162828"/>
                  <a:pt x="589663" y="2183587"/>
                </a:cubicBezTo>
                <a:cubicBezTo>
                  <a:pt x="582739" y="2204307"/>
                  <a:pt x="575815" y="2204347"/>
                  <a:pt x="575788" y="2204347"/>
                </a:cubicBezTo>
                <a:cubicBezTo>
                  <a:pt x="575788" y="2204347"/>
                  <a:pt x="575788" y="2204347"/>
                  <a:pt x="596600" y="2266626"/>
                </a:cubicBezTo>
                <a:cubicBezTo>
                  <a:pt x="596600" y="2266626"/>
                  <a:pt x="596600" y="2266626"/>
                  <a:pt x="596600" y="2287385"/>
                </a:cubicBezTo>
                <a:cubicBezTo>
                  <a:pt x="575788" y="2294305"/>
                  <a:pt x="561914" y="2294305"/>
                  <a:pt x="527228" y="2294305"/>
                </a:cubicBezTo>
                <a:cubicBezTo>
                  <a:pt x="485627" y="2294305"/>
                  <a:pt x="457885" y="2287393"/>
                  <a:pt x="457856" y="2287385"/>
                </a:cubicBezTo>
                <a:cubicBezTo>
                  <a:pt x="457856" y="2287385"/>
                  <a:pt x="457856" y="2287385"/>
                  <a:pt x="457856" y="2266626"/>
                </a:cubicBezTo>
                <a:cubicBezTo>
                  <a:pt x="457856" y="2266626"/>
                  <a:pt x="457856" y="2266626"/>
                  <a:pt x="458723" y="2265761"/>
                </a:cubicBezTo>
                <a:lnTo>
                  <a:pt x="464793" y="2259706"/>
                </a:lnTo>
                <a:cubicBezTo>
                  <a:pt x="464793" y="2259706"/>
                  <a:pt x="464793" y="2259706"/>
                  <a:pt x="464793" y="2232026"/>
                </a:cubicBezTo>
                <a:cubicBezTo>
                  <a:pt x="464793" y="2232026"/>
                  <a:pt x="464793" y="2232026"/>
                  <a:pt x="464793" y="2231161"/>
                </a:cubicBezTo>
                <a:lnTo>
                  <a:pt x="464793" y="2225106"/>
                </a:lnTo>
                <a:cubicBezTo>
                  <a:pt x="464793" y="2225106"/>
                  <a:pt x="464793" y="2225106"/>
                  <a:pt x="463926" y="2224241"/>
                </a:cubicBezTo>
                <a:lnTo>
                  <a:pt x="457856" y="2218187"/>
                </a:lnTo>
                <a:cubicBezTo>
                  <a:pt x="457856" y="2218187"/>
                  <a:pt x="457856" y="2218187"/>
                  <a:pt x="456989" y="2218187"/>
                </a:cubicBezTo>
                <a:lnTo>
                  <a:pt x="450919" y="2218187"/>
                </a:lnTo>
                <a:cubicBezTo>
                  <a:pt x="450919" y="2211267"/>
                  <a:pt x="471730" y="2197427"/>
                  <a:pt x="457856" y="2190507"/>
                </a:cubicBezTo>
                <a:cubicBezTo>
                  <a:pt x="443982" y="2190507"/>
                  <a:pt x="437044" y="2155908"/>
                  <a:pt x="437044" y="2135148"/>
                </a:cubicBezTo>
                <a:cubicBezTo>
                  <a:pt x="437044" y="2107469"/>
                  <a:pt x="416233" y="1941392"/>
                  <a:pt x="402358" y="1872193"/>
                </a:cubicBezTo>
                <a:cubicBezTo>
                  <a:pt x="388484" y="1796075"/>
                  <a:pt x="402358" y="1650757"/>
                  <a:pt x="395421" y="1588479"/>
                </a:cubicBezTo>
                <a:cubicBezTo>
                  <a:pt x="388485" y="1533131"/>
                  <a:pt x="367681" y="1429364"/>
                  <a:pt x="367672" y="1429322"/>
                </a:cubicBezTo>
                <a:cubicBezTo>
                  <a:pt x="367672" y="1429322"/>
                  <a:pt x="339923" y="1574639"/>
                  <a:pt x="339923" y="1602318"/>
                </a:cubicBezTo>
                <a:cubicBezTo>
                  <a:pt x="339923" y="1629998"/>
                  <a:pt x="291363" y="1886033"/>
                  <a:pt x="291363" y="1920632"/>
                </a:cubicBezTo>
                <a:cubicBezTo>
                  <a:pt x="291363" y="1955232"/>
                  <a:pt x="326049" y="2135148"/>
                  <a:pt x="326049" y="2162828"/>
                </a:cubicBezTo>
                <a:cubicBezTo>
                  <a:pt x="326049" y="2183587"/>
                  <a:pt x="326049" y="2225106"/>
                  <a:pt x="326049" y="2232026"/>
                </a:cubicBezTo>
                <a:cubicBezTo>
                  <a:pt x="326049" y="2238937"/>
                  <a:pt x="332968" y="2245848"/>
                  <a:pt x="332986" y="2245866"/>
                </a:cubicBezTo>
                <a:cubicBezTo>
                  <a:pt x="332986" y="2245866"/>
                  <a:pt x="332986" y="2245866"/>
                  <a:pt x="332986" y="2266626"/>
                </a:cubicBezTo>
                <a:cubicBezTo>
                  <a:pt x="332986" y="2266626"/>
                  <a:pt x="332986" y="2266626"/>
                  <a:pt x="249740" y="2280465"/>
                </a:cubicBezTo>
                <a:cubicBezTo>
                  <a:pt x="249740" y="2280465"/>
                  <a:pt x="249740" y="2280465"/>
                  <a:pt x="249740" y="2259706"/>
                </a:cubicBezTo>
                <a:cubicBezTo>
                  <a:pt x="249740" y="2259706"/>
                  <a:pt x="180367" y="2280465"/>
                  <a:pt x="110995" y="2287385"/>
                </a:cubicBezTo>
                <a:cubicBezTo>
                  <a:pt x="48594" y="2287385"/>
                  <a:pt x="53" y="2273561"/>
                  <a:pt x="0" y="2273546"/>
                </a:cubicBezTo>
                <a:cubicBezTo>
                  <a:pt x="0" y="2273546"/>
                  <a:pt x="0" y="2273546"/>
                  <a:pt x="0" y="2272681"/>
                </a:cubicBezTo>
                <a:lnTo>
                  <a:pt x="0" y="2266626"/>
                </a:lnTo>
                <a:cubicBezTo>
                  <a:pt x="0" y="2266626"/>
                  <a:pt x="0" y="2266626"/>
                  <a:pt x="867" y="2266626"/>
                </a:cubicBezTo>
                <a:lnTo>
                  <a:pt x="6937" y="2266626"/>
                </a:lnTo>
                <a:cubicBezTo>
                  <a:pt x="6937" y="2266626"/>
                  <a:pt x="6937" y="2245866"/>
                  <a:pt x="13874" y="2245866"/>
                </a:cubicBezTo>
                <a:cubicBezTo>
                  <a:pt x="27749" y="2238946"/>
                  <a:pt x="76309" y="2245866"/>
                  <a:pt x="97121" y="2238946"/>
                </a:cubicBezTo>
                <a:cubicBezTo>
                  <a:pt x="117922" y="2232030"/>
                  <a:pt x="145654" y="2211287"/>
                  <a:pt x="145681" y="2211267"/>
                </a:cubicBezTo>
                <a:cubicBezTo>
                  <a:pt x="145681" y="2211267"/>
                  <a:pt x="145681" y="2211267"/>
                  <a:pt x="144814" y="2210402"/>
                </a:cubicBezTo>
                <a:lnTo>
                  <a:pt x="138744" y="2204347"/>
                </a:lnTo>
                <a:cubicBezTo>
                  <a:pt x="138744" y="2204347"/>
                  <a:pt x="145681" y="2197427"/>
                  <a:pt x="152618" y="2197427"/>
                </a:cubicBezTo>
                <a:cubicBezTo>
                  <a:pt x="159556" y="2190507"/>
                  <a:pt x="152618" y="2169748"/>
                  <a:pt x="145681" y="2162828"/>
                </a:cubicBezTo>
                <a:cubicBezTo>
                  <a:pt x="138744" y="2148988"/>
                  <a:pt x="166493" y="2128228"/>
                  <a:pt x="159556" y="2114389"/>
                </a:cubicBezTo>
                <a:cubicBezTo>
                  <a:pt x="145681" y="2107469"/>
                  <a:pt x="138744" y="2079789"/>
                  <a:pt x="138744" y="2045190"/>
                </a:cubicBezTo>
                <a:cubicBezTo>
                  <a:pt x="145681" y="2003671"/>
                  <a:pt x="145681" y="1713036"/>
                  <a:pt x="138744" y="1664597"/>
                </a:cubicBezTo>
                <a:cubicBezTo>
                  <a:pt x="131807" y="1616158"/>
                  <a:pt x="138744" y="1498520"/>
                  <a:pt x="124869" y="1429322"/>
                </a:cubicBezTo>
                <a:cubicBezTo>
                  <a:pt x="117934" y="1360139"/>
                  <a:pt x="110999" y="1201042"/>
                  <a:pt x="110995" y="1200966"/>
                </a:cubicBezTo>
                <a:cubicBezTo>
                  <a:pt x="110995" y="1200966"/>
                  <a:pt x="110995" y="1200966"/>
                  <a:pt x="90183" y="1194046"/>
                </a:cubicBezTo>
                <a:cubicBezTo>
                  <a:pt x="90183" y="1194046"/>
                  <a:pt x="83246" y="1194046"/>
                  <a:pt x="76309" y="1180206"/>
                </a:cubicBezTo>
                <a:cubicBezTo>
                  <a:pt x="69372" y="1166366"/>
                  <a:pt x="69372" y="1069488"/>
                  <a:pt x="69372" y="1034889"/>
                </a:cubicBezTo>
                <a:cubicBezTo>
                  <a:pt x="76309" y="1000290"/>
                  <a:pt x="62435" y="854972"/>
                  <a:pt x="69372" y="778854"/>
                </a:cubicBezTo>
                <a:cubicBezTo>
                  <a:pt x="76309" y="695815"/>
                  <a:pt x="41623" y="522819"/>
                  <a:pt x="48560" y="502059"/>
                </a:cubicBezTo>
                <a:cubicBezTo>
                  <a:pt x="48560" y="481299"/>
                  <a:pt x="62435" y="474380"/>
                  <a:pt x="62435" y="453620"/>
                </a:cubicBezTo>
                <a:cubicBezTo>
                  <a:pt x="62435" y="432860"/>
                  <a:pt x="62435" y="405181"/>
                  <a:pt x="76309" y="391341"/>
                </a:cubicBezTo>
                <a:cubicBezTo>
                  <a:pt x="83241" y="391341"/>
                  <a:pt x="104027" y="391341"/>
                  <a:pt x="104058" y="391341"/>
                </a:cubicBezTo>
                <a:cubicBezTo>
                  <a:pt x="104058" y="391341"/>
                  <a:pt x="104058" y="391341"/>
                  <a:pt x="166493" y="370581"/>
                </a:cubicBezTo>
                <a:cubicBezTo>
                  <a:pt x="166493" y="370581"/>
                  <a:pt x="173430" y="363662"/>
                  <a:pt x="187304" y="363662"/>
                </a:cubicBezTo>
                <a:cubicBezTo>
                  <a:pt x="201179" y="356742"/>
                  <a:pt x="228928" y="342902"/>
                  <a:pt x="242803" y="342902"/>
                </a:cubicBezTo>
                <a:cubicBezTo>
                  <a:pt x="249735" y="335987"/>
                  <a:pt x="256667" y="356713"/>
                  <a:pt x="256677" y="356742"/>
                </a:cubicBezTo>
                <a:cubicBezTo>
                  <a:pt x="256677" y="356742"/>
                  <a:pt x="242827" y="356742"/>
                  <a:pt x="242803" y="356742"/>
                </a:cubicBezTo>
                <a:cubicBezTo>
                  <a:pt x="235865" y="363662"/>
                  <a:pt x="263614" y="412101"/>
                  <a:pt x="277489" y="460540"/>
                </a:cubicBezTo>
                <a:cubicBezTo>
                  <a:pt x="291356" y="508955"/>
                  <a:pt x="319084" y="557370"/>
                  <a:pt x="319112" y="557418"/>
                </a:cubicBezTo>
                <a:cubicBezTo>
                  <a:pt x="319112" y="557418"/>
                  <a:pt x="332986" y="502059"/>
                  <a:pt x="339923" y="495139"/>
                </a:cubicBezTo>
                <a:cubicBezTo>
                  <a:pt x="346852" y="495139"/>
                  <a:pt x="353781" y="488236"/>
                  <a:pt x="353798" y="488219"/>
                </a:cubicBezTo>
                <a:cubicBezTo>
                  <a:pt x="353798" y="488219"/>
                  <a:pt x="353798" y="488219"/>
                  <a:pt x="352063" y="488219"/>
                </a:cubicBezTo>
                <a:lnTo>
                  <a:pt x="339923" y="488219"/>
                </a:lnTo>
                <a:cubicBezTo>
                  <a:pt x="339923" y="488219"/>
                  <a:pt x="326049" y="474380"/>
                  <a:pt x="326049" y="467460"/>
                </a:cubicBezTo>
                <a:cubicBezTo>
                  <a:pt x="326049" y="460540"/>
                  <a:pt x="353798" y="425940"/>
                  <a:pt x="360735" y="425940"/>
                </a:cubicBezTo>
                <a:cubicBezTo>
                  <a:pt x="367669" y="419024"/>
                  <a:pt x="381533" y="460498"/>
                  <a:pt x="381547" y="460540"/>
                </a:cubicBezTo>
                <a:cubicBezTo>
                  <a:pt x="381547" y="467455"/>
                  <a:pt x="367691" y="481280"/>
                  <a:pt x="367672" y="481299"/>
                </a:cubicBezTo>
                <a:cubicBezTo>
                  <a:pt x="367672" y="481299"/>
                  <a:pt x="374609" y="508979"/>
                  <a:pt x="374609" y="529738"/>
                </a:cubicBezTo>
                <a:cubicBezTo>
                  <a:pt x="374609" y="550480"/>
                  <a:pt x="381535" y="564314"/>
                  <a:pt x="381547" y="564338"/>
                </a:cubicBezTo>
                <a:cubicBezTo>
                  <a:pt x="381547" y="564338"/>
                  <a:pt x="409296" y="522819"/>
                  <a:pt x="416233" y="508979"/>
                </a:cubicBezTo>
                <a:cubicBezTo>
                  <a:pt x="423170" y="495139"/>
                  <a:pt x="464793" y="419021"/>
                  <a:pt x="464793" y="384421"/>
                </a:cubicBezTo>
                <a:cubicBezTo>
                  <a:pt x="464793" y="342937"/>
                  <a:pt x="444017" y="335994"/>
                  <a:pt x="443982" y="335982"/>
                </a:cubicBezTo>
                <a:close/>
                <a:moveTo>
                  <a:pt x="344370" y="198"/>
                </a:moveTo>
                <a:cubicBezTo>
                  <a:pt x="379412" y="2142"/>
                  <a:pt x="402773" y="17690"/>
                  <a:pt x="402773" y="17690"/>
                </a:cubicBezTo>
                <a:cubicBezTo>
                  <a:pt x="402787" y="17663"/>
                  <a:pt x="409716" y="3876"/>
                  <a:pt x="430461" y="10780"/>
                </a:cubicBezTo>
                <a:cubicBezTo>
                  <a:pt x="451226" y="24600"/>
                  <a:pt x="471992" y="52241"/>
                  <a:pt x="465070" y="79882"/>
                </a:cubicBezTo>
                <a:cubicBezTo>
                  <a:pt x="458148" y="107523"/>
                  <a:pt x="471992" y="121344"/>
                  <a:pt x="471992" y="121344"/>
                </a:cubicBezTo>
                <a:lnTo>
                  <a:pt x="459879" y="115297"/>
                </a:lnTo>
                <a:cubicBezTo>
                  <a:pt x="458138" y="114474"/>
                  <a:pt x="455059" y="126771"/>
                  <a:pt x="453062" y="137011"/>
                </a:cubicBezTo>
                <a:cubicBezTo>
                  <a:pt x="453875" y="135028"/>
                  <a:pt x="455514" y="132330"/>
                  <a:pt x="458196" y="129631"/>
                </a:cubicBezTo>
                <a:cubicBezTo>
                  <a:pt x="465094" y="122691"/>
                  <a:pt x="465094" y="136571"/>
                  <a:pt x="465094" y="150452"/>
                </a:cubicBezTo>
                <a:cubicBezTo>
                  <a:pt x="465094" y="164332"/>
                  <a:pt x="465094" y="185152"/>
                  <a:pt x="465094" y="192093"/>
                </a:cubicBezTo>
                <a:cubicBezTo>
                  <a:pt x="465094" y="199033"/>
                  <a:pt x="451298" y="205973"/>
                  <a:pt x="451298" y="205973"/>
                </a:cubicBezTo>
                <a:lnTo>
                  <a:pt x="447849" y="198165"/>
                </a:lnTo>
                <a:cubicBezTo>
                  <a:pt x="446125" y="197298"/>
                  <a:pt x="444400" y="199033"/>
                  <a:pt x="444400" y="205973"/>
                </a:cubicBezTo>
                <a:cubicBezTo>
                  <a:pt x="444400" y="212913"/>
                  <a:pt x="437503" y="233734"/>
                  <a:pt x="437503" y="247614"/>
                </a:cubicBezTo>
                <a:cubicBezTo>
                  <a:pt x="430605" y="261494"/>
                  <a:pt x="423707" y="275375"/>
                  <a:pt x="423707" y="275375"/>
                </a:cubicBezTo>
                <a:cubicBezTo>
                  <a:pt x="423707" y="275399"/>
                  <a:pt x="423707" y="282351"/>
                  <a:pt x="423707" y="303135"/>
                </a:cubicBezTo>
                <a:cubicBezTo>
                  <a:pt x="423707" y="323956"/>
                  <a:pt x="361625" y="344776"/>
                  <a:pt x="361625" y="344776"/>
                </a:cubicBezTo>
                <a:cubicBezTo>
                  <a:pt x="361554" y="344762"/>
                  <a:pt x="292646" y="330885"/>
                  <a:pt x="292646" y="310075"/>
                </a:cubicBezTo>
                <a:cubicBezTo>
                  <a:pt x="292646" y="296195"/>
                  <a:pt x="292646" y="290990"/>
                  <a:pt x="292646" y="289255"/>
                </a:cubicBezTo>
                <a:cubicBezTo>
                  <a:pt x="292616" y="289224"/>
                  <a:pt x="278842" y="275352"/>
                  <a:pt x="271952" y="254554"/>
                </a:cubicBezTo>
                <a:cubicBezTo>
                  <a:pt x="265054" y="233734"/>
                  <a:pt x="265054" y="212913"/>
                  <a:pt x="265054" y="212913"/>
                </a:cubicBezTo>
                <a:cubicBezTo>
                  <a:pt x="265041" y="212940"/>
                  <a:pt x="258149" y="226787"/>
                  <a:pt x="251258" y="219853"/>
                </a:cubicBezTo>
                <a:cubicBezTo>
                  <a:pt x="244360" y="205973"/>
                  <a:pt x="244360" y="185152"/>
                  <a:pt x="237462" y="171272"/>
                </a:cubicBezTo>
                <a:cubicBezTo>
                  <a:pt x="237462" y="157392"/>
                  <a:pt x="237462" y="143511"/>
                  <a:pt x="244360" y="143511"/>
                </a:cubicBezTo>
                <a:lnTo>
                  <a:pt x="245117" y="143328"/>
                </a:lnTo>
                <a:cubicBezTo>
                  <a:pt x="244823" y="142164"/>
                  <a:pt x="244211" y="142075"/>
                  <a:pt x="243569" y="142075"/>
                </a:cubicBezTo>
                <a:lnTo>
                  <a:pt x="237512" y="139483"/>
                </a:lnTo>
                <a:cubicBezTo>
                  <a:pt x="236624" y="142029"/>
                  <a:pt x="229736" y="128254"/>
                  <a:pt x="236647" y="128254"/>
                </a:cubicBezTo>
                <a:cubicBezTo>
                  <a:pt x="243569" y="128254"/>
                  <a:pt x="243569" y="114434"/>
                  <a:pt x="243569" y="114434"/>
                </a:cubicBezTo>
                <a:cubicBezTo>
                  <a:pt x="243542" y="114460"/>
                  <a:pt x="236647" y="121344"/>
                  <a:pt x="236647" y="121344"/>
                </a:cubicBezTo>
                <a:cubicBezTo>
                  <a:pt x="229725" y="121344"/>
                  <a:pt x="222803" y="121344"/>
                  <a:pt x="222803" y="121344"/>
                </a:cubicBezTo>
                <a:cubicBezTo>
                  <a:pt x="222834" y="121328"/>
                  <a:pt x="236647" y="114410"/>
                  <a:pt x="236647" y="93703"/>
                </a:cubicBezTo>
                <a:cubicBezTo>
                  <a:pt x="236647" y="72972"/>
                  <a:pt x="250491" y="24600"/>
                  <a:pt x="305866" y="3869"/>
                </a:cubicBezTo>
                <a:cubicBezTo>
                  <a:pt x="319710" y="414"/>
                  <a:pt x="332689" y="-450"/>
                  <a:pt x="344370"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89" name="Google Shape;289;p21"/>
          <p:cNvSpPr/>
          <p:nvPr/>
        </p:nvSpPr>
        <p:spPr>
          <a:xfrm>
            <a:off x="6305498" y="2029038"/>
            <a:ext cx="521747" cy="1720729"/>
          </a:xfrm>
          <a:custGeom>
            <a:rect b="b" l="l" r="r" t="t"/>
            <a:pathLst>
              <a:path extrusionOk="0" h="2294305" w="695663">
                <a:moveTo>
                  <a:pt x="443981" y="335982"/>
                </a:moveTo>
                <a:cubicBezTo>
                  <a:pt x="443981" y="335982"/>
                  <a:pt x="478667" y="342902"/>
                  <a:pt x="492542" y="349822"/>
                </a:cubicBezTo>
                <a:cubicBezTo>
                  <a:pt x="506416" y="349822"/>
                  <a:pt x="541102" y="356742"/>
                  <a:pt x="561914" y="377501"/>
                </a:cubicBezTo>
                <a:cubicBezTo>
                  <a:pt x="582717" y="391336"/>
                  <a:pt x="617384" y="384426"/>
                  <a:pt x="617411" y="384421"/>
                </a:cubicBezTo>
                <a:cubicBezTo>
                  <a:pt x="617411" y="384421"/>
                  <a:pt x="672909" y="405181"/>
                  <a:pt x="672909" y="412101"/>
                </a:cubicBezTo>
                <a:cubicBezTo>
                  <a:pt x="679846" y="419021"/>
                  <a:pt x="672909" y="474380"/>
                  <a:pt x="679846" y="515899"/>
                </a:cubicBezTo>
                <a:cubicBezTo>
                  <a:pt x="679846" y="515899"/>
                  <a:pt x="679846" y="654296"/>
                  <a:pt x="679846" y="744254"/>
                </a:cubicBezTo>
                <a:cubicBezTo>
                  <a:pt x="679846" y="819083"/>
                  <a:pt x="684646" y="802940"/>
                  <a:pt x="686784" y="799613"/>
                </a:cubicBezTo>
                <a:cubicBezTo>
                  <a:pt x="686784" y="813453"/>
                  <a:pt x="700658" y="931091"/>
                  <a:pt x="693721" y="944931"/>
                </a:cubicBezTo>
                <a:cubicBezTo>
                  <a:pt x="686784" y="965690"/>
                  <a:pt x="631286" y="1145607"/>
                  <a:pt x="624349" y="1159447"/>
                </a:cubicBezTo>
                <a:cubicBezTo>
                  <a:pt x="617411" y="1166366"/>
                  <a:pt x="624349" y="1214806"/>
                  <a:pt x="617411" y="1214806"/>
                </a:cubicBezTo>
                <a:cubicBezTo>
                  <a:pt x="596624" y="1235541"/>
                  <a:pt x="596600" y="1249373"/>
                  <a:pt x="596600" y="1249405"/>
                </a:cubicBezTo>
                <a:cubicBezTo>
                  <a:pt x="596600" y="1249405"/>
                  <a:pt x="596600" y="1249405"/>
                  <a:pt x="595733" y="1249405"/>
                </a:cubicBezTo>
                <a:lnTo>
                  <a:pt x="589663" y="1249405"/>
                </a:lnTo>
                <a:cubicBezTo>
                  <a:pt x="596600" y="1311684"/>
                  <a:pt x="582725" y="1408562"/>
                  <a:pt x="589663" y="1450081"/>
                </a:cubicBezTo>
                <a:cubicBezTo>
                  <a:pt x="589663" y="1505440"/>
                  <a:pt x="575788" y="1623078"/>
                  <a:pt x="589663" y="1685357"/>
                </a:cubicBezTo>
                <a:cubicBezTo>
                  <a:pt x="596600" y="1740716"/>
                  <a:pt x="589663" y="1982911"/>
                  <a:pt x="589663" y="2059030"/>
                </a:cubicBezTo>
                <a:cubicBezTo>
                  <a:pt x="584459" y="2121309"/>
                  <a:pt x="587061" y="2117416"/>
                  <a:pt x="582725" y="2121308"/>
                </a:cubicBezTo>
                <a:cubicBezTo>
                  <a:pt x="582725" y="2142044"/>
                  <a:pt x="589647" y="2148972"/>
                  <a:pt x="589663" y="2148988"/>
                </a:cubicBezTo>
                <a:cubicBezTo>
                  <a:pt x="589663" y="2148988"/>
                  <a:pt x="589663" y="2162828"/>
                  <a:pt x="589663" y="2183587"/>
                </a:cubicBezTo>
                <a:cubicBezTo>
                  <a:pt x="582739" y="2204306"/>
                  <a:pt x="575815" y="2204347"/>
                  <a:pt x="575788" y="2204347"/>
                </a:cubicBezTo>
                <a:cubicBezTo>
                  <a:pt x="575788" y="2204347"/>
                  <a:pt x="575788" y="2204347"/>
                  <a:pt x="596600" y="2266626"/>
                </a:cubicBezTo>
                <a:cubicBezTo>
                  <a:pt x="596600" y="2266626"/>
                  <a:pt x="596600" y="2266626"/>
                  <a:pt x="597467" y="2266626"/>
                </a:cubicBezTo>
                <a:lnTo>
                  <a:pt x="603537" y="2266626"/>
                </a:lnTo>
                <a:cubicBezTo>
                  <a:pt x="603537" y="2266626"/>
                  <a:pt x="603537" y="2266626"/>
                  <a:pt x="603537" y="2287385"/>
                </a:cubicBezTo>
                <a:cubicBezTo>
                  <a:pt x="575788" y="2294305"/>
                  <a:pt x="561914" y="2294305"/>
                  <a:pt x="527228" y="2294305"/>
                </a:cubicBezTo>
                <a:cubicBezTo>
                  <a:pt x="492563" y="2294305"/>
                  <a:pt x="457897" y="2287393"/>
                  <a:pt x="457856" y="2287385"/>
                </a:cubicBezTo>
                <a:cubicBezTo>
                  <a:pt x="457856" y="2287385"/>
                  <a:pt x="457856" y="2287385"/>
                  <a:pt x="457856" y="2266626"/>
                </a:cubicBezTo>
                <a:cubicBezTo>
                  <a:pt x="457856" y="2266626"/>
                  <a:pt x="457856" y="2266626"/>
                  <a:pt x="458723" y="2265761"/>
                </a:cubicBezTo>
                <a:lnTo>
                  <a:pt x="464793" y="2259706"/>
                </a:lnTo>
                <a:cubicBezTo>
                  <a:pt x="464793" y="2259706"/>
                  <a:pt x="464793" y="2259706"/>
                  <a:pt x="464793" y="2232026"/>
                </a:cubicBezTo>
                <a:cubicBezTo>
                  <a:pt x="464793" y="2232026"/>
                  <a:pt x="464793" y="2232026"/>
                  <a:pt x="464793" y="2231161"/>
                </a:cubicBezTo>
                <a:lnTo>
                  <a:pt x="464793" y="2225106"/>
                </a:lnTo>
                <a:cubicBezTo>
                  <a:pt x="464793" y="2225106"/>
                  <a:pt x="464793" y="2225106"/>
                  <a:pt x="464793" y="2224241"/>
                </a:cubicBezTo>
                <a:lnTo>
                  <a:pt x="464793" y="2218187"/>
                </a:lnTo>
                <a:cubicBezTo>
                  <a:pt x="464793" y="2218187"/>
                  <a:pt x="457878" y="2218187"/>
                  <a:pt x="457856" y="2218187"/>
                </a:cubicBezTo>
                <a:cubicBezTo>
                  <a:pt x="450919" y="2211267"/>
                  <a:pt x="471730" y="2197427"/>
                  <a:pt x="457856" y="2190507"/>
                </a:cubicBezTo>
                <a:cubicBezTo>
                  <a:pt x="443981" y="2190507"/>
                  <a:pt x="437044" y="2155908"/>
                  <a:pt x="437044" y="2135148"/>
                </a:cubicBezTo>
                <a:cubicBezTo>
                  <a:pt x="437044" y="2107469"/>
                  <a:pt x="416232" y="1941392"/>
                  <a:pt x="402358" y="1872193"/>
                </a:cubicBezTo>
                <a:cubicBezTo>
                  <a:pt x="395421" y="1796075"/>
                  <a:pt x="402358" y="1650757"/>
                  <a:pt x="395421" y="1588479"/>
                </a:cubicBezTo>
                <a:cubicBezTo>
                  <a:pt x="388485" y="1533130"/>
                  <a:pt x="367680" y="1429360"/>
                  <a:pt x="367672" y="1429322"/>
                </a:cubicBezTo>
                <a:cubicBezTo>
                  <a:pt x="367672" y="1429322"/>
                  <a:pt x="346860" y="1574639"/>
                  <a:pt x="339923" y="1602318"/>
                </a:cubicBezTo>
                <a:cubicBezTo>
                  <a:pt x="339923" y="1629998"/>
                  <a:pt x="291363" y="1886033"/>
                  <a:pt x="291363" y="1920632"/>
                </a:cubicBezTo>
                <a:cubicBezTo>
                  <a:pt x="291363" y="1955232"/>
                  <a:pt x="326049" y="2135148"/>
                  <a:pt x="326049" y="2162828"/>
                </a:cubicBezTo>
                <a:cubicBezTo>
                  <a:pt x="326049" y="2183587"/>
                  <a:pt x="332986" y="2225106"/>
                  <a:pt x="332986" y="2232026"/>
                </a:cubicBezTo>
                <a:cubicBezTo>
                  <a:pt x="332986" y="2238936"/>
                  <a:pt x="332986" y="2245846"/>
                  <a:pt x="332986" y="2245866"/>
                </a:cubicBezTo>
                <a:cubicBezTo>
                  <a:pt x="332986" y="2245866"/>
                  <a:pt x="332986" y="2245866"/>
                  <a:pt x="339923" y="2266626"/>
                </a:cubicBezTo>
                <a:cubicBezTo>
                  <a:pt x="339923" y="2266626"/>
                  <a:pt x="339923" y="2266626"/>
                  <a:pt x="249739" y="2280465"/>
                </a:cubicBezTo>
                <a:cubicBezTo>
                  <a:pt x="249739" y="2280465"/>
                  <a:pt x="249739" y="2280465"/>
                  <a:pt x="249739" y="2259706"/>
                </a:cubicBezTo>
                <a:cubicBezTo>
                  <a:pt x="249739" y="2259706"/>
                  <a:pt x="180367" y="2280465"/>
                  <a:pt x="117933" y="2287385"/>
                </a:cubicBezTo>
                <a:cubicBezTo>
                  <a:pt x="48599" y="2287385"/>
                  <a:pt x="55" y="2273561"/>
                  <a:pt x="0" y="2273546"/>
                </a:cubicBezTo>
                <a:cubicBezTo>
                  <a:pt x="0" y="2273546"/>
                  <a:pt x="0" y="2273546"/>
                  <a:pt x="0" y="2272681"/>
                </a:cubicBezTo>
                <a:lnTo>
                  <a:pt x="0" y="2266626"/>
                </a:lnTo>
                <a:cubicBezTo>
                  <a:pt x="0" y="2266626"/>
                  <a:pt x="0" y="2266626"/>
                  <a:pt x="867" y="2266626"/>
                </a:cubicBezTo>
                <a:lnTo>
                  <a:pt x="6937" y="2266626"/>
                </a:lnTo>
                <a:cubicBezTo>
                  <a:pt x="6937" y="2266626"/>
                  <a:pt x="6937" y="2245866"/>
                  <a:pt x="20812" y="2245866"/>
                </a:cubicBezTo>
                <a:cubicBezTo>
                  <a:pt x="27749" y="2238946"/>
                  <a:pt x="76309" y="2245866"/>
                  <a:pt x="97121" y="2238946"/>
                </a:cubicBezTo>
                <a:cubicBezTo>
                  <a:pt x="117925" y="2232029"/>
                  <a:pt x="145661" y="2211282"/>
                  <a:pt x="145681" y="2211267"/>
                </a:cubicBezTo>
                <a:cubicBezTo>
                  <a:pt x="145681" y="2211267"/>
                  <a:pt x="145681" y="2211267"/>
                  <a:pt x="145681" y="2210402"/>
                </a:cubicBezTo>
                <a:lnTo>
                  <a:pt x="145681" y="2204347"/>
                </a:lnTo>
                <a:cubicBezTo>
                  <a:pt x="145681" y="2204347"/>
                  <a:pt x="145681" y="2197427"/>
                  <a:pt x="152619" y="2197427"/>
                </a:cubicBezTo>
                <a:cubicBezTo>
                  <a:pt x="159556" y="2190507"/>
                  <a:pt x="152619" y="2169748"/>
                  <a:pt x="145681" y="2162828"/>
                </a:cubicBezTo>
                <a:cubicBezTo>
                  <a:pt x="138744" y="2148988"/>
                  <a:pt x="166493" y="2128228"/>
                  <a:pt x="159556" y="2114389"/>
                </a:cubicBezTo>
                <a:cubicBezTo>
                  <a:pt x="145681" y="2107469"/>
                  <a:pt x="138744" y="2079789"/>
                  <a:pt x="145681" y="2045190"/>
                </a:cubicBezTo>
                <a:cubicBezTo>
                  <a:pt x="145681" y="2003671"/>
                  <a:pt x="152619" y="1713036"/>
                  <a:pt x="138744" y="1664597"/>
                </a:cubicBezTo>
                <a:cubicBezTo>
                  <a:pt x="131807" y="1616158"/>
                  <a:pt x="138744" y="1498520"/>
                  <a:pt x="131807" y="1429322"/>
                </a:cubicBezTo>
                <a:cubicBezTo>
                  <a:pt x="117936" y="1360139"/>
                  <a:pt x="110998" y="1201042"/>
                  <a:pt x="110995" y="1200966"/>
                </a:cubicBezTo>
                <a:cubicBezTo>
                  <a:pt x="110995" y="1200966"/>
                  <a:pt x="110995" y="1200966"/>
                  <a:pt x="109261" y="1200101"/>
                </a:cubicBezTo>
                <a:lnTo>
                  <a:pt x="97121" y="1194046"/>
                </a:lnTo>
                <a:cubicBezTo>
                  <a:pt x="97121" y="1194046"/>
                  <a:pt x="83247" y="1194046"/>
                  <a:pt x="76309" y="1180206"/>
                </a:cubicBezTo>
                <a:cubicBezTo>
                  <a:pt x="76309" y="1166366"/>
                  <a:pt x="69372" y="1069488"/>
                  <a:pt x="76309" y="1034889"/>
                </a:cubicBezTo>
                <a:cubicBezTo>
                  <a:pt x="76309" y="1000290"/>
                  <a:pt x="62435" y="854972"/>
                  <a:pt x="69372" y="778854"/>
                </a:cubicBezTo>
                <a:cubicBezTo>
                  <a:pt x="76309" y="695815"/>
                  <a:pt x="48560" y="522819"/>
                  <a:pt x="48560" y="502059"/>
                </a:cubicBezTo>
                <a:cubicBezTo>
                  <a:pt x="48560" y="481299"/>
                  <a:pt x="62435" y="474380"/>
                  <a:pt x="62435" y="453620"/>
                </a:cubicBezTo>
                <a:cubicBezTo>
                  <a:pt x="62435" y="432860"/>
                  <a:pt x="62435" y="405181"/>
                  <a:pt x="76309" y="391341"/>
                </a:cubicBezTo>
                <a:cubicBezTo>
                  <a:pt x="83242" y="391341"/>
                  <a:pt x="104028" y="391341"/>
                  <a:pt x="104058" y="391341"/>
                </a:cubicBezTo>
                <a:cubicBezTo>
                  <a:pt x="104058" y="391341"/>
                  <a:pt x="104058" y="391341"/>
                  <a:pt x="166493" y="370581"/>
                </a:cubicBezTo>
                <a:cubicBezTo>
                  <a:pt x="166493" y="370581"/>
                  <a:pt x="173430" y="363662"/>
                  <a:pt x="187305" y="363662"/>
                </a:cubicBezTo>
                <a:cubicBezTo>
                  <a:pt x="201179" y="356742"/>
                  <a:pt x="228928" y="342902"/>
                  <a:pt x="242802" y="342902"/>
                </a:cubicBezTo>
                <a:cubicBezTo>
                  <a:pt x="256668" y="335987"/>
                  <a:pt x="256677" y="356714"/>
                  <a:pt x="256677" y="356742"/>
                </a:cubicBezTo>
                <a:cubicBezTo>
                  <a:pt x="256677" y="356742"/>
                  <a:pt x="249739" y="356742"/>
                  <a:pt x="242802" y="356742"/>
                </a:cubicBezTo>
                <a:cubicBezTo>
                  <a:pt x="235865" y="363662"/>
                  <a:pt x="263614" y="412101"/>
                  <a:pt x="277488" y="460540"/>
                </a:cubicBezTo>
                <a:cubicBezTo>
                  <a:pt x="291356" y="508953"/>
                  <a:pt x="319083" y="557367"/>
                  <a:pt x="319112" y="557418"/>
                </a:cubicBezTo>
                <a:cubicBezTo>
                  <a:pt x="319112" y="557418"/>
                  <a:pt x="332986" y="502059"/>
                  <a:pt x="339923" y="495139"/>
                </a:cubicBezTo>
                <a:cubicBezTo>
                  <a:pt x="346851" y="495139"/>
                  <a:pt x="353779" y="488238"/>
                  <a:pt x="353798" y="488219"/>
                </a:cubicBezTo>
                <a:cubicBezTo>
                  <a:pt x="353798" y="488219"/>
                  <a:pt x="353798" y="488219"/>
                  <a:pt x="352064" y="488219"/>
                </a:cubicBezTo>
                <a:lnTo>
                  <a:pt x="339923" y="488219"/>
                </a:lnTo>
                <a:cubicBezTo>
                  <a:pt x="339923" y="488219"/>
                  <a:pt x="326049" y="474380"/>
                  <a:pt x="326049" y="467460"/>
                </a:cubicBezTo>
                <a:cubicBezTo>
                  <a:pt x="332986" y="460540"/>
                  <a:pt x="353798" y="425940"/>
                  <a:pt x="360735" y="425940"/>
                </a:cubicBezTo>
                <a:cubicBezTo>
                  <a:pt x="367669" y="419024"/>
                  <a:pt x="381533" y="460501"/>
                  <a:pt x="381546" y="460540"/>
                </a:cubicBezTo>
                <a:cubicBezTo>
                  <a:pt x="381546" y="467453"/>
                  <a:pt x="367700" y="481272"/>
                  <a:pt x="367672" y="481299"/>
                </a:cubicBezTo>
                <a:cubicBezTo>
                  <a:pt x="367672" y="481299"/>
                  <a:pt x="374609" y="508979"/>
                  <a:pt x="374609" y="529738"/>
                </a:cubicBezTo>
                <a:cubicBezTo>
                  <a:pt x="374609" y="550482"/>
                  <a:pt x="381535" y="564316"/>
                  <a:pt x="381546" y="564338"/>
                </a:cubicBezTo>
                <a:cubicBezTo>
                  <a:pt x="381546" y="564338"/>
                  <a:pt x="416232" y="522819"/>
                  <a:pt x="416232" y="508979"/>
                </a:cubicBezTo>
                <a:cubicBezTo>
                  <a:pt x="423170" y="495139"/>
                  <a:pt x="464793" y="419021"/>
                  <a:pt x="464793" y="384421"/>
                </a:cubicBezTo>
                <a:cubicBezTo>
                  <a:pt x="464793" y="342935"/>
                  <a:pt x="444015" y="335993"/>
                  <a:pt x="443981" y="335982"/>
                </a:cubicBezTo>
                <a:close/>
                <a:moveTo>
                  <a:pt x="343811" y="198"/>
                </a:moveTo>
                <a:cubicBezTo>
                  <a:pt x="379006" y="2142"/>
                  <a:pt x="402470" y="17690"/>
                  <a:pt x="402470" y="17690"/>
                </a:cubicBezTo>
                <a:cubicBezTo>
                  <a:pt x="402484" y="17663"/>
                  <a:pt x="409442" y="3876"/>
                  <a:pt x="430278" y="10780"/>
                </a:cubicBezTo>
                <a:cubicBezTo>
                  <a:pt x="451135" y="24600"/>
                  <a:pt x="471991" y="52241"/>
                  <a:pt x="465039" y="79882"/>
                </a:cubicBezTo>
                <a:cubicBezTo>
                  <a:pt x="465039" y="107523"/>
                  <a:pt x="471991" y="121344"/>
                  <a:pt x="471991" y="121344"/>
                </a:cubicBezTo>
                <a:lnTo>
                  <a:pt x="465908" y="115297"/>
                </a:lnTo>
                <a:cubicBezTo>
                  <a:pt x="465025" y="114461"/>
                  <a:pt x="461248" y="121971"/>
                  <a:pt x="457662" y="130145"/>
                </a:cubicBezTo>
                <a:cubicBezTo>
                  <a:pt x="457730" y="129926"/>
                  <a:pt x="457876" y="129779"/>
                  <a:pt x="458024" y="129631"/>
                </a:cubicBezTo>
                <a:cubicBezTo>
                  <a:pt x="465008" y="122691"/>
                  <a:pt x="465008" y="136571"/>
                  <a:pt x="465008" y="150452"/>
                </a:cubicBezTo>
                <a:cubicBezTo>
                  <a:pt x="471992" y="164332"/>
                  <a:pt x="465008" y="185152"/>
                  <a:pt x="465008" y="192093"/>
                </a:cubicBezTo>
                <a:cubicBezTo>
                  <a:pt x="465008" y="199033"/>
                  <a:pt x="458024" y="205973"/>
                  <a:pt x="451039" y="205973"/>
                </a:cubicBezTo>
                <a:lnTo>
                  <a:pt x="447547" y="198165"/>
                </a:lnTo>
                <a:cubicBezTo>
                  <a:pt x="445801" y="197298"/>
                  <a:pt x="444055" y="199033"/>
                  <a:pt x="444055" y="205973"/>
                </a:cubicBezTo>
                <a:cubicBezTo>
                  <a:pt x="444055" y="212913"/>
                  <a:pt x="444055" y="233734"/>
                  <a:pt x="437071" y="247614"/>
                </a:cubicBezTo>
                <a:cubicBezTo>
                  <a:pt x="437071" y="261494"/>
                  <a:pt x="423103" y="275375"/>
                  <a:pt x="423103" y="275375"/>
                </a:cubicBezTo>
                <a:cubicBezTo>
                  <a:pt x="423103" y="275414"/>
                  <a:pt x="423103" y="282374"/>
                  <a:pt x="423103" y="303135"/>
                </a:cubicBezTo>
                <a:cubicBezTo>
                  <a:pt x="423103" y="323956"/>
                  <a:pt x="367229" y="344776"/>
                  <a:pt x="367229" y="344776"/>
                </a:cubicBezTo>
                <a:cubicBezTo>
                  <a:pt x="367187" y="344769"/>
                  <a:pt x="290403" y="330890"/>
                  <a:pt x="290403" y="310075"/>
                </a:cubicBezTo>
                <a:cubicBezTo>
                  <a:pt x="290403" y="296195"/>
                  <a:pt x="290403" y="290990"/>
                  <a:pt x="290403" y="289255"/>
                </a:cubicBezTo>
                <a:cubicBezTo>
                  <a:pt x="290371" y="289223"/>
                  <a:pt x="276427" y="275351"/>
                  <a:pt x="269451" y="254554"/>
                </a:cubicBezTo>
                <a:cubicBezTo>
                  <a:pt x="262467" y="233734"/>
                  <a:pt x="262467" y="212913"/>
                  <a:pt x="262467" y="212913"/>
                </a:cubicBezTo>
                <a:cubicBezTo>
                  <a:pt x="262452" y="212943"/>
                  <a:pt x="255475" y="226786"/>
                  <a:pt x="248498" y="219853"/>
                </a:cubicBezTo>
                <a:cubicBezTo>
                  <a:pt x="241514" y="205973"/>
                  <a:pt x="241514" y="185152"/>
                  <a:pt x="241514" y="171272"/>
                </a:cubicBezTo>
                <a:cubicBezTo>
                  <a:pt x="234530" y="157392"/>
                  <a:pt x="241514" y="143511"/>
                  <a:pt x="248498" y="143511"/>
                </a:cubicBezTo>
                <a:lnTo>
                  <a:pt x="250115" y="142828"/>
                </a:lnTo>
                <a:cubicBezTo>
                  <a:pt x="250090" y="142144"/>
                  <a:pt x="249806" y="142075"/>
                  <a:pt x="249522" y="142075"/>
                </a:cubicBezTo>
                <a:lnTo>
                  <a:pt x="237356" y="139483"/>
                </a:lnTo>
                <a:cubicBezTo>
                  <a:pt x="235596" y="142031"/>
                  <a:pt x="228677" y="128254"/>
                  <a:pt x="235618" y="128254"/>
                </a:cubicBezTo>
                <a:cubicBezTo>
                  <a:pt x="242570" y="128254"/>
                  <a:pt x="242570" y="114434"/>
                  <a:pt x="242570" y="114434"/>
                </a:cubicBezTo>
                <a:cubicBezTo>
                  <a:pt x="242544" y="114460"/>
                  <a:pt x="235618" y="121344"/>
                  <a:pt x="235618" y="121344"/>
                </a:cubicBezTo>
                <a:lnTo>
                  <a:pt x="229535" y="121344"/>
                </a:lnTo>
                <a:cubicBezTo>
                  <a:pt x="228699" y="121327"/>
                  <a:pt x="242570" y="114409"/>
                  <a:pt x="242570" y="93703"/>
                </a:cubicBezTo>
                <a:cubicBezTo>
                  <a:pt x="242570" y="72972"/>
                  <a:pt x="249522" y="24600"/>
                  <a:pt x="305140" y="3869"/>
                </a:cubicBezTo>
                <a:cubicBezTo>
                  <a:pt x="319044" y="414"/>
                  <a:pt x="332079" y="-450"/>
                  <a:pt x="343811"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90" name="Google Shape;290;p21"/>
          <p:cNvSpPr/>
          <p:nvPr/>
        </p:nvSpPr>
        <p:spPr>
          <a:xfrm>
            <a:off x="6923336" y="2029038"/>
            <a:ext cx="515161" cy="1720729"/>
          </a:xfrm>
          <a:custGeom>
            <a:rect b="b" l="l" r="r" t="t"/>
            <a:pathLst>
              <a:path extrusionOk="0" h="2294305" w="686881">
                <a:moveTo>
                  <a:pt x="435874" y="335982"/>
                </a:moveTo>
                <a:cubicBezTo>
                  <a:pt x="435874" y="335982"/>
                  <a:pt x="477385" y="342902"/>
                  <a:pt x="484304" y="349822"/>
                </a:cubicBezTo>
                <a:cubicBezTo>
                  <a:pt x="498141" y="349822"/>
                  <a:pt x="532735" y="356742"/>
                  <a:pt x="553490" y="377501"/>
                </a:cubicBezTo>
                <a:cubicBezTo>
                  <a:pt x="574234" y="391333"/>
                  <a:pt x="608799" y="384429"/>
                  <a:pt x="608839" y="384421"/>
                </a:cubicBezTo>
                <a:cubicBezTo>
                  <a:pt x="608839" y="384421"/>
                  <a:pt x="664189" y="405181"/>
                  <a:pt x="664189" y="412101"/>
                </a:cubicBezTo>
                <a:cubicBezTo>
                  <a:pt x="671107" y="419021"/>
                  <a:pt x="671107" y="474380"/>
                  <a:pt x="671107" y="515899"/>
                </a:cubicBezTo>
                <a:cubicBezTo>
                  <a:pt x="671107" y="515899"/>
                  <a:pt x="671107" y="654296"/>
                  <a:pt x="671107" y="744254"/>
                </a:cubicBezTo>
                <a:cubicBezTo>
                  <a:pt x="671107" y="819075"/>
                  <a:pt x="675893" y="802944"/>
                  <a:pt x="678026" y="799613"/>
                </a:cubicBezTo>
                <a:cubicBezTo>
                  <a:pt x="678026" y="813453"/>
                  <a:pt x="691863" y="931091"/>
                  <a:pt x="684944" y="944931"/>
                </a:cubicBezTo>
                <a:cubicBezTo>
                  <a:pt x="678026" y="965690"/>
                  <a:pt x="622677" y="1145607"/>
                  <a:pt x="615758" y="1159447"/>
                </a:cubicBezTo>
                <a:cubicBezTo>
                  <a:pt x="615758" y="1166366"/>
                  <a:pt x="615758" y="1214806"/>
                  <a:pt x="608839" y="1214806"/>
                </a:cubicBezTo>
                <a:cubicBezTo>
                  <a:pt x="595017" y="1235542"/>
                  <a:pt x="588099" y="1249375"/>
                  <a:pt x="588084" y="1249405"/>
                </a:cubicBezTo>
                <a:cubicBezTo>
                  <a:pt x="588084" y="1311684"/>
                  <a:pt x="581165" y="1408562"/>
                  <a:pt x="581165" y="1450081"/>
                </a:cubicBezTo>
                <a:cubicBezTo>
                  <a:pt x="581165" y="1505440"/>
                  <a:pt x="574246" y="1623078"/>
                  <a:pt x="581165" y="1685357"/>
                </a:cubicBezTo>
                <a:cubicBezTo>
                  <a:pt x="588084" y="1740716"/>
                  <a:pt x="588084" y="1982911"/>
                  <a:pt x="581165" y="2059030"/>
                </a:cubicBezTo>
                <a:cubicBezTo>
                  <a:pt x="575976" y="2121309"/>
                  <a:pt x="578570" y="2117416"/>
                  <a:pt x="581165" y="2121308"/>
                </a:cubicBezTo>
                <a:cubicBezTo>
                  <a:pt x="574258" y="2142033"/>
                  <a:pt x="581142" y="2148965"/>
                  <a:pt x="581165" y="2148988"/>
                </a:cubicBezTo>
                <a:cubicBezTo>
                  <a:pt x="581165" y="2148988"/>
                  <a:pt x="581165" y="2162828"/>
                  <a:pt x="581165" y="2183587"/>
                </a:cubicBezTo>
                <a:cubicBezTo>
                  <a:pt x="581165" y="2204320"/>
                  <a:pt x="567363" y="2204347"/>
                  <a:pt x="567328" y="2204347"/>
                </a:cubicBezTo>
                <a:cubicBezTo>
                  <a:pt x="567328" y="2204347"/>
                  <a:pt x="567328" y="2204347"/>
                  <a:pt x="588084" y="2266626"/>
                </a:cubicBezTo>
                <a:cubicBezTo>
                  <a:pt x="588084" y="2266626"/>
                  <a:pt x="588084" y="2266626"/>
                  <a:pt x="588949" y="2266626"/>
                </a:cubicBezTo>
                <a:lnTo>
                  <a:pt x="595002" y="2266626"/>
                </a:lnTo>
                <a:cubicBezTo>
                  <a:pt x="595002" y="2266626"/>
                  <a:pt x="595002" y="2266626"/>
                  <a:pt x="595002" y="2287385"/>
                </a:cubicBezTo>
                <a:cubicBezTo>
                  <a:pt x="567328" y="2294305"/>
                  <a:pt x="560409" y="2294305"/>
                  <a:pt x="518897" y="2294305"/>
                </a:cubicBezTo>
                <a:cubicBezTo>
                  <a:pt x="484331" y="2294305"/>
                  <a:pt x="456674" y="2287396"/>
                  <a:pt x="456630" y="2287385"/>
                </a:cubicBezTo>
                <a:cubicBezTo>
                  <a:pt x="456630" y="2287385"/>
                  <a:pt x="456630" y="2287385"/>
                  <a:pt x="456630" y="2266626"/>
                </a:cubicBezTo>
                <a:cubicBezTo>
                  <a:pt x="456630" y="2266626"/>
                  <a:pt x="456630" y="2266626"/>
                  <a:pt x="456630" y="2265761"/>
                </a:cubicBezTo>
                <a:lnTo>
                  <a:pt x="456630" y="2259706"/>
                </a:lnTo>
                <a:cubicBezTo>
                  <a:pt x="456630" y="2259706"/>
                  <a:pt x="456630" y="2259706"/>
                  <a:pt x="463548" y="2232026"/>
                </a:cubicBezTo>
                <a:cubicBezTo>
                  <a:pt x="463548" y="2232026"/>
                  <a:pt x="463548" y="2232026"/>
                  <a:pt x="463548" y="2231161"/>
                </a:cubicBezTo>
                <a:lnTo>
                  <a:pt x="463548" y="2225106"/>
                </a:lnTo>
                <a:cubicBezTo>
                  <a:pt x="463548" y="2225106"/>
                  <a:pt x="463548" y="2225106"/>
                  <a:pt x="462683" y="2224241"/>
                </a:cubicBezTo>
                <a:lnTo>
                  <a:pt x="456630" y="2218187"/>
                </a:lnTo>
                <a:cubicBezTo>
                  <a:pt x="456630" y="2218187"/>
                  <a:pt x="456630" y="2218187"/>
                  <a:pt x="455765" y="2218187"/>
                </a:cubicBezTo>
                <a:lnTo>
                  <a:pt x="449711" y="2218187"/>
                </a:lnTo>
                <a:cubicBezTo>
                  <a:pt x="442792" y="2211267"/>
                  <a:pt x="463548" y="2197427"/>
                  <a:pt x="449711" y="2190507"/>
                </a:cubicBezTo>
                <a:cubicBezTo>
                  <a:pt x="435874" y="2190507"/>
                  <a:pt x="428955" y="2155908"/>
                  <a:pt x="428955" y="2135148"/>
                </a:cubicBezTo>
                <a:cubicBezTo>
                  <a:pt x="428955" y="2107469"/>
                  <a:pt x="408199" y="1941392"/>
                  <a:pt x="394362" y="1872193"/>
                </a:cubicBezTo>
                <a:cubicBezTo>
                  <a:pt x="387443" y="1796075"/>
                  <a:pt x="394362" y="1650757"/>
                  <a:pt x="387443" y="1588479"/>
                </a:cubicBezTo>
                <a:cubicBezTo>
                  <a:pt x="380526" y="1533131"/>
                  <a:pt x="359777" y="1429363"/>
                  <a:pt x="359769" y="1429322"/>
                </a:cubicBezTo>
                <a:cubicBezTo>
                  <a:pt x="359769" y="1429322"/>
                  <a:pt x="339013" y="1574639"/>
                  <a:pt x="339013" y="1602318"/>
                </a:cubicBezTo>
                <a:cubicBezTo>
                  <a:pt x="332094" y="1629998"/>
                  <a:pt x="290582" y="1886033"/>
                  <a:pt x="290582" y="1920632"/>
                </a:cubicBezTo>
                <a:cubicBezTo>
                  <a:pt x="290582" y="1955232"/>
                  <a:pt x="318257" y="2135148"/>
                  <a:pt x="318257" y="2162828"/>
                </a:cubicBezTo>
                <a:cubicBezTo>
                  <a:pt x="318257" y="2183587"/>
                  <a:pt x="325176" y="2225106"/>
                  <a:pt x="325176" y="2232026"/>
                </a:cubicBezTo>
                <a:cubicBezTo>
                  <a:pt x="325176" y="2238938"/>
                  <a:pt x="332078" y="2245850"/>
                  <a:pt x="332094" y="2245866"/>
                </a:cubicBezTo>
                <a:cubicBezTo>
                  <a:pt x="332094" y="2245866"/>
                  <a:pt x="332094" y="2245866"/>
                  <a:pt x="332094" y="2266626"/>
                </a:cubicBezTo>
                <a:cubicBezTo>
                  <a:pt x="332094" y="2266626"/>
                  <a:pt x="332094" y="2266626"/>
                  <a:pt x="242152" y="2280465"/>
                </a:cubicBezTo>
                <a:cubicBezTo>
                  <a:pt x="242152" y="2280465"/>
                  <a:pt x="242152" y="2280465"/>
                  <a:pt x="242152" y="2259706"/>
                </a:cubicBezTo>
                <a:cubicBezTo>
                  <a:pt x="242152" y="2259706"/>
                  <a:pt x="179884" y="2280465"/>
                  <a:pt x="110698" y="2287385"/>
                </a:cubicBezTo>
                <a:cubicBezTo>
                  <a:pt x="41547" y="2287385"/>
                  <a:pt x="42" y="2273560"/>
                  <a:pt x="0" y="2273546"/>
                </a:cubicBezTo>
                <a:cubicBezTo>
                  <a:pt x="0" y="2273546"/>
                  <a:pt x="0" y="2273546"/>
                  <a:pt x="0" y="2272681"/>
                </a:cubicBezTo>
                <a:lnTo>
                  <a:pt x="0" y="2266626"/>
                </a:lnTo>
                <a:cubicBezTo>
                  <a:pt x="0" y="2266626"/>
                  <a:pt x="0" y="2266626"/>
                  <a:pt x="865" y="2266626"/>
                </a:cubicBezTo>
                <a:lnTo>
                  <a:pt x="6919" y="2266626"/>
                </a:lnTo>
                <a:cubicBezTo>
                  <a:pt x="6919" y="2266626"/>
                  <a:pt x="0" y="2245866"/>
                  <a:pt x="13837" y="2245866"/>
                </a:cubicBezTo>
                <a:cubicBezTo>
                  <a:pt x="20756" y="2238946"/>
                  <a:pt x="69186" y="2245866"/>
                  <a:pt x="89942" y="2238946"/>
                </a:cubicBezTo>
                <a:cubicBezTo>
                  <a:pt x="110690" y="2232029"/>
                  <a:pt x="145265" y="2211282"/>
                  <a:pt x="145291" y="2211267"/>
                </a:cubicBezTo>
                <a:cubicBezTo>
                  <a:pt x="145291" y="2211267"/>
                  <a:pt x="145291" y="2211267"/>
                  <a:pt x="144426" y="2210402"/>
                </a:cubicBezTo>
                <a:lnTo>
                  <a:pt x="138373" y="2204347"/>
                </a:lnTo>
                <a:cubicBezTo>
                  <a:pt x="138373" y="2204347"/>
                  <a:pt x="145272" y="2197446"/>
                  <a:pt x="145291" y="2197427"/>
                </a:cubicBezTo>
                <a:cubicBezTo>
                  <a:pt x="152210" y="2190507"/>
                  <a:pt x="145291" y="2169748"/>
                  <a:pt x="138373" y="2162828"/>
                </a:cubicBezTo>
                <a:cubicBezTo>
                  <a:pt x="131454" y="2148988"/>
                  <a:pt x="159128" y="2128228"/>
                  <a:pt x="152210" y="2114389"/>
                </a:cubicBezTo>
                <a:cubicBezTo>
                  <a:pt x="138373" y="2107469"/>
                  <a:pt x="138373" y="2079789"/>
                  <a:pt x="138373" y="2045190"/>
                </a:cubicBezTo>
                <a:cubicBezTo>
                  <a:pt x="138373" y="2003671"/>
                  <a:pt x="145291" y="1713036"/>
                  <a:pt x="138373" y="1664597"/>
                </a:cubicBezTo>
                <a:cubicBezTo>
                  <a:pt x="124535" y="1616158"/>
                  <a:pt x="131454" y="1498520"/>
                  <a:pt x="124535" y="1429322"/>
                </a:cubicBezTo>
                <a:cubicBezTo>
                  <a:pt x="117619" y="1360139"/>
                  <a:pt x="110701" y="1201043"/>
                  <a:pt x="110698" y="1200966"/>
                </a:cubicBezTo>
                <a:cubicBezTo>
                  <a:pt x="110698" y="1200966"/>
                  <a:pt x="110698" y="1200966"/>
                  <a:pt x="89942" y="1194046"/>
                </a:cubicBezTo>
                <a:cubicBezTo>
                  <a:pt x="89942" y="1194046"/>
                  <a:pt x="76105" y="1194046"/>
                  <a:pt x="69186" y="1180206"/>
                </a:cubicBezTo>
                <a:cubicBezTo>
                  <a:pt x="69186" y="1166366"/>
                  <a:pt x="62268" y="1069488"/>
                  <a:pt x="69186" y="1034889"/>
                </a:cubicBezTo>
                <a:cubicBezTo>
                  <a:pt x="76105" y="1000290"/>
                  <a:pt x="55349" y="854972"/>
                  <a:pt x="62268" y="778854"/>
                </a:cubicBezTo>
                <a:cubicBezTo>
                  <a:pt x="69186" y="695815"/>
                  <a:pt x="41512" y="522819"/>
                  <a:pt x="41512" y="502059"/>
                </a:cubicBezTo>
                <a:cubicBezTo>
                  <a:pt x="48430" y="481299"/>
                  <a:pt x="55349" y="474380"/>
                  <a:pt x="55349" y="453620"/>
                </a:cubicBezTo>
                <a:cubicBezTo>
                  <a:pt x="55349" y="432860"/>
                  <a:pt x="55349" y="405181"/>
                  <a:pt x="76105" y="391341"/>
                </a:cubicBezTo>
                <a:cubicBezTo>
                  <a:pt x="83016" y="391341"/>
                  <a:pt x="96829" y="391341"/>
                  <a:pt x="96861" y="391341"/>
                </a:cubicBezTo>
                <a:cubicBezTo>
                  <a:pt x="96861" y="391341"/>
                  <a:pt x="96861" y="391341"/>
                  <a:pt x="159128" y="370581"/>
                </a:cubicBezTo>
                <a:cubicBezTo>
                  <a:pt x="159128" y="370581"/>
                  <a:pt x="166047" y="363662"/>
                  <a:pt x="179884" y="363662"/>
                </a:cubicBezTo>
                <a:cubicBezTo>
                  <a:pt x="193722" y="356742"/>
                  <a:pt x="228315" y="342902"/>
                  <a:pt x="235233" y="342902"/>
                </a:cubicBezTo>
                <a:cubicBezTo>
                  <a:pt x="249062" y="335987"/>
                  <a:pt x="249071" y="356714"/>
                  <a:pt x="249071" y="356742"/>
                </a:cubicBezTo>
                <a:cubicBezTo>
                  <a:pt x="249071" y="356742"/>
                  <a:pt x="242152" y="356742"/>
                  <a:pt x="235233" y="356742"/>
                </a:cubicBezTo>
                <a:cubicBezTo>
                  <a:pt x="235233" y="363662"/>
                  <a:pt x="255989" y="412101"/>
                  <a:pt x="269827" y="460540"/>
                </a:cubicBezTo>
                <a:cubicBezTo>
                  <a:pt x="283657" y="508955"/>
                  <a:pt x="311310" y="557369"/>
                  <a:pt x="311338" y="557418"/>
                </a:cubicBezTo>
                <a:cubicBezTo>
                  <a:pt x="311338" y="557418"/>
                  <a:pt x="325176" y="502059"/>
                  <a:pt x="332094" y="495139"/>
                </a:cubicBezTo>
                <a:cubicBezTo>
                  <a:pt x="339005" y="495139"/>
                  <a:pt x="345914" y="488236"/>
                  <a:pt x="345931" y="488219"/>
                </a:cubicBezTo>
                <a:cubicBezTo>
                  <a:pt x="345931" y="488219"/>
                  <a:pt x="345931" y="488219"/>
                  <a:pt x="344201" y="488219"/>
                </a:cubicBezTo>
                <a:lnTo>
                  <a:pt x="332094" y="488219"/>
                </a:lnTo>
                <a:cubicBezTo>
                  <a:pt x="332094" y="488219"/>
                  <a:pt x="318257" y="474380"/>
                  <a:pt x="325176" y="467460"/>
                </a:cubicBezTo>
                <a:cubicBezTo>
                  <a:pt x="325176" y="460540"/>
                  <a:pt x="345931" y="425940"/>
                  <a:pt x="352850" y="425940"/>
                </a:cubicBezTo>
                <a:cubicBezTo>
                  <a:pt x="359766" y="419024"/>
                  <a:pt x="373593" y="460501"/>
                  <a:pt x="373606" y="460540"/>
                </a:cubicBezTo>
                <a:cubicBezTo>
                  <a:pt x="373606" y="467452"/>
                  <a:pt x="366703" y="481268"/>
                  <a:pt x="366687" y="481299"/>
                </a:cubicBezTo>
                <a:cubicBezTo>
                  <a:pt x="366687" y="481299"/>
                  <a:pt x="366687" y="508979"/>
                  <a:pt x="366687" y="529738"/>
                </a:cubicBezTo>
                <a:cubicBezTo>
                  <a:pt x="373600" y="550480"/>
                  <a:pt x="373606" y="564313"/>
                  <a:pt x="373606" y="564338"/>
                </a:cubicBezTo>
                <a:cubicBezTo>
                  <a:pt x="373606" y="564338"/>
                  <a:pt x="408199" y="522819"/>
                  <a:pt x="415118" y="508979"/>
                </a:cubicBezTo>
                <a:cubicBezTo>
                  <a:pt x="415118" y="495139"/>
                  <a:pt x="456630" y="419021"/>
                  <a:pt x="456630" y="384421"/>
                </a:cubicBezTo>
                <a:cubicBezTo>
                  <a:pt x="463543" y="342931"/>
                  <a:pt x="435913" y="335992"/>
                  <a:pt x="435874" y="335982"/>
                </a:cubicBezTo>
                <a:close/>
                <a:moveTo>
                  <a:pt x="336561" y="198"/>
                </a:moveTo>
                <a:cubicBezTo>
                  <a:pt x="361201" y="1576"/>
                  <a:pt x="380020" y="9784"/>
                  <a:pt x="388863" y="14513"/>
                </a:cubicBezTo>
                <a:cubicBezTo>
                  <a:pt x="391431" y="14653"/>
                  <a:pt x="393800" y="15304"/>
                  <a:pt x="395838" y="16757"/>
                </a:cubicBezTo>
                <a:cubicBezTo>
                  <a:pt x="399328" y="13483"/>
                  <a:pt x="410658" y="5081"/>
                  <a:pt x="421987" y="10780"/>
                </a:cubicBezTo>
                <a:cubicBezTo>
                  <a:pt x="442592" y="24600"/>
                  <a:pt x="463197" y="52241"/>
                  <a:pt x="456329" y="79882"/>
                </a:cubicBezTo>
                <a:cubicBezTo>
                  <a:pt x="456329" y="107523"/>
                  <a:pt x="463197" y="121344"/>
                  <a:pt x="463197" y="121344"/>
                </a:cubicBezTo>
                <a:lnTo>
                  <a:pt x="457188" y="115297"/>
                </a:lnTo>
                <a:cubicBezTo>
                  <a:pt x="456308" y="114475"/>
                  <a:pt x="450013" y="127146"/>
                  <a:pt x="446036" y="137496"/>
                </a:cubicBezTo>
                <a:cubicBezTo>
                  <a:pt x="448973" y="137373"/>
                  <a:pt x="451136" y="133502"/>
                  <a:pt x="451136" y="129631"/>
                </a:cubicBezTo>
                <a:cubicBezTo>
                  <a:pt x="458088" y="122691"/>
                  <a:pt x="465040" y="136571"/>
                  <a:pt x="465040" y="150452"/>
                </a:cubicBezTo>
                <a:cubicBezTo>
                  <a:pt x="465040" y="164332"/>
                  <a:pt x="465040" y="185152"/>
                  <a:pt x="458088" y="192093"/>
                </a:cubicBezTo>
                <a:cubicBezTo>
                  <a:pt x="458088" y="199033"/>
                  <a:pt x="451136" y="205973"/>
                  <a:pt x="451136" y="205973"/>
                </a:cubicBezTo>
                <a:lnTo>
                  <a:pt x="447660" y="198165"/>
                </a:lnTo>
                <a:cubicBezTo>
                  <a:pt x="445921" y="197298"/>
                  <a:pt x="444183" y="199033"/>
                  <a:pt x="444183" y="205973"/>
                </a:cubicBezTo>
                <a:cubicBezTo>
                  <a:pt x="444183" y="212913"/>
                  <a:pt x="437231" y="233734"/>
                  <a:pt x="430279" y="247614"/>
                </a:cubicBezTo>
                <a:cubicBezTo>
                  <a:pt x="430279" y="261494"/>
                  <a:pt x="416375" y="275375"/>
                  <a:pt x="416375" y="275375"/>
                </a:cubicBezTo>
                <a:cubicBezTo>
                  <a:pt x="416375" y="275414"/>
                  <a:pt x="416375" y="282374"/>
                  <a:pt x="416375" y="303135"/>
                </a:cubicBezTo>
                <a:cubicBezTo>
                  <a:pt x="416375" y="323956"/>
                  <a:pt x="360758" y="344776"/>
                  <a:pt x="360758" y="344776"/>
                </a:cubicBezTo>
                <a:cubicBezTo>
                  <a:pt x="360671" y="344760"/>
                  <a:pt x="284284" y="330884"/>
                  <a:pt x="284284" y="310075"/>
                </a:cubicBezTo>
                <a:cubicBezTo>
                  <a:pt x="284284" y="296195"/>
                  <a:pt x="284284" y="290990"/>
                  <a:pt x="284284" y="289255"/>
                </a:cubicBezTo>
                <a:cubicBezTo>
                  <a:pt x="284255" y="289226"/>
                  <a:pt x="270380" y="275353"/>
                  <a:pt x="270380" y="254554"/>
                </a:cubicBezTo>
                <a:cubicBezTo>
                  <a:pt x="263428" y="233734"/>
                  <a:pt x="256476" y="212913"/>
                  <a:pt x="256476" y="212913"/>
                </a:cubicBezTo>
                <a:cubicBezTo>
                  <a:pt x="256462" y="212942"/>
                  <a:pt x="249515" y="226786"/>
                  <a:pt x="242571" y="219853"/>
                </a:cubicBezTo>
                <a:cubicBezTo>
                  <a:pt x="242571" y="205973"/>
                  <a:pt x="235619" y="185152"/>
                  <a:pt x="235619" y="171272"/>
                </a:cubicBezTo>
                <a:cubicBezTo>
                  <a:pt x="228667" y="157392"/>
                  <a:pt x="235619" y="143511"/>
                  <a:pt x="242571" y="143511"/>
                </a:cubicBezTo>
                <a:lnTo>
                  <a:pt x="244041" y="142887"/>
                </a:lnTo>
                <a:cubicBezTo>
                  <a:pt x="244028" y="142159"/>
                  <a:pt x="243718" y="142075"/>
                  <a:pt x="243409" y="142075"/>
                </a:cubicBezTo>
                <a:lnTo>
                  <a:pt x="231389" y="139483"/>
                </a:lnTo>
                <a:cubicBezTo>
                  <a:pt x="229672" y="142039"/>
                  <a:pt x="229681" y="128254"/>
                  <a:pt x="236541" y="128254"/>
                </a:cubicBezTo>
                <a:cubicBezTo>
                  <a:pt x="236556" y="128223"/>
                  <a:pt x="243409" y="114434"/>
                  <a:pt x="243409" y="114434"/>
                </a:cubicBezTo>
                <a:cubicBezTo>
                  <a:pt x="243388" y="114455"/>
                  <a:pt x="236531" y="121344"/>
                  <a:pt x="229672" y="121344"/>
                </a:cubicBezTo>
                <a:cubicBezTo>
                  <a:pt x="229647" y="121344"/>
                  <a:pt x="222804" y="121344"/>
                  <a:pt x="222804" y="121344"/>
                </a:cubicBezTo>
                <a:cubicBezTo>
                  <a:pt x="222831" y="121330"/>
                  <a:pt x="236541" y="114413"/>
                  <a:pt x="236541" y="93703"/>
                </a:cubicBezTo>
                <a:cubicBezTo>
                  <a:pt x="236541" y="72972"/>
                  <a:pt x="243409" y="24600"/>
                  <a:pt x="298356" y="3869"/>
                </a:cubicBezTo>
                <a:cubicBezTo>
                  <a:pt x="312093" y="414"/>
                  <a:pt x="324971" y="-450"/>
                  <a:pt x="336561" y="198"/>
                </a:cubicBezTo>
                <a:close/>
              </a:path>
            </a:pathLst>
          </a:custGeom>
          <a:solidFill>
            <a:srgbClr val="0070C0">
              <a:alpha val="6000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291" name="Google Shape;291;p21"/>
          <p:cNvSpPr/>
          <p:nvPr/>
        </p:nvSpPr>
        <p:spPr>
          <a:xfrm>
            <a:off x="6305498" y="3921900"/>
            <a:ext cx="1132999" cy="378042"/>
          </a:xfrm>
          <a:prstGeom prst="rect">
            <a:avLst/>
          </a:prstGeom>
          <a:solidFill>
            <a:srgbClr val="0070C0"/>
          </a:solidFill>
          <a:ln>
            <a:noFill/>
          </a:ln>
        </p:spPr>
        <p:txBody>
          <a:bodyPr anchorCtr="0" anchor="ctr" bIns="27000" lIns="91425" spcFirstLastPara="1" rIns="91425" wrap="square" tIns="27000">
            <a:noAutofit/>
          </a:bodyPr>
          <a:lstStyle/>
          <a:p>
            <a:pPr indent="0" lvl="0" marL="0" marR="0" rtl="0" algn="ctr">
              <a:spcBef>
                <a:spcPts val="0"/>
              </a:spcBef>
              <a:spcAft>
                <a:spcPts val="0"/>
              </a:spcAft>
              <a:buNone/>
            </a:pPr>
            <a:r>
              <a:rPr lang="tr-TR" sz="2400">
                <a:solidFill>
                  <a:schemeClr val="lt1"/>
                </a:solidFill>
                <a:latin typeface="Rockwell"/>
                <a:ea typeface="Rockwell"/>
                <a:cs typeface="Rockwell"/>
                <a:sym typeface="Rockwell"/>
              </a:rPr>
              <a:t>20</a:t>
            </a:r>
            <a:endParaRPr sz="2400">
              <a:solidFill>
                <a:schemeClr val="lt1"/>
              </a:solidFill>
              <a:latin typeface="Rockwell"/>
              <a:ea typeface="Rockwell"/>
              <a:cs typeface="Rockwell"/>
              <a:sym typeface="Rockwell"/>
            </a:endParaRPr>
          </a:p>
        </p:txBody>
      </p:sp>
      <p:sp>
        <p:nvSpPr>
          <p:cNvPr id="292" name="Google Shape;292;p21"/>
          <p:cNvSpPr/>
          <p:nvPr/>
        </p:nvSpPr>
        <p:spPr>
          <a:xfrm>
            <a:off x="1395764" y="3921900"/>
            <a:ext cx="4766693" cy="378042"/>
          </a:xfrm>
          <a:prstGeom prst="rect">
            <a:avLst/>
          </a:prstGeom>
          <a:solidFill>
            <a:srgbClr val="00B0F0"/>
          </a:solidFill>
          <a:ln>
            <a:noFill/>
          </a:ln>
        </p:spPr>
        <p:txBody>
          <a:bodyPr anchorCtr="0" anchor="ctr" bIns="27000" lIns="91425" spcFirstLastPara="1" rIns="91425" wrap="square" tIns="27000">
            <a:noAutofit/>
          </a:bodyPr>
          <a:lstStyle/>
          <a:p>
            <a:pPr indent="0" lvl="0" marL="0" marR="0" rtl="0" algn="ctr">
              <a:spcBef>
                <a:spcPts val="0"/>
              </a:spcBef>
              <a:spcAft>
                <a:spcPts val="0"/>
              </a:spcAft>
              <a:buNone/>
            </a:pPr>
            <a:r>
              <a:rPr lang="tr-TR" sz="2400">
                <a:solidFill>
                  <a:schemeClr val="lt1"/>
                </a:solidFill>
                <a:latin typeface="Rockwell"/>
                <a:ea typeface="Rockwell"/>
                <a:cs typeface="Rockwell"/>
                <a:sym typeface="Rockwell"/>
              </a:rPr>
              <a:t>80</a:t>
            </a:r>
            <a:endParaRPr sz="2400">
              <a:solidFill>
                <a:schemeClr val="lt1"/>
              </a:solidFill>
              <a:latin typeface="Rockwell"/>
              <a:ea typeface="Rockwell"/>
              <a:cs typeface="Rockwell"/>
              <a:sym typeface="Rockwell"/>
            </a:endParaRPr>
          </a:p>
        </p:txBody>
      </p:sp>
      <p:sp>
        <p:nvSpPr>
          <p:cNvPr id="293" name="Google Shape;293;p21"/>
          <p:cNvSpPr txBox="1"/>
          <p:nvPr/>
        </p:nvSpPr>
        <p:spPr>
          <a:xfrm>
            <a:off x="1446821" y="939715"/>
            <a:ext cx="5886731" cy="911532"/>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050">
                <a:solidFill>
                  <a:srgbClr val="262626"/>
                </a:solidFill>
                <a:latin typeface="Rockwell"/>
                <a:ea typeface="Rockwell"/>
                <a:cs typeface="Rockwell"/>
                <a:sym typeface="Rockwell"/>
              </a:rPr>
              <a:t>Click on the button under the presentation preview that says "Use as  Google Slides Theme".</a:t>
            </a:r>
            <a:endParaRPr/>
          </a:p>
          <a:p>
            <a:pPr indent="0" lvl="0" marL="0" marR="0" rtl="0" algn="l">
              <a:lnSpc>
                <a:spcPct val="130000"/>
              </a:lnSpc>
              <a:spcBef>
                <a:spcPts val="0"/>
              </a:spcBef>
              <a:spcAft>
                <a:spcPts val="0"/>
              </a:spcAft>
              <a:buNone/>
            </a:pPr>
            <a:r>
              <a:rPr lang="tr-TR" sz="1050">
                <a:solidFill>
                  <a:srgbClr val="262626"/>
                </a:solidFill>
                <a:latin typeface="Rockwell"/>
                <a:ea typeface="Rockwell"/>
                <a:cs typeface="Rockwell"/>
                <a:sym typeface="Rockwell"/>
              </a:rPr>
              <a:t>You will get a copy of this document on your Google Drive and will be able to edit, add or delete slides.</a:t>
            </a:r>
            <a:endParaRPr/>
          </a:p>
          <a:p>
            <a:pPr indent="0" lvl="0" marL="0" marR="0" rtl="0" algn="l">
              <a:lnSpc>
                <a:spcPct val="130000"/>
              </a:lnSpc>
              <a:spcBef>
                <a:spcPts val="0"/>
              </a:spcBef>
              <a:spcAft>
                <a:spcPts val="0"/>
              </a:spcAft>
              <a:buNone/>
            </a:pPr>
            <a:r>
              <a:rPr lang="tr-TR" sz="1050">
                <a:solidFill>
                  <a:srgbClr val="262626"/>
                </a:solidFill>
                <a:latin typeface="Rockwell"/>
                <a:ea typeface="Rockwell"/>
                <a:cs typeface="Rockwell"/>
                <a:sym typeface="Rockwell"/>
              </a:rPr>
              <a:t>You have to be signed in to your Google account.</a:t>
            </a:r>
            <a:endParaRPr sz="1050">
              <a:solidFill>
                <a:srgbClr val="262626"/>
              </a:solidFill>
              <a:latin typeface="Rockwell"/>
              <a:ea typeface="Rockwell"/>
              <a:cs typeface="Rockwell"/>
              <a:sym typeface="Rockwell"/>
            </a:endParaRPr>
          </a:p>
        </p:txBody>
      </p:sp>
      <p:sp>
        <p:nvSpPr>
          <p:cNvPr id="294" name="Google Shape;294;p21"/>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4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78"/>
                                        </p:tgtEl>
                                        <p:attrNameLst>
                                          <p:attrName>style.visibility</p:attrName>
                                        </p:attrNameLst>
                                      </p:cBhvr>
                                      <p:to>
                                        <p:strVal val="visible"/>
                                      </p:to>
                                    </p:set>
                                    <p:anim calcmode="lin" valueType="num">
                                      <p:cBhvr additive="base">
                                        <p:cTn dur="500"/>
                                        <p:tgtEl>
                                          <p:spTgt spid="278"/>
                                        </p:tgtEl>
                                        <p:attrNameLst>
                                          <p:attrName>ppt_w</p:attrName>
                                        </p:attrNameLst>
                                      </p:cBhvr>
                                      <p:tavLst>
                                        <p:tav fmla="" tm="0">
                                          <p:val>
                                            <p:strVal val="0"/>
                                          </p:val>
                                        </p:tav>
                                        <p:tav fmla="" tm="100000">
                                          <p:val>
                                            <p:strVal val="#ppt_w"/>
                                          </p:val>
                                        </p:tav>
                                      </p:tavLst>
                                    </p:anim>
                                    <p:anim calcmode="lin" valueType="num">
                                      <p:cBhvr additive="base">
                                        <p:cTn dur="500"/>
                                        <p:tgtEl>
                                          <p:spTgt spid="278"/>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200"/>
                                        <p:tgtEl>
                                          <p:spTgt spid="277"/>
                                        </p:tgtEl>
                                      </p:cBhvr>
                                    </p:animEffect>
                                  </p:childTnLst>
                                </p:cTn>
                              </p:par>
                            </p:childTnLst>
                          </p:cTn>
                        </p:par>
                        <p:par>
                          <p:cTn fill="hold">
                            <p:stCondLst>
                              <p:cond delay="1700"/>
                            </p:stCondLst>
                            <p:childTnLst>
                              <p:par>
                                <p:cTn fill="hold" nodeType="afterEffect" presetClass="entr" presetID="1" presetSubtype="0">
                                  <p:stCondLst>
                                    <p:cond delay="0"/>
                                  </p:stCondLst>
                                  <p:childTnLst>
                                    <p:set>
                                      <p:cBhvr>
                                        <p:cTn dur="1" fill="hold">
                                          <p:stCondLst>
                                            <p:cond delay="0"/>
                                          </p:stCondLst>
                                        </p:cTn>
                                        <p:tgtEl>
                                          <p:spTgt spid="2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childTnLst>
                          </p:cTn>
                        </p:par>
                        <p:par>
                          <p:cTn fill="hold">
                            <p:stCondLst>
                              <p:cond delay="1701"/>
                            </p:stCondLst>
                            <p:childTnLst>
                              <p:par>
                                <p:cTn fill="hold" nodeType="after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22"/>
          <p:cNvSpPr txBox="1"/>
          <p:nvPr/>
        </p:nvSpPr>
        <p:spPr>
          <a:xfrm>
            <a:off x="776112" y="352084"/>
            <a:ext cx="1798314" cy="41549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2100">
                <a:solidFill>
                  <a:srgbClr val="0070C0"/>
                </a:solidFill>
                <a:latin typeface="Rockwell"/>
                <a:ea typeface="Rockwell"/>
                <a:cs typeface="Rockwell"/>
                <a:sym typeface="Rockwell"/>
              </a:rPr>
              <a:t>Management</a:t>
            </a:r>
            <a:endParaRPr sz="2100">
              <a:solidFill>
                <a:srgbClr val="0070C0"/>
              </a:solidFill>
              <a:latin typeface="Rockwell"/>
              <a:ea typeface="Rockwell"/>
              <a:cs typeface="Rockwell"/>
              <a:sym typeface="Rockwell"/>
            </a:endParaRPr>
          </a:p>
        </p:txBody>
      </p:sp>
      <p:sp>
        <p:nvSpPr>
          <p:cNvPr id="300" name="Google Shape;300;p22"/>
          <p:cNvSpPr txBox="1"/>
          <p:nvPr/>
        </p:nvSpPr>
        <p:spPr>
          <a:xfrm>
            <a:off x="301159" y="254118"/>
            <a:ext cx="420307" cy="589441"/>
          </a:xfrm>
          <a:prstGeom prst="rect">
            <a:avLst/>
          </a:prstGeom>
          <a:noFill/>
          <a:ln>
            <a:noFill/>
          </a:ln>
        </p:spPr>
        <p:txBody>
          <a:bodyPr anchorCtr="0" anchor="ctr" bIns="45700" lIns="91425" spcFirstLastPara="1" rIns="91425" wrap="square" tIns="35100">
            <a:noAutofit/>
          </a:bodyPr>
          <a:lstStyle/>
          <a:p>
            <a:pPr indent="0" lvl="0" marL="0" marR="0" rtl="0" algn="ctr">
              <a:spcBef>
                <a:spcPts val="0"/>
              </a:spcBef>
              <a:spcAft>
                <a:spcPts val="0"/>
              </a:spcAft>
              <a:buNone/>
            </a:pPr>
            <a:r>
              <a:rPr lang="tr-TR" sz="3300">
                <a:solidFill>
                  <a:srgbClr val="0070C0"/>
                </a:solidFill>
                <a:latin typeface="Questrial"/>
                <a:ea typeface="Questrial"/>
                <a:cs typeface="Questrial"/>
                <a:sym typeface="Questrial"/>
              </a:rPr>
              <a:t>1</a:t>
            </a:r>
            <a:endParaRPr sz="3300">
              <a:solidFill>
                <a:srgbClr val="0070C0"/>
              </a:solidFill>
              <a:latin typeface="Questrial"/>
              <a:ea typeface="Questrial"/>
              <a:cs typeface="Questrial"/>
              <a:sym typeface="Questrial"/>
            </a:endParaRPr>
          </a:p>
        </p:txBody>
      </p:sp>
      <p:sp>
        <p:nvSpPr>
          <p:cNvPr id="301" name="Google Shape;301;p22"/>
          <p:cNvSpPr/>
          <p:nvPr/>
        </p:nvSpPr>
        <p:spPr>
          <a:xfrm>
            <a:off x="304842"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02" name="Google Shape;302;p22"/>
          <p:cNvSpPr/>
          <p:nvPr/>
        </p:nvSpPr>
        <p:spPr>
          <a:xfrm flipH="1">
            <a:off x="634156" y="361325"/>
            <a:ext cx="79862" cy="377163"/>
          </a:xfrm>
          <a:custGeom>
            <a:rect b="b" l="l" r="r" t="t"/>
            <a:pathLst>
              <a:path extrusionOk="0" h="440" w="93">
                <a:moveTo>
                  <a:pt x="0" y="0"/>
                </a:moveTo>
                <a:cubicBezTo>
                  <a:pt x="93" y="0"/>
                  <a:pt x="93" y="0"/>
                  <a:pt x="93" y="0"/>
                </a:cubicBezTo>
                <a:cubicBezTo>
                  <a:pt x="93" y="37"/>
                  <a:pt x="93" y="37"/>
                  <a:pt x="93" y="37"/>
                </a:cubicBezTo>
                <a:cubicBezTo>
                  <a:pt x="44" y="37"/>
                  <a:pt x="44" y="37"/>
                  <a:pt x="44" y="37"/>
                </a:cubicBezTo>
                <a:cubicBezTo>
                  <a:pt x="44" y="403"/>
                  <a:pt x="44" y="403"/>
                  <a:pt x="44" y="403"/>
                </a:cubicBezTo>
                <a:cubicBezTo>
                  <a:pt x="93" y="403"/>
                  <a:pt x="93" y="403"/>
                  <a:pt x="93" y="403"/>
                </a:cubicBezTo>
                <a:cubicBezTo>
                  <a:pt x="93" y="440"/>
                  <a:pt x="93" y="440"/>
                  <a:pt x="93" y="440"/>
                </a:cubicBezTo>
                <a:cubicBezTo>
                  <a:pt x="0" y="440"/>
                  <a:pt x="0" y="440"/>
                  <a:pt x="0" y="440"/>
                </a:cubicBezTo>
                <a:cubicBezTo>
                  <a:pt x="0" y="293"/>
                  <a:pt x="0" y="147"/>
                  <a:pt x="0" y="0"/>
                </a:cubicBezTo>
                <a:close/>
              </a:path>
            </a:pathLst>
          </a:custGeom>
          <a:solidFill>
            <a:srgbClr val="A5A5A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03" name="Google Shape;303;p22"/>
          <p:cNvSpPr/>
          <p:nvPr/>
        </p:nvSpPr>
        <p:spPr>
          <a:xfrm>
            <a:off x="1246845" y="3788615"/>
            <a:ext cx="800257" cy="626212"/>
          </a:xfrm>
          <a:custGeom>
            <a:rect b="b" l="l" r="r" t="t"/>
            <a:pathLst>
              <a:path extrusionOk="0" h="716" w="915">
                <a:moveTo>
                  <a:pt x="0" y="716"/>
                </a:moveTo>
                <a:lnTo>
                  <a:pt x="459" y="0"/>
                </a:lnTo>
                <a:lnTo>
                  <a:pt x="915" y="716"/>
                </a:lnTo>
                <a:lnTo>
                  <a:pt x="0" y="716"/>
                </a:lnTo>
                <a:close/>
              </a:path>
            </a:pathLst>
          </a:custGeom>
          <a:solidFill>
            <a:srgbClr val="0070C0"/>
          </a:solidFill>
          <a:ln>
            <a:noFill/>
          </a:ln>
        </p:spPr>
        <p:txBody>
          <a:bodyPr anchorCtr="0" anchor="b" bIns="34275" lIns="68575" spcFirstLastPara="1" rIns="68575" wrap="square" tIns="34275">
            <a:noAutofit/>
          </a:bodyPr>
          <a:lstStyle/>
          <a:p>
            <a:pPr indent="0" lvl="0" marL="0" marR="0" rtl="0" algn="ctr">
              <a:spcBef>
                <a:spcPts val="0"/>
              </a:spcBef>
              <a:spcAft>
                <a:spcPts val="0"/>
              </a:spcAft>
              <a:buNone/>
            </a:pPr>
            <a:r>
              <a:rPr b="1" lang="tr-TR" sz="1500">
                <a:solidFill>
                  <a:schemeClr val="lt1"/>
                </a:solidFill>
                <a:latin typeface="Rockwell"/>
                <a:ea typeface="Rockwell"/>
                <a:cs typeface="Rockwell"/>
                <a:sym typeface="Rockwell"/>
              </a:rPr>
              <a:t>9,571</a:t>
            </a:r>
            <a:endParaRPr b="1" sz="1500">
              <a:solidFill>
                <a:schemeClr val="lt1"/>
              </a:solidFill>
              <a:latin typeface="Rockwell"/>
              <a:ea typeface="Rockwell"/>
              <a:cs typeface="Rockwell"/>
              <a:sym typeface="Rockwell"/>
            </a:endParaRPr>
          </a:p>
        </p:txBody>
      </p:sp>
      <p:sp>
        <p:nvSpPr>
          <p:cNvPr id="304" name="Google Shape;304;p22"/>
          <p:cNvSpPr/>
          <p:nvPr/>
        </p:nvSpPr>
        <p:spPr>
          <a:xfrm>
            <a:off x="1883553" y="2939381"/>
            <a:ext cx="1890005" cy="1475446"/>
          </a:xfrm>
          <a:custGeom>
            <a:rect b="b" l="l" r="r" t="t"/>
            <a:pathLst>
              <a:path extrusionOk="0" h="1687" w="2161">
                <a:moveTo>
                  <a:pt x="0" y="1687"/>
                </a:moveTo>
                <a:lnTo>
                  <a:pt x="1079" y="0"/>
                </a:lnTo>
                <a:lnTo>
                  <a:pt x="2161" y="1687"/>
                </a:lnTo>
                <a:lnTo>
                  <a:pt x="0" y="1687"/>
                </a:lnTo>
                <a:close/>
              </a:path>
            </a:pathLst>
          </a:custGeom>
          <a:solidFill>
            <a:srgbClr val="00B0F0"/>
          </a:solidFill>
          <a:ln>
            <a:noFill/>
          </a:ln>
        </p:spPr>
        <p:txBody>
          <a:bodyPr anchorCtr="0" anchor="ctr" bIns="35100" lIns="68575" spcFirstLastPara="1" rIns="68575" wrap="square" tIns="34275">
            <a:noAutofit/>
          </a:bodyPr>
          <a:lstStyle/>
          <a:p>
            <a:pPr indent="0" lvl="0" marL="0" marR="0" rtl="0" algn="ctr">
              <a:spcBef>
                <a:spcPts val="0"/>
              </a:spcBef>
              <a:spcAft>
                <a:spcPts val="0"/>
              </a:spcAft>
              <a:buNone/>
            </a:pPr>
            <a:r>
              <a:rPr b="1" lang="tr-TR" sz="1800">
                <a:solidFill>
                  <a:schemeClr val="lt1"/>
                </a:solidFill>
                <a:latin typeface="Rockwell"/>
                <a:ea typeface="Rockwell"/>
                <a:cs typeface="Rockwell"/>
                <a:sym typeface="Rockwell"/>
              </a:rPr>
              <a:t>27,395</a:t>
            </a:r>
            <a:endParaRPr b="1" sz="1800">
              <a:solidFill>
                <a:schemeClr val="lt1"/>
              </a:solidFill>
              <a:latin typeface="Rockwell"/>
              <a:ea typeface="Rockwell"/>
              <a:cs typeface="Rockwell"/>
              <a:sym typeface="Rockwell"/>
            </a:endParaRPr>
          </a:p>
        </p:txBody>
      </p:sp>
      <p:sp>
        <p:nvSpPr>
          <p:cNvPr id="305" name="Google Shape;305;p22"/>
          <p:cNvSpPr/>
          <p:nvPr/>
        </p:nvSpPr>
        <p:spPr>
          <a:xfrm>
            <a:off x="2978037" y="2071779"/>
            <a:ext cx="2998121" cy="2343047"/>
          </a:xfrm>
          <a:custGeom>
            <a:rect b="b" l="l" r="r" t="t"/>
            <a:pathLst>
              <a:path extrusionOk="0" h="2679" w="3428">
                <a:moveTo>
                  <a:pt x="0" y="2679"/>
                </a:moveTo>
                <a:lnTo>
                  <a:pt x="1715" y="0"/>
                </a:lnTo>
                <a:lnTo>
                  <a:pt x="3428" y="2679"/>
                </a:lnTo>
                <a:lnTo>
                  <a:pt x="0" y="2679"/>
                </a:lnTo>
                <a:close/>
              </a:path>
            </a:pathLst>
          </a:custGeom>
          <a:solidFill>
            <a:srgbClr val="0070C0"/>
          </a:solidFill>
          <a:ln>
            <a:noFill/>
          </a:ln>
        </p:spPr>
        <p:txBody>
          <a:bodyPr anchorCtr="0" anchor="ctr" bIns="35100" lIns="68575" spcFirstLastPara="1" rIns="68575" wrap="square" tIns="34275">
            <a:noAutofit/>
          </a:bodyPr>
          <a:lstStyle/>
          <a:p>
            <a:pPr indent="0" lvl="0" marL="0" marR="0" rtl="0" algn="ctr">
              <a:spcBef>
                <a:spcPts val="0"/>
              </a:spcBef>
              <a:spcAft>
                <a:spcPts val="0"/>
              </a:spcAft>
              <a:buNone/>
            </a:pPr>
            <a:r>
              <a:rPr b="1" lang="tr-TR" sz="2700">
                <a:solidFill>
                  <a:schemeClr val="lt1"/>
                </a:solidFill>
                <a:latin typeface="Rockwell"/>
                <a:ea typeface="Rockwell"/>
                <a:cs typeface="Rockwell"/>
                <a:sym typeface="Rockwell"/>
              </a:rPr>
              <a:t>54,589</a:t>
            </a:r>
            <a:endParaRPr b="1" sz="2700">
              <a:solidFill>
                <a:schemeClr val="lt1"/>
              </a:solidFill>
              <a:latin typeface="Rockwell"/>
              <a:ea typeface="Rockwell"/>
              <a:cs typeface="Rockwell"/>
              <a:sym typeface="Rockwell"/>
            </a:endParaRPr>
          </a:p>
        </p:txBody>
      </p:sp>
      <p:grpSp>
        <p:nvGrpSpPr>
          <p:cNvPr id="306" name="Google Shape;306;p22"/>
          <p:cNvGrpSpPr/>
          <p:nvPr/>
        </p:nvGrpSpPr>
        <p:grpSpPr>
          <a:xfrm>
            <a:off x="3467813" y="1653722"/>
            <a:ext cx="785389" cy="787138"/>
            <a:chOff x="4587999" y="1788288"/>
            <a:chExt cx="1047185" cy="1049517"/>
          </a:xfrm>
        </p:grpSpPr>
        <p:sp>
          <p:nvSpPr>
            <p:cNvPr id="307" name="Google Shape;307;p22"/>
            <p:cNvSpPr/>
            <p:nvPr/>
          </p:nvSpPr>
          <p:spPr>
            <a:xfrm>
              <a:off x="4587999" y="1788288"/>
              <a:ext cx="1047185" cy="1049517"/>
            </a:xfrm>
            <a:prstGeom prst="ellipse">
              <a:avLst/>
            </a:pr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08" name="Google Shape;308;p22"/>
            <p:cNvSpPr/>
            <p:nvPr/>
          </p:nvSpPr>
          <p:spPr>
            <a:xfrm>
              <a:off x="4791464" y="1988840"/>
              <a:ext cx="640254" cy="648412"/>
            </a:xfrm>
            <a:custGeom>
              <a:rect b="b" l="l" r="r" t="t"/>
              <a:pathLst>
                <a:path extrusionOk="0" h="58" w="57">
                  <a:moveTo>
                    <a:pt x="3" y="17"/>
                  </a:moveTo>
                  <a:cubicBezTo>
                    <a:pt x="3" y="17"/>
                    <a:pt x="3" y="17"/>
                    <a:pt x="3" y="17"/>
                  </a:cubicBezTo>
                  <a:cubicBezTo>
                    <a:pt x="3" y="17"/>
                    <a:pt x="2" y="17"/>
                    <a:pt x="2" y="17"/>
                  </a:cubicBezTo>
                  <a:cubicBezTo>
                    <a:pt x="3" y="17"/>
                    <a:pt x="3" y="17"/>
                    <a:pt x="3" y="17"/>
                  </a:cubicBezTo>
                  <a:cubicBezTo>
                    <a:pt x="3" y="17"/>
                    <a:pt x="3" y="17"/>
                    <a:pt x="3" y="17"/>
                  </a:cubicBezTo>
                  <a:cubicBezTo>
                    <a:pt x="3" y="17"/>
                    <a:pt x="3" y="17"/>
                    <a:pt x="3" y="17"/>
                  </a:cubicBezTo>
                  <a:close/>
                  <a:moveTo>
                    <a:pt x="2" y="17"/>
                  </a:moveTo>
                  <a:cubicBezTo>
                    <a:pt x="2" y="17"/>
                    <a:pt x="2" y="17"/>
                    <a:pt x="2" y="17"/>
                  </a:cubicBezTo>
                  <a:cubicBezTo>
                    <a:pt x="2" y="17"/>
                    <a:pt x="2" y="17"/>
                    <a:pt x="2" y="17"/>
                  </a:cubicBezTo>
                  <a:cubicBezTo>
                    <a:pt x="2" y="17"/>
                    <a:pt x="2" y="17"/>
                    <a:pt x="2" y="17"/>
                  </a:cubicBezTo>
                  <a:cubicBezTo>
                    <a:pt x="2" y="17"/>
                    <a:pt x="2" y="17"/>
                    <a:pt x="2" y="17"/>
                  </a:cubicBezTo>
                  <a:cubicBezTo>
                    <a:pt x="2" y="17"/>
                    <a:pt x="2" y="17"/>
                    <a:pt x="2" y="17"/>
                  </a:cubicBezTo>
                  <a:close/>
                  <a:moveTo>
                    <a:pt x="43" y="9"/>
                  </a:move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2" y="9"/>
                    <a:pt x="42" y="9"/>
                    <a:pt x="42" y="9"/>
                  </a:cubicBezTo>
                  <a:cubicBezTo>
                    <a:pt x="42" y="8"/>
                    <a:pt x="42" y="8"/>
                    <a:pt x="42" y="8"/>
                  </a:cubicBezTo>
                  <a:cubicBezTo>
                    <a:pt x="42" y="8"/>
                    <a:pt x="42" y="8"/>
                    <a:pt x="42" y="8"/>
                  </a:cubicBezTo>
                  <a:cubicBezTo>
                    <a:pt x="42" y="8"/>
                    <a:pt x="42" y="8"/>
                    <a:pt x="42" y="8"/>
                  </a:cubicBezTo>
                  <a:cubicBezTo>
                    <a:pt x="42" y="8"/>
                    <a:pt x="42" y="8"/>
                    <a:pt x="42" y="8"/>
                  </a:cubicBezTo>
                  <a:cubicBezTo>
                    <a:pt x="42" y="8"/>
                    <a:pt x="42" y="8"/>
                    <a:pt x="42" y="8"/>
                  </a:cubicBezTo>
                  <a:cubicBezTo>
                    <a:pt x="42" y="9"/>
                    <a:pt x="42"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ubicBezTo>
                    <a:pt x="43" y="9"/>
                    <a:pt x="43" y="9"/>
                    <a:pt x="43" y="9"/>
                  </a:cubicBezTo>
                  <a:close/>
                  <a:moveTo>
                    <a:pt x="55" y="19"/>
                  </a:moveTo>
                  <a:cubicBezTo>
                    <a:pt x="56" y="22"/>
                    <a:pt x="57" y="25"/>
                    <a:pt x="57" y="29"/>
                  </a:cubicBezTo>
                  <a:cubicBezTo>
                    <a:pt x="57" y="45"/>
                    <a:pt x="44" y="58"/>
                    <a:pt x="28" y="58"/>
                  </a:cubicBezTo>
                  <a:cubicBezTo>
                    <a:pt x="13" y="58"/>
                    <a:pt x="0" y="45"/>
                    <a:pt x="0" y="29"/>
                  </a:cubicBezTo>
                  <a:cubicBezTo>
                    <a:pt x="0" y="25"/>
                    <a:pt x="1" y="21"/>
                    <a:pt x="2" y="18"/>
                  </a:cubicBezTo>
                  <a:cubicBezTo>
                    <a:pt x="2" y="21"/>
                    <a:pt x="2" y="21"/>
                    <a:pt x="2" y="21"/>
                  </a:cubicBezTo>
                  <a:cubicBezTo>
                    <a:pt x="2" y="21"/>
                    <a:pt x="2" y="21"/>
                    <a:pt x="2" y="21"/>
                  </a:cubicBezTo>
                  <a:cubicBezTo>
                    <a:pt x="2" y="21"/>
                    <a:pt x="2" y="21"/>
                    <a:pt x="2" y="21"/>
                  </a:cubicBezTo>
                  <a:cubicBezTo>
                    <a:pt x="2" y="21"/>
                    <a:pt x="2" y="21"/>
                    <a:pt x="2" y="21"/>
                  </a:cubicBezTo>
                  <a:cubicBezTo>
                    <a:pt x="2" y="21"/>
                    <a:pt x="2" y="21"/>
                    <a:pt x="3" y="21"/>
                  </a:cubicBezTo>
                  <a:cubicBezTo>
                    <a:pt x="3" y="21"/>
                    <a:pt x="3" y="21"/>
                    <a:pt x="3" y="21"/>
                  </a:cubicBezTo>
                  <a:cubicBezTo>
                    <a:pt x="3" y="21"/>
                    <a:pt x="3" y="21"/>
                    <a:pt x="3" y="21"/>
                  </a:cubicBezTo>
                  <a:cubicBezTo>
                    <a:pt x="3" y="21"/>
                    <a:pt x="3" y="21"/>
                    <a:pt x="3" y="21"/>
                  </a:cubicBezTo>
                  <a:cubicBezTo>
                    <a:pt x="3" y="22"/>
                    <a:pt x="3" y="22"/>
                    <a:pt x="3" y="22"/>
                  </a:cubicBezTo>
                  <a:cubicBezTo>
                    <a:pt x="3" y="22"/>
                    <a:pt x="3" y="22"/>
                    <a:pt x="3" y="22"/>
                  </a:cubicBezTo>
                  <a:cubicBezTo>
                    <a:pt x="3" y="22"/>
                    <a:pt x="3" y="22"/>
                    <a:pt x="3" y="22"/>
                  </a:cubicBezTo>
                  <a:cubicBezTo>
                    <a:pt x="3" y="22"/>
                    <a:pt x="3" y="22"/>
                    <a:pt x="3" y="22"/>
                  </a:cubicBezTo>
                  <a:cubicBezTo>
                    <a:pt x="3" y="22"/>
                    <a:pt x="4" y="22"/>
                    <a:pt x="4" y="22"/>
                  </a:cubicBezTo>
                  <a:cubicBezTo>
                    <a:pt x="4" y="22"/>
                    <a:pt x="4" y="22"/>
                    <a:pt x="4" y="22"/>
                  </a:cubicBezTo>
                  <a:cubicBezTo>
                    <a:pt x="4" y="22"/>
                    <a:pt x="4" y="22"/>
                    <a:pt x="4" y="22"/>
                  </a:cubicBezTo>
                  <a:cubicBezTo>
                    <a:pt x="4" y="22"/>
                    <a:pt x="4" y="22"/>
                    <a:pt x="4" y="22"/>
                  </a:cubicBezTo>
                  <a:cubicBezTo>
                    <a:pt x="4" y="22"/>
                    <a:pt x="4" y="22"/>
                    <a:pt x="4" y="22"/>
                  </a:cubicBezTo>
                  <a:cubicBezTo>
                    <a:pt x="4" y="22"/>
                    <a:pt x="4" y="22"/>
                    <a:pt x="4" y="22"/>
                  </a:cubicBezTo>
                  <a:cubicBezTo>
                    <a:pt x="4" y="22"/>
                    <a:pt x="4" y="22"/>
                    <a:pt x="4" y="22"/>
                  </a:cubicBezTo>
                  <a:cubicBezTo>
                    <a:pt x="4" y="23"/>
                    <a:pt x="4" y="23"/>
                    <a:pt x="4" y="23"/>
                  </a:cubicBezTo>
                  <a:cubicBezTo>
                    <a:pt x="4" y="23"/>
                    <a:pt x="4" y="23"/>
                    <a:pt x="4" y="23"/>
                  </a:cubicBezTo>
                  <a:cubicBezTo>
                    <a:pt x="4" y="23"/>
                    <a:pt x="4" y="23"/>
                    <a:pt x="4" y="23"/>
                  </a:cubicBezTo>
                  <a:cubicBezTo>
                    <a:pt x="4" y="23"/>
                    <a:pt x="4" y="23"/>
                    <a:pt x="4" y="23"/>
                  </a:cubicBezTo>
                  <a:cubicBezTo>
                    <a:pt x="4" y="23"/>
                    <a:pt x="4" y="23"/>
                    <a:pt x="4" y="23"/>
                  </a:cubicBezTo>
                  <a:cubicBezTo>
                    <a:pt x="5" y="23"/>
                    <a:pt x="5" y="23"/>
                    <a:pt x="5" y="23"/>
                  </a:cubicBezTo>
                  <a:cubicBezTo>
                    <a:pt x="5" y="23"/>
                    <a:pt x="5" y="23"/>
                    <a:pt x="5" y="23"/>
                  </a:cubicBezTo>
                  <a:cubicBezTo>
                    <a:pt x="5" y="23"/>
                    <a:pt x="5" y="23"/>
                    <a:pt x="5" y="23"/>
                  </a:cubicBezTo>
                  <a:cubicBezTo>
                    <a:pt x="5" y="23"/>
                    <a:pt x="5" y="23"/>
                    <a:pt x="5" y="23"/>
                  </a:cubicBezTo>
                  <a:cubicBezTo>
                    <a:pt x="5" y="23"/>
                    <a:pt x="5" y="23"/>
                    <a:pt x="5" y="23"/>
                  </a:cubicBezTo>
                  <a:cubicBezTo>
                    <a:pt x="5" y="23"/>
                    <a:pt x="5" y="24"/>
                    <a:pt x="5" y="24"/>
                  </a:cubicBezTo>
                  <a:cubicBezTo>
                    <a:pt x="5" y="24"/>
                    <a:pt x="5" y="24"/>
                    <a:pt x="5" y="24"/>
                  </a:cubicBezTo>
                  <a:cubicBezTo>
                    <a:pt x="5" y="24"/>
                    <a:pt x="5" y="24"/>
                    <a:pt x="5" y="24"/>
                  </a:cubicBezTo>
                  <a:cubicBezTo>
                    <a:pt x="5" y="24"/>
                    <a:pt x="5" y="24"/>
                    <a:pt x="5" y="24"/>
                  </a:cubicBezTo>
                  <a:cubicBezTo>
                    <a:pt x="5" y="24"/>
                    <a:pt x="5" y="24"/>
                    <a:pt x="5" y="24"/>
                  </a:cubicBezTo>
                  <a:cubicBezTo>
                    <a:pt x="5" y="24"/>
                    <a:pt x="5" y="24"/>
                    <a:pt x="5" y="24"/>
                  </a:cubicBezTo>
                  <a:cubicBezTo>
                    <a:pt x="5" y="24"/>
                    <a:pt x="5" y="24"/>
                    <a:pt x="5" y="25"/>
                  </a:cubicBezTo>
                  <a:cubicBezTo>
                    <a:pt x="5" y="25"/>
                    <a:pt x="5" y="25"/>
                    <a:pt x="5" y="25"/>
                  </a:cubicBezTo>
                  <a:cubicBezTo>
                    <a:pt x="5" y="25"/>
                    <a:pt x="5" y="25"/>
                    <a:pt x="5" y="25"/>
                  </a:cubicBezTo>
                  <a:cubicBezTo>
                    <a:pt x="5" y="25"/>
                    <a:pt x="5" y="25"/>
                    <a:pt x="5" y="25"/>
                  </a:cubicBezTo>
                  <a:cubicBezTo>
                    <a:pt x="5" y="25"/>
                    <a:pt x="5" y="25"/>
                    <a:pt x="5" y="25"/>
                  </a:cubicBezTo>
                  <a:cubicBezTo>
                    <a:pt x="5" y="25"/>
                    <a:pt x="5" y="25"/>
                    <a:pt x="5" y="25"/>
                  </a:cubicBezTo>
                  <a:cubicBezTo>
                    <a:pt x="5" y="25"/>
                    <a:pt x="5" y="25"/>
                    <a:pt x="5" y="25"/>
                  </a:cubicBezTo>
                  <a:cubicBezTo>
                    <a:pt x="5" y="25"/>
                    <a:pt x="5" y="25"/>
                    <a:pt x="5" y="25"/>
                  </a:cubicBezTo>
                  <a:cubicBezTo>
                    <a:pt x="6" y="25"/>
                    <a:pt x="6" y="25"/>
                    <a:pt x="6" y="25"/>
                  </a:cubicBezTo>
                  <a:cubicBezTo>
                    <a:pt x="6" y="25"/>
                    <a:pt x="6" y="25"/>
                    <a:pt x="6" y="25"/>
                  </a:cubicBezTo>
                  <a:cubicBezTo>
                    <a:pt x="6" y="25"/>
                    <a:pt x="6" y="25"/>
                    <a:pt x="6" y="25"/>
                  </a:cubicBezTo>
                  <a:cubicBezTo>
                    <a:pt x="6" y="25"/>
                    <a:pt x="6" y="25"/>
                    <a:pt x="6" y="25"/>
                  </a:cubicBezTo>
                  <a:cubicBezTo>
                    <a:pt x="6" y="25"/>
                    <a:pt x="6" y="25"/>
                    <a:pt x="6" y="25"/>
                  </a:cubicBezTo>
                  <a:cubicBezTo>
                    <a:pt x="6" y="26"/>
                    <a:pt x="7" y="26"/>
                    <a:pt x="7" y="26"/>
                  </a:cubicBezTo>
                  <a:cubicBezTo>
                    <a:pt x="7" y="26"/>
                    <a:pt x="7" y="26"/>
                    <a:pt x="7" y="26"/>
                  </a:cubicBezTo>
                  <a:cubicBezTo>
                    <a:pt x="7" y="26"/>
                    <a:pt x="7" y="26"/>
                    <a:pt x="7" y="26"/>
                  </a:cubicBezTo>
                  <a:cubicBezTo>
                    <a:pt x="7" y="26"/>
                    <a:pt x="7" y="26"/>
                    <a:pt x="7" y="26"/>
                  </a:cubicBezTo>
                  <a:cubicBezTo>
                    <a:pt x="7" y="27"/>
                    <a:pt x="7" y="27"/>
                    <a:pt x="7" y="27"/>
                  </a:cubicBezTo>
                  <a:cubicBezTo>
                    <a:pt x="7" y="26"/>
                    <a:pt x="7" y="26"/>
                    <a:pt x="7" y="26"/>
                  </a:cubicBezTo>
                  <a:cubicBezTo>
                    <a:pt x="7" y="26"/>
                    <a:pt x="7" y="27"/>
                    <a:pt x="7" y="27"/>
                  </a:cubicBezTo>
                  <a:cubicBezTo>
                    <a:pt x="7" y="27"/>
                    <a:pt x="7" y="27"/>
                    <a:pt x="7" y="27"/>
                  </a:cubicBezTo>
                  <a:cubicBezTo>
                    <a:pt x="7" y="27"/>
                    <a:pt x="7" y="27"/>
                    <a:pt x="7" y="27"/>
                  </a:cubicBezTo>
                  <a:cubicBezTo>
                    <a:pt x="7" y="28"/>
                    <a:pt x="7" y="28"/>
                    <a:pt x="7" y="28"/>
                  </a:cubicBezTo>
                  <a:cubicBezTo>
                    <a:pt x="7" y="28"/>
                    <a:pt x="7" y="28"/>
                    <a:pt x="7" y="28"/>
                  </a:cubicBezTo>
                  <a:cubicBezTo>
                    <a:pt x="7" y="28"/>
                    <a:pt x="7" y="28"/>
                    <a:pt x="7" y="28"/>
                  </a:cubicBezTo>
                  <a:cubicBezTo>
                    <a:pt x="6" y="28"/>
                    <a:pt x="6" y="28"/>
                    <a:pt x="6" y="28"/>
                  </a:cubicBezTo>
                  <a:cubicBezTo>
                    <a:pt x="6" y="28"/>
                    <a:pt x="6" y="28"/>
                    <a:pt x="6" y="28"/>
                  </a:cubicBezTo>
                  <a:cubicBezTo>
                    <a:pt x="6" y="28"/>
                    <a:pt x="6" y="28"/>
                    <a:pt x="6" y="29"/>
                  </a:cubicBezTo>
                  <a:cubicBezTo>
                    <a:pt x="6" y="29"/>
                    <a:pt x="6" y="29"/>
                    <a:pt x="6" y="29"/>
                  </a:cubicBezTo>
                  <a:cubicBezTo>
                    <a:pt x="6" y="29"/>
                    <a:pt x="6" y="29"/>
                    <a:pt x="6" y="29"/>
                  </a:cubicBezTo>
                  <a:cubicBezTo>
                    <a:pt x="6" y="29"/>
                    <a:pt x="6" y="29"/>
                    <a:pt x="6" y="29"/>
                  </a:cubicBezTo>
                  <a:cubicBezTo>
                    <a:pt x="6" y="29"/>
                    <a:pt x="6" y="29"/>
                    <a:pt x="6" y="29"/>
                  </a:cubicBezTo>
                  <a:cubicBezTo>
                    <a:pt x="6" y="29"/>
                    <a:pt x="6" y="29"/>
                    <a:pt x="6" y="29"/>
                  </a:cubicBezTo>
                  <a:cubicBezTo>
                    <a:pt x="6" y="30"/>
                    <a:pt x="6" y="30"/>
                    <a:pt x="6" y="30"/>
                  </a:cubicBezTo>
                  <a:cubicBezTo>
                    <a:pt x="6" y="30"/>
                    <a:pt x="6" y="30"/>
                    <a:pt x="6" y="30"/>
                  </a:cubicBezTo>
                  <a:cubicBezTo>
                    <a:pt x="6" y="30"/>
                    <a:pt x="6" y="30"/>
                    <a:pt x="6" y="30"/>
                  </a:cubicBezTo>
                  <a:cubicBezTo>
                    <a:pt x="6" y="30"/>
                    <a:pt x="6" y="30"/>
                    <a:pt x="6" y="30"/>
                  </a:cubicBezTo>
                  <a:cubicBezTo>
                    <a:pt x="6" y="30"/>
                    <a:pt x="6" y="30"/>
                    <a:pt x="6" y="30"/>
                  </a:cubicBezTo>
                  <a:cubicBezTo>
                    <a:pt x="6" y="30"/>
                    <a:pt x="6" y="30"/>
                    <a:pt x="6" y="30"/>
                  </a:cubicBezTo>
                  <a:cubicBezTo>
                    <a:pt x="6" y="30"/>
                    <a:pt x="6" y="30"/>
                    <a:pt x="6" y="31"/>
                  </a:cubicBezTo>
                  <a:cubicBezTo>
                    <a:pt x="6" y="31"/>
                    <a:pt x="6" y="31"/>
                    <a:pt x="6" y="31"/>
                  </a:cubicBezTo>
                  <a:cubicBezTo>
                    <a:pt x="6" y="31"/>
                    <a:pt x="6" y="31"/>
                    <a:pt x="6" y="31"/>
                  </a:cubicBezTo>
                  <a:cubicBezTo>
                    <a:pt x="6" y="31"/>
                    <a:pt x="6" y="31"/>
                    <a:pt x="6" y="31"/>
                  </a:cubicBezTo>
                  <a:cubicBezTo>
                    <a:pt x="6" y="31"/>
                    <a:pt x="6" y="31"/>
                    <a:pt x="6" y="31"/>
                  </a:cubicBezTo>
                  <a:cubicBezTo>
                    <a:pt x="6" y="32"/>
                    <a:pt x="6" y="32"/>
                    <a:pt x="6" y="32"/>
                  </a:cubicBezTo>
                  <a:cubicBezTo>
                    <a:pt x="6" y="32"/>
                    <a:pt x="6" y="32"/>
                    <a:pt x="6" y="32"/>
                  </a:cubicBezTo>
                  <a:cubicBezTo>
                    <a:pt x="6" y="32"/>
                    <a:pt x="6" y="32"/>
                    <a:pt x="6" y="32"/>
                  </a:cubicBezTo>
                  <a:cubicBezTo>
                    <a:pt x="6" y="32"/>
                    <a:pt x="6" y="32"/>
                    <a:pt x="6" y="32"/>
                  </a:cubicBezTo>
                  <a:cubicBezTo>
                    <a:pt x="6" y="32"/>
                    <a:pt x="6" y="33"/>
                    <a:pt x="6" y="33"/>
                  </a:cubicBezTo>
                  <a:cubicBezTo>
                    <a:pt x="7" y="33"/>
                    <a:pt x="7" y="33"/>
                    <a:pt x="7" y="33"/>
                  </a:cubicBezTo>
                  <a:cubicBezTo>
                    <a:pt x="7" y="33"/>
                    <a:pt x="7" y="33"/>
                    <a:pt x="7" y="33"/>
                  </a:cubicBezTo>
                  <a:cubicBezTo>
                    <a:pt x="7" y="33"/>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4"/>
                    <a:pt x="7" y="34"/>
                    <a:pt x="7" y="34"/>
                  </a:cubicBezTo>
                  <a:cubicBezTo>
                    <a:pt x="7" y="35"/>
                    <a:pt x="7" y="35"/>
                    <a:pt x="7" y="35"/>
                  </a:cubicBezTo>
                  <a:cubicBezTo>
                    <a:pt x="7" y="35"/>
                    <a:pt x="7" y="35"/>
                    <a:pt x="7" y="35"/>
                  </a:cubicBezTo>
                  <a:cubicBezTo>
                    <a:pt x="7" y="35"/>
                    <a:pt x="7" y="35"/>
                    <a:pt x="7" y="35"/>
                  </a:cubicBezTo>
                  <a:cubicBezTo>
                    <a:pt x="8" y="35"/>
                    <a:pt x="8" y="35"/>
                    <a:pt x="8" y="35"/>
                  </a:cubicBezTo>
                  <a:cubicBezTo>
                    <a:pt x="8" y="35"/>
                    <a:pt x="8" y="35"/>
                    <a:pt x="8" y="35"/>
                  </a:cubicBezTo>
                  <a:cubicBezTo>
                    <a:pt x="8" y="35"/>
                    <a:pt x="8" y="35"/>
                    <a:pt x="8" y="35"/>
                  </a:cubicBezTo>
                  <a:cubicBezTo>
                    <a:pt x="8" y="35"/>
                    <a:pt x="8" y="35"/>
                    <a:pt x="8" y="36"/>
                  </a:cubicBezTo>
                  <a:cubicBezTo>
                    <a:pt x="8" y="36"/>
                    <a:pt x="8" y="36"/>
                    <a:pt x="8" y="36"/>
                  </a:cubicBezTo>
                  <a:cubicBezTo>
                    <a:pt x="8" y="36"/>
                    <a:pt x="8" y="36"/>
                    <a:pt x="8" y="36"/>
                  </a:cubicBezTo>
                  <a:cubicBezTo>
                    <a:pt x="8" y="36"/>
                    <a:pt x="8" y="36"/>
                    <a:pt x="8" y="36"/>
                  </a:cubicBezTo>
                  <a:cubicBezTo>
                    <a:pt x="8" y="36"/>
                    <a:pt x="8" y="36"/>
                    <a:pt x="8" y="36"/>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8" y="37"/>
                    <a:pt x="8" y="37"/>
                    <a:pt x="8" y="37"/>
                  </a:cubicBezTo>
                  <a:cubicBezTo>
                    <a:pt x="9" y="37"/>
                    <a:pt x="9" y="38"/>
                    <a:pt x="9" y="38"/>
                  </a:cubicBezTo>
                  <a:cubicBezTo>
                    <a:pt x="8" y="38"/>
                    <a:pt x="8" y="38"/>
                    <a:pt x="8" y="38"/>
                  </a:cubicBezTo>
                  <a:cubicBezTo>
                    <a:pt x="9" y="38"/>
                    <a:pt x="9" y="38"/>
                    <a:pt x="9" y="38"/>
                  </a:cubicBezTo>
                  <a:cubicBezTo>
                    <a:pt x="9" y="38"/>
                    <a:pt x="10" y="38"/>
                    <a:pt x="10" y="38"/>
                  </a:cubicBezTo>
                  <a:cubicBezTo>
                    <a:pt x="10" y="38"/>
                    <a:pt x="10" y="38"/>
                    <a:pt x="10" y="38"/>
                  </a:cubicBezTo>
                  <a:cubicBezTo>
                    <a:pt x="10" y="38"/>
                    <a:pt x="10" y="38"/>
                    <a:pt x="10" y="38"/>
                  </a:cubicBezTo>
                  <a:cubicBezTo>
                    <a:pt x="10" y="38"/>
                    <a:pt x="10" y="38"/>
                    <a:pt x="10" y="38"/>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0" y="39"/>
                  </a:cubicBezTo>
                  <a:cubicBezTo>
                    <a:pt x="10" y="39"/>
                    <a:pt x="10" y="39"/>
                    <a:pt x="11" y="39"/>
                  </a:cubicBezTo>
                  <a:cubicBezTo>
                    <a:pt x="11" y="39"/>
                    <a:pt x="11" y="39"/>
                    <a:pt x="11" y="39"/>
                  </a:cubicBezTo>
                  <a:cubicBezTo>
                    <a:pt x="11" y="39"/>
                    <a:pt x="11" y="39"/>
                    <a:pt x="11" y="39"/>
                  </a:cubicBezTo>
                  <a:cubicBezTo>
                    <a:pt x="11" y="39"/>
                    <a:pt x="11" y="39"/>
                    <a:pt x="11" y="39"/>
                  </a:cubicBezTo>
                  <a:cubicBezTo>
                    <a:pt x="11" y="39"/>
                    <a:pt x="11" y="39"/>
                    <a:pt x="11" y="39"/>
                  </a:cubicBezTo>
                  <a:cubicBezTo>
                    <a:pt x="11" y="39"/>
                    <a:pt x="11" y="39"/>
                    <a:pt x="11" y="39"/>
                  </a:cubicBezTo>
                  <a:cubicBezTo>
                    <a:pt x="11" y="39"/>
                    <a:pt x="11" y="39"/>
                    <a:pt x="11" y="39"/>
                  </a:cubicBezTo>
                  <a:cubicBezTo>
                    <a:pt x="11" y="39"/>
                    <a:pt x="11" y="39"/>
                    <a:pt x="11" y="39"/>
                  </a:cubicBezTo>
                  <a:cubicBezTo>
                    <a:pt x="11" y="39"/>
                    <a:pt x="11" y="40"/>
                    <a:pt x="11" y="40"/>
                  </a:cubicBezTo>
                  <a:cubicBezTo>
                    <a:pt x="11" y="40"/>
                    <a:pt x="11" y="40"/>
                    <a:pt x="11" y="40"/>
                  </a:cubicBezTo>
                  <a:cubicBezTo>
                    <a:pt x="11" y="40"/>
                    <a:pt x="11" y="40"/>
                    <a:pt x="11" y="40"/>
                  </a:cubicBezTo>
                  <a:cubicBezTo>
                    <a:pt x="11" y="40"/>
                    <a:pt x="11" y="40"/>
                    <a:pt x="11" y="40"/>
                  </a:cubicBezTo>
                  <a:cubicBezTo>
                    <a:pt x="11" y="40"/>
                    <a:pt x="11" y="40"/>
                    <a:pt x="11" y="40"/>
                  </a:cubicBezTo>
                  <a:cubicBezTo>
                    <a:pt x="11" y="40"/>
                    <a:pt x="11" y="40"/>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1" y="41"/>
                    <a:pt x="11" y="41"/>
                    <a:pt x="11" y="41"/>
                  </a:cubicBezTo>
                  <a:cubicBezTo>
                    <a:pt x="12" y="41"/>
                    <a:pt x="12" y="41"/>
                    <a:pt x="12" y="41"/>
                  </a:cubicBezTo>
                  <a:cubicBezTo>
                    <a:pt x="12" y="41"/>
                    <a:pt x="12" y="42"/>
                    <a:pt x="12" y="42"/>
                  </a:cubicBezTo>
                  <a:cubicBezTo>
                    <a:pt x="12" y="42"/>
                    <a:pt x="12" y="42"/>
                    <a:pt x="12" y="42"/>
                  </a:cubicBezTo>
                  <a:cubicBezTo>
                    <a:pt x="12" y="42"/>
                    <a:pt x="12" y="42"/>
                    <a:pt x="12" y="42"/>
                  </a:cubicBezTo>
                  <a:cubicBezTo>
                    <a:pt x="12" y="44"/>
                    <a:pt x="12" y="44"/>
                    <a:pt x="12" y="44"/>
                  </a:cubicBezTo>
                  <a:cubicBezTo>
                    <a:pt x="12" y="44"/>
                    <a:pt x="12" y="44"/>
                    <a:pt x="12" y="44"/>
                  </a:cubicBezTo>
                  <a:cubicBezTo>
                    <a:pt x="12" y="44"/>
                    <a:pt x="12" y="44"/>
                    <a:pt x="12" y="44"/>
                  </a:cubicBezTo>
                  <a:cubicBezTo>
                    <a:pt x="12" y="44"/>
                    <a:pt x="12" y="44"/>
                    <a:pt x="12" y="44"/>
                  </a:cubicBezTo>
                  <a:cubicBezTo>
                    <a:pt x="12" y="44"/>
                    <a:pt x="12" y="45"/>
                    <a:pt x="12" y="45"/>
                  </a:cubicBezTo>
                  <a:cubicBezTo>
                    <a:pt x="12" y="45"/>
                    <a:pt x="12" y="45"/>
                    <a:pt x="12" y="45"/>
                  </a:cubicBezTo>
                  <a:cubicBezTo>
                    <a:pt x="12" y="45"/>
                    <a:pt x="12" y="45"/>
                    <a:pt x="12" y="45"/>
                  </a:cubicBezTo>
                  <a:cubicBezTo>
                    <a:pt x="12" y="45"/>
                    <a:pt x="12" y="45"/>
                    <a:pt x="12" y="45"/>
                  </a:cubicBezTo>
                  <a:cubicBezTo>
                    <a:pt x="12" y="45"/>
                    <a:pt x="12" y="45"/>
                    <a:pt x="12" y="45"/>
                  </a:cubicBezTo>
                  <a:cubicBezTo>
                    <a:pt x="12" y="45"/>
                    <a:pt x="12" y="45"/>
                    <a:pt x="12" y="45"/>
                  </a:cubicBezTo>
                  <a:cubicBezTo>
                    <a:pt x="12" y="45"/>
                    <a:pt x="12" y="46"/>
                    <a:pt x="12" y="46"/>
                  </a:cubicBezTo>
                  <a:cubicBezTo>
                    <a:pt x="12" y="46"/>
                    <a:pt x="12" y="46"/>
                    <a:pt x="12" y="46"/>
                  </a:cubicBezTo>
                  <a:cubicBezTo>
                    <a:pt x="12" y="46"/>
                    <a:pt x="12" y="46"/>
                    <a:pt x="12" y="46"/>
                  </a:cubicBezTo>
                  <a:cubicBezTo>
                    <a:pt x="12" y="46"/>
                    <a:pt x="12" y="46"/>
                    <a:pt x="12" y="46"/>
                  </a:cubicBezTo>
                  <a:cubicBezTo>
                    <a:pt x="12" y="46"/>
                    <a:pt x="12" y="46"/>
                    <a:pt x="12" y="46"/>
                  </a:cubicBezTo>
                  <a:cubicBezTo>
                    <a:pt x="12" y="46"/>
                    <a:pt x="12" y="46"/>
                    <a:pt x="12" y="46"/>
                  </a:cubicBezTo>
                  <a:cubicBezTo>
                    <a:pt x="12" y="46"/>
                    <a:pt x="12" y="46"/>
                    <a:pt x="12" y="47"/>
                  </a:cubicBezTo>
                  <a:cubicBezTo>
                    <a:pt x="12" y="47"/>
                    <a:pt x="12" y="47"/>
                    <a:pt x="12" y="47"/>
                  </a:cubicBezTo>
                  <a:cubicBezTo>
                    <a:pt x="12" y="47"/>
                    <a:pt x="12" y="47"/>
                    <a:pt x="12" y="47"/>
                  </a:cubicBezTo>
                  <a:cubicBezTo>
                    <a:pt x="12" y="47"/>
                    <a:pt x="12" y="47"/>
                    <a:pt x="12" y="47"/>
                  </a:cubicBezTo>
                  <a:cubicBezTo>
                    <a:pt x="12" y="47"/>
                    <a:pt x="12" y="47"/>
                    <a:pt x="12" y="47"/>
                  </a:cubicBezTo>
                  <a:cubicBezTo>
                    <a:pt x="12" y="48"/>
                    <a:pt x="12" y="48"/>
                    <a:pt x="13" y="48"/>
                  </a:cubicBezTo>
                  <a:cubicBezTo>
                    <a:pt x="13" y="48"/>
                    <a:pt x="13" y="48"/>
                    <a:pt x="13" y="48"/>
                  </a:cubicBezTo>
                  <a:cubicBezTo>
                    <a:pt x="13" y="48"/>
                    <a:pt x="13" y="49"/>
                    <a:pt x="13" y="49"/>
                  </a:cubicBezTo>
                  <a:cubicBezTo>
                    <a:pt x="13" y="49"/>
                    <a:pt x="13" y="49"/>
                    <a:pt x="13" y="49"/>
                  </a:cubicBezTo>
                  <a:cubicBezTo>
                    <a:pt x="13" y="49"/>
                    <a:pt x="13" y="49"/>
                    <a:pt x="13" y="49"/>
                  </a:cubicBezTo>
                  <a:cubicBezTo>
                    <a:pt x="13" y="49"/>
                    <a:pt x="13" y="49"/>
                    <a:pt x="13" y="49"/>
                  </a:cubicBezTo>
                  <a:cubicBezTo>
                    <a:pt x="13" y="49"/>
                    <a:pt x="13" y="49"/>
                    <a:pt x="13" y="49"/>
                  </a:cubicBezTo>
                  <a:cubicBezTo>
                    <a:pt x="13" y="49"/>
                    <a:pt x="13" y="49"/>
                    <a:pt x="13" y="49"/>
                  </a:cubicBezTo>
                  <a:cubicBezTo>
                    <a:pt x="13" y="49"/>
                    <a:pt x="13" y="49"/>
                    <a:pt x="13" y="49"/>
                  </a:cubicBezTo>
                  <a:cubicBezTo>
                    <a:pt x="13" y="49"/>
                    <a:pt x="13" y="49"/>
                    <a:pt x="13" y="49"/>
                  </a:cubicBezTo>
                  <a:cubicBezTo>
                    <a:pt x="13" y="49"/>
                    <a:pt x="13" y="49"/>
                    <a:pt x="14" y="49"/>
                  </a:cubicBezTo>
                  <a:cubicBezTo>
                    <a:pt x="14" y="49"/>
                    <a:pt x="14" y="49"/>
                    <a:pt x="14" y="49"/>
                  </a:cubicBezTo>
                  <a:cubicBezTo>
                    <a:pt x="14" y="50"/>
                    <a:pt x="14" y="50"/>
                    <a:pt x="14" y="50"/>
                  </a:cubicBezTo>
                  <a:cubicBezTo>
                    <a:pt x="14" y="50"/>
                    <a:pt x="14" y="50"/>
                    <a:pt x="14" y="50"/>
                  </a:cubicBezTo>
                  <a:cubicBezTo>
                    <a:pt x="14" y="50"/>
                    <a:pt x="14" y="50"/>
                    <a:pt x="14" y="50"/>
                  </a:cubicBezTo>
                  <a:cubicBezTo>
                    <a:pt x="14" y="50"/>
                    <a:pt x="14" y="50"/>
                    <a:pt x="14" y="50"/>
                  </a:cubicBezTo>
                  <a:cubicBezTo>
                    <a:pt x="14" y="50"/>
                    <a:pt x="14" y="50"/>
                    <a:pt x="14" y="50"/>
                  </a:cubicBezTo>
                  <a:cubicBezTo>
                    <a:pt x="15" y="50"/>
                    <a:pt x="15" y="51"/>
                    <a:pt x="15" y="51"/>
                  </a:cubicBezTo>
                  <a:cubicBezTo>
                    <a:pt x="15" y="51"/>
                    <a:pt x="15" y="51"/>
                    <a:pt x="15" y="51"/>
                  </a:cubicBezTo>
                  <a:cubicBezTo>
                    <a:pt x="15" y="51"/>
                    <a:pt x="15" y="51"/>
                    <a:pt x="15" y="51"/>
                  </a:cubicBezTo>
                  <a:cubicBezTo>
                    <a:pt x="15" y="51"/>
                    <a:pt x="15" y="51"/>
                    <a:pt x="15" y="51"/>
                  </a:cubicBezTo>
                  <a:cubicBezTo>
                    <a:pt x="15" y="51"/>
                    <a:pt x="15" y="51"/>
                    <a:pt x="15" y="51"/>
                  </a:cubicBezTo>
                  <a:cubicBezTo>
                    <a:pt x="15" y="51"/>
                    <a:pt x="15" y="51"/>
                    <a:pt x="15" y="51"/>
                  </a:cubicBezTo>
                  <a:cubicBezTo>
                    <a:pt x="15" y="51"/>
                    <a:pt x="15" y="51"/>
                    <a:pt x="15" y="51"/>
                  </a:cubicBezTo>
                  <a:cubicBezTo>
                    <a:pt x="15" y="51"/>
                    <a:pt x="15" y="51"/>
                    <a:pt x="15" y="51"/>
                  </a:cubicBezTo>
                  <a:cubicBezTo>
                    <a:pt x="15" y="52"/>
                    <a:pt x="15" y="52"/>
                    <a:pt x="15" y="52"/>
                  </a:cubicBezTo>
                  <a:cubicBezTo>
                    <a:pt x="15" y="52"/>
                    <a:pt x="15" y="52"/>
                    <a:pt x="15" y="52"/>
                  </a:cubicBezTo>
                  <a:cubicBezTo>
                    <a:pt x="15" y="52"/>
                    <a:pt x="15" y="52"/>
                    <a:pt x="15" y="52"/>
                  </a:cubicBezTo>
                  <a:cubicBezTo>
                    <a:pt x="15" y="52"/>
                    <a:pt x="15" y="52"/>
                    <a:pt x="15"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2"/>
                    <a:pt x="16" y="52"/>
                    <a:pt x="16" y="52"/>
                  </a:cubicBezTo>
                  <a:cubicBezTo>
                    <a:pt x="16" y="53"/>
                    <a:pt x="16" y="53"/>
                    <a:pt x="16" y="53"/>
                  </a:cubicBezTo>
                  <a:cubicBezTo>
                    <a:pt x="17" y="53"/>
                    <a:pt x="17" y="53"/>
                    <a:pt x="17" y="53"/>
                  </a:cubicBezTo>
                  <a:cubicBezTo>
                    <a:pt x="17" y="53"/>
                    <a:pt x="17" y="53"/>
                    <a:pt x="17" y="53"/>
                  </a:cubicBezTo>
                  <a:cubicBezTo>
                    <a:pt x="17" y="53"/>
                    <a:pt x="17" y="53"/>
                    <a:pt x="17" y="53"/>
                  </a:cubicBezTo>
                  <a:cubicBezTo>
                    <a:pt x="17" y="53"/>
                    <a:pt x="17" y="53"/>
                    <a:pt x="17" y="53"/>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2"/>
                    <a:pt x="17" y="52"/>
                    <a:pt x="17" y="52"/>
                  </a:cubicBezTo>
                  <a:cubicBezTo>
                    <a:pt x="17" y="51"/>
                    <a:pt x="17" y="51"/>
                    <a:pt x="17" y="51"/>
                  </a:cubicBezTo>
                  <a:cubicBezTo>
                    <a:pt x="17" y="51"/>
                    <a:pt x="17" y="51"/>
                    <a:pt x="17" y="51"/>
                  </a:cubicBezTo>
                  <a:cubicBezTo>
                    <a:pt x="17" y="51"/>
                    <a:pt x="17" y="51"/>
                    <a:pt x="17" y="51"/>
                  </a:cubicBezTo>
                  <a:cubicBezTo>
                    <a:pt x="17" y="51"/>
                    <a:pt x="17" y="51"/>
                    <a:pt x="17" y="51"/>
                  </a:cubicBezTo>
                  <a:cubicBezTo>
                    <a:pt x="17" y="51"/>
                    <a:pt x="17" y="51"/>
                    <a:pt x="17" y="51"/>
                  </a:cubicBezTo>
                  <a:cubicBezTo>
                    <a:pt x="17" y="51"/>
                    <a:pt x="17" y="51"/>
                    <a:pt x="17" y="51"/>
                  </a:cubicBezTo>
                  <a:cubicBezTo>
                    <a:pt x="17" y="51"/>
                    <a:pt x="17" y="51"/>
                    <a:pt x="17" y="51"/>
                  </a:cubicBezTo>
                  <a:cubicBezTo>
                    <a:pt x="17" y="51"/>
                    <a:pt x="17" y="50"/>
                    <a:pt x="17" y="50"/>
                  </a:cubicBezTo>
                  <a:cubicBezTo>
                    <a:pt x="17" y="50"/>
                    <a:pt x="17" y="50"/>
                    <a:pt x="17" y="50"/>
                  </a:cubicBezTo>
                  <a:cubicBezTo>
                    <a:pt x="17" y="50"/>
                    <a:pt x="17" y="50"/>
                    <a:pt x="17" y="50"/>
                  </a:cubicBezTo>
                  <a:cubicBezTo>
                    <a:pt x="17" y="50"/>
                    <a:pt x="17" y="50"/>
                    <a:pt x="17" y="50"/>
                  </a:cubicBezTo>
                  <a:cubicBezTo>
                    <a:pt x="17" y="50"/>
                    <a:pt x="17" y="50"/>
                    <a:pt x="17" y="49"/>
                  </a:cubicBezTo>
                  <a:cubicBezTo>
                    <a:pt x="17"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6" y="49"/>
                    <a:pt x="16" y="49"/>
                  </a:cubicBezTo>
                  <a:cubicBezTo>
                    <a:pt x="16"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7" y="48"/>
                    <a:pt x="18" y="48"/>
                  </a:cubicBezTo>
                  <a:cubicBezTo>
                    <a:pt x="18" y="48"/>
                    <a:pt x="18" y="47"/>
                    <a:pt x="18" y="47"/>
                  </a:cubicBezTo>
                  <a:cubicBezTo>
                    <a:pt x="18" y="47"/>
                    <a:pt x="18" y="47"/>
                    <a:pt x="18" y="47"/>
                  </a:cubicBezTo>
                  <a:cubicBezTo>
                    <a:pt x="18" y="47"/>
                    <a:pt x="18" y="46"/>
                    <a:pt x="18" y="46"/>
                  </a:cubicBezTo>
                  <a:cubicBezTo>
                    <a:pt x="18" y="46"/>
                    <a:pt x="18" y="46"/>
                    <a:pt x="18" y="46"/>
                  </a:cubicBezTo>
                  <a:cubicBezTo>
                    <a:pt x="18" y="46"/>
                    <a:pt x="18" y="46"/>
                    <a:pt x="18" y="46"/>
                  </a:cubicBezTo>
                  <a:cubicBezTo>
                    <a:pt x="18" y="46"/>
                    <a:pt x="18" y="46"/>
                    <a:pt x="18" y="46"/>
                  </a:cubicBezTo>
                  <a:cubicBezTo>
                    <a:pt x="17" y="46"/>
                    <a:pt x="17" y="46"/>
                    <a:pt x="17" y="46"/>
                  </a:cubicBezTo>
                  <a:cubicBezTo>
                    <a:pt x="17" y="46"/>
                    <a:pt x="17" y="46"/>
                    <a:pt x="17" y="46"/>
                  </a:cubicBezTo>
                  <a:cubicBezTo>
                    <a:pt x="18" y="46"/>
                    <a:pt x="18" y="46"/>
                    <a:pt x="18" y="46"/>
                  </a:cubicBezTo>
                  <a:cubicBezTo>
                    <a:pt x="18" y="46"/>
                    <a:pt x="18" y="46"/>
                    <a:pt x="18" y="46"/>
                  </a:cubicBezTo>
                  <a:cubicBezTo>
                    <a:pt x="18" y="46"/>
                    <a:pt x="18" y="46"/>
                    <a:pt x="18" y="46"/>
                  </a:cubicBezTo>
                  <a:cubicBezTo>
                    <a:pt x="18" y="46"/>
                    <a:pt x="18" y="46"/>
                    <a:pt x="18" y="46"/>
                  </a:cubicBezTo>
                  <a:cubicBezTo>
                    <a:pt x="19" y="46"/>
                    <a:pt x="19" y="46"/>
                    <a:pt x="19" y="46"/>
                  </a:cubicBezTo>
                  <a:cubicBezTo>
                    <a:pt x="19" y="46"/>
                    <a:pt x="19" y="46"/>
                    <a:pt x="19" y="46"/>
                  </a:cubicBezTo>
                  <a:cubicBezTo>
                    <a:pt x="19" y="46"/>
                    <a:pt x="19" y="45"/>
                    <a:pt x="19" y="45"/>
                  </a:cubicBezTo>
                  <a:cubicBezTo>
                    <a:pt x="19" y="45"/>
                    <a:pt x="19" y="45"/>
                    <a:pt x="19" y="45"/>
                  </a:cubicBezTo>
                  <a:cubicBezTo>
                    <a:pt x="19" y="45"/>
                    <a:pt x="19" y="45"/>
                    <a:pt x="19" y="45"/>
                  </a:cubicBezTo>
                  <a:cubicBezTo>
                    <a:pt x="19" y="45"/>
                    <a:pt x="19" y="45"/>
                    <a:pt x="19" y="45"/>
                  </a:cubicBezTo>
                  <a:cubicBezTo>
                    <a:pt x="19" y="45"/>
                    <a:pt x="19" y="45"/>
                    <a:pt x="19" y="45"/>
                  </a:cubicBezTo>
                  <a:cubicBezTo>
                    <a:pt x="19" y="45"/>
                    <a:pt x="19" y="45"/>
                    <a:pt x="19" y="45"/>
                  </a:cubicBezTo>
                  <a:cubicBezTo>
                    <a:pt x="19" y="45"/>
                    <a:pt x="19" y="45"/>
                    <a:pt x="20" y="44"/>
                  </a:cubicBezTo>
                  <a:cubicBezTo>
                    <a:pt x="20" y="44"/>
                    <a:pt x="20" y="44"/>
                    <a:pt x="20" y="44"/>
                  </a:cubicBezTo>
                  <a:cubicBezTo>
                    <a:pt x="20" y="42"/>
                    <a:pt x="20" y="42"/>
                    <a:pt x="20" y="42"/>
                  </a:cubicBezTo>
                  <a:cubicBezTo>
                    <a:pt x="20" y="42"/>
                    <a:pt x="20" y="42"/>
                    <a:pt x="20" y="42"/>
                  </a:cubicBezTo>
                  <a:cubicBezTo>
                    <a:pt x="20" y="42"/>
                    <a:pt x="20" y="42"/>
                    <a:pt x="20" y="42"/>
                  </a:cubicBezTo>
                  <a:cubicBezTo>
                    <a:pt x="20" y="42"/>
                    <a:pt x="20" y="42"/>
                    <a:pt x="20" y="42"/>
                  </a:cubicBezTo>
                  <a:cubicBezTo>
                    <a:pt x="20" y="42"/>
                    <a:pt x="20" y="42"/>
                    <a:pt x="20" y="42"/>
                  </a:cubicBezTo>
                  <a:cubicBezTo>
                    <a:pt x="20" y="42"/>
                    <a:pt x="20" y="42"/>
                    <a:pt x="20" y="42"/>
                  </a:cubicBezTo>
                  <a:cubicBezTo>
                    <a:pt x="20" y="42"/>
                    <a:pt x="20" y="42"/>
                    <a:pt x="20" y="41"/>
                  </a:cubicBezTo>
                  <a:cubicBezTo>
                    <a:pt x="20" y="41"/>
                    <a:pt x="20" y="41"/>
                    <a:pt x="20" y="41"/>
                  </a:cubicBezTo>
                  <a:cubicBezTo>
                    <a:pt x="20" y="41"/>
                    <a:pt x="20" y="41"/>
                    <a:pt x="20" y="41"/>
                  </a:cubicBezTo>
                  <a:cubicBezTo>
                    <a:pt x="21" y="41"/>
                    <a:pt x="21" y="41"/>
                    <a:pt x="21" y="41"/>
                  </a:cubicBezTo>
                  <a:cubicBezTo>
                    <a:pt x="21" y="41"/>
                    <a:pt x="21" y="41"/>
                    <a:pt x="21" y="41"/>
                  </a:cubicBezTo>
                  <a:cubicBezTo>
                    <a:pt x="21" y="41"/>
                    <a:pt x="21" y="41"/>
                    <a:pt x="21"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1"/>
                    <a:pt x="22" y="41"/>
                  </a:cubicBezTo>
                  <a:cubicBezTo>
                    <a:pt x="22" y="41"/>
                    <a:pt x="22" y="40"/>
                    <a:pt x="22" y="40"/>
                  </a:cubicBezTo>
                  <a:cubicBezTo>
                    <a:pt x="22" y="40"/>
                    <a:pt x="22" y="40"/>
                    <a:pt x="22" y="40"/>
                  </a:cubicBezTo>
                  <a:cubicBezTo>
                    <a:pt x="22" y="40"/>
                    <a:pt x="22" y="40"/>
                    <a:pt x="23" y="40"/>
                  </a:cubicBezTo>
                  <a:cubicBezTo>
                    <a:pt x="23" y="40"/>
                    <a:pt x="23" y="40"/>
                    <a:pt x="23" y="40"/>
                  </a:cubicBezTo>
                  <a:cubicBezTo>
                    <a:pt x="23" y="40"/>
                    <a:pt x="23" y="40"/>
                    <a:pt x="23" y="40"/>
                  </a:cubicBezTo>
                  <a:cubicBezTo>
                    <a:pt x="23" y="40"/>
                    <a:pt x="23" y="40"/>
                    <a:pt x="23" y="40"/>
                  </a:cubicBezTo>
                  <a:cubicBezTo>
                    <a:pt x="23" y="40"/>
                    <a:pt x="23" y="40"/>
                    <a:pt x="23" y="40"/>
                  </a:cubicBezTo>
                  <a:cubicBezTo>
                    <a:pt x="23" y="40"/>
                    <a:pt x="23" y="40"/>
                    <a:pt x="23" y="40"/>
                  </a:cubicBezTo>
                  <a:cubicBezTo>
                    <a:pt x="23" y="40"/>
                    <a:pt x="23" y="40"/>
                    <a:pt x="23" y="40"/>
                  </a:cubicBezTo>
                  <a:cubicBezTo>
                    <a:pt x="23" y="39"/>
                    <a:pt x="24" y="39"/>
                    <a:pt x="24" y="39"/>
                  </a:cubicBezTo>
                  <a:cubicBezTo>
                    <a:pt x="24" y="39"/>
                    <a:pt x="24" y="39"/>
                    <a:pt x="24" y="39"/>
                  </a:cubicBezTo>
                  <a:cubicBezTo>
                    <a:pt x="24" y="39"/>
                    <a:pt x="24" y="39"/>
                    <a:pt x="24" y="39"/>
                  </a:cubicBezTo>
                  <a:cubicBezTo>
                    <a:pt x="24" y="38"/>
                    <a:pt x="24" y="38"/>
                    <a:pt x="24" y="38"/>
                  </a:cubicBezTo>
                  <a:cubicBezTo>
                    <a:pt x="24" y="38"/>
                    <a:pt x="24" y="38"/>
                    <a:pt x="24" y="37"/>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4" y="36"/>
                    <a:pt x="24" y="36"/>
                    <a:pt x="24" y="36"/>
                  </a:cubicBezTo>
                  <a:cubicBezTo>
                    <a:pt x="25" y="36"/>
                    <a:pt x="25" y="36"/>
                    <a:pt x="25" y="36"/>
                  </a:cubicBezTo>
                  <a:cubicBezTo>
                    <a:pt x="25" y="36"/>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5" y="35"/>
                    <a:pt x="25" y="35"/>
                    <a:pt x="25" y="35"/>
                  </a:cubicBezTo>
                  <a:cubicBezTo>
                    <a:pt x="26" y="34"/>
                    <a:pt x="26" y="34"/>
                    <a:pt x="26" y="34"/>
                  </a:cubicBezTo>
                  <a:cubicBezTo>
                    <a:pt x="26" y="34"/>
                    <a:pt x="26" y="34"/>
                    <a:pt x="26" y="34"/>
                  </a:cubicBezTo>
                  <a:cubicBezTo>
                    <a:pt x="26" y="34"/>
                    <a:pt x="26" y="34"/>
                    <a:pt x="26" y="34"/>
                  </a:cubicBezTo>
                  <a:cubicBezTo>
                    <a:pt x="26" y="34"/>
                    <a:pt x="26" y="34"/>
                    <a:pt x="26" y="34"/>
                  </a:cubicBezTo>
                  <a:cubicBezTo>
                    <a:pt x="26" y="33"/>
                    <a:pt x="26" y="33"/>
                    <a:pt x="26" y="33"/>
                  </a:cubicBezTo>
                  <a:cubicBezTo>
                    <a:pt x="26" y="33"/>
                    <a:pt x="26" y="33"/>
                    <a:pt x="26" y="33"/>
                  </a:cubicBezTo>
                  <a:cubicBezTo>
                    <a:pt x="26" y="33"/>
                    <a:pt x="26" y="33"/>
                    <a:pt x="26" y="33"/>
                  </a:cubicBezTo>
                  <a:cubicBezTo>
                    <a:pt x="26" y="33"/>
                    <a:pt x="26" y="33"/>
                    <a:pt x="26" y="33"/>
                  </a:cubicBezTo>
                  <a:cubicBezTo>
                    <a:pt x="26" y="33"/>
                    <a:pt x="26" y="33"/>
                    <a:pt x="26" y="33"/>
                  </a:cubicBezTo>
                  <a:cubicBezTo>
                    <a:pt x="26" y="33"/>
                    <a:pt x="26" y="33"/>
                    <a:pt x="26" y="33"/>
                  </a:cubicBezTo>
                  <a:cubicBezTo>
                    <a:pt x="26" y="33"/>
                    <a:pt x="26" y="33"/>
                    <a:pt x="26" y="33"/>
                  </a:cubicBezTo>
                  <a:cubicBezTo>
                    <a:pt x="26" y="32"/>
                    <a:pt x="26" y="32"/>
                    <a:pt x="26" y="32"/>
                  </a:cubicBezTo>
                  <a:cubicBezTo>
                    <a:pt x="26" y="32"/>
                    <a:pt x="26" y="32"/>
                    <a:pt x="26" y="32"/>
                  </a:cubicBezTo>
                  <a:cubicBezTo>
                    <a:pt x="26" y="32"/>
                    <a:pt x="26" y="32"/>
                    <a:pt x="26" y="32"/>
                  </a:cubicBezTo>
                  <a:cubicBezTo>
                    <a:pt x="26" y="32"/>
                    <a:pt x="26" y="32"/>
                    <a:pt x="26" y="32"/>
                  </a:cubicBezTo>
                  <a:cubicBezTo>
                    <a:pt x="26" y="32"/>
                    <a:pt x="26" y="32"/>
                    <a:pt x="26" y="32"/>
                  </a:cubicBezTo>
                  <a:cubicBezTo>
                    <a:pt x="26" y="32"/>
                    <a:pt x="26" y="32"/>
                    <a:pt x="26" y="32"/>
                  </a:cubicBezTo>
                  <a:cubicBezTo>
                    <a:pt x="26" y="32"/>
                    <a:pt x="26" y="32"/>
                    <a:pt x="26" y="32"/>
                  </a:cubicBezTo>
                  <a:cubicBezTo>
                    <a:pt x="26" y="32"/>
                    <a:pt x="26" y="32"/>
                    <a:pt x="25" y="32"/>
                  </a:cubicBezTo>
                  <a:cubicBezTo>
                    <a:pt x="25" y="32"/>
                    <a:pt x="25" y="32"/>
                    <a:pt x="25" y="31"/>
                  </a:cubicBezTo>
                  <a:cubicBezTo>
                    <a:pt x="25" y="31"/>
                    <a:pt x="25" y="31"/>
                    <a:pt x="25" y="31"/>
                  </a:cubicBezTo>
                  <a:cubicBezTo>
                    <a:pt x="25" y="31"/>
                    <a:pt x="25" y="31"/>
                    <a:pt x="25" y="31"/>
                  </a:cubicBezTo>
                  <a:cubicBezTo>
                    <a:pt x="25" y="31"/>
                    <a:pt x="25" y="31"/>
                    <a:pt x="25"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3" y="31"/>
                    <a:pt x="23" y="31"/>
                    <a:pt x="23" y="31"/>
                  </a:cubicBezTo>
                  <a:cubicBezTo>
                    <a:pt x="23" y="31"/>
                    <a:pt x="23" y="31"/>
                    <a:pt x="23" y="31"/>
                  </a:cubicBezTo>
                  <a:cubicBezTo>
                    <a:pt x="23" y="31"/>
                    <a:pt x="23" y="31"/>
                    <a:pt x="23" y="31"/>
                  </a:cubicBezTo>
                  <a:cubicBezTo>
                    <a:pt x="23" y="31"/>
                    <a:pt x="23" y="31"/>
                    <a:pt x="23" y="31"/>
                  </a:cubicBezTo>
                  <a:cubicBezTo>
                    <a:pt x="23" y="30"/>
                    <a:pt x="23" y="30"/>
                    <a:pt x="23" y="30"/>
                  </a:cubicBezTo>
                  <a:cubicBezTo>
                    <a:pt x="23" y="30"/>
                    <a:pt x="22" y="30"/>
                    <a:pt x="22" y="30"/>
                  </a:cubicBezTo>
                  <a:cubicBezTo>
                    <a:pt x="22" y="30"/>
                    <a:pt x="22" y="30"/>
                    <a:pt x="22" y="30"/>
                  </a:cubicBezTo>
                  <a:cubicBezTo>
                    <a:pt x="22" y="30"/>
                    <a:pt x="22" y="30"/>
                    <a:pt x="22" y="30"/>
                  </a:cubicBezTo>
                  <a:cubicBezTo>
                    <a:pt x="22" y="30"/>
                    <a:pt x="22" y="30"/>
                    <a:pt x="22"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0" y="30"/>
                  </a:cubicBezTo>
                  <a:cubicBezTo>
                    <a:pt x="20" y="30"/>
                    <a:pt x="20" y="30"/>
                    <a:pt x="20" y="30"/>
                  </a:cubicBezTo>
                  <a:cubicBezTo>
                    <a:pt x="20" y="30"/>
                    <a:pt x="20" y="30"/>
                    <a:pt x="20" y="30"/>
                  </a:cubicBezTo>
                  <a:cubicBezTo>
                    <a:pt x="20" y="30"/>
                    <a:pt x="20" y="30"/>
                    <a:pt x="20" y="30"/>
                  </a:cubicBezTo>
                  <a:cubicBezTo>
                    <a:pt x="20" y="30"/>
                    <a:pt x="20" y="29"/>
                    <a:pt x="20" y="29"/>
                  </a:cubicBezTo>
                  <a:cubicBezTo>
                    <a:pt x="20" y="29"/>
                    <a:pt x="20" y="29"/>
                    <a:pt x="20" y="29"/>
                  </a:cubicBezTo>
                  <a:cubicBezTo>
                    <a:pt x="20" y="29"/>
                    <a:pt x="20" y="29"/>
                    <a:pt x="20" y="29"/>
                  </a:cubicBezTo>
                  <a:cubicBezTo>
                    <a:pt x="19" y="29"/>
                    <a:pt x="19" y="29"/>
                    <a:pt x="19" y="29"/>
                  </a:cubicBezTo>
                  <a:cubicBezTo>
                    <a:pt x="19" y="29"/>
                    <a:pt x="19" y="29"/>
                    <a:pt x="19" y="29"/>
                  </a:cubicBezTo>
                  <a:cubicBezTo>
                    <a:pt x="19" y="29"/>
                    <a:pt x="19" y="29"/>
                    <a:pt x="19" y="30"/>
                  </a:cubicBezTo>
                  <a:cubicBezTo>
                    <a:pt x="19" y="30"/>
                    <a:pt x="19" y="30"/>
                    <a:pt x="19" y="30"/>
                  </a:cubicBezTo>
                  <a:cubicBezTo>
                    <a:pt x="19" y="30"/>
                    <a:pt x="18" y="30"/>
                    <a:pt x="18" y="30"/>
                  </a:cubicBezTo>
                  <a:cubicBezTo>
                    <a:pt x="18" y="30"/>
                    <a:pt x="18" y="30"/>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8" y="29"/>
                    <a:pt x="18"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8"/>
                    <a:pt x="19" y="28"/>
                  </a:cubicBezTo>
                  <a:cubicBezTo>
                    <a:pt x="19" y="28"/>
                    <a:pt x="19" y="28"/>
                    <a:pt x="19" y="28"/>
                  </a:cubicBezTo>
                  <a:cubicBezTo>
                    <a:pt x="19" y="28"/>
                    <a:pt x="19" y="28"/>
                    <a:pt x="19" y="28"/>
                  </a:cubicBezTo>
                  <a:cubicBezTo>
                    <a:pt x="18" y="28"/>
                    <a:pt x="18" y="28"/>
                    <a:pt x="18" y="28"/>
                  </a:cubicBezTo>
                  <a:cubicBezTo>
                    <a:pt x="18" y="28"/>
                    <a:pt x="18" y="28"/>
                    <a:pt x="18" y="28"/>
                  </a:cubicBezTo>
                  <a:cubicBezTo>
                    <a:pt x="18" y="28"/>
                    <a:pt x="18" y="28"/>
                    <a:pt x="18" y="28"/>
                  </a:cubicBezTo>
                  <a:cubicBezTo>
                    <a:pt x="18" y="28"/>
                    <a:pt x="18" y="28"/>
                    <a:pt x="18" y="28"/>
                  </a:cubicBezTo>
                  <a:cubicBezTo>
                    <a:pt x="18" y="28"/>
                    <a:pt x="18" y="28"/>
                    <a:pt x="18" y="28"/>
                  </a:cubicBezTo>
                  <a:cubicBezTo>
                    <a:pt x="18" y="27"/>
                    <a:pt x="18" y="27"/>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18" y="27"/>
                    <a:pt x="17" y="27"/>
                    <a:pt x="17" y="26"/>
                  </a:cubicBezTo>
                  <a:cubicBezTo>
                    <a:pt x="17" y="26"/>
                    <a:pt x="17" y="26"/>
                    <a:pt x="17" y="26"/>
                  </a:cubicBezTo>
                  <a:cubicBezTo>
                    <a:pt x="17" y="26"/>
                    <a:pt x="17" y="26"/>
                    <a:pt x="17" y="26"/>
                  </a:cubicBezTo>
                  <a:cubicBezTo>
                    <a:pt x="17" y="26"/>
                    <a:pt x="17" y="26"/>
                    <a:pt x="17" y="26"/>
                  </a:cubicBezTo>
                  <a:cubicBezTo>
                    <a:pt x="17" y="26"/>
                    <a:pt x="17" y="26"/>
                    <a:pt x="17" y="26"/>
                  </a:cubicBezTo>
                  <a:cubicBezTo>
                    <a:pt x="16" y="26"/>
                    <a:pt x="16" y="26"/>
                    <a:pt x="16" y="26"/>
                  </a:cubicBezTo>
                  <a:cubicBezTo>
                    <a:pt x="16" y="26"/>
                    <a:pt x="16" y="26"/>
                    <a:pt x="16" y="26"/>
                  </a:cubicBezTo>
                  <a:cubicBezTo>
                    <a:pt x="16" y="26"/>
                    <a:pt x="16" y="26"/>
                    <a:pt x="16" y="26"/>
                  </a:cubicBezTo>
                  <a:cubicBezTo>
                    <a:pt x="16" y="26"/>
                    <a:pt x="16" y="26"/>
                    <a:pt x="16" y="26"/>
                  </a:cubicBezTo>
                  <a:cubicBezTo>
                    <a:pt x="16" y="26"/>
                    <a:pt x="16" y="26"/>
                    <a:pt x="16" y="26"/>
                  </a:cubicBezTo>
                  <a:cubicBezTo>
                    <a:pt x="15" y="26"/>
                    <a:pt x="15" y="26"/>
                    <a:pt x="15" y="26"/>
                  </a:cubicBezTo>
                  <a:cubicBezTo>
                    <a:pt x="15" y="26"/>
                    <a:pt x="15" y="26"/>
                    <a:pt x="15" y="25"/>
                  </a:cubicBezTo>
                  <a:cubicBezTo>
                    <a:pt x="15" y="25"/>
                    <a:pt x="15" y="25"/>
                    <a:pt x="15" y="25"/>
                  </a:cubicBezTo>
                  <a:cubicBezTo>
                    <a:pt x="15" y="25"/>
                    <a:pt x="15" y="25"/>
                    <a:pt x="15" y="25"/>
                  </a:cubicBezTo>
                  <a:cubicBezTo>
                    <a:pt x="15" y="25"/>
                    <a:pt x="15" y="25"/>
                    <a:pt x="15" y="25"/>
                  </a:cubicBezTo>
                  <a:cubicBezTo>
                    <a:pt x="15" y="25"/>
                    <a:pt x="15" y="25"/>
                    <a:pt x="15" y="25"/>
                  </a:cubicBezTo>
                  <a:cubicBezTo>
                    <a:pt x="15" y="25"/>
                    <a:pt x="15" y="25"/>
                    <a:pt x="15" y="25"/>
                  </a:cubicBezTo>
                  <a:cubicBezTo>
                    <a:pt x="15" y="25"/>
                    <a:pt x="14" y="25"/>
                    <a:pt x="14" y="25"/>
                  </a:cubicBezTo>
                  <a:cubicBezTo>
                    <a:pt x="14" y="25"/>
                    <a:pt x="14" y="25"/>
                    <a:pt x="14" y="25"/>
                  </a:cubicBezTo>
                  <a:cubicBezTo>
                    <a:pt x="14" y="25"/>
                    <a:pt x="14" y="25"/>
                    <a:pt x="14" y="25"/>
                  </a:cubicBezTo>
                  <a:cubicBezTo>
                    <a:pt x="14" y="25"/>
                    <a:pt x="14" y="25"/>
                    <a:pt x="13" y="25"/>
                  </a:cubicBezTo>
                  <a:cubicBezTo>
                    <a:pt x="14" y="25"/>
                    <a:pt x="14" y="24"/>
                    <a:pt x="14" y="24"/>
                  </a:cubicBezTo>
                  <a:cubicBezTo>
                    <a:pt x="14" y="24"/>
                    <a:pt x="14" y="24"/>
                    <a:pt x="14" y="24"/>
                  </a:cubicBezTo>
                  <a:cubicBezTo>
                    <a:pt x="14" y="24"/>
                    <a:pt x="14" y="24"/>
                    <a:pt x="14"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3" y="24"/>
                    <a:pt x="13" y="24"/>
                  </a:cubicBezTo>
                  <a:cubicBezTo>
                    <a:pt x="13" y="24"/>
                    <a:pt x="12" y="24"/>
                    <a:pt x="12" y="24"/>
                  </a:cubicBezTo>
                  <a:cubicBezTo>
                    <a:pt x="12" y="24"/>
                    <a:pt x="12" y="24"/>
                    <a:pt x="12" y="24"/>
                  </a:cubicBezTo>
                  <a:cubicBezTo>
                    <a:pt x="12" y="24"/>
                    <a:pt x="12" y="24"/>
                    <a:pt x="12" y="24"/>
                  </a:cubicBezTo>
                  <a:cubicBezTo>
                    <a:pt x="12" y="24"/>
                    <a:pt x="12" y="24"/>
                    <a:pt x="12" y="24"/>
                  </a:cubicBezTo>
                  <a:cubicBezTo>
                    <a:pt x="12" y="24"/>
                    <a:pt x="11" y="24"/>
                    <a:pt x="11" y="24"/>
                  </a:cubicBezTo>
                  <a:cubicBezTo>
                    <a:pt x="11" y="24"/>
                    <a:pt x="11" y="23"/>
                    <a:pt x="11" y="23"/>
                  </a:cubicBezTo>
                  <a:cubicBezTo>
                    <a:pt x="11" y="23"/>
                    <a:pt x="11" y="23"/>
                    <a:pt x="11" y="23"/>
                  </a:cubicBezTo>
                  <a:cubicBezTo>
                    <a:pt x="11" y="23"/>
                    <a:pt x="10" y="23"/>
                    <a:pt x="10" y="23"/>
                  </a:cubicBezTo>
                  <a:cubicBezTo>
                    <a:pt x="10" y="23"/>
                    <a:pt x="10" y="23"/>
                    <a:pt x="10" y="23"/>
                  </a:cubicBezTo>
                  <a:cubicBezTo>
                    <a:pt x="10" y="23"/>
                    <a:pt x="10" y="23"/>
                    <a:pt x="10" y="23"/>
                  </a:cubicBezTo>
                  <a:cubicBezTo>
                    <a:pt x="10" y="23"/>
                    <a:pt x="10" y="23"/>
                    <a:pt x="10" y="23"/>
                  </a:cubicBezTo>
                  <a:cubicBezTo>
                    <a:pt x="10" y="23"/>
                    <a:pt x="10" y="23"/>
                    <a:pt x="10" y="23"/>
                  </a:cubicBezTo>
                  <a:cubicBezTo>
                    <a:pt x="10" y="23"/>
                    <a:pt x="10" y="23"/>
                    <a:pt x="10" y="23"/>
                  </a:cubicBezTo>
                  <a:cubicBezTo>
                    <a:pt x="10" y="23"/>
                    <a:pt x="9" y="23"/>
                    <a:pt x="9" y="23"/>
                  </a:cubicBezTo>
                  <a:cubicBezTo>
                    <a:pt x="9" y="23"/>
                    <a:pt x="9" y="23"/>
                    <a:pt x="9" y="23"/>
                  </a:cubicBezTo>
                  <a:cubicBezTo>
                    <a:pt x="9" y="23"/>
                    <a:pt x="9" y="23"/>
                    <a:pt x="9" y="23"/>
                  </a:cubicBezTo>
                  <a:cubicBezTo>
                    <a:pt x="9" y="23"/>
                    <a:pt x="9" y="23"/>
                    <a:pt x="9" y="23"/>
                  </a:cubicBezTo>
                  <a:cubicBezTo>
                    <a:pt x="9" y="23"/>
                    <a:pt x="9" y="23"/>
                    <a:pt x="9" y="23"/>
                  </a:cubicBezTo>
                  <a:cubicBezTo>
                    <a:pt x="9" y="23"/>
                    <a:pt x="9" y="23"/>
                    <a:pt x="9" y="23"/>
                  </a:cubicBezTo>
                  <a:cubicBezTo>
                    <a:pt x="9" y="23"/>
                    <a:pt x="9" y="23"/>
                    <a:pt x="9" y="23"/>
                  </a:cubicBezTo>
                  <a:cubicBezTo>
                    <a:pt x="9" y="23"/>
                    <a:pt x="9" y="23"/>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5"/>
                    <a:pt x="8" y="25"/>
                    <a:pt x="8" y="25"/>
                  </a:cubicBezTo>
                  <a:cubicBezTo>
                    <a:pt x="8" y="25"/>
                    <a:pt x="8" y="25"/>
                    <a:pt x="8" y="25"/>
                  </a:cubicBezTo>
                  <a:cubicBezTo>
                    <a:pt x="8" y="25"/>
                    <a:pt x="8" y="25"/>
                    <a:pt x="8" y="25"/>
                  </a:cubicBezTo>
                  <a:cubicBezTo>
                    <a:pt x="8" y="25"/>
                    <a:pt x="8" y="25"/>
                    <a:pt x="8" y="25"/>
                  </a:cubicBezTo>
                  <a:cubicBezTo>
                    <a:pt x="8" y="25"/>
                    <a:pt x="8" y="25"/>
                    <a:pt x="8" y="25"/>
                  </a:cubicBezTo>
                  <a:cubicBezTo>
                    <a:pt x="8" y="25"/>
                    <a:pt x="8" y="25"/>
                    <a:pt x="7" y="25"/>
                  </a:cubicBezTo>
                  <a:cubicBezTo>
                    <a:pt x="7" y="24"/>
                    <a:pt x="7" y="24"/>
                    <a:pt x="7" y="24"/>
                  </a:cubicBezTo>
                  <a:cubicBezTo>
                    <a:pt x="7" y="24"/>
                    <a:pt x="7" y="24"/>
                    <a:pt x="7" y="24"/>
                  </a:cubicBezTo>
                  <a:cubicBezTo>
                    <a:pt x="7" y="24"/>
                    <a:pt x="7" y="24"/>
                    <a:pt x="7" y="24"/>
                  </a:cubicBezTo>
                  <a:cubicBezTo>
                    <a:pt x="7" y="24"/>
                    <a:pt x="7" y="24"/>
                    <a:pt x="7" y="24"/>
                  </a:cubicBezTo>
                  <a:cubicBezTo>
                    <a:pt x="7" y="24"/>
                    <a:pt x="7" y="24"/>
                    <a:pt x="7" y="24"/>
                  </a:cubicBezTo>
                  <a:cubicBezTo>
                    <a:pt x="7" y="24"/>
                    <a:pt x="7" y="24"/>
                    <a:pt x="7" y="24"/>
                  </a:cubicBezTo>
                  <a:cubicBezTo>
                    <a:pt x="7" y="24"/>
                    <a:pt x="7" y="24"/>
                    <a:pt x="7"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3"/>
                  </a:cubicBezTo>
                  <a:cubicBezTo>
                    <a:pt x="6" y="23"/>
                    <a:pt x="6" y="23"/>
                    <a:pt x="6" y="23"/>
                  </a:cubicBezTo>
                  <a:cubicBezTo>
                    <a:pt x="6" y="23"/>
                    <a:pt x="6" y="23"/>
                    <a:pt x="5" y="23"/>
                  </a:cubicBezTo>
                  <a:cubicBezTo>
                    <a:pt x="6" y="23"/>
                    <a:pt x="6" y="23"/>
                    <a:pt x="6" y="23"/>
                  </a:cubicBezTo>
                  <a:cubicBezTo>
                    <a:pt x="6" y="23"/>
                    <a:pt x="6" y="23"/>
                    <a:pt x="6" y="23"/>
                  </a:cubicBezTo>
                  <a:cubicBezTo>
                    <a:pt x="6" y="23"/>
                    <a:pt x="6" y="23"/>
                    <a:pt x="6" y="23"/>
                  </a:cubicBezTo>
                  <a:cubicBezTo>
                    <a:pt x="6" y="23"/>
                    <a:pt x="6" y="22"/>
                    <a:pt x="6" y="22"/>
                  </a:cubicBezTo>
                  <a:cubicBezTo>
                    <a:pt x="6" y="22"/>
                    <a:pt x="6" y="22"/>
                    <a:pt x="6" y="22"/>
                  </a:cubicBezTo>
                  <a:cubicBezTo>
                    <a:pt x="6" y="22"/>
                    <a:pt x="6" y="22"/>
                    <a:pt x="6" y="22"/>
                  </a:cubicBezTo>
                  <a:cubicBezTo>
                    <a:pt x="6" y="22"/>
                    <a:pt x="6" y="22"/>
                    <a:pt x="6" y="22"/>
                  </a:cubicBezTo>
                  <a:cubicBezTo>
                    <a:pt x="6" y="22"/>
                    <a:pt x="6" y="22"/>
                    <a:pt x="6" y="22"/>
                  </a:cubicBezTo>
                  <a:cubicBezTo>
                    <a:pt x="6" y="21"/>
                    <a:pt x="6" y="21"/>
                    <a:pt x="6" y="21"/>
                  </a:cubicBezTo>
                  <a:cubicBezTo>
                    <a:pt x="6" y="21"/>
                    <a:pt x="6" y="21"/>
                    <a:pt x="6" y="21"/>
                  </a:cubicBezTo>
                  <a:cubicBezTo>
                    <a:pt x="6" y="21"/>
                    <a:pt x="6" y="21"/>
                    <a:pt x="6" y="21"/>
                  </a:cubicBezTo>
                  <a:cubicBezTo>
                    <a:pt x="6" y="21"/>
                    <a:pt x="6" y="21"/>
                    <a:pt x="6" y="21"/>
                  </a:cubicBezTo>
                  <a:cubicBezTo>
                    <a:pt x="6" y="21"/>
                    <a:pt x="6" y="21"/>
                    <a:pt x="6" y="21"/>
                  </a:cubicBezTo>
                  <a:cubicBezTo>
                    <a:pt x="5" y="21"/>
                    <a:pt x="5" y="21"/>
                    <a:pt x="5" y="21"/>
                  </a:cubicBezTo>
                  <a:cubicBezTo>
                    <a:pt x="5" y="21"/>
                    <a:pt x="5" y="21"/>
                    <a:pt x="5" y="21"/>
                  </a:cubicBezTo>
                  <a:cubicBezTo>
                    <a:pt x="5" y="21"/>
                    <a:pt x="5" y="21"/>
                    <a:pt x="5" y="21"/>
                  </a:cubicBezTo>
                  <a:cubicBezTo>
                    <a:pt x="5" y="21"/>
                    <a:pt x="5" y="21"/>
                    <a:pt x="5" y="21"/>
                  </a:cubicBezTo>
                  <a:cubicBezTo>
                    <a:pt x="5" y="21"/>
                    <a:pt x="5" y="21"/>
                    <a:pt x="5" y="21"/>
                  </a:cubicBezTo>
                  <a:cubicBezTo>
                    <a:pt x="5" y="21"/>
                    <a:pt x="5" y="21"/>
                    <a:pt x="5" y="21"/>
                  </a:cubicBezTo>
                  <a:cubicBezTo>
                    <a:pt x="5" y="21"/>
                    <a:pt x="5" y="21"/>
                    <a:pt x="5" y="21"/>
                  </a:cubicBezTo>
                  <a:cubicBezTo>
                    <a:pt x="5" y="20"/>
                    <a:pt x="5" y="20"/>
                    <a:pt x="5" y="20"/>
                  </a:cubicBezTo>
                  <a:cubicBezTo>
                    <a:pt x="5" y="20"/>
                    <a:pt x="5" y="20"/>
                    <a:pt x="5" y="20"/>
                  </a:cubicBezTo>
                  <a:cubicBezTo>
                    <a:pt x="5" y="20"/>
                    <a:pt x="5" y="20"/>
                    <a:pt x="5" y="20"/>
                  </a:cubicBezTo>
                  <a:cubicBezTo>
                    <a:pt x="5" y="20"/>
                    <a:pt x="5" y="20"/>
                    <a:pt x="5" y="20"/>
                  </a:cubicBezTo>
                  <a:cubicBezTo>
                    <a:pt x="5" y="20"/>
                    <a:pt x="5" y="20"/>
                    <a:pt x="5" y="20"/>
                  </a:cubicBezTo>
                  <a:cubicBezTo>
                    <a:pt x="5" y="20"/>
                    <a:pt x="5" y="20"/>
                    <a:pt x="5" y="20"/>
                  </a:cubicBezTo>
                  <a:cubicBezTo>
                    <a:pt x="5" y="20"/>
                    <a:pt x="5" y="20"/>
                    <a:pt x="5" y="20"/>
                  </a:cubicBezTo>
                  <a:cubicBezTo>
                    <a:pt x="6" y="20"/>
                    <a:pt x="6" y="20"/>
                    <a:pt x="6" y="19"/>
                  </a:cubicBezTo>
                  <a:cubicBezTo>
                    <a:pt x="6" y="19"/>
                    <a:pt x="6" y="19"/>
                    <a:pt x="6" y="19"/>
                  </a:cubicBezTo>
                  <a:cubicBezTo>
                    <a:pt x="6" y="19"/>
                    <a:pt x="6" y="19"/>
                    <a:pt x="6" y="19"/>
                  </a:cubicBezTo>
                  <a:cubicBezTo>
                    <a:pt x="6" y="18"/>
                    <a:pt x="6" y="18"/>
                    <a:pt x="6" y="18"/>
                  </a:cubicBezTo>
                  <a:cubicBezTo>
                    <a:pt x="6" y="18"/>
                    <a:pt x="6" y="18"/>
                    <a:pt x="6" y="18"/>
                  </a:cubicBezTo>
                  <a:cubicBezTo>
                    <a:pt x="6" y="18"/>
                    <a:pt x="6" y="18"/>
                    <a:pt x="6" y="18"/>
                  </a:cubicBezTo>
                  <a:cubicBezTo>
                    <a:pt x="5" y="18"/>
                    <a:pt x="5" y="18"/>
                    <a:pt x="5" y="18"/>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cubicBezTo>
                    <a:pt x="4" y="19"/>
                    <a:pt x="4" y="19"/>
                    <a:pt x="4" y="19"/>
                  </a:cubicBezTo>
                  <a:cubicBezTo>
                    <a:pt x="4" y="19"/>
                    <a:pt x="4" y="19"/>
                    <a:pt x="4" y="19"/>
                  </a:cubicBezTo>
                  <a:cubicBezTo>
                    <a:pt x="4" y="19"/>
                    <a:pt x="4" y="19"/>
                    <a:pt x="4" y="19"/>
                  </a:cubicBezTo>
                  <a:cubicBezTo>
                    <a:pt x="4" y="20"/>
                    <a:pt x="4" y="20"/>
                    <a:pt x="4" y="20"/>
                  </a:cubicBezTo>
                  <a:cubicBezTo>
                    <a:pt x="4" y="20"/>
                    <a:pt x="4" y="20"/>
                    <a:pt x="4" y="20"/>
                  </a:cubicBezTo>
                  <a:cubicBezTo>
                    <a:pt x="4" y="20"/>
                    <a:pt x="4" y="20"/>
                    <a:pt x="4" y="20"/>
                  </a:cubicBezTo>
                  <a:cubicBezTo>
                    <a:pt x="4" y="20"/>
                    <a:pt x="4" y="20"/>
                    <a:pt x="4" y="20"/>
                  </a:cubicBezTo>
                  <a:cubicBezTo>
                    <a:pt x="4" y="19"/>
                    <a:pt x="4" y="19"/>
                    <a:pt x="4" y="19"/>
                  </a:cubicBezTo>
                  <a:cubicBezTo>
                    <a:pt x="4" y="19"/>
                    <a:pt x="4" y="19"/>
                    <a:pt x="3" y="19"/>
                  </a:cubicBezTo>
                  <a:cubicBezTo>
                    <a:pt x="3" y="19"/>
                    <a:pt x="3" y="19"/>
                    <a:pt x="3" y="19"/>
                  </a:cubicBezTo>
                  <a:cubicBezTo>
                    <a:pt x="3" y="19"/>
                    <a:pt x="3" y="19"/>
                    <a:pt x="3" y="19"/>
                  </a:cubicBezTo>
                  <a:cubicBezTo>
                    <a:pt x="3" y="19"/>
                    <a:pt x="3" y="19"/>
                    <a:pt x="3" y="19"/>
                  </a:cubicBezTo>
                  <a:cubicBezTo>
                    <a:pt x="3" y="19"/>
                    <a:pt x="3" y="19"/>
                    <a:pt x="3" y="19"/>
                  </a:cubicBezTo>
                  <a:cubicBezTo>
                    <a:pt x="3" y="19"/>
                    <a:pt x="3" y="19"/>
                    <a:pt x="3" y="19"/>
                  </a:cubicBezTo>
                  <a:cubicBezTo>
                    <a:pt x="3" y="19"/>
                    <a:pt x="3" y="19"/>
                    <a:pt x="4" y="19"/>
                  </a:cubicBezTo>
                  <a:cubicBezTo>
                    <a:pt x="4" y="19"/>
                    <a:pt x="4" y="19"/>
                    <a:pt x="4" y="19"/>
                  </a:cubicBezTo>
                  <a:cubicBezTo>
                    <a:pt x="4" y="19"/>
                    <a:pt x="4" y="19"/>
                    <a:pt x="4" y="19"/>
                  </a:cubicBezTo>
                  <a:cubicBezTo>
                    <a:pt x="4" y="19"/>
                    <a:pt x="4" y="19"/>
                    <a:pt x="4" y="19"/>
                  </a:cubicBezTo>
                  <a:cubicBezTo>
                    <a:pt x="4" y="19"/>
                    <a:pt x="4" y="19"/>
                    <a:pt x="4" y="19"/>
                  </a:cubicBezTo>
                  <a:cubicBezTo>
                    <a:pt x="4" y="19"/>
                    <a:pt x="4" y="19"/>
                    <a:pt x="4" y="19"/>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4" y="18"/>
                    <a:pt x="4" y="18"/>
                    <a:pt x="4" y="18"/>
                  </a:cubicBezTo>
                  <a:cubicBezTo>
                    <a:pt x="4" y="17"/>
                    <a:pt x="4" y="17"/>
                    <a:pt x="4" y="17"/>
                  </a:cubicBezTo>
                  <a:cubicBezTo>
                    <a:pt x="4" y="17"/>
                    <a:pt x="4" y="17"/>
                    <a:pt x="4" y="17"/>
                  </a:cubicBezTo>
                  <a:cubicBezTo>
                    <a:pt x="4" y="17"/>
                    <a:pt x="4" y="17"/>
                    <a:pt x="4" y="17"/>
                  </a:cubicBezTo>
                  <a:cubicBezTo>
                    <a:pt x="4" y="17"/>
                    <a:pt x="4" y="17"/>
                    <a:pt x="4" y="17"/>
                  </a:cubicBezTo>
                  <a:cubicBezTo>
                    <a:pt x="4" y="17"/>
                    <a:pt x="4" y="17"/>
                    <a:pt x="4" y="17"/>
                  </a:cubicBezTo>
                  <a:cubicBezTo>
                    <a:pt x="4" y="17"/>
                    <a:pt x="4" y="17"/>
                    <a:pt x="4" y="17"/>
                  </a:cubicBezTo>
                  <a:cubicBezTo>
                    <a:pt x="4" y="17"/>
                    <a:pt x="5" y="17"/>
                    <a:pt x="5" y="17"/>
                  </a:cubicBezTo>
                  <a:cubicBezTo>
                    <a:pt x="5" y="17"/>
                    <a:pt x="5" y="17"/>
                    <a:pt x="5" y="17"/>
                  </a:cubicBezTo>
                  <a:cubicBezTo>
                    <a:pt x="5" y="17"/>
                    <a:pt x="5" y="17"/>
                    <a:pt x="5" y="17"/>
                  </a:cubicBezTo>
                  <a:cubicBezTo>
                    <a:pt x="5" y="17"/>
                    <a:pt x="5" y="17"/>
                    <a:pt x="5" y="16"/>
                  </a:cubicBezTo>
                  <a:cubicBezTo>
                    <a:pt x="5" y="16"/>
                    <a:pt x="5" y="16"/>
                    <a:pt x="5" y="16"/>
                  </a:cubicBezTo>
                  <a:cubicBezTo>
                    <a:pt x="5" y="16"/>
                    <a:pt x="5" y="16"/>
                    <a:pt x="5" y="16"/>
                  </a:cubicBezTo>
                  <a:cubicBezTo>
                    <a:pt x="5" y="16"/>
                    <a:pt x="5" y="16"/>
                    <a:pt x="5" y="16"/>
                  </a:cubicBezTo>
                  <a:cubicBezTo>
                    <a:pt x="5" y="16"/>
                    <a:pt x="5" y="16"/>
                    <a:pt x="5" y="16"/>
                  </a:cubicBezTo>
                  <a:cubicBezTo>
                    <a:pt x="5" y="16"/>
                    <a:pt x="5" y="16"/>
                    <a:pt x="5" y="16"/>
                  </a:cubicBezTo>
                  <a:cubicBezTo>
                    <a:pt x="5" y="16"/>
                    <a:pt x="5" y="16"/>
                    <a:pt x="5" y="16"/>
                  </a:cubicBezTo>
                  <a:cubicBezTo>
                    <a:pt x="5" y="16"/>
                    <a:pt x="6" y="15"/>
                    <a:pt x="6" y="15"/>
                  </a:cubicBezTo>
                  <a:cubicBezTo>
                    <a:pt x="6" y="15"/>
                    <a:pt x="6" y="15"/>
                    <a:pt x="6" y="15"/>
                  </a:cubicBezTo>
                  <a:cubicBezTo>
                    <a:pt x="6" y="15"/>
                    <a:pt x="6" y="15"/>
                    <a:pt x="6" y="15"/>
                  </a:cubicBezTo>
                  <a:cubicBezTo>
                    <a:pt x="6" y="15"/>
                    <a:pt x="6" y="15"/>
                    <a:pt x="6" y="15"/>
                  </a:cubicBezTo>
                  <a:cubicBezTo>
                    <a:pt x="6" y="15"/>
                    <a:pt x="6" y="15"/>
                    <a:pt x="6" y="15"/>
                  </a:cubicBezTo>
                  <a:cubicBezTo>
                    <a:pt x="6" y="15"/>
                    <a:pt x="6" y="15"/>
                    <a:pt x="6" y="15"/>
                  </a:cubicBezTo>
                  <a:cubicBezTo>
                    <a:pt x="6" y="15"/>
                    <a:pt x="6" y="15"/>
                    <a:pt x="6" y="15"/>
                  </a:cubicBezTo>
                  <a:cubicBezTo>
                    <a:pt x="7" y="15"/>
                    <a:pt x="7" y="15"/>
                    <a:pt x="7" y="15"/>
                  </a:cubicBezTo>
                  <a:cubicBezTo>
                    <a:pt x="7" y="15"/>
                    <a:pt x="7" y="15"/>
                    <a:pt x="7" y="15"/>
                  </a:cubicBezTo>
                  <a:cubicBezTo>
                    <a:pt x="7" y="15"/>
                    <a:pt x="7" y="15"/>
                    <a:pt x="7" y="15"/>
                  </a:cubicBezTo>
                  <a:cubicBezTo>
                    <a:pt x="7" y="15"/>
                    <a:pt x="8" y="15"/>
                    <a:pt x="8" y="15"/>
                  </a:cubicBezTo>
                  <a:cubicBezTo>
                    <a:pt x="8" y="15"/>
                    <a:pt x="8" y="15"/>
                    <a:pt x="8" y="15"/>
                  </a:cubicBezTo>
                  <a:cubicBezTo>
                    <a:pt x="8" y="15"/>
                    <a:pt x="8" y="15"/>
                    <a:pt x="8" y="15"/>
                  </a:cubicBezTo>
                  <a:cubicBezTo>
                    <a:pt x="8" y="15"/>
                    <a:pt x="8" y="15"/>
                    <a:pt x="8" y="15"/>
                  </a:cubicBezTo>
                  <a:cubicBezTo>
                    <a:pt x="8" y="15"/>
                    <a:pt x="8" y="16"/>
                    <a:pt x="8" y="16"/>
                  </a:cubicBezTo>
                  <a:cubicBezTo>
                    <a:pt x="8" y="16"/>
                    <a:pt x="8" y="16"/>
                    <a:pt x="8" y="16"/>
                  </a:cubicBezTo>
                  <a:cubicBezTo>
                    <a:pt x="8" y="16"/>
                    <a:pt x="8" y="16"/>
                    <a:pt x="8" y="16"/>
                  </a:cubicBezTo>
                  <a:cubicBezTo>
                    <a:pt x="8" y="16"/>
                    <a:pt x="8" y="16"/>
                    <a:pt x="8" y="16"/>
                  </a:cubicBezTo>
                  <a:cubicBezTo>
                    <a:pt x="8" y="16"/>
                    <a:pt x="8" y="16"/>
                    <a:pt x="8" y="16"/>
                  </a:cubicBezTo>
                  <a:cubicBezTo>
                    <a:pt x="8" y="16"/>
                    <a:pt x="8" y="16"/>
                    <a:pt x="8" y="16"/>
                  </a:cubicBezTo>
                  <a:cubicBezTo>
                    <a:pt x="8" y="16"/>
                    <a:pt x="8" y="17"/>
                    <a:pt x="8" y="17"/>
                  </a:cubicBezTo>
                  <a:cubicBezTo>
                    <a:pt x="8" y="17"/>
                    <a:pt x="8" y="17"/>
                    <a:pt x="8" y="17"/>
                  </a:cubicBezTo>
                  <a:cubicBezTo>
                    <a:pt x="8" y="17"/>
                    <a:pt x="8" y="17"/>
                    <a:pt x="8" y="17"/>
                  </a:cubicBezTo>
                  <a:cubicBezTo>
                    <a:pt x="8" y="17"/>
                    <a:pt x="8" y="17"/>
                    <a:pt x="8" y="17"/>
                  </a:cubicBezTo>
                  <a:cubicBezTo>
                    <a:pt x="9" y="17"/>
                    <a:pt x="9" y="16"/>
                    <a:pt x="9" y="16"/>
                  </a:cubicBezTo>
                  <a:cubicBezTo>
                    <a:pt x="9" y="16"/>
                    <a:pt x="9" y="16"/>
                    <a:pt x="9" y="16"/>
                  </a:cubicBezTo>
                  <a:cubicBezTo>
                    <a:pt x="9" y="16"/>
                    <a:pt x="9" y="16"/>
                    <a:pt x="9" y="16"/>
                  </a:cubicBezTo>
                  <a:cubicBezTo>
                    <a:pt x="9" y="16"/>
                    <a:pt x="9" y="16"/>
                    <a:pt x="9" y="16"/>
                  </a:cubicBezTo>
                  <a:cubicBezTo>
                    <a:pt x="9" y="16"/>
                    <a:pt x="9" y="16"/>
                    <a:pt x="9" y="16"/>
                  </a:cubicBezTo>
                  <a:cubicBezTo>
                    <a:pt x="9" y="16"/>
                    <a:pt x="9" y="16"/>
                    <a:pt x="9" y="15"/>
                  </a:cubicBezTo>
                  <a:cubicBezTo>
                    <a:pt x="9" y="15"/>
                    <a:pt x="9" y="15"/>
                    <a:pt x="9" y="15"/>
                  </a:cubicBezTo>
                  <a:cubicBezTo>
                    <a:pt x="9" y="15"/>
                    <a:pt x="9" y="15"/>
                    <a:pt x="9" y="15"/>
                  </a:cubicBezTo>
                  <a:cubicBezTo>
                    <a:pt x="9" y="15"/>
                    <a:pt x="9" y="15"/>
                    <a:pt x="9" y="15"/>
                  </a:cubicBezTo>
                  <a:cubicBezTo>
                    <a:pt x="9" y="15"/>
                    <a:pt x="9" y="15"/>
                    <a:pt x="9" y="15"/>
                  </a:cubicBezTo>
                  <a:cubicBezTo>
                    <a:pt x="9" y="15"/>
                    <a:pt x="9" y="15"/>
                    <a:pt x="9" y="15"/>
                  </a:cubicBezTo>
                  <a:cubicBezTo>
                    <a:pt x="9" y="15"/>
                    <a:pt x="9" y="14"/>
                    <a:pt x="9" y="14"/>
                  </a:cubicBezTo>
                  <a:cubicBezTo>
                    <a:pt x="9" y="14"/>
                    <a:pt x="9" y="14"/>
                    <a:pt x="9" y="14"/>
                  </a:cubicBezTo>
                  <a:cubicBezTo>
                    <a:pt x="9" y="14"/>
                    <a:pt x="9" y="14"/>
                    <a:pt x="9" y="14"/>
                  </a:cubicBezTo>
                  <a:cubicBezTo>
                    <a:pt x="9" y="14"/>
                    <a:pt x="9" y="14"/>
                    <a:pt x="9" y="14"/>
                  </a:cubicBezTo>
                  <a:cubicBezTo>
                    <a:pt x="9" y="14"/>
                    <a:pt x="9" y="14"/>
                    <a:pt x="9" y="14"/>
                  </a:cubicBezTo>
                  <a:cubicBezTo>
                    <a:pt x="9" y="14"/>
                    <a:pt x="9" y="14"/>
                    <a:pt x="9"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4"/>
                    <a:pt x="10" y="14"/>
                    <a:pt x="10" y="14"/>
                  </a:cubicBezTo>
                  <a:cubicBezTo>
                    <a:pt x="10" y="13"/>
                    <a:pt x="10" y="13"/>
                    <a:pt x="10" y="13"/>
                  </a:cubicBezTo>
                  <a:cubicBezTo>
                    <a:pt x="10" y="13"/>
                    <a:pt x="10" y="13"/>
                    <a:pt x="10" y="13"/>
                  </a:cubicBezTo>
                  <a:cubicBezTo>
                    <a:pt x="10" y="13"/>
                    <a:pt x="10" y="13"/>
                    <a:pt x="10" y="13"/>
                  </a:cubicBezTo>
                  <a:cubicBezTo>
                    <a:pt x="10" y="13"/>
                    <a:pt x="10" y="13"/>
                    <a:pt x="10" y="13"/>
                  </a:cubicBezTo>
                  <a:cubicBezTo>
                    <a:pt x="10" y="13"/>
                    <a:pt x="10" y="13"/>
                    <a:pt x="10" y="13"/>
                  </a:cubicBezTo>
                  <a:cubicBezTo>
                    <a:pt x="10" y="13"/>
                    <a:pt x="11" y="13"/>
                    <a:pt x="11" y="13"/>
                  </a:cubicBezTo>
                  <a:cubicBezTo>
                    <a:pt x="11" y="13"/>
                    <a:pt x="11" y="13"/>
                    <a:pt x="11" y="13"/>
                  </a:cubicBezTo>
                  <a:cubicBezTo>
                    <a:pt x="11" y="13"/>
                    <a:pt x="11" y="13"/>
                    <a:pt x="11" y="13"/>
                  </a:cubicBezTo>
                  <a:cubicBezTo>
                    <a:pt x="11" y="13"/>
                    <a:pt x="11" y="13"/>
                    <a:pt x="11" y="13"/>
                  </a:cubicBezTo>
                  <a:cubicBezTo>
                    <a:pt x="12" y="13"/>
                    <a:pt x="12" y="13"/>
                    <a:pt x="12" y="12"/>
                  </a:cubicBezTo>
                  <a:cubicBezTo>
                    <a:pt x="12" y="12"/>
                    <a:pt x="12" y="12"/>
                    <a:pt x="12" y="12"/>
                  </a:cubicBezTo>
                  <a:cubicBezTo>
                    <a:pt x="12" y="12"/>
                    <a:pt x="12" y="12"/>
                    <a:pt x="12" y="12"/>
                  </a:cubicBezTo>
                  <a:cubicBezTo>
                    <a:pt x="12" y="12"/>
                    <a:pt x="12" y="12"/>
                    <a:pt x="12" y="12"/>
                  </a:cubicBezTo>
                  <a:cubicBezTo>
                    <a:pt x="12" y="12"/>
                    <a:pt x="12" y="12"/>
                    <a:pt x="12" y="12"/>
                  </a:cubicBezTo>
                  <a:cubicBezTo>
                    <a:pt x="12" y="12"/>
                    <a:pt x="12" y="12"/>
                    <a:pt x="12" y="12"/>
                  </a:cubicBezTo>
                  <a:cubicBezTo>
                    <a:pt x="12" y="12"/>
                    <a:pt x="12" y="12"/>
                    <a:pt x="12" y="12"/>
                  </a:cubicBezTo>
                  <a:cubicBezTo>
                    <a:pt x="12" y="11"/>
                    <a:pt x="12" y="11"/>
                    <a:pt x="12" y="11"/>
                  </a:cubicBezTo>
                  <a:cubicBezTo>
                    <a:pt x="12" y="11"/>
                    <a:pt x="12" y="11"/>
                    <a:pt x="12" y="11"/>
                  </a:cubicBezTo>
                  <a:cubicBezTo>
                    <a:pt x="12" y="11"/>
                    <a:pt x="13" y="11"/>
                    <a:pt x="13" y="11"/>
                  </a:cubicBezTo>
                  <a:cubicBezTo>
                    <a:pt x="13" y="11"/>
                    <a:pt x="13" y="11"/>
                    <a:pt x="13" y="11"/>
                  </a:cubicBezTo>
                  <a:cubicBezTo>
                    <a:pt x="13" y="11"/>
                    <a:pt x="13" y="10"/>
                    <a:pt x="13" y="10"/>
                  </a:cubicBezTo>
                  <a:cubicBezTo>
                    <a:pt x="13" y="10"/>
                    <a:pt x="13" y="10"/>
                    <a:pt x="13" y="10"/>
                  </a:cubicBezTo>
                  <a:cubicBezTo>
                    <a:pt x="13" y="10"/>
                    <a:pt x="14" y="10"/>
                    <a:pt x="14" y="10"/>
                  </a:cubicBezTo>
                  <a:cubicBezTo>
                    <a:pt x="14" y="10"/>
                    <a:pt x="14" y="10"/>
                    <a:pt x="14" y="10"/>
                  </a:cubicBezTo>
                  <a:cubicBezTo>
                    <a:pt x="14" y="10"/>
                    <a:pt x="14" y="10"/>
                    <a:pt x="14" y="10"/>
                  </a:cubicBezTo>
                  <a:cubicBezTo>
                    <a:pt x="14" y="10"/>
                    <a:pt x="14" y="10"/>
                    <a:pt x="14" y="10"/>
                  </a:cubicBezTo>
                  <a:cubicBezTo>
                    <a:pt x="14" y="10"/>
                    <a:pt x="14" y="10"/>
                    <a:pt x="14" y="10"/>
                  </a:cubicBezTo>
                  <a:cubicBezTo>
                    <a:pt x="14" y="10"/>
                    <a:pt x="14" y="10"/>
                    <a:pt x="14" y="10"/>
                  </a:cubicBezTo>
                  <a:cubicBezTo>
                    <a:pt x="14" y="10"/>
                    <a:pt x="14" y="10"/>
                    <a:pt x="14" y="10"/>
                  </a:cubicBezTo>
                  <a:cubicBezTo>
                    <a:pt x="14" y="10"/>
                    <a:pt x="15" y="10"/>
                    <a:pt x="15" y="10"/>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5" y="9"/>
                    <a:pt x="15" y="9"/>
                    <a:pt x="15" y="9"/>
                  </a:cubicBezTo>
                  <a:cubicBezTo>
                    <a:pt x="16" y="9"/>
                    <a:pt x="16" y="9"/>
                    <a:pt x="16" y="9"/>
                  </a:cubicBezTo>
                  <a:cubicBezTo>
                    <a:pt x="16" y="9"/>
                    <a:pt x="16" y="9"/>
                    <a:pt x="16" y="9"/>
                  </a:cubicBezTo>
                  <a:cubicBezTo>
                    <a:pt x="16" y="9"/>
                    <a:pt x="16" y="9"/>
                    <a:pt x="16" y="9"/>
                  </a:cubicBezTo>
                  <a:cubicBezTo>
                    <a:pt x="16" y="9"/>
                    <a:pt x="16" y="9"/>
                    <a:pt x="16" y="9"/>
                  </a:cubicBezTo>
                  <a:cubicBezTo>
                    <a:pt x="16" y="9"/>
                    <a:pt x="16" y="9"/>
                    <a:pt x="16" y="9"/>
                  </a:cubicBezTo>
                  <a:cubicBezTo>
                    <a:pt x="16" y="9"/>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7" y="8"/>
                    <a:pt x="17" y="8"/>
                    <a:pt x="17" y="8"/>
                  </a:cubicBezTo>
                  <a:cubicBezTo>
                    <a:pt x="17" y="8"/>
                    <a:pt x="17" y="8"/>
                    <a:pt x="17" y="8"/>
                  </a:cubicBezTo>
                  <a:cubicBezTo>
                    <a:pt x="17" y="8"/>
                    <a:pt x="17" y="8"/>
                    <a:pt x="17" y="8"/>
                  </a:cubicBezTo>
                  <a:cubicBezTo>
                    <a:pt x="17" y="8"/>
                    <a:pt x="17" y="8"/>
                    <a:pt x="17" y="8"/>
                  </a:cubicBezTo>
                  <a:cubicBezTo>
                    <a:pt x="17" y="7"/>
                    <a:pt x="17" y="7"/>
                    <a:pt x="17" y="7"/>
                  </a:cubicBezTo>
                  <a:cubicBezTo>
                    <a:pt x="16" y="7"/>
                    <a:pt x="16" y="7"/>
                    <a:pt x="16" y="7"/>
                  </a:cubicBezTo>
                  <a:cubicBezTo>
                    <a:pt x="16" y="7"/>
                    <a:pt x="16" y="7"/>
                    <a:pt x="16" y="8"/>
                  </a:cubicBez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6" y="7"/>
                    <a:pt x="16" y="7"/>
                    <a:pt x="16" y="7"/>
                  </a:cubicBezTo>
                  <a:cubicBezTo>
                    <a:pt x="16" y="7"/>
                    <a:pt x="16" y="7"/>
                    <a:pt x="16" y="7"/>
                  </a:cubicBezTo>
                  <a:cubicBezTo>
                    <a:pt x="16" y="7"/>
                    <a:pt x="16" y="7"/>
                    <a:pt x="16" y="7"/>
                  </a:cubicBezTo>
                  <a:cubicBezTo>
                    <a:pt x="16" y="7"/>
                    <a:pt x="16" y="7"/>
                    <a:pt x="16" y="7"/>
                  </a:cubicBezTo>
                  <a:cubicBezTo>
                    <a:pt x="16" y="7"/>
                    <a:pt x="16" y="7"/>
                    <a:pt x="16" y="7"/>
                  </a:cubicBezTo>
                  <a:cubicBezTo>
                    <a:pt x="17" y="7"/>
                    <a:pt x="17" y="7"/>
                    <a:pt x="17" y="7"/>
                  </a:cubicBezTo>
                  <a:cubicBezTo>
                    <a:pt x="17" y="7"/>
                    <a:pt x="17" y="7"/>
                    <a:pt x="17" y="7"/>
                  </a:cubicBezTo>
                  <a:cubicBezTo>
                    <a:pt x="17" y="7"/>
                    <a:pt x="17" y="7"/>
                    <a:pt x="17" y="7"/>
                  </a:cubicBezTo>
                  <a:cubicBezTo>
                    <a:pt x="17" y="7"/>
                    <a:pt x="17" y="7"/>
                    <a:pt x="17" y="7"/>
                  </a:cubicBezTo>
                  <a:cubicBezTo>
                    <a:pt x="17" y="7"/>
                    <a:pt x="17" y="7"/>
                    <a:pt x="17" y="7"/>
                  </a:cubicBezTo>
                  <a:cubicBezTo>
                    <a:pt x="19" y="7"/>
                    <a:pt x="19" y="7"/>
                    <a:pt x="19" y="7"/>
                  </a:cubicBezTo>
                  <a:cubicBezTo>
                    <a:pt x="19" y="7"/>
                    <a:pt x="19" y="7"/>
                    <a:pt x="19" y="7"/>
                  </a:cubicBezTo>
                  <a:cubicBezTo>
                    <a:pt x="19" y="7"/>
                    <a:pt x="19" y="7"/>
                    <a:pt x="19" y="7"/>
                  </a:cubicBezTo>
                  <a:cubicBezTo>
                    <a:pt x="19" y="7"/>
                    <a:pt x="19" y="7"/>
                    <a:pt x="19" y="7"/>
                  </a:cubicBezTo>
                  <a:cubicBezTo>
                    <a:pt x="19" y="7"/>
                    <a:pt x="19" y="7"/>
                    <a:pt x="19" y="7"/>
                  </a:cubicBezTo>
                  <a:cubicBezTo>
                    <a:pt x="19" y="7"/>
                    <a:pt x="19" y="7"/>
                    <a:pt x="19" y="7"/>
                  </a:cubicBezTo>
                  <a:cubicBezTo>
                    <a:pt x="19" y="7"/>
                    <a:pt x="19" y="6"/>
                    <a:pt x="19" y="6"/>
                  </a:cubicBezTo>
                  <a:cubicBezTo>
                    <a:pt x="19" y="6"/>
                    <a:pt x="19" y="6"/>
                    <a:pt x="19" y="6"/>
                  </a:cubicBezTo>
                  <a:cubicBezTo>
                    <a:pt x="19" y="6"/>
                    <a:pt x="19" y="6"/>
                    <a:pt x="19" y="6"/>
                  </a:cubicBezTo>
                  <a:cubicBezTo>
                    <a:pt x="19" y="6"/>
                    <a:pt x="19" y="6"/>
                    <a:pt x="19" y="6"/>
                  </a:cubicBezTo>
                  <a:cubicBezTo>
                    <a:pt x="19" y="6"/>
                    <a:pt x="19" y="6"/>
                    <a:pt x="19" y="6"/>
                  </a:cubicBezTo>
                  <a:cubicBezTo>
                    <a:pt x="19" y="6"/>
                    <a:pt x="20" y="6"/>
                    <a:pt x="20" y="6"/>
                  </a:cubicBezTo>
                  <a:cubicBezTo>
                    <a:pt x="20" y="6"/>
                    <a:pt x="20" y="6"/>
                    <a:pt x="20" y="6"/>
                  </a:cubicBezTo>
                  <a:cubicBezTo>
                    <a:pt x="20" y="6"/>
                    <a:pt x="20" y="6"/>
                    <a:pt x="20" y="6"/>
                  </a:cubicBezTo>
                  <a:cubicBezTo>
                    <a:pt x="20" y="6"/>
                    <a:pt x="20" y="6"/>
                    <a:pt x="20" y="6"/>
                  </a:cubicBezTo>
                  <a:cubicBezTo>
                    <a:pt x="20" y="6"/>
                    <a:pt x="20" y="6"/>
                    <a:pt x="20" y="6"/>
                  </a:cubicBezTo>
                  <a:cubicBezTo>
                    <a:pt x="20" y="6"/>
                    <a:pt x="20" y="6"/>
                    <a:pt x="20" y="6"/>
                  </a:cubicBezTo>
                  <a:cubicBezTo>
                    <a:pt x="21" y="6"/>
                    <a:pt x="21" y="6"/>
                    <a:pt x="21" y="6"/>
                  </a:cubicBezTo>
                  <a:cubicBezTo>
                    <a:pt x="21" y="6"/>
                    <a:pt x="21" y="6"/>
                    <a:pt x="21" y="6"/>
                  </a:cubicBezTo>
                  <a:cubicBezTo>
                    <a:pt x="21" y="6"/>
                    <a:pt x="21" y="5"/>
                    <a:pt x="21" y="5"/>
                  </a:cubicBezTo>
                  <a:cubicBezTo>
                    <a:pt x="20" y="5"/>
                    <a:pt x="20" y="5"/>
                    <a:pt x="20" y="5"/>
                  </a:cubicBezTo>
                  <a:cubicBezTo>
                    <a:pt x="20" y="5"/>
                    <a:pt x="20" y="5"/>
                    <a:pt x="20" y="5"/>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4"/>
                    <a:pt x="19" y="4"/>
                    <a:pt x="19" y="4"/>
                  </a:cubicBezTo>
                  <a:cubicBezTo>
                    <a:pt x="19" y="4"/>
                    <a:pt x="19" y="4"/>
                    <a:pt x="19" y="4"/>
                  </a:cubicBezTo>
                  <a:cubicBezTo>
                    <a:pt x="19" y="4"/>
                    <a:pt x="19" y="4"/>
                    <a:pt x="19" y="4"/>
                  </a:cubicBezTo>
                  <a:cubicBezTo>
                    <a:pt x="19" y="4"/>
                    <a:pt x="19" y="4"/>
                    <a:pt x="19" y="4"/>
                  </a:cubicBezTo>
                  <a:cubicBezTo>
                    <a:pt x="20" y="4"/>
                    <a:pt x="20" y="4"/>
                    <a:pt x="20" y="4"/>
                  </a:cubicBezTo>
                  <a:cubicBezTo>
                    <a:pt x="20" y="4"/>
                    <a:pt x="20" y="4"/>
                    <a:pt x="20" y="4"/>
                  </a:cubicBezTo>
                  <a:cubicBezTo>
                    <a:pt x="20" y="4"/>
                    <a:pt x="19" y="4"/>
                    <a:pt x="19" y="4"/>
                  </a:cubicBezTo>
                  <a:cubicBezTo>
                    <a:pt x="19" y="4"/>
                    <a:pt x="19" y="4"/>
                    <a:pt x="19" y="4"/>
                  </a:cubicBezTo>
                  <a:cubicBezTo>
                    <a:pt x="19" y="4"/>
                    <a:pt x="19" y="4"/>
                    <a:pt x="19" y="4"/>
                  </a:cubicBezTo>
                  <a:cubicBezTo>
                    <a:pt x="18" y="4"/>
                    <a:pt x="18" y="4"/>
                    <a:pt x="18" y="4"/>
                  </a:cubicBezTo>
                  <a:cubicBezTo>
                    <a:pt x="18" y="4"/>
                    <a:pt x="18" y="4"/>
                    <a:pt x="18" y="4"/>
                  </a:cubicBezTo>
                  <a:cubicBezTo>
                    <a:pt x="18" y="4"/>
                    <a:pt x="18" y="4"/>
                    <a:pt x="18" y="4"/>
                  </a:cubicBezTo>
                  <a:cubicBezTo>
                    <a:pt x="18" y="4"/>
                    <a:pt x="18" y="4"/>
                    <a:pt x="18" y="4"/>
                  </a:cubicBezTo>
                  <a:cubicBezTo>
                    <a:pt x="17" y="4"/>
                    <a:pt x="17" y="4"/>
                    <a:pt x="17" y="4"/>
                  </a:cubicBezTo>
                  <a:cubicBezTo>
                    <a:pt x="17" y="4"/>
                    <a:pt x="17" y="4"/>
                    <a:pt x="17" y="4"/>
                  </a:cubicBezTo>
                  <a:cubicBezTo>
                    <a:pt x="17" y="4"/>
                    <a:pt x="17" y="4"/>
                    <a:pt x="17" y="4"/>
                  </a:cubicBezTo>
                  <a:cubicBezTo>
                    <a:pt x="17" y="4"/>
                    <a:pt x="17" y="4"/>
                    <a:pt x="17" y="4"/>
                  </a:cubicBezTo>
                  <a:cubicBezTo>
                    <a:pt x="17" y="4"/>
                    <a:pt x="17" y="4"/>
                    <a:pt x="17" y="4"/>
                  </a:cubicBezTo>
                  <a:cubicBezTo>
                    <a:pt x="17" y="5"/>
                    <a:pt x="17" y="5"/>
                    <a:pt x="17" y="5"/>
                  </a:cubicBezTo>
                  <a:cubicBezTo>
                    <a:pt x="17" y="5"/>
                    <a:pt x="17" y="5"/>
                    <a:pt x="17" y="5"/>
                  </a:cubicBezTo>
                  <a:cubicBezTo>
                    <a:pt x="16" y="5"/>
                    <a:pt x="16" y="5"/>
                    <a:pt x="16" y="5"/>
                  </a:cubicBezTo>
                  <a:cubicBezTo>
                    <a:pt x="16" y="5"/>
                    <a:pt x="16" y="5"/>
                    <a:pt x="16" y="5"/>
                  </a:cubicBezTo>
                  <a:cubicBezTo>
                    <a:pt x="16" y="5"/>
                    <a:pt x="16" y="5"/>
                    <a:pt x="16" y="5"/>
                  </a:cubicBezTo>
                  <a:cubicBezTo>
                    <a:pt x="16" y="5"/>
                    <a:pt x="16" y="5"/>
                    <a:pt x="16" y="5"/>
                  </a:cubicBezTo>
                  <a:cubicBezTo>
                    <a:pt x="16" y="5"/>
                    <a:pt x="16" y="5"/>
                    <a:pt x="16" y="5"/>
                  </a:cubicBezTo>
                  <a:cubicBezTo>
                    <a:pt x="16" y="5"/>
                    <a:pt x="16" y="5"/>
                    <a:pt x="16" y="6"/>
                  </a:cubicBezTo>
                  <a:cubicBezTo>
                    <a:pt x="16" y="6"/>
                    <a:pt x="16" y="6"/>
                    <a:pt x="16" y="6"/>
                  </a:cubicBezTo>
                  <a:cubicBezTo>
                    <a:pt x="16" y="6"/>
                    <a:pt x="15" y="6"/>
                    <a:pt x="15" y="6"/>
                  </a:cubicBezTo>
                  <a:cubicBezTo>
                    <a:pt x="15" y="6"/>
                    <a:pt x="15" y="6"/>
                    <a:pt x="15" y="6"/>
                  </a:cubicBezTo>
                  <a:cubicBezTo>
                    <a:pt x="15" y="6"/>
                    <a:pt x="15" y="6"/>
                    <a:pt x="15" y="6"/>
                  </a:cubicBezTo>
                  <a:cubicBezTo>
                    <a:pt x="15" y="6"/>
                    <a:pt x="15" y="6"/>
                    <a:pt x="15" y="6"/>
                  </a:cubicBezTo>
                  <a:cubicBezTo>
                    <a:pt x="15" y="6"/>
                    <a:pt x="15" y="6"/>
                    <a:pt x="15" y="6"/>
                  </a:cubicBezTo>
                  <a:cubicBezTo>
                    <a:pt x="15" y="6"/>
                    <a:pt x="15" y="6"/>
                    <a:pt x="15" y="6"/>
                  </a:cubicBezTo>
                  <a:cubicBezTo>
                    <a:pt x="15" y="6"/>
                    <a:pt x="15" y="6"/>
                    <a:pt x="15" y="6"/>
                  </a:cubicBezTo>
                  <a:cubicBezTo>
                    <a:pt x="15" y="6"/>
                    <a:pt x="15" y="6"/>
                    <a:pt x="15" y="6"/>
                  </a:cubicBezTo>
                  <a:cubicBezTo>
                    <a:pt x="15" y="6"/>
                    <a:pt x="15" y="6"/>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6" y="5"/>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6" y="4"/>
                    <a:pt x="17" y="4"/>
                    <a:pt x="17" y="4"/>
                  </a:cubicBezTo>
                  <a:cubicBezTo>
                    <a:pt x="17" y="4"/>
                    <a:pt x="17" y="4"/>
                    <a:pt x="17" y="3"/>
                  </a:cubicBezTo>
                  <a:cubicBezTo>
                    <a:pt x="17" y="3"/>
                    <a:pt x="17" y="3"/>
                    <a:pt x="17" y="3"/>
                  </a:cubicBezTo>
                  <a:cubicBezTo>
                    <a:pt x="17" y="3"/>
                    <a:pt x="17" y="3"/>
                    <a:pt x="17" y="3"/>
                  </a:cubicBezTo>
                  <a:cubicBezTo>
                    <a:pt x="17" y="3"/>
                    <a:pt x="17" y="3"/>
                    <a:pt x="17" y="3"/>
                  </a:cubicBezTo>
                  <a:cubicBezTo>
                    <a:pt x="17" y="3"/>
                    <a:pt x="18" y="3"/>
                    <a:pt x="18" y="3"/>
                  </a:cubicBezTo>
                  <a:cubicBezTo>
                    <a:pt x="18" y="3"/>
                    <a:pt x="18" y="3"/>
                    <a:pt x="18" y="3"/>
                  </a:cubicBezTo>
                  <a:cubicBezTo>
                    <a:pt x="18" y="3"/>
                    <a:pt x="18" y="3"/>
                    <a:pt x="18" y="3"/>
                  </a:cubicBezTo>
                  <a:cubicBezTo>
                    <a:pt x="18" y="3"/>
                    <a:pt x="18" y="3"/>
                    <a:pt x="18" y="3"/>
                  </a:cubicBezTo>
                  <a:cubicBezTo>
                    <a:pt x="18" y="3"/>
                    <a:pt x="18" y="3"/>
                    <a:pt x="18" y="3"/>
                  </a:cubicBezTo>
                  <a:cubicBezTo>
                    <a:pt x="18" y="3"/>
                    <a:pt x="18" y="3"/>
                    <a:pt x="18" y="3"/>
                  </a:cubicBezTo>
                  <a:cubicBezTo>
                    <a:pt x="18" y="3"/>
                    <a:pt x="18" y="3"/>
                    <a:pt x="18" y="3"/>
                  </a:cubicBezTo>
                  <a:cubicBezTo>
                    <a:pt x="18" y="3"/>
                    <a:pt x="18" y="3"/>
                    <a:pt x="18" y="2"/>
                  </a:cubicBezTo>
                  <a:cubicBezTo>
                    <a:pt x="18" y="2"/>
                    <a:pt x="18" y="2"/>
                    <a:pt x="18" y="2"/>
                  </a:cubicBezTo>
                  <a:cubicBezTo>
                    <a:pt x="20" y="2"/>
                    <a:pt x="22" y="1"/>
                    <a:pt x="24" y="1"/>
                  </a:cubicBezTo>
                  <a:cubicBezTo>
                    <a:pt x="24" y="1"/>
                    <a:pt x="24" y="1"/>
                    <a:pt x="24" y="1"/>
                  </a:cubicBezTo>
                  <a:cubicBezTo>
                    <a:pt x="24" y="1"/>
                    <a:pt x="24" y="1"/>
                    <a:pt x="24" y="1"/>
                  </a:cubicBezTo>
                  <a:cubicBezTo>
                    <a:pt x="24" y="1"/>
                    <a:pt x="24" y="1"/>
                    <a:pt x="24" y="1"/>
                  </a:cubicBezTo>
                  <a:cubicBezTo>
                    <a:pt x="24" y="1"/>
                    <a:pt x="24" y="1"/>
                    <a:pt x="24" y="1"/>
                  </a:cubicBezTo>
                  <a:cubicBezTo>
                    <a:pt x="24" y="1"/>
                    <a:pt x="24" y="2"/>
                    <a:pt x="24" y="2"/>
                  </a:cubicBezTo>
                  <a:cubicBezTo>
                    <a:pt x="24" y="2"/>
                    <a:pt x="24" y="2"/>
                    <a:pt x="24" y="2"/>
                  </a:cubicBezTo>
                  <a:cubicBezTo>
                    <a:pt x="24" y="2"/>
                    <a:pt x="24" y="2"/>
                    <a:pt x="24" y="2"/>
                  </a:cubicBezTo>
                  <a:cubicBezTo>
                    <a:pt x="24" y="2"/>
                    <a:pt x="24" y="2"/>
                    <a:pt x="24" y="2"/>
                  </a:cubicBezTo>
                  <a:cubicBezTo>
                    <a:pt x="24" y="2"/>
                    <a:pt x="24" y="2"/>
                    <a:pt x="24" y="2"/>
                  </a:cubicBezTo>
                  <a:cubicBezTo>
                    <a:pt x="24" y="2"/>
                    <a:pt x="24" y="3"/>
                    <a:pt x="24" y="3"/>
                  </a:cubicBezTo>
                  <a:cubicBezTo>
                    <a:pt x="24" y="3"/>
                    <a:pt x="24" y="3"/>
                    <a:pt x="24" y="3"/>
                  </a:cubicBezTo>
                  <a:cubicBezTo>
                    <a:pt x="24" y="3"/>
                    <a:pt x="24" y="3"/>
                    <a:pt x="24" y="3"/>
                  </a:cubicBezTo>
                  <a:cubicBezTo>
                    <a:pt x="24" y="3"/>
                    <a:pt x="24" y="3"/>
                    <a:pt x="24" y="3"/>
                  </a:cubicBezTo>
                  <a:cubicBezTo>
                    <a:pt x="24" y="3"/>
                    <a:pt x="24" y="3"/>
                    <a:pt x="24" y="3"/>
                  </a:cubicBezTo>
                  <a:cubicBezTo>
                    <a:pt x="24" y="3"/>
                    <a:pt x="24" y="4"/>
                    <a:pt x="24" y="4"/>
                  </a:cubicBezTo>
                  <a:cubicBezTo>
                    <a:pt x="24" y="4"/>
                    <a:pt x="24" y="4"/>
                    <a:pt x="24" y="4"/>
                  </a:cubicBezTo>
                  <a:cubicBezTo>
                    <a:pt x="25" y="4"/>
                    <a:pt x="25" y="4"/>
                    <a:pt x="25" y="4"/>
                  </a:cubicBezTo>
                  <a:cubicBezTo>
                    <a:pt x="25" y="4"/>
                    <a:pt x="25" y="4"/>
                    <a:pt x="25" y="4"/>
                  </a:cubicBezTo>
                  <a:cubicBezTo>
                    <a:pt x="25" y="4"/>
                    <a:pt x="25" y="4"/>
                    <a:pt x="26" y="4"/>
                  </a:cubicBezTo>
                  <a:cubicBezTo>
                    <a:pt x="26" y="4"/>
                    <a:pt x="26" y="4"/>
                    <a:pt x="26" y="4"/>
                  </a:cubicBezTo>
                  <a:cubicBezTo>
                    <a:pt x="26" y="4"/>
                    <a:pt x="26" y="4"/>
                    <a:pt x="26" y="4"/>
                  </a:cubicBezTo>
                  <a:cubicBezTo>
                    <a:pt x="26" y="4"/>
                    <a:pt x="26" y="4"/>
                    <a:pt x="26" y="4"/>
                  </a:cubicBezTo>
                  <a:cubicBezTo>
                    <a:pt x="26" y="4"/>
                    <a:pt x="26" y="4"/>
                    <a:pt x="26" y="3"/>
                  </a:cubicBezTo>
                  <a:cubicBezTo>
                    <a:pt x="26" y="3"/>
                    <a:pt x="26" y="3"/>
                    <a:pt x="26" y="3"/>
                  </a:cubicBezTo>
                  <a:cubicBezTo>
                    <a:pt x="26" y="3"/>
                    <a:pt x="26" y="3"/>
                    <a:pt x="26" y="3"/>
                  </a:cubicBezTo>
                  <a:cubicBezTo>
                    <a:pt x="26" y="3"/>
                    <a:pt x="26" y="3"/>
                    <a:pt x="26" y="3"/>
                  </a:cubicBezTo>
                  <a:cubicBezTo>
                    <a:pt x="26" y="3"/>
                    <a:pt x="26" y="3"/>
                    <a:pt x="26" y="3"/>
                  </a:cubicBezTo>
                  <a:cubicBezTo>
                    <a:pt x="26" y="3"/>
                    <a:pt x="27" y="3"/>
                    <a:pt x="27" y="3"/>
                  </a:cubicBezTo>
                  <a:cubicBezTo>
                    <a:pt x="27" y="3"/>
                    <a:pt x="27" y="3"/>
                    <a:pt x="27" y="3"/>
                  </a:cubicBezTo>
                  <a:cubicBezTo>
                    <a:pt x="27" y="3"/>
                    <a:pt x="27" y="3"/>
                    <a:pt x="27" y="3"/>
                  </a:cubicBezTo>
                  <a:cubicBezTo>
                    <a:pt x="27" y="3"/>
                    <a:pt x="27" y="3"/>
                    <a:pt x="27" y="3"/>
                  </a:cubicBezTo>
                  <a:cubicBezTo>
                    <a:pt x="27" y="3"/>
                    <a:pt x="27" y="3"/>
                    <a:pt x="27" y="3"/>
                  </a:cubicBezTo>
                  <a:cubicBezTo>
                    <a:pt x="27" y="3"/>
                    <a:pt x="27" y="3"/>
                    <a:pt x="28" y="3"/>
                  </a:cubicBezTo>
                  <a:cubicBezTo>
                    <a:pt x="28" y="3"/>
                    <a:pt x="28" y="3"/>
                    <a:pt x="28" y="3"/>
                  </a:cubicBezTo>
                  <a:cubicBezTo>
                    <a:pt x="28" y="3"/>
                    <a:pt x="28" y="3"/>
                    <a:pt x="28" y="3"/>
                  </a:cubicBezTo>
                  <a:cubicBezTo>
                    <a:pt x="28" y="3"/>
                    <a:pt x="28" y="2"/>
                    <a:pt x="28" y="2"/>
                  </a:cubicBezTo>
                  <a:cubicBezTo>
                    <a:pt x="28" y="2"/>
                    <a:pt x="28" y="2"/>
                    <a:pt x="28"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2"/>
                    <a:pt x="29" y="2"/>
                    <a:pt x="29" y="2"/>
                  </a:cubicBezTo>
                  <a:cubicBezTo>
                    <a:pt x="29" y="1"/>
                    <a:pt x="29" y="1"/>
                    <a:pt x="29" y="1"/>
                  </a:cubicBezTo>
                  <a:cubicBezTo>
                    <a:pt x="29" y="1"/>
                    <a:pt x="29" y="1"/>
                    <a:pt x="29" y="1"/>
                  </a:cubicBezTo>
                  <a:cubicBezTo>
                    <a:pt x="29" y="1"/>
                    <a:pt x="29" y="1"/>
                    <a:pt x="29" y="1"/>
                  </a:cubicBezTo>
                  <a:cubicBezTo>
                    <a:pt x="30" y="1"/>
                    <a:pt x="30" y="1"/>
                    <a:pt x="30" y="0"/>
                  </a:cubicBezTo>
                  <a:cubicBezTo>
                    <a:pt x="30" y="0"/>
                    <a:pt x="30" y="0"/>
                    <a:pt x="30" y="0"/>
                  </a:cubicBezTo>
                  <a:cubicBezTo>
                    <a:pt x="33" y="1"/>
                    <a:pt x="37" y="1"/>
                    <a:pt x="40" y="3"/>
                  </a:cubicBezTo>
                  <a:cubicBezTo>
                    <a:pt x="40" y="3"/>
                    <a:pt x="40" y="3"/>
                    <a:pt x="40" y="3"/>
                  </a:cubicBezTo>
                  <a:cubicBezTo>
                    <a:pt x="40" y="3"/>
                    <a:pt x="40" y="3"/>
                    <a:pt x="40" y="3"/>
                  </a:cubicBezTo>
                  <a:cubicBezTo>
                    <a:pt x="40" y="3"/>
                    <a:pt x="40" y="3"/>
                    <a:pt x="40" y="3"/>
                  </a:cubicBezTo>
                  <a:cubicBezTo>
                    <a:pt x="40" y="3"/>
                    <a:pt x="40" y="3"/>
                    <a:pt x="40" y="3"/>
                  </a:cubicBezTo>
                  <a:cubicBezTo>
                    <a:pt x="40" y="3"/>
                    <a:pt x="40" y="3"/>
                    <a:pt x="41" y="3"/>
                  </a:cubicBezTo>
                  <a:cubicBezTo>
                    <a:pt x="41" y="3"/>
                    <a:pt x="41" y="3"/>
                    <a:pt x="41" y="3"/>
                  </a:cubicBezTo>
                  <a:cubicBezTo>
                    <a:pt x="41" y="3"/>
                    <a:pt x="41" y="4"/>
                    <a:pt x="41" y="4"/>
                  </a:cubicBezTo>
                  <a:cubicBezTo>
                    <a:pt x="41" y="4"/>
                    <a:pt x="41" y="4"/>
                    <a:pt x="41" y="4"/>
                  </a:cubicBezTo>
                  <a:cubicBezTo>
                    <a:pt x="41" y="4"/>
                    <a:pt x="41" y="4"/>
                    <a:pt x="41" y="4"/>
                  </a:cubicBezTo>
                  <a:cubicBezTo>
                    <a:pt x="41" y="4"/>
                    <a:pt x="41" y="4"/>
                    <a:pt x="41" y="4"/>
                  </a:cubicBezTo>
                  <a:cubicBezTo>
                    <a:pt x="40" y="4"/>
                    <a:pt x="40" y="4"/>
                    <a:pt x="40" y="4"/>
                  </a:cubicBezTo>
                  <a:cubicBezTo>
                    <a:pt x="40" y="4"/>
                    <a:pt x="40" y="4"/>
                    <a:pt x="40" y="4"/>
                  </a:cubicBezTo>
                  <a:cubicBezTo>
                    <a:pt x="40" y="4"/>
                    <a:pt x="40" y="4"/>
                    <a:pt x="40" y="4"/>
                  </a:cubicBezTo>
                  <a:cubicBezTo>
                    <a:pt x="40" y="4"/>
                    <a:pt x="40" y="5"/>
                    <a:pt x="41" y="5"/>
                  </a:cubicBezTo>
                  <a:cubicBezTo>
                    <a:pt x="41" y="5"/>
                    <a:pt x="41" y="5"/>
                    <a:pt x="41" y="5"/>
                  </a:cubicBezTo>
                  <a:cubicBezTo>
                    <a:pt x="41" y="5"/>
                    <a:pt x="41" y="5"/>
                    <a:pt x="41" y="5"/>
                  </a:cubicBezTo>
                  <a:cubicBezTo>
                    <a:pt x="41" y="5"/>
                    <a:pt x="41" y="5"/>
                    <a:pt x="41" y="5"/>
                  </a:cubicBezTo>
                  <a:cubicBezTo>
                    <a:pt x="41" y="5"/>
                    <a:pt x="41" y="5"/>
                    <a:pt x="41" y="5"/>
                  </a:cubicBezTo>
                  <a:cubicBezTo>
                    <a:pt x="41" y="5"/>
                    <a:pt x="41" y="5"/>
                    <a:pt x="41" y="5"/>
                  </a:cubicBezTo>
                  <a:cubicBezTo>
                    <a:pt x="41" y="5"/>
                    <a:pt x="41" y="5"/>
                    <a:pt x="41" y="5"/>
                  </a:cubicBezTo>
                  <a:cubicBezTo>
                    <a:pt x="41" y="5"/>
                    <a:pt x="41" y="5"/>
                    <a:pt x="41" y="5"/>
                  </a:cubicBezTo>
                  <a:cubicBezTo>
                    <a:pt x="41" y="5"/>
                    <a:pt x="41" y="5"/>
                    <a:pt x="41" y="5"/>
                  </a:cubicBezTo>
                  <a:cubicBezTo>
                    <a:pt x="40" y="5"/>
                    <a:pt x="40" y="5"/>
                    <a:pt x="40" y="5"/>
                  </a:cubicBezTo>
                  <a:cubicBezTo>
                    <a:pt x="40" y="5"/>
                    <a:pt x="40" y="5"/>
                    <a:pt x="40" y="5"/>
                  </a:cubicBezTo>
                  <a:cubicBezTo>
                    <a:pt x="40" y="5"/>
                    <a:pt x="40" y="5"/>
                    <a:pt x="40" y="5"/>
                  </a:cubicBezTo>
                  <a:cubicBezTo>
                    <a:pt x="40" y="5"/>
                    <a:pt x="40" y="5"/>
                    <a:pt x="40" y="6"/>
                  </a:cubicBezTo>
                  <a:cubicBezTo>
                    <a:pt x="40" y="6"/>
                    <a:pt x="40" y="6"/>
                    <a:pt x="40" y="6"/>
                  </a:cubicBezTo>
                  <a:cubicBezTo>
                    <a:pt x="40" y="6"/>
                    <a:pt x="40" y="6"/>
                    <a:pt x="40" y="6"/>
                  </a:cubicBezTo>
                  <a:cubicBezTo>
                    <a:pt x="40" y="6"/>
                    <a:pt x="40" y="6"/>
                    <a:pt x="40" y="6"/>
                  </a:cubicBezTo>
                  <a:cubicBezTo>
                    <a:pt x="40" y="6"/>
                    <a:pt x="40" y="6"/>
                    <a:pt x="40" y="6"/>
                  </a:cubicBezTo>
                  <a:cubicBezTo>
                    <a:pt x="39" y="6"/>
                    <a:pt x="39" y="6"/>
                    <a:pt x="39" y="6"/>
                  </a:cubicBezTo>
                  <a:cubicBezTo>
                    <a:pt x="39" y="6"/>
                    <a:pt x="39" y="6"/>
                    <a:pt x="39" y="6"/>
                  </a:cubicBezTo>
                  <a:cubicBezTo>
                    <a:pt x="39" y="6"/>
                    <a:pt x="39" y="6"/>
                    <a:pt x="39" y="6"/>
                  </a:cubicBezTo>
                  <a:cubicBezTo>
                    <a:pt x="39" y="6"/>
                    <a:pt x="39" y="6"/>
                    <a:pt x="39" y="6"/>
                  </a:cubicBezTo>
                  <a:cubicBezTo>
                    <a:pt x="39" y="6"/>
                    <a:pt x="39" y="6"/>
                    <a:pt x="39" y="6"/>
                  </a:cubicBezTo>
                  <a:cubicBezTo>
                    <a:pt x="39" y="6"/>
                    <a:pt x="39" y="6"/>
                    <a:pt x="38" y="6"/>
                  </a:cubicBezTo>
                  <a:cubicBezTo>
                    <a:pt x="38" y="6"/>
                    <a:pt x="38" y="6"/>
                    <a:pt x="38" y="6"/>
                  </a:cubicBezTo>
                  <a:cubicBezTo>
                    <a:pt x="38" y="6"/>
                    <a:pt x="38" y="7"/>
                    <a:pt x="38" y="7"/>
                  </a:cubicBezTo>
                  <a:cubicBezTo>
                    <a:pt x="38" y="7"/>
                    <a:pt x="38" y="7"/>
                    <a:pt x="38" y="7"/>
                  </a:cubicBezTo>
                  <a:cubicBezTo>
                    <a:pt x="38" y="7"/>
                    <a:pt x="38" y="7"/>
                    <a:pt x="38" y="7"/>
                  </a:cubicBezTo>
                  <a:cubicBezTo>
                    <a:pt x="37" y="7"/>
                    <a:pt x="37" y="7"/>
                    <a:pt x="37" y="7"/>
                  </a:cubicBezTo>
                  <a:cubicBezTo>
                    <a:pt x="38" y="7"/>
                    <a:pt x="38" y="7"/>
                    <a:pt x="38" y="7"/>
                  </a:cubicBezTo>
                  <a:cubicBezTo>
                    <a:pt x="38" y="8"/>
                    <a:pt x="38" y="8"/>
                    <a:pt x="38" y="8"/>
                  </a:cubicBezTo>
                  <a:cubicBezTo>
                    <a:pt x="39" y="8"/>
                    <a:pt x="39" y="8"/>
                    <a:pt x="39" y="9"/>
                  </a:cubicBezTo>
                  <a:cubicBezTo>
                    <a:pt x="39" y="9"/>
                    <a:pt x="39" y="10"/>
                    <a:pt x="40" y="10"/>
                  </a:cubicBezTo>
                  <a:cubicBezTo>
                    <a:pt x="40" y="10"/>
                    <a:pt x="40" y="10"/>
                    <a:pt x="40" y="10"/>
                  </a:cubicBezTo>
                  <a:cubicBezTo>
                    <a:pt x="40" y="10"/>
                    <a:pt x="40" y="10"/>
                    <a:pt x="40" y="10"/>
                  </a:cubicBezTo>
                  <a:cubicBezTo>
                    <a:pt x="40" y="10"/>
                    <a:pt x="40" y="10"/>
                    <a:pt x="40" y="10"/>
                  </a:cubicBezTo>
                  <a:cubicBezTo>
                    <a:pt x="40" y="10"/>
                    <a:pt x="40" y="10"/>
                    <a:pt x="40" y="10"/>
                  </a:cubicBezTo>
                  <a:cubicBezTo>
                    <a:pt x="40" y="10"/>
                    <a:pt x="40" y="10"/>
                    <a:pt x="40" y="10"/>
                  </a:cubicBezTo>
                  <a:cubicBezTo>
                    <a:pt x="40" y="10"/>
                    <a:pt x="40" y="10"/>
                    <a:pt x="40" y="10"/>
                  </a:cubicBezTo>
                  <a:cubicBezTo>
                    <a:pt x="41" y="10"/>
                    <a:pt x="41" y="10"/>
                    <a:pt x="41" y="10"/>
                  </a:cubicBezTo>
                  <a:cubicBezTo>
                    <a:pt x="41" y="10"/>
                    <a:pt x="41" y="10"/>
                    <a:pt x="41" y="10"/>
                  </a:cubicBezTo>
                  <a:cubicBezTo>
                    <a:pt x="41" y="10"/>
                    <a:pt x="41" y="10"/>
                    <a:pt x="41" y="10"/>
                  </a:cubicBezTo>
                  <a:cubicBezTo>
                    <a:pt x="41" y="10"/>
                    <a:pt x="41" y="10"/>
                    <a:pt x="41" y="9"/>
                  </a:cubicBezTo>
                  <a:cubicBezTo>
                    <a:pt x="41" y="9"/>
                    <a:pt x="41" y="9"/>
                    <a:pt x="41" y="9"/>
                  </a:cubicBezTo>
                  <a:cubicBezTo>
                    <a:pt x="41" y="9"/>
                    <a:pt x="41" y="9"/>
                    <a:pt x="41" y="9"/>
                  </a:cubicBezTo>
                  <a:cubicBezTo>
                    <a:pt x="41" y="9"/>
                    <a:pt x="42" y="9"/>
                    <a:pt x="42" y="9"/>
                  </a:cubicBezTo>
                  <a:cubicBezTo>
                    <a:pt x="42" y="9"/>
                    <a:pt x="42" y="9"/>
                    <a:pt x="42" y="9"/>
                  </a:cubicBezTo>
                  <a:cubicBezTo>
                    <a:pt x="42" y="10"/>
                    <a:pt x="42" y="10"/>
                    <a:pt x="42" y="10"/>
                  </a:cubicBezTo>
                  <a:cubicBezTo>
                    <a:pt x="42" y="10"/>
                    <a:pt x="42" y="10"/>
                    <a:pt x="42" y="10"/>
                  </a:cubicBezTo>
                  <a:cubicBezTo>
                    <a:pt x="42" y="10"/>
                    <a:pt x="42" y="10"/>
                    <a:pt x="42" y="10"/>
                  </a:cubicBezTo>
                  <a:cubicBezTo>
                    <a:pt x="42" y="10"/>
                    <a:pt x="42" y="10"/>
                    <a:pt x="42" y="10"/>
                  </a:cubicBezTo>
                  <a:cubicBezTo>
                    <a:pt x="42" y="10"/>
                    <a:pt x="42" y="10"/>
                    <a:pt x="42" y="10"/>
                  </a:cubicBezTo>
                  <a:cubicBezTo>
                    <a:pt x="42" y="10"/>
                    <a:pt x="42" y="10"/>
                    <a:pt x="42" y="10"/>
                  </a:cubicBezTo>
                  <a:cubicBezTo>
                    <a:pt x="42" y="10"/>
                    <a:pt x="42" y="10"/>
                    <a:pt x="43" y="10"/>
                  </a:cubicBezTo>
                  <a:cubicBezTo>
                    <a:pt x="43" y="10"/>
                    <a:pt x="43" y="10"/>
                    <a:pt x="43" y="10"/>
                  </a:cubicBezTo>
                  <a:cubicBezTo>
                    <a:pt x="43" y="10"/>
                    <a:pt x="43" y="10"/>
                    <a:pt x="43" y="10"/>
                  </a:cubicBezTo>
                  <a:cubicBezTo>
                    <a:pt x="43" y="10"/>
                    <a:pt x="43" y="10"/>
                    <a:pt x="43" y="10"/>
                  </a:cubicBezTo>
                  <a:cubicBezTo>
                    <a:pt x="43" y="10"/>
                    <a:pt x="43" y="10"/>
                    <a:pt x="43" y="10"/>
                  </a:cubicBezTo>
                  <a:cubicBezTo>
                    <a:pt x="43" y="10"/>
                    <a:pt x="43" y="10"/>
                    <a:pt x="43" y="10"/>
                  </a:cubicBezTo>
                  <a:cubicBezTo>
                    <a:pt x="43" y="10"/>
                    <a:pt x="43" y="10"/>
                    <a:pt x="43" y="10"/>
                  </a:cubicBezTo>
                  <a:cubicBezTo>
                    <a:pt x="44" y="11"/>
                    <a:pt x="44" y="11"/>
                    <a:pt x="44" y="11"/>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5" y="12"/>
                    <a:pt x="45" y="12"/>
                    <a:pt x="45" y="12"/>
                  </a:cubicBezTo>
                  <a:cubicBezTo>
                    <a:pt x="45" y="12"/>
                    <a:pt x="45" y="12"/>
                    <a:pt x="45" y="12"/>
                  </a:cubicBezTo>
                  <a:cubicBezTo>
                    <a:pt x="45" y="12"/>
                    <a:pt x="45" y="12"/>
                    <a:pt x="45" y="12"/>
                  </a:cubicBezTo>
                  <a:cubicBezTo>
                    <a:pt x="45" y="12"/>
                    <a:pt x="45" y="12"/>
                    <a:pt x="45" y="11"/>
                  </a:cubicBezTo>
                  <a:cubicBezTo>
                    <a:pt x="45" y="11"/>
                    <a:pt x="45" y="11"/>
                    <a:pt x="45" y="11"/>
                  </a:cubicBezTo>
                  <a:cubicBezTo>
                    <a:pt x="45" y="11"/>
                    <a:pt x="45" y="11"/>
                    <a:pt x="45" y="11"/>
                  </a:cubicBezTo>
                  <a:cubicBezTo>
                    <a:pt x="45" y="10"/>
                    <a:pt x="45" y="10"/>
                    <a:pt x="45" y="10"/>
                  </a:cubicBezTo>
                  <a:cubicBezTo>
                    <a:pt x="45" y="10"/>
                    <a:pt x="45" y="10"/>
                    <a:pt x="45" y="10"/>
                  </a:cubicBezTo>
                  <a:cubicBezTo>
                    <a:pt x="45" y="10"/>
                    <a:pt x="45" y="10"/>
                    <a:pt x="45"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5" y="10"/>
                    <a:pt x="45" y="10"/>
                    <a:pt x="45" y="10"/>
                  </a:cubicBezTo>
                  <a:cubicBezTo>
                    <a:pt x="45" y="10"/>
                    <a:pt x="45" y="10"/>
                    <a:pt x="45" y="10"/>
                  </a:cubicBezTo>
                  <a:cubicBezTo>
                    <a:pt x="45" y="10"/>
                    <a:pt x="45" y="10"/>
                    <a:pt x="45" y="10"/>
                  </a:cubicBezTo>
                  <a:cubicBezTo>
                    <a:pt x="45" y="10"/>
                    <a:pt x="45" y="10"/>
                    <a:pt x="45" y="10"/>
                  </a:cubicBezTo>
                  <a:cubicBezTo>
                    <a:pt x="45" y="10"/>
                    <a:pt x="45" y="10"/>
                    <a:pt x="45" y="10"/>
                  </a:cubicBezTo>
                  <a:cubicBezTo>
                    <a:pt x="45" y="10"/>
                    <a:pt x="45" y="10"/>
                    <a:pt x="45" y="10"/>
                  </a:cubicBezTo>
                  <a:cubicBezTo>
                    <a:pt x="45" y="10"/>
                    <a:pt x="45" y="10"/>
                    <a:pt x="45" y="10"/>
                  </a:cubicBezTo>
                  <a:cubicBezTo>
                    <a:pt x="45" y="10"/>
                    <a:pt x="45" y="10"/>
                    <a:pt x="45" y="10"/>
                  </a:cubicBezTo>
                  <a:cubicBezTo>
                    <a:pt x="45" y="11"/>
                    <a:pt x="45" y="11"/>
                    <a:pt x="45" y="11"/>
                  </a:cubicBezTo>
                  <a:cubicBezTo>
                    <a:pt x="45" y="11"/>
                    <a:pt x="45" y="11"/>
                    <a:pt x="45" y="11"/>
                  </a:cubicBezTo>
                  <a:cubicBezTo>
                    <a:pt x="45" y="11"/>
                    <a:pt x="45"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1"/>
                    <a:pt x="46" y="11"/>
                    <a:pt x="46" y="11"/>
                  </a:cubicBezTo>
                  <a:cubicBezTo>
                    <a:pt x="46" y="10"/>
                    <a:pt x="47" y="10"/>
                    <a:pt x="47" y="10"/>
                  </a:cubicBezTo>
                  <a:cubicBezTo>
                    <a:pt x="47" y="10"/>
                    <a:pt x="46" y="9"/>
                    <a:pt x="46" y="9"/>
                  </a:cubicBezTo>
                  <a:cubicBezTo>
                    <a:pt x="46" y="9"/>
                    <a:pt x="46" y="9"/>
                    <a:pt x="46" y="9"/>
                  </a:cubicBezTo>
                  <a:cubicBezTo>
                    <a:pt x="46" y="9"/>
                    <a:pt x="46" y="9"/>
                    <a:pt x="46" y="9"/>
                  </a:cubicBezTo>
                  <a:cubicBezTo>
                    <a:pt x="46" y="9"/>
                    <a:pt x="46" y="9"/>
                    <a:pt x="46" y="9"/>
                  </a:cubicBezTo>
                  <a:cubicBezTo>
                    <a:pt x="46" y="8"/>
                    <a:pt x="46" y="8"/>
                    <a:pt x="46" y="8"/>
                  </a:cubicBezTo>
                  <a:cubicBezTo>
                    <a:pt x="46" y="8"/>
                    <a:pt x="46" y="8"/>
                    <a:pt x="46" y="8"/>
                  </a:cubicBezTo>
                  <a:cubicBezTo>
                    <a:pt x="46" y="8"/>
                    <a:pt x="46" y="8"/>
                    <a:pt x="46" y="8"/>
                  </a:cubicBezTo>
                  <a:cubicBezTo>
                    <a:pt x="46" y="8"/>
                    <a:pt x="46" y="8"/>
                    <a:pt x="47" y="8"/>
                  </a:cubicBezTo>
                  <a:cubicBezTo>
                    <a:pt x="47" y="8"/>
                    <a:pt x="47" y="9"/>
                    <a:pt x="47" y="9"/>
                  </a:cubicBezTo>
                  <a:cubicBezTo>
                    <a:pt x="47" y="9"/>
                    <a:pt x="47" y="9"/>
                    <a:pt x="47" y="9"/>
                  </a:cubicBezTo>
                  <a:cubicBezTo>
                    <a:pt x="47" y="9"/>
                    <a:pt x="47" y="9"/>
                    <a:pt x="47" y="9"/>
                  </a:cubicBezTo>
                  <a:cubicBezTo>
                    <a:pt x="47" y="9"/>
                    <a:pt x="47" y="9"/>
                    <a:pt x="47" y="9"/>
                  </a:cubicBezTo>
                  <a:cubicBezTo>
                    <a:pt x="47" y="9"/>
                    <a:pt x="47" y="9"/>
                    <a:pt x="47" y="9"/>
                  </a:cubicBezTo>
                  <a:cubicBezTo>
                    <a:pt x="47" y="9"/>
                    <a:pt x="47" y="9"/>
                    <a:pt x="48" y="9"/>
                  </a:cubicBezTo>
                  <a:cubicBezTo>
                    <a:pt x="48" y="9"/>
                    <a:pt x="48" y="9"/>
                    <a:pt x="48" y="9"/>
                  </a:cubicBezTo>
                  <a:cubicBezTo>
                    <a:pt x="48" y="9"/>
                    <a:pt x="48" y="9"/>
                    <a:pt x="48" y="10"/>
                  </a:cubicBezTo>
                  <a:cubicBezTo>
                    <a:pt x="48" y="10"/>
                    <a:pt x="48" y="10"/>
                    <a:pt x="48" y="10"/>
                  </a:cubicBezTo>
                  <a:cubicBezTo>
                    <a:pt x="48" y="10"/>
                    <a:pt x="48" y="10"/>
                    <a:pt x="48" y="10"/>
                  </a:cubicBezTo>
                  <a:cubicBezTo>
                    <a:pt x="47" y="10"/>
                    <a:pt x="47" y="10"/>
                    <a:pt x="47" y="10"/>
                  </a:cubicBezTo>
                  <a:cubicBezTo>
                    <a:pt x="47" y="10"/>
                    <a:pt x="47" y="10"/>
                    <a:pt x="47" y="10"/>
                  </a:cubicBezTo>
                  <a:cubicBezTo>
                    <a:pt x="47" y="10"/>
                    <a:pt x="47" y="10"/>
                    <a:pt x="47" y="10"/>
                  </a:cubicBezTo>
                  <a:cubicBezTo>
                    <a:pt x="47" y="10"/>
                    <a:pt x="47" y="10"/>
                    <a:pt x="47" y="10"/>
                  </a:cubicBezTo>
                  <a:cubicBezTo>
                    <a:pt x="47" y="10"/>
                    <a:pt x="47" y="10"/>
                    <a:pt x="47" y="10"/>
                  </a:cubicBezTo>
                  <a:cubicBezTo>
                    <a:pt x="47" y="10"/>
                    <a:pt x="47" y="10"/>
                    <a:pt x="47" y="10"/>
                  </a:cubicBezTo>
                  <a:cubicBezTo>
                    <a:pt x="47" y="10"/>
                    <a:pt x="47" y="11"/>
                    <a:pt x="47" y="11"/>
                  </a:cubicBezTo>
                  <a:cubicBezTo>
                    <a:pt x="47" y="11"/>
                    <a:pt x="47" y="11"/>
                    <a:pt x="47" y="11"/>
                  </a:cubicBezTo>
                  <a:cubicBezTo>
                    <a:pt x="47" y="11"/>
                    <a:pt x="47" y="11"/>
                    <a:pt x="47" y="11"/>
                  </a:cubicBezTo>
                  <a:cubicBezTo>
                    <a:pt x="48" y="11"/>
                    <a:pt x="48" y="11"/>
                    <a:pt x="48" y="11"/>
                  </a:cubicBezTo>
                  <a:cubicBezTo>
                    <a:pt x="48" y="11"/>
                    <a:pt x="48" y="11"/>
                    <a:pt x="48" y="11"/>
                  </a:cubicBezTo>
                  <a:cubicBezTo>
                    <a:pt x="48" y="11"/>
                    <a:pt x="48" y="12"/>
                    <a:pt x="48" y="12"/>
                  </a:cubicBezTo>
                  <a:cubicBezTo>
                    <a:pt x="48" y="12"/>
                    <a:pt x="48" y="12"/>
                    <a:pt x="48" y="12"/>
                  </a:cubicBezTo>
                  <a:cubicBezTo>
                    <a:pt x="48" y="12"/>
                    <a:pt x="48" y="12"/>
                    <a:pt x="48" y="12"/>
                  </a:cubicBezTo>
                  <a:cubicBezTo>
                    <a:pt x="48" y="12"/>
                    <a:pt x="48" y="12"/>
                    <a:pt x="48" y="12"/>
                  </a:cubicBezTo>
                  <a:cubicBezTo>
                    <a:pt x="48" y="12"/>
                    <a:pt x="48" y="12"/>
                    <a:pt x="48" y="12"/>
                  </a:cubicBezTo>
                  <a:cubicBezTo>
                    <a:pt x="48" y="12"/>
                    <a:pt x="48" y="12"/>
                    <a:pt x="48" y="12"/>
                  </a:cubicBezTo>
                  <a:cubicBezTo>
                    <a:pt x="48" y="12"/>
                    <a:pt x="48" y="12"/>
                    <a:pt x="48"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49" y="12"/>
                    <a:pt x="49" y="12"/>
                  </a:cubicBezTo>
                  <a:cubicBezTo>
                    <a:pt x="49" y="12"/>
                    <a:pt x="50" y="12"/>
                    <a:pt x="50" y="12"/>
                  </a:cubicBezTo>
                  <a:cubicBezTo>
                    <a:pt x="50" y="12"/>
                    <a:pt x="50" y="12"/>
                    <a:pt x="50" y="12"/>
                  </a:cubicBezTo>
                  <a:cubicBezTo>
                    <a:pt x="50" y="12"/>
                    <a:pt x="50" y="12"/>
                    <a:pt x="50" y="12"/>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3"/>
                    <a:pt x="50" y="13"/>
                  </a:cubicBezTo>
                  <a:cubicBezTo>
                    <a:pt x="50" y="13"/>
                    <a:pt x="50" y="14"/>
                    <a:pt x="50" y="14"/>
                  </a:cubicBezTo>
                  <a:cubicBezTo>
                    <a:pt x="50" y="14"/>
                    <a:pt x="50" y="14"/>
                    <a:pt x="50" y="14"/>
                  </a:cubicBezTo>
                  <a:cubicBezTo>
                    <a:pt x="50" y="14"/>
                    <a:pt x="50" y="14"/>
                    <a:pt x="50" y="14"/>
                  </a:cubicBezTo>
                  <a:cubicBezTo>
                    <a:pt x="50" y="14"/>
                    <a:pt x="50" y="14"/>
                    <a:pt x="50" y="14"/>
                  </a:cubicBezTo>
                  <a:cubicBezTo>
                    <a:pt x="50" y="14"/>
                    <a:pt x="50" y="14"/>
                    <a:pt x="50" y="14"/>
                  </a:cubicBezTo>
                  <a:cubicBezTo>
                    <a:pt x="50" y="14"/>
                    <a:pt x="50" y="14"/>
                    <a:pt x="50" y="14"/>
                  </a:cubicBezTo>
                  <a:cubicBezTo>
                    <a:pt x="50" y="14"/>
                    <a:pt x="49" y="14"/>
                    <a:pt x="49" y="14"/>
                  </a:cubicBezTo>
                  <a:cubicBezTo>
                    <a:pt x="49" y="14"/>
                    <a:pt x="49" y="14"/>
                    <a:pt x="49" y="14"/>
                  </a:cubicBezTo>
                  <a:cubicBezTo>
                    <a:pt x="49" y="14"/>
                    <a:pt x="49" y="14"/>
                    <a:pt x="49" y="14"/>
                  </a:cubicBezTo>
                  <a:cubicBezTo>
                    <a:pt x="49" y="14"/>
                    <a:pt x="49" y="14"/>
                    <a:pt x="49" y="14"/>
                  </a:cubicBezTo>
                  <a:cubicBezTo>
                    <a:pt x="49" y="14"/>
                    <a:pt x="49" y="14"/>
                    <a:pt x="49" y="14"/>
                  </a:cubicBezTo>
                  <a:cubicBezTo>
                    <a:pt x="49" y="14"/>
                    <a:pt x="49" y="14"/>
                    <a:pt x="49" y="14"/>
                  </a:cubicBezTo>
                  <a:cubicBezTo>
                    <a:pt x="49" y="14"/>
                    <a:pt x="48" y="14"/>
                    <a:pt x="48" y="14"/>
                  </a:cubicBezTo>
                  <a:cubicBezTo>
                    <a:pt x="48" y="14"/>
                    <a:pt x="48" y="14"/>
                    <a:pt x="48" y="14"/>
                  </a:cubicBezTo>
                  <a:cubicBezTo>
                    <a:pt x="48" y="14"/>
                    <a:pt x="48" y="14"/>
                    <a:pt x="48" y="14"/>
                  </a:cubicBezTo>
                  <a:cubicBezTo>
                    <a:pt x="48" y="14"/>
                    <a:pt x="48" y="14"/>
                    <a:pt x="48" y="14"/>
                  </a:cubicBezTo>
                  <a:cubicBezTo>
                    <a:pt x="48" y="14"/>
                    <a:pt x="48" y="14"/>
                    <a:pt x="48" y="13"/>
                  </a:cubicBezTo>
                  <a:cubicBezTo>
                    <a:pt x="48" y="13"/>
                    <a:pt x="48" y="13"/>
                    <a:pt x="48" y="13"/>
                  </a:cubicBezTo>
                  <a:cubicBezTo>
                    <a:pt x="48" y="13"/>
                    <a:pt x="48" y="13"/>
                    <a:pt x="48" y="13"/>
                  </a:cubicBezTo>
                  <a:cubicBezTo>
                    <a:pt x="48" y="14"/>
                    <a:pt x="48" y="14"/>
                    <a:pt x="48" y="14"/>
                  </a:cubicBezTo>
                  <a:cubicBezTo>
                    <a:pt x="48" y="14"/>
                    <a:pt x="48"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7" y="14"/>
                  </a:cubicBezTo>
                  <a:cubicBezTo>
                    <a:pt x="47" y="14"/>
                    <a:pt x="47" y="14"/>
                    <a:pt x="46" y="14"/>
                  </a:cubicBezTo>
                  <a:cubicBezTo>
                    <a:pt x="46" y="14"/>
                    <a:pt x="46" y="14"/>
                    <a:pt x="46" y="14"/>
                  </a:cubicBezTo>
                  <a:cubicBezTo>
                    <a:pt x="46" y="14"/>
                    <a:pt x="46" y="14"/>
                    <a:pt x="46" y="14"/>
                  </a:cubicBezTo>
                  <a:cubicBezTo>
                    <a:pt x="46" y="14"/>
                    <a:pt x="46" y="14"/>
                    <a:pt x="46" y="14"/>
                  </a:cubicBezTo>
                  <a:cubicBezTo>
                    <a:pt x="46" y="14"/>
                    <a:pt x="46" y="14"/>
                    <a:pt x="46" y="14"/>
                  </a:cubicBezTo>
                  <a:cubicBezTo>
                    <a:pt x="46" y="14"/>
                    <a:pt x="46" y="14"/>
                    <a:pt x="46" y="14"/>
                  </a:cubicBezTo>
                  <a:cubicBezTo>
                    <a:pt x="46" y="14"/>
                    <a:pt x="46" y="14"/>
                    <a:pt x="46" y="14"/>
                  </a:cubicBezTo>
                  <a:cubicBezTo>
                    <a:pt x="46" y="14"/>
                    <a:pt x="46" y="14"/>
                    <a:pt x="46" y="14"/>
                  </a:cubicBezTo>
                  <a:cubicBezTo>
                    <a:pt x="46" y="13"/>
                    <a:pt x="46" y="13"/>
                    <a:pt x="46" y="13"/>
                  </a:cubicBezTo>
                  <a:cubicBezTo>
                    <a:pt x="46" y="13"/>
                    <a:pt x="46" y="13"/>
                    <a:pt x="46" y="13"/>
                  </a:cubicBezTo>
                  <a:cubicBezTo>
                    <a:pt x="46" y="13"/>
                    <a:pt x="46" y="13"/>
                    <a:pt x="46" y="13"/>
                  </a:cubicBezTo>
                  <a:cubicBezTo>
                    <a:pt x="46" y="13"/>
                    <a:pt x="46" y="13"/>
                    <a:pt x="46" y="13"/>
                  </a:cubicBezTo>
                  <a:cubicBezTo>
                    <a:pt x="45" y="13"/>
                    <a:pt x="45" y="13"/>
                    <a:pt x="45" y="13"/>
                  </a:cubicBezTo>
                  <a:cubicBezTo>
                    <a:pt x="45" y="13"/>
                    <a:pt x="45" y="13"/>
                    <a:pt x="45" y="13"/>
                  </a:cubicBezTo>
                  <a:cubicBezTo>
                    <a:pt x="45" y="13"/>
                    <a:pt x="45" y="13"/>
                    <a:pt x="45" y="13"/>
                  </a:cubicBezTo>
                  <a:cubicBezTo>
                    <a:pt x="45" y="13"/>
                    <a:pt x="45" y="13"/>
                    <a:pt x="45" y="13"/>
                  </a:cubicBezTo>
                  <a:cubicBezTo>
                    <a:pt x="45" y="13"/>
                    <a:pt x="45" y="13"/>
                    <a:pt x="45" y="13"/>
                  </a:cubicBezTo>
                  <a:cubicBezTo>
                    <a:pt x="45" y="13"/>
                    <a:pt x="45" y="13"/>
                    <a:pt x="45" y="13"/>
                  </a:cubicBezTo>
                  <a:cubicBezTo>
                    <a:pt x="45" y="13"/>
                    <a:pt x="45" y="13"/>
                    <a:pt x="44" y="13"/>
                  </a:cubicBezTo>
                  <a:cubicBezTo>
                    <a:pt x="44" y="13"/>
                    <a:pt x="44" y="13"/>
                    <a:pt x="44" y="13"/>
                  </a:cubicBezTo>
                  <a:cubicBezTo>
                    <a:pt x="44" y="13"/>
                    <a:pt x="44" y="13"/>
                    <a:pt x="44" y="13"/>
                  </a:cubicBezTo>
                  <a:cubicBezTo>
                    <a:pt x="44" y="13"/>
                    <a:pt x="44" y="13"/>
                    <a:pt x="44" y="13"/>
                  </a:cubicBezTo>
                  <a:cubicBezTo>
                    <a:pt x="44" y="13"/>
                    <a:pt x="44" y="13"/>
                    <a:pt x="44" y="13"/>
                  </a:cubicBezTo>
                  <a:cubicBezTo>
                    <a:pt x="44" y="13"/>
                    <a:pt x="44" y="13"/>
                    <a:pt x="44" y="13"/>
                  </a:cubicBezTo>
                  <a:cubicBezTo>
                    <a:pt x="44" y="13"/>
                    <a:pt x="44" y="13"/>
                    <a:pt x="44" y="13"/>
                  </a:cubicBezTo>
                  <a:cubicBezTo>
                    <a:pt x="44" y="13"/>
                    <a:pt x="44" y="13"/>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4" y="12"/>
                    <a:pt x="44" y="12"/>
                  </a:cubicBezTo>
                  <a:cubicBezTo>
                    <a:pt x="44" y="12"/>
                    <a:pt x="43" y="12"/>
                    <a:pt x="43" y="12"/>
                  </a:cubicBezTo>
                  <a:cubicBezTo>
                    <a:pt x="43" y="12"/>
                    <a:pt x="43" y="12"/>
                    <a:pt x="43" y="12"/>
                  </a:cubicBezTo>
                  <a:cubicBezTo>
                    <a:pt x="43" y="12"/>
                    <a:pt x="43" y="12"/>
                    <a:pt x="43" y="11"/>
                  </a:cubicBezTo>
                  <a:cubicBezTo>
                    <a:pt x="43" y="11"/>
                    <a:pt x="43" y="11"/>
                    <a:pt x="43" y="11"/>
                  </a:cubicBezTo>
                  <a:cubicBezTo>
                    <a:pt x="43" y="11"/>
                    <a:pt x="43" y="11"/>
                    <a:pt x="43" y="11"/>
                  </a:cubicBezTo>
                  <a:cubicBezTo>
                    <a:pt x="43" y="11"/>
                    <a:pt x="43" y="11"/>
                    <a:pt x="43" y="12"/>
                  </a:cubicBezTo>
                  <a:cubicBezTo>
                    <a:pt x="42" y="12"/>
                    <a:pt x="42" y="12"/>
                    <a:pt x="42" y="12"/>
                  </a:cubicBezTo>
                  <a:cubicBezTo>
                    <a:pt x="42" y="12"/>
                    <a:pt x="42" y="12"/>
                    <a:pt x="42" y="12"/>
                  </a:cubicBezTo>
                  <a:cubicBezTo>
                    <a:pt x="42" y="12"/>
                    <a:pt x="42" y="12"/>
                    <a:pt x="42" y="12"/>
                  </a:cubicBezTo>
                  <a:cubicBezTo>
                    <a:pt x="42" y="12"/>
                    <a:pt x="42" y="12"/>
                    <a:pt x="42" y="12"/>
                  </a:cubicBezTo>
                  <a:cubicBezTo>
                    <a:pt x="41" y="12"/>
                    <a:pt x="41" y="12"/>
                    <a:pt x="41" y="12"/>
                  </a:cubicBezTo>
                  <a:cubicBezTo>
                    <a:pt x="41" y="12"/>
                    <a:pt x="41" y="12"/>
                    <a:pt x="41" y="12"/>
                  </a:cubicBezTo>
                  <a:cubicBezTo>
                    <a:pt x="41" y="12"/>
                    <a:pt x="41"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40" y="12"/>
                    <a:pt x="40" y="12"/>
                  </a:cubicBezTo>
                  <a:cubicBezTo>
                    <a:pt x="40" y="12"/>
                    <a:pt x="39" y="12"/>
                    <a:pt x="39" y="12"/>
                  </a:cubicBezTo>
                  <a:cubicBezTo>
                    <a:pt x="39" y="12"/>
                    <a:pt x="39" y="12"/>
                    <a:pt x="39" y="12"/>
                  </a:cubicBezTo>
                  <a:cubicBezTo>
                    <a:pt x="39" y="12"/>
                    <a:pt x="39" y="12"/>
                    <a:pt x="39" y="12"/>
                  </a:cubicBezTo>
                  <a:cubicBezTo>
                    <a:pt x="39" y="12"/>
                    <a:pt x="39" y="12"/>
                    <a:pt x="39" y="12"/>
                  </a:cubicBezTo>
                  <a:cubicBezTo>
                    <a:pt x="39" y="12"/>
                    <a:pt x="39" y="12"/>
                    <a:pt x="39" y="12"/>
                  </a:cubicBezTo>
                  <a:cubicBezTo>
                    <a:pt x="39" y="12"/>
                    <a:pt x="39" y="12"/>
                    <a:pt x="39" y="12"/>
                  </a:cubicBezTo>
                  <a:cubicBezTo>
                    <a:pt x="39" y="12"/>
                    <a:pt x="39" y="12"/>
                    <a:pt x="39" y="12"/>
                  </a:cubicBezTo>
                  <a:cubicBezTo>
                    <a:pt x="39" y="12"/>
                    <a:pt x="38" y="12"/>
                    <a:pt x="38" y="12"/>
                  </a:cubicBezTo>
                  <a:cubicBezTo>
                    <a:pt x="38" y="12"/>
                    <a:pt x="38" y="12"/>
                    <a:pt x="38" y="12"/>
                  </a:cubicBezTo>
                  <a:cubicBezTo>
                    <a:pt x="38" y="12"/>
                    <a:pt x="38" y="12"/>
                    <a:pt x="38" y="13"/>
                  </a:cubicBezTo>
                  <a:cubicBezTo>
                    <a:pt x="38" y="13"/>
                    <a:pt x="38" y="13"/>
                    <a:pt x="38" y="13"/>
                  </a:cubicBezTo>
                  <a:cubicBezTo>
                    <a:pt x="38" y="13"/>
                    <a:pt x="38" y="13"/>
                    <a:pt x="38" y="13"/>
                  </a:cubicBezTo>
                  <a:cubicBezTo>
                    <a:pt x="38" y="13"/>
                    <a:pt x="38" y="13"/>
                    <a:pt x="37" y="13"/>
                  </a:cubicBezTo>
                  <a:cubicBezTo>
                    <a:pt x="37" y="13"/>
                    <a:pt x="37" y="13"/>
                    <a:pt x="37" y="13"/>
                  </a:cubicBezTo>
                  <a:cubicBezTo>
                    <a:pt x="37" y="13"/>
                    <a:pt x="37" y="13"/>
                    <a:pt x="37" y="13"/>
                  </a:cubicBezTo>
                  <a:cubicBezTo>
                    <a:pt x="37" y="13"/>
                    <a:pt x="37" y="13"/>
                    <a:pt x="37" y="13"/>
                  </a:cubicBezTo>
                  <a:cubicBezTo>
                    <a:pt x="37" y="13"/>
                    <a:pt x="37" y="13"/>
                    <a:pt x="37" y="13"/>
                  </a:cubicBezTo>
                  <a:cubicBezTo>
                    <a:pt x="37" y="13"/>
                    <a:pt x="37" y="13"/>
                    <a:pt x="37" y="13"/>
                  </a:cubicBezTo>
                  <a:cubicBezTo>
                    <a:pt x="37" y="13"/>
                    <a:pt x="37" y="14"/>
                    <a:pt x="37" y="14"/>
                  </a:cubicBezTo>
                  <a:cubicBezTo>
                    <a:pt x="37" y="14"/>
                    <a:pt x="37" y="14"/>
                    <a:pt x="37" y="14"/>
                  </a:cubicBezTo>
                  <a:cubicBezTo>
                    <a:pt x="37" y="14"/>
                    <a:pt x="37" y="14"/>
                    <a:pt x="37" y="14"/>
                  </a:cubicBezTo>
                  <a:cubicBezTo>
                    <a:pt x="37" y="14"/>
                    <a:pt x="37" y="14"/>
                    <a:pt x="37" y="14"/>
                  </a:cubicBezTo>
                  <a:cubicBezTo>
                    <a:pt x="37" y="14"/>
                    <a:pt x="37" y="14"/>
                    <a:pt x="37" y="14"/>
                  </a:cubicBezTo>
                  <a:cubicBezTo>
                    <a:pt x="37" y="15"/>
                    <a:pt x="37" y="15"/>
                    <a:pt x="37" y="15"/>
                  </a:cubicBezTo>
                  <a:cubicBezTo>
                    <a:pt x="37" y="15"/>
                    <a:pt x="37"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6" y="15"/>
                  </a:cubicBezTo>
                  <a:cubicBezTo>
                    <a:pt x="36" y="15"/>
                    <a:pt x="36" y="15"/>
                    <a:pt x="35" y="15"/>
                  </a:cubicBezTo>
                  <a:cubicBezTo>
                    <a:pt x="35" y="15"/>
                    <a:pt x="35" y="15"/>
                    <a:pt x="35" y="15"/>
                  </a:cubicBezTo>
                  <a:cubicBezTo>
                    <a:pt x="35" y="16"/>
                    <a:pt x="35" y="16"/>
                    <a:pt x="35" y="16"/>
                  </a:cubicBezTo>
                  <a:cubicBezTo>
                    <a:pt x="35" y="16"/>
                    <a:pt x="35" y="16"/>
                    <a:pt x="35" y="16"/>
                  </a:cubicBezTo>
                  <a:cubicBezTo>
                    <a:pt x="35" y="16"/>
                    <a:pt x="35" y="16"/>
                    <a:pt x="35" y="16"/>
                  </a:cubicBezTo>
                  <a:cubicBezTo>
                    <a:pt x="35" y="16"/>
                    <a:pt x="35" y="16"/>
                    <a:pt x="35" y="16"/>
                  </a:cubicBezTo>
                  <a:cubicBezTo>
                    <a:pt x="35" y="16"/>
                    <a:pt x="35" y="16"/>
                    <a:pt x="35" y="16"/>
                  </a:cubicBezTo>
                  <a:cubicBezTo>
                    <a:pt x="35" y="17"/>
                    <a:pt x="35" y="17"/>
                    <a:pt x="35" y="17"/>
                  </a:cubicBezTo>
                  <a:cubicBezTo>
                    <a:pt x="35" y="17"/>
                    <a:pt x="35" y="17"/>
                    <a:pt x="35" y="17"/>
                  </a:cubicBezTo>
                  <a:cubicBezTo>
                    <a:pt x="35" y="17"/>
                    <a:pt x="35" y="17"/>
                    <a:pt x="35" y="17"/>
                  </a:cubicBezTo>
                  <a:cubicBezTo>
                    <a:pt x="34" y="17"/>
                    <a:pt x="34" y="17"/>
                    <a:pt x="34" y="17"/>
                  </a:cubicBezTo>
                  <a:cubicBezTo>
                    <a:pt x="34" y="18"/>
                    <a:pt x="34" y="18"/>
                    <a:pt x="34" y="18"/>
                  </a:cubicBezTo>
                  <a:cubicBezTo>
                    <a:pt x="34" y="18"/>
                    <a:pt x="34" y="18"/>
                    <a:pt x="34" y="18"/>
                  </a:cubicBezTo>
                  <a:cubicBezTo>
                    <a:pt x="34" y="18"/>
                    <a:pt x="34" y="18"/>
                    <a:pt x="34" y="18"/>
                  </a:cubicBezTo>
                  <a:cubicBezTo>
                    <a:pt x="34" y="18"/>
                    <a:pt x="34" y="18"/>
                    <a:pt x="34" y="18"/>
                  </a:cubicBezTo>
                  <a:cubicBezTo>
                    <a:pt x="34" y="18"/>
                    <a:pt x="34" y="18"/>
                    <a:pt x="34" y="18"/>
                  </a:cubicBezTo>
                  <a:cubicBezTo>
                    <a:pt x="34" y="19"/>
                    <a:pt x="34" y="19"/>
                    <a:pt x="34" y="19"/>
                  </a:cubicBezTo>
                  <a:cubicBezTo>
                    <a:pt x="34" y="19"/>
                    <a:pt x="34" y="19"/>
                    <a:pt x="34" y="19"/>
                  </a:cubicBezTo>
                  <a:cubicBezTo>
                    <a:pt x="34" y="19"/>
                    <a:pt x="34" y="19"/>
                    <a:pt x="34" y="19"/>
                  </a:cubicBezTo>
                  <a:cubicBezTo>
                    <a:pt x="34" y="19"/>
                    <a:pt x="34" y="19"/>
                    <a:pt x="34" y="19"/>
                  </a:cubicBezTo>
                  <a:cubicBezTo>
                    <a:pt x="34" y="19"/>
                    <a:pt x="34" y="20"/>
                    <a:pt x="34" y="20"/>
                  </a:cubicBezTo>
                  <a:cubicBezTo>
                    <a:pt x="34" y="20"/>
                    <a:pt x="34" y="20"/>
                    <a:pt x="34" y="20"/>
                  </a:cubicBezTo>
                  <a:cubicBezTo>
                    <a:pt x="34" y="20"/>
                    <a:pt x="34" y="20"/>
                    <a:pt x="34" y="20"/>
                  </a:cubicBezTo>
                  <a:cubicBezTo>
                    <a:pt x="34" y="20"/>
                    <a:pt x="34" y="20"/>
                    <a:pt x="34" y="20"/>
                  </a:cubicBezTo>
                  <a:cubicBezTo>
                    <a:pt x="34" y="20"/>
                    <a:pt x="34" y="20"/>
                    <a:pt x="34" y="20"/>
                  </a:cubicBezTo>
                  <a:cubicBezTo>
                    <a:pt x="34" y="20"/>
                    <a:pt x="34" y="20"/>
                    <a:pt x="35" y="20"/>
                  </a:cubicBezTo>
                  <a:cubicBezTo>
                    <a:pt x="35" y="20"/>
                    <a:pt x="35" y="20"/>
                    <a:pt x="35" y="20"/>
                  </a:cubicBezTo>
                  <a:cubicBezTo>
                    <a:pt x="35" y="20"/>
                    <a:pt x="35" y="20"/>
                    <a:pt x="35" y="20"/>
                  </a:cubicBezTo>
                  <a:cubicBezTo>
                    <a:pt x="35" y="20"/>
                    <a:pt x="35" y="20"/>
                    <a:pt x="35" y="20"/>
                  </a:cubicBezTo>
                  <a:cubicBezTo>
                    <a:pt x="35" y="21"/>
                    <a:pt x="35" y="21"/>
                    <a:pt x="35" y="21"/>
                  </a:cubicBezTo>
                  <a:cubicBezTo>
                    <a:pt x="35" y="21"/>
                    <a:pt x="34" y="21"/>
                    <a:pt x="34" y="21"/>
                  </a:cubicBezTo>
                  <a:cubicBezTo>
                    <a:pt x="34" y="21"/>
                    <a:pt x="34" y="21"/>
                    <a:pt x="34" y="22"/>
                  </a:cubicBezTo>
                  <a:cubicBezTo>
                    <a:pt x="34" y="22"/>
                    <a:pt x="34" y="22"/>
                    <a:pt x="34" y="22"/>
                  </a:cubicBezTo>
                  <a:cubicBezTo>
                    <a:pt x="34" y="22"/>
                    <a:pt x="34" y="22"/>
                    <a:pt x="34" y="22"/>
                  </a:cubicBezTo>
                  <a:cubicBezTo>
                    <a:pt x="34" y="22"/>
                    <a:pt x="34" y="22"/>
                    <a:pt x="34" y="22"/>
                  </a:cubicBezTo>
                  <a:cubicBezTo>
                    <a:pt x="34" y="22"/>
                    <a:pt x="34" y="22"/>
                    <a:pt x="34" y="22"/>
                  </a:cubicBezTo>
                  <a:cubicBezTo>
                    <a:pt x="34" y="22"/>
                    <a:pt x="34" y="22"/>
                    <a:pt x="34" y="22"/>
                  </a:cubicBezTo>
                  <a:cubicBezTo>
                    <a:pt x="34" y="22"/>
                    <a:pt x="34" y="22"/>
                    <a:pt x="34" y="22"/>
                  </a:cubicBezTo>
                  <a:cubicBezTo>
                    <a:pt x="34" y="22"/>
                    <a:pt x="34" y="22"/>
                    <a:pt x="35" y="22"/>
                  </a:cubicBezTo>
                  <a:cubicBezTo>
                    <a:pt x="35" y="22"/>
                    <a:pt x="35" y="22"/>
                    <a:pt x="35" y="23"/>
                  </a:cubicBezTo>
                  <a:cubicBezTo>
                    <a:pt x="35" y="23"/>
                    <a:pt x="35" y="23"/>
                    <a:pt x="35" y="23"/>
                  </a:cubicBezTo>
                  <a:cubicBezTo>
                    <a:pt x="35" y="23"/>
                    <a:pt x="35" y="23"/>
                    <a:pt x="35" y="23"/>
                  </a:cubicBezTo>
                  <a:cubicBezTo>
                    <a:pt x="35" y="23"/>
                    <a:pt x="35" y="23"/>
                    <a:pt x="35" y="23"/>
                  </a:cubicBezTo>
                  <a:cubicBezTo>
                    <a:pt x="35" y="23"/>
                    <a:pt x="35" y="23"/>
                    <a:pt x="35" y="23"/>
                  </a:cubicBezTo>
                  <a:cubicBezTo>
                    <a:pt x="35" y="23"/>
                    <a:pt x="35" y="23"/>
                    <a:pt x="35" y="23"/>
                  </a:cubicBezTo>
                  <a:cubicBezTo>
                    <a:pt x="35" y="23"/>
                    <a:pt x="36" y="23"/>
                    <a:pt x="36" y="24"/>
                  </a:cubicBezTo>
                  <a:cubicBezTo>
                    <a:pt x="36" y="24"/>
                    <a:pt x="36" y="24"/>
                    <a:pt x="36" y="24"/>
                  </a:cubicBezTo>
                  <a:cubicBezTo>
                    <a:pt x="36" y="24"/>
                    <a:pt x="36" y="25"/>
                    <a:pt x="36" y="25"/>
                  </a:cubicBezTo>
                  <a:cubicBezTo>
                    <a:pt x="36" y="25"/>
                    <a:pt x="36" y="25"/>
                    <a:pt x="36" y="25"/>
                  </a:cubicBezTo>
                  <a:cubicBezTo>
                    <a:pt x="36" y="25"/>
                    <a:pt x="36" y="25"/>
                    <a:pt x="36" y="25"/>
                  </a:cubicBezTo>
                  <a:cubicBezTo>
                    <a:pt x="36" y="25"/>
                    <a:pt x="36" y="25"/>
                    <a:pt x="36" y="25"/>
                  </a:cubicBezTo>
                  <a:cubicBezTo>
                    <a:pt x="36" y="25"/>
                    <a:pt x="36" y="25"/>
                    <a:pt x="36" y="25"/>
                  </a:cubicBezTo>
                  <a:cubicBezTo>
                    <a:pt x="36" y="25"/>
                    <a:pt x="36" y="25"/>
                    <a:pt x="36" y="25"/>
                  </a:cubicBezTo>
                  <a:cubicBezTo>
                    <a:pt x="37" y="25"/>
                    <a:pt x="37" y="25"/>
                    <a:pt x="37" y="25"/>
                  </a:cubicBezTo>
                  <a:cubicBezTo>
                    <a:pt x="37" y="25"/>
                    <a:pt x="37" y="25"/>
                    <a:pt x="37" y="25"/>
                  </a:cubicBezTo>
                  <a:cubicBezTo>
                    <a:pt x="37" y="25"/>
                    <a:pt x="37" y="26"/>
                    <a:pt x="37" y="26"/>
                  </a:cubicBezTo>
                  <a:cubicBezTo>
                    <a:pt x="37" y="26"/>
                    <a:pt x="37" y="26"/>
                    <a:pt x="38" y="26"/>
                  </a:cubicBezTo>
                  <a:cubicBezTo>
                    <a:pt x="38" y="26"/>
                    <a:pt x="38" y="26"/>
                    <a:pt x="38" y="26"/>
                  </a:cubicBezTo>
                  <a:cubicBezTo>
                    <a:pt x="38" y="26"/>
                    <a:pt x="38" y="26"/>
                    <a:pt x="38" y="26"/>
                  </a:cubicBezTo>
                  <a:cubicBezTo>
                    <a:pt x="38" y="26"/>
                    <a:pt x="38" y="26"/>
                    <a:pt x="38" y="26"/>
                  </a:cubicBezTo>
                  <a:cubicBezTo>
                    <a:pt x="38" y="26"/>
                    <a:pt x="38" y="26"/>
                    <a:pt x="38" y="26"/>
                  </a:cubicBezTo>
                  <a:cubicBezTo>
                    <a:pt x="38" y="26"/>
                    <a:pt x="38" y="26"/>
                    <a:pt x="38" y="26"/>
                  </a:cubicBezTo>
                  <a:cubicBezTo>
                    <a:pt x="38" y="26"/>
                    <a:pt x="38" y="26"/>
                    <a:pt x="38" y="26"/>
                  </a:cubicBezTo>
                  <a:cubicBezTo>
                    <a:pt x="38" y="26"/>
                    <a:pt x="38" y="26"/>
                    <a:pt x="38" y="26"/>
                  </a:cubicBezTo>
                  <a:cubicBezTo>
                    <a:pt x="38" y="27"/>
                    <a:pt x="39" y="27"/>
                    <a:pt x="39" y="27"/>
                  </a:cubicBezTo>
                  <a:cubicBezTo>
                    <a:pt x="39" y="27"/>
                    <a:pt x="39" y="27"/>
                    <a:pt x="39" y="27"/>
                  </a:cubicBezTo>
                  <a:cubicBezTo>
                    <a:pt x="39" y="27"/>
                    <a:pt x="39" y="27"/>
                    <a:pt x="39" y="27"/>
                  </a:cubicBezTo>
                  <a:cubicBezTo>
                    <a:pt x="39" y="27"/>
                    <a:pt x="39" y="27"/>
                    <a:pt x="39" y="27"/>
                  </a:cubicBezTo>
                  <a:cubicBezTo>
                    <a:pt x="39" y="27"/>
                    <a:pt x="39" y="27"/>
                    <a:pt x="39" y="27"/>
                  </a:cubicBezTo>
                  <a:cubicBezTo>
                    <a:pt x="39" y="27"/>
                    <a:pt x="39" y="27"/>
                    <a:pt x="39" y="27"/>
                  </a:cubicBezTo>
                  <a:cubicBezTo>
                    <a:pt x="39" y="27"/>
                    <a:pt x="39" y="27"/>
                    <a:pt x="39" y="27"/>
                  </a:cubicBezTo>
                  <a:cubicBezTo>
                    <a:pt x="39"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1" y="27"/>
                  </a:cubicBezTo>
                  <a:cubicBezTo>
                    <a:pt x="41" y="27"/>
                    <a:pt x="41" y="27"/>
                    <a:pt x="41" y="27"/>
                  </a:cubicBezTo>
                  <a:cubicBezTo>
                    <a:pt x="41" y="27"/>
                    <a:pt x="41" y="27"/>
                    <a:pt x="41" y="27"/>
                  </a:cubicBezTo>
                  <a:cubicBezTo>
                    <a:pt x="41" y="27"/>
                    <a:pt x="41" y="27"/>
                    <a:pt x="41" y="27"/>
                  </a:cubicBezTo>
                  <a:cubicBezTo>
                    <a:pt x="41" y="27"/>
                    <a:pt x="41" y="27"/>
                    <a:pt x="41" y="27"/>
                  </a:cubicBezTo>
                  <a:cubicBezTo>
                    <a:pt x="41" y="27"/>
                    <a:pt x="41" y="27"/>
                    <a:pt x="41"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7"/>
                    <a:pt x="42" y="27"/>
                    <a:pt x="42" y="27"/>
                  </a:cubicBezTo>
                  <a:cubicBezTo>
                    <a:pt x="42" y="26"/>
                    <a:pt x="42" y="26"/>
                    <a:pt x="43" y="26"/>
                  </a:cubicBezTo>
                  <a:cubicBezTo>
                    <a:pt x="43" y="26"/>
                    <a:pt x="43" y="26"/>
                    <a:pt x="43" y="26"/>
                  </a:cubicBezTo>
                  <a:cubicBezTo>
                    <a:pt x="43" y="26"/>
                    <a:pt x="43" y="26"/>
                    <a:pt x="43" y="26"/>
                  </a:cubicBezTo>
                  <a:cubicBezTo>
                    <a:pt x="43" y="26"/>
                    <a:pt x="43" y="26"/>
                    <a:pt x="43" y="26"/>
                  </a:cubicBezTo>
                  <a:cubicBezTo>
                    <a:pt x="43" y="26"/>
                    <a:pt x="43" y="26"/>
                    <a:pt x="43" y="26"/>
                  </a:cubicBezTo>
                  <a:cubicBezTo>
                    <a:pt x="44" y="26"/>
                    <a:pt x="44" y="26"/>
                    <a:pt x="44" y="26"/>
                  </a:cubicBezTo>
                  <a:cubicBezTo>
                    <a:pt x="44" y="26"/>
                    <a:pt x="44" y="26"/>
                    <a:pt x="44" y="26"/>
                  </a:cubicBezTo>
                  <a:cubicBezTo>
                    <a:pt x="44" y="26"/>
                    <a:pt x="44" y="26"/>
                    <a:pt x="44" y="26"/>
                  </a:cubicBezTo>
                  <a:cubicBezTo>
                    <a:pt x="45" y="26"/>
                    <a:pt x="45" y="26"/>
                    <a:pt x="45" y="26"/>
                  </a:cubicBezTo>
                  <a:cubicBezTo>
                    <a:pt x="45" y="26"/>
                    <a:pt x="45" y="26"/>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5" y="27"/>
                    <a:pt x="45" y="27"/>
                    <a:pt x="45" y="27"/>
                  </a:cubicBezTo>
                  <a:cubicBezTo>
                    <a:pt x="46" y="27"/>
                    <a:pt x="46" y="27"/>
                    <a:pt x="46" y="27"/>
                  </a:cubicBezTo>
                  <a:cubicBezTo>
                    <a:pt x="46" y="27"/>
                    <a:pt x="46" y="27"/>
                    <a:pt x="46" y="27"/>
                  </a:cubicBezTo>
                  <a:cubicBezTo>
                    <a:pt x="46" y="27"/>
                    <a:pt x="46" y="27"/>
                    <a:pt x="46" y="27"/>
                  </a:cubicBezTo>
                  <a:cubicBezTo>
                    <a:pt x="46" y="27"/>
                    <a:pt x="47" y="28"/>
                    <a:pt x="47" y="28"/>
                  </a:cubicBezTo>
                  <a:cubicBezTo>
                    <a:pt x="47" y="28"/>
                    <a:pt x="46" y="28"/>
                    <a:pt x="46" y="28"/>
                  </a:cubicBezTo>
                  <a:cubicBezTo>
                    <a:pt x="46" y="28"/>
                    <a:pt x="46" y="28"/>
                    <a:pt x="46" y="28"/>
                  </a:cubicBezTo>
                  <a:cubicBezTo>
                    <a:pt x="46" y="28"/>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29"/>
                    <a:pt x="46" y="29"/>
                  </a:cubicBezTo>
                  <a:cubicBezTo>
                    <a:pt x="46" y="29"/>
                    <a:pt x="46" y="30"/>
                    <a:pt x="46" y="30"/>
                  </a:cubicBezTo>
                  <a:cubicBezTo>
                    <a:pt x="46" y="30"/>
                    <a:pt x="46" y="30"/>
                    <a:pt x="46" y="30"/>
                  </a:cubicBezTo>
                  <a:cubicBezTo>
                    <a:pt x="46" y="30"/>
                    <a:pt x="46" y="30"/>
                    <a:pt x="46" y="30"/>
                  </a:cubicBezTo>
                  <a:cubicBezTo>
                    <a:pt x="46" y="30"/>
                    <a:pt x="47" y="30"/>
                    <a:pt x="47" y="30"/>
                  </a:cubicBezTo>
                  <a:cubicBezTo>
                    <a:pt x="47" y="30"/>
                    <a:pt x="47" y="30"/>
                    <a:pt x="47" y="30"/>
                  </a:cubicBezTo>
                  <a:cubicBezTo>
                    <a:pt x="47" y="30"/>
                    <a:pt x="47" y="30"/>
                    <a:pt x="47" y="30"/>
                  </a:cubicBezTo>
                  <a:cubicBezTo>
                    <a:pt x="47" y="30"/>
                    <a:pt x="47" y="31"/>
                    <a:pt x="47" y="31"/>
                  </a:cubicBezTo>
                  <a:cubicBezTo>
                    <a:pt x="47" y="31"/>
                    <a:pt x="47" y="31"/>
                    <a:pt x="47" y="31"/>
                  </a:cubicBezTo>
                  <a:cubicBezTo>
                    <a:pt x="47" y="31"/>
                    <a:pt x="47" y="31"/>
                    <a:pt x="47" y="31"/>
                  </a:cubicBezTo>
                  <a:cubicBezTo>
                    <a:pt x="47" y="31"/>
                    <a:pt x="47" y="31"/>
                    <a:pt x="47" y="31"/>
                  </a:cubicBezTo>
                  <a:cubicBezTo>
                    <a:pt x="47" y="31"/>
                    <a:pt x="47" y="31"/>
                    <a:pt x="47" y="31"/>
                  </a:cubicBezTo>
                  <a:cubicBezTo>
                    <a:pt x="47" y="32"/>
                    <a:pt x="47"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2"/>
                    <a:pt x="48" y="32"/>
                    <a:pt x="48" y="32"/>
                  </a:cubicBezTo>
                  <a:cubicBezTo>
                    <a:pt x="48" y="33"/>
                    <a:pt x="48" y="33"/>
                    <a:pt x="48" y="33"/>
                  </a:cubicBezTo>
                  <a:cubicBezTo>
                    <a:pt x="48" y="33"/>
                    <a:pt x="48" y="33"/>
                    <a:pt x="48" y="33"/>
                  </a:cubicBezTo>
                  <a:cubicBezTo>
                    <a:pt x="48" y="33"/>
                    <a:pt x="48" y="34"/>
                    <a:pt x="48" y="34"/>
                  </a:cubicBezTo>
                  <a:cubicBezTo>
                    <a:pt x="48" y="34"/>
                    <a:pt x="48" y="34"/>
                    <a:pt x="48" y="34"/>
                  </a:cubicBezTo>
                  <a:cubicBezTo>
                    <a:pt x="48" y="34"/>
                    <a:pt x="48" y="34"/>
                    <a:pt x="48" y="34"/>
                  </a:cubicBezTo>
                  <a:cubicBezTo>
                    <a:pt x="48" y="34"/>
                    <a:pt x="48" y="34"/>
                    <a:pt x="48" y="34"/>
                  </a:cubicBezTo>
                  <a:cubicBezTo>
                    <a:pt x="48" y="34"/>
                    <a:pt x="48" y="34"/>
                    <a:pt x="48" y="34"/>
                  </a:cubicBezTo>
                  <a:cubicBezTo>
                    <a:pt x="48" y="34"/>
                    <a:pt x="48" y="35"/>
                    <a:pt x="48" y="35"/>
                  </a:cubicBezTo>
                  <a:cubicBezTo>
                    <a:pt x="48" y="35"/>
                    <a:pt x="48" y="35"/>
                    <a:pt x="48" y="35"/>
                  </a:cubicBezTo>
                  <a:cubicBezTo>
                    <a:pt x="48" y="35"/>
                    <a:pt x="48" y="35"/>
                    <a:pt x="48" y="35"/>
                  </a:cubicBezTo>
                  <a:cubicBezTo>
                    <a:pt x="48" y="35"/>
                    <a:pt x="48" y="35"/>
                    <a:pt x="48" y="35"/>
                  </a:cubicBezTo>
                  <a:cubicBezTo>
                    <a:pt x="48" y="35"/>
                    <a:pt x="48" y="35"/>
                    <a:pt x="48" y="35"/>
                  </a:cubicBezTo>
                  <a:cubicBezTo>
                    <a:pt x="47" y="35"/>
                    <a:pt x="47" y="35"/>
                    <a:pt x="47" y="35"/>
                  </a:cubicBezTo>
                  <a:cubicBezTo>
                    <a:pt x="47" y="35"/>
                    <a:pt x="47" y="35"/>
                    <a:pt x="47" y="36"/>
                  </a:cubicBezTo>
                  <a:cubicBezTo>
                    <a:pt x="47" y="36"/>
                    <a:pt x="47" y="36"/>
                    <a:pt x="47" y="36"/>
                  </a:cubicBezTo>
                  <a:cubicBezTo>
                    <a:pt x="47" y="36"/>
                    <a:pt x="47" y="36"/>
                    <a:pt x="47" y="36"/>
                  </a:cubicBezTo>
                  <a:cubicBezTo>
                    <a:pt x="47" y="36"/>
                    <a:pt x="47" y="36"/>
                    <a:pt x="47" y="36"/>
                  </a:cubicBezTo>
                  <a:cubicBezTo>
                    <a:pt x="47" y="37"/>
                    <a:pt x="47" y="37"/>
                    <a:pt x="47" y="37"/>
                  </a:cubicBezTo>
                  <a:cubicBezTo>
                    <a:pt x="47" y="37"/>
                    <a:pt x="47" y="37"/>
                    <a:pt x="47" y="37"/>
                  </a:cubicBezTo>
                  <a:cubicBezTo>
                    <a:pt x="47" y="37"/>
                    <a:pt x="47" y="37"/>
                    <a:pt x="47" y="37"/>
                  </a:cubicBezTo>
                  <a:cubicBezTo>
                    <a:pt x="47" y="37"/>
                    <a:pt x="47" y="37"/>
                    <a:pt x="47" y="37"/>
                  </a:cubicBezTo>
                  <a:cubicBezTo>
                    <a:pt x="47" y="37"/>
                    <a:pt x="47" y="37"/>
                    <a:pt x="47" y="37"/>
                  </a:cubicBezTo>
                  <a:cubicBezTo>
                    <a:pt x="47" y="37"/>
                    <a:pt x="47" y="37"/>
                    <a:pt x="47" y="37"/>
                  </a:cubicBezTo>
                  <a:cubicBezTo>
                    <a:pt x="47" y="37"/>
                    <a:pt x="47" y="37"/>
                    <a:pt x="47" y="37"/>
                  </a:cubicBezTo>
                  <a:cubicBezTo>
                    <a:pt x="46" y="37"/>
                    <a:pt x="46" y="37"/>
                    <a:pt x="46" y="37"/>
                  </a:cubicBezTo>
                  <a:cubicBezTo>
                    <a:pt x="46" y="37"/>
                    <a:pt x="46" y="37"/>
                    <a:pt x="46" y="37"/>
                  </a:cubicBezTo>
                  <a:cubicBezTo>
                    <a:pt x="46" y="37"/>
                    <a:pt x="46" y="37"/>
                    <a:pt x="46" y="37"/>
                  </a:cubicBezTo>
                  <a:cubicBezTo>
                    <a:pt x="46" y="37"/>
                    <a:pt x="46" y="37"/>
                    <a:pt x="46" y="37"/>
                  </a:cubicBezTo>
                  <a:cubicBezTo>
                    <a:pt x="46" y="40"/>
                    <a:pt x="46" y="40"/>
                    <a:pt x="46" y="40"/>
                  </a:cubicBezTo>
                  <a:cubicBezTo>
                    <a:pt x="46" y="40"/>
                    <a:pt x="46" y="40"/>
                    <a:pt x="46" y="40"/>
                  </a:cubicBezTo>
                  <a:cubicBezTo>
                    <a:pt x="46" y="40"/>
                    <a:pt x="46" y="40"/>
                    <a:pt x="46" y="40"/>
                  </a:cubicBezTo>
                  <a:cubicBezTo>
                    <a:pt x="46" y="40"/>
                    <a:pt x="46" y="40"/>
                    <a:pt x="46" y="40"/>
                  </a:cubicBezTo>
                  <a:cubicBezTo>
                    <a:pt x="46" y="40"/>
                    <a:pt x="46" y="40"/>
                    <a:pt x="46" y="40"/>
                  </a:cubicBezTo>
                  <a:cubicBezTo>
                    <a:pt x="46" y="40"/>
                    <a:pt x="46" y="40"/>
                    <a:pt x="46" y="40"/>
                  </a:cubicBezTo>
                  <a:cubicBezTo>
                    <a:pt x="46" y="40"/>
                    <a:pt x="46" y="40"/>
                    <a:pt x="46" y="40"/>
                  </a:cubicBezTo>
                  <a:cubicBezTo>
                    <a:pt x="46" y="40"/>
                    <a:pt x="47" y="40"/>
                    <a:pt x="47" y="40"/>
                  </a:cubicBezTo>
                  <a:cubicBezTo>
                    <a:pt x="47" y="40"/>
                    <a:pt x="47" y="40"/>
                    <a:pt x="47" y="40"/>
                  </a:cubicBezTo>
                  <a:cubicBezTo>
                    <a:pt x="47" y="40"/>
                    <a:pt x="47" y="40"/>
                    <a:pt x="47" y="40"/>
                  </a:cubicBezTo>
                  <a:cubicBezTo>
                    <a:pt x="47" y="40"/>
                    <a:pt x="47" y="40"/>
                    <a:pt x="47" y="40"/>
                  </a:cubicBezTo>
                  <a:cubicBezTo>
                    <a:pt x="47" y="40"/>
                    <a:pt x="47" y="40"/>
                    <a:pt x="47" y="40"/>
                  </a:cubicBezTo>
                  <a:cubicBezTo>
                    <a:pt x="47" y="40"/>
                    <a:pt x="47" y="40"/>
                    <a:pt x="47" y="40"/>
                  </a:cubicBezTo>
                  <a:cubicBezTo>
                    <a:pt x="47" y="40"/>
                    <a:pt x="47" y="41"/>
                    <a:pt x="47" y="41"/>
                  </a:cubicBezTo>
                  <a:cubicBezTo>
                    <a:pt x="47" y="41"/>
                    <a:pt x="47" y="41"/>
                    <a:pt x="47" y="41"/>
                  </a:cubicBezTo>
                  <a:cubicBezTo>
                    <a:pt x="47" y="41"/>
                    <a:pt x="47" y="41"/>
                    <a:pt x="47" y="41"/>
                  </a:cubicBezTo>
                  <a:cubicBezTo>
                    <a:pt x="46" y="41"/>
                    <a:pt x="46" y="41"/>
                    <a:pt x="46" y="41"/>
                  </a:cubicBezTo>
                  <a:cubicBezTo>
                    <a:pt x="46" y="43"/>
                    <a:pt x="46" y="43"/>
                    <a:pt x="46" y="43"/>
                  </a:cubicBezTo>
                  <a:cubicBezTo>
                    <a:pt x="47" y="43"/>
                    <a:pt x="47" y="43"/>
                    <a:pt x="47" y="43"/>
                  </a:cubicBezTo>
                  <a:cubicBezTo>
                    <a:pt x="47" y="43"/>
                    <a:pt x="47" y="43"/>
                    <a:pt x="47" y="44"/>
                  </a:cubicBezTo>
                  <a:cubicBezTo>
                    <a:pt x="47" y="44"/>
                    <a:pt x="47" y="44"/>
                    <a:pt x="47" y="44"/>
                  </a:cubicBezTo>
                  <a:cubicBezTo>
                    <a:pt x="47" y="44"/>
                    <a:pt x="47" y="44"/>
                    <a:pt x="47" y="44"/>
                  </a:cubicBezTo>
                  <a:cubicBezTo>
                    <a:pt x="47" y="44"/>
                    <a:pt x="47" y="45"/>
                    <a:pt x="47" y="45"/>
                  </a:cubicBezTo>
                  <a:cubicBezTo>
                    <a:pt x="47" y="45"/>
                    <a:pt x="47" y="45"/>
                    <a:pt x="46" y="45"/>
                  </a:cubicBezTo>
                  <a:cubicBezTo>
                    <a:pt x="46" y="45"/>
                    <a:pt x="46" y="45"/>
                    <a:pt x="46" y="45"/>
                  </a:cubicBezTo>
                  <a:cubicBezTo>
                    <a:pt x="46" y="45"/>
                    <a:pt x="46" y="45"/>
                    <a:pt x="46" y="45"/>
                  </a:cubicBezTo>
                  <a:cubicBezTo>
                    <a:pt x="46" y="45"/>
                    <a:pt x="46" y="45"/>
                    <a:pt x="46" y="45"/>
                  </a:cubicBezTo>
                  <a:cubicBezTo>
                    <a:pt x="46" y="45"/>
                    <a:pt x="46" y="45"/>
                    <a:pt x="46" y="46"/>
                  </a:cubicBezTo>
                  <a:cubicBezTo>
                    <a:pt x="46" y="46"/>
                    <a:pt x="46" y="46"/>
                    <a:pt x="46" y="46"/>
                  </a:cubicBezTo>
                  <a:cubicBezTo>
                    <a:pt x="46" y="46"/>
                    <a:pt x="46" y="46"/>
                    <a:pt x="46" y="46"/>
                  </a:cubicBezTo>
                  <a:cubicBezTo>
                    <a:pt x="46" y="46"/>
                    <a:pt x="47" y="46"/>
                    <a:pt x="47" y="46"/>
                  </a:cubicBezTo>
                  <a:cubicBezTo>
                    <a:pt x="47" y="46"/>
                    <a:pt x="47" y="46"/>
                    <a:pt x="47" y="46"/>
                  </a:cubicBezTo>
                  <a:cubicBezTo>
                    <a:pt x="47" y="46"/>
                    <a:pt x="47" y="46"/>
                    <a:pt x="47" y="46"/>
                  </a:cubicBezTo>
                  <a:cubicBezTo>
                    <a:pt x="47" y="46"/>
                    <a:pt x="48" y="46"/>
                    <a:pt x="48" y="46"/>
                  </a:cubicBezTo>
                  <a:cubicBezTo>
                    <a:pt x="48" y="46"/>
                    <a:pt x="48" y="46"/>
                    <a:pt x="49" y="45"/>
                  </a:cubicBezTo>
                  <a:cubicBezTo>
                    <a:pt x="49" y="45"/>
                    <a:pt x="49" y="45"/>
                    <a:pt x="49" y="45"/>
                  </a:cubicBezTo>
                  <a:cubicBezTo>
                    <a:pt x="49" y="45"/>
                    <a:pt x="49" y="45"/>
                    <a:pt x="49" y="45"/>
                  </a:cubicBezTo>
                  <a:cubicBezTo>
                    <a:pt x="49" y="45"/>
                    <a:pt x="49" y="45"/>
                    <a:pt x="49" y="45"/>
                  </a:cubicBezTo>
                  <a:cubicBezTo>
                    <a:pt x="49" y="45"/>
                    <a:pt x="49" y="45"/>
                    <a:pt x="49" y="45"/>
                  </a:cubicBezTo>
                  <a:cubicBezTo>
                    <a:pt x="49" y="45"/>
                    <a:pt x="49" y="45"/>
                    <a:pt x="49" y="45"/>
                  </a:cubicBezTo>
                  <a:cubicBezTo>
                    <a:pt x="49" y="45"/>
                    <a:pt x="49" y="45"/>
                    <a:pt x="50" y="45"/>
                  </a:cubicBezTo>
                  <a:cubicBezTo>
                    <a:pt x="50" y="45"/>
                    <a:pt x="50" y="45"/>
                    <a:pt x="50" y="45"/>
                  </a:cubicBezTo>
                  <a:cubicBezTo>
                    <a:pt x="50" y="45"/>
                    <a:pt x="50" y="45"/>
                    <a:pt x="50" y="45"/>
                  </a:cubicBezTo>
                  <a:cubicBezTo>
                    <a:pt x="50" y="44"/>
                    <a:pt x="50" y="44"/>
                    <a:pt x="50" y="44"/>
                  </a:cubicBezTo>
                  <a:cubicBezTo>
                    <a:pt x="50" y="44"/>
                    <a:pt x="50" y="44"/>
                    <a:pt x="51" y="44"/>
                  </a:cubicBezTo>
                  <a:cubicBezTo>
                    <a:pt x="51" y="44"/>
                    <a:pt x="51" y="44"/>
                    <a:pt x="51" y="44"/>
                  </a:cubicBezTo>
                  <a:cubicBezTo>
                    <a:pt x="51" y="44"/>
                    <a:pt x="51" y="44"/>
                    <a:pt x="51" y="44"/>
                  </a:cubicBezTo>
                  <a:cubicBezTo>
                    <a:pt x="51" y="44"/>
                    <a:pt x="51" y="44"/>
                    <a:pt x="51" y="44"/>
                  </a:cubicBezTo>
                  <a:cubicBezTo>
                    <a:pt x="51" y="44"/>
                    <a:pt x="51" y="44"/>
                    <a:pt x="51" y="44"/>
                  </a:cubicBezTo>
                  <a:cubicBezTo>
                    <a:pt x="52" y="44"/>
                    <a:pt x="52" y="43"/>
                    <a:pt x="52" y="43"/>
                  </a:cubicBezTo>
                  <a:cubicBezTo>
                    <a:pt x="52" y="43"/>
                    <a:pt x="52" y="43"/>
                    <a:pt x="52" y="43"/>
                  </a:cubicBezTo>
                  <a:cubicBezTo>
                    <a:pt x="52" y="43"/>
                    <a:pt x="52" y="43"/>
                    <a:pt x="52" y="43"/>
                  </a:cubicBezTo>
                  <a:cubicBezTo>
                    <a:pt x="52" y="43"/>
                    <a:pt x="52" y="43"/>
                    <a:pt x="52" y="43"/>
                  </a:cubicBezTo>
                  <a:cubicBezTo>
                    <a:pt x="52" y="42"/>
                    <a:pt x="52" y="42"/>
                    <a:pt x="52" y="42"/>
                  </a:cubicBezTo>
                  <a:cubicBezTo>
                    <a:pt x="52" y="42"/>
                    <a:pt x="51" y="42"/>
                    <a:pt x="51" y="42"/>
                  </a:cubicBezTo>
                  <a:cubicBezTo>
                    <a:pt x="51" y="42"/>
                    <a:pt x="51"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2"/>
                    <a:pt x="52" y="42"/>
                    <a:pt x="52" y="42"/>
                  </a:cubicBezTo>
                  <a:cubicBezTo>
                    <a:pt x="52" y="41"/>
                    <a:pt x="52" y="41"/>
                    <a:pt x="52" y="41"/>
                  </a:cubicBezTo>
                  <a:cubicBezTo>
                    <a:pt x="52" y="41"/>
                    <a:pt x="52" y="41"/>
                    <a:pt x="52" y="41"/>
                  </a:cubicBezTo>
                  <a:cubicBezTo>
                    <a:pt x="52" y="41"/>
                    <a:pt x="52" y="41"/>
                    <a:pt x="52" y="41"/>
                  </a:cubicBezTo>
                  <a:cubicBezTo>
                    <a:pt x="52" y="41"/>
                    <a:pt x="52" y="41"/>
                    <a:pt x="52" y="41"/>
                  </a:cubicBezTo>
                  <a:cubicBezTo>
                    <a:pt x="52" y="41"/>
                    <a:pt x="52" y="41"/>
                    <a:pt x="52" y="41"/>
                  </a:cubicBezTo>
                  <a:cubicBezTo>
                    <a:pt x="52" y="41"/>
                    <a:pt x="53" y="41"/>
                    <a:pt x="53" y="41"/>
                  </a:cubicBezTo>
                  <a:cubicBezTo>
                    <a:pt x="53" y="41"/>
                    <a:pt x="53" y="40"/>
                    <a:pt x="53" y="40"/>
                  </a:cubicBezTo>
                  <a:cubicBezTo>
                    <a:pt x="53" y="40"/>
                    <a:pt x="53" y="40"/>
                    <a:pt x="53" y="40"/>
                  </a:cubicBezTo>
                  <a:cubicBezTo>
                    <a:pt x="53" y="40"/>
                    <a:pt x="53" y="40"/>
                    <a:pt x="53" y="40"/>
                  </a:cubicBezTo>
                  <a:cubicBezTo>
                    <a:pt x="53" y="40"/>
                    <a:pt x="53" y="40"/>
                    <a:pt x="53" y="40"/>
                  </a:cubicBezTo>
                  <a:cubicBezTo>
                    <a:pt x="53" y="40"/>
                    <a:pt x="53" y="40"/>
                    <a:pt x="53" y="40"/>
                  </a:cubicBezTo>
                  <a:cubicBezTo>
                    <a:pt x="53" y="39"/>
                    <a:pt x="53" y="39"/>
                    <a:pt x="53" y="39"/>
                  </a:cubicBezTo>
                  <a:cubicBezTo>
                    <a:pt x="53" y="39"/>
                    <a:pt x="53" y="39"/>
                    <a:pt x="53" y="39"/>
                  </a:cubicBezTo>
                  <a:cubicBezTo>
                    <a:pt x="53" y="39"/>
                    <a:pt x="53" y="39"/>
                    <a:pt x="53" y="39"/>
                  </a:cubicBezTo>
                  <a:cubicBezTo>
                    <a:pt x="53" y="39"/>
                    <a:pt x="53" y="39"/>
                    <a:pt x="53" y="39"/>
                  </a:cubicBezTo>
                  <a:cubicBezTo>
                    <a:pt x="53" y="39"/>
                    <a:pt x="54" y="39"/>
                    <a:pt x="54" y="39"/>
                  </a:cubicBezTo>
                  <a:cubicBezTo>
                    <a:pt x="54" y="39"/>
                    <a:pt x="54" y="38"/>
                    <a:pt x="54" y="38"/>
                  </a:cubicBezTo>
                  <a:cubicBezTo>
                    <a:pt x="54" y="38"/>
                    <a:pt x="54" y="38"/>
                    <a:pt x="54" y="38"/>
                  </a:cubicBezTo>
                  <a:cubicBezTo>
                    <a:pt x="54" y="38"/>
                    <a:pt x="54" y="38"/>
                    <a:pt x="54" y="38"/>
                  </a:cubicBezTo>
                  <a:cubicBezTo>
                    <a:pt x="54" y="38"/>
                    <a:pt x="54" y="38"/>
                    <a:pt x="54" y="38"/>
                  </a:cubicBezTo>
                  <a:cubicBezTo>
                    <a:pt x="54" y="37"/>
                    <a:pt x="54" y="37"/>
                    <a:pt x="55" y="37"/>
                  </a:cubicBezTo>
                  <a:cubicBezTo>
                    <a:pt x="55" y="37"/>
                    <a:pt x="55" y="37"/>
                    <a:pt x="55" y="37"/>
                  </a:cubicBezTo>
                  <a:cubicBezTo>
                    <a:pt x="55" y="37"/>
                    <a:pt x="55" y="37"/>
                    <a:pt x="55" y="37"/>
                  </a:cubicBezTo>
                  <a:cubicBezTo>
                    <a:pt x="55" y="36"/>
                    <a:pt x="55" y="36"/>
                    <a:pt x="55" y="36"/>
                  </a:cubicBezTo>
                  <a:cubicBezTo>
                    <a:pt x="55" y="36"/>
                    <a:pt x="55" y="36"/>
                    <a:pt x="55" y="36"/>
                  </a:cubicBezTo>
                  <a:cubicBezTo>
                    <a:pt x="55" y="36"/>
                    <a:pt x="55" y="35"/>
                    <a:pt x="55" y="35"/>
                  </a:cubicBezTo>
                  <a:cubicBezTo>
                    <a:pt x="55" y="35"/>
                    <a:pt x="55" y="35"/>
                    <a:pt x="55" y="35"/>
                  </a:cubicBezTo>
                  <a:cubicBezTo>
                    <a:pt x="55" y="35"/>
                    <a:pt x="55" y="34"/>
                    <a:pt x="55" y="34"/>
                  </a:cubicBezTo>
                  <a:cubicBezTo>
                    <a:pt x="55" y="34"/>
                    <a:pt x="55" y="34"/>
                    <a:pt x="55" y="34"/>
                  </a:cubicBezTo>
                  <a:cubicBezTo>
                    <a:pt x="55" y="34"/>
                    <a:pt x="55" y="34"/>
                    <a:pt x="55" y="34"/>
                  </a:cubicBezTo>
                  <a:cubicBezTo>
                    <a:pt x="55" y="34"/>
                    <a:pt x="55" y="34"/>
                    <a:pt x="55" y="34"/>
                  </a:cubicBezTo>
                  <a:cubicBezTo>
                    <a:pt x="55" y="34"/>
                    <a:pt x="55" y="34"/>
                    <a:pt x="55" y="34"/>
                  </a:cubicBezTo>
                  <a:cubicBezTo>
                    <a:pt x="55" y="34"/>
                    <a:pt x="55" y="34"/>
                    <a:pt x="55" y="34"/>
                  </a:cubicBezTo>
                  <a:cubicBezTo>
                    <a:pt x="56" y="34"/>
                    <a:pt x="56" y="34"/>
                    <a:pt x="56" y="34"/>
                  </a:cubicBezTo>
                  <a:cubicBezTo>
                    <a:pt x="56" y="34"/>
                    <a:pt x="56" y="34"/>
                    <a:pt x="56" y="34"/>
                  </a:cubicBezTo>
                  <a:cubicBezTo>
                    <a:pt x="56" y="34"/>
                    <a:pt x="56" y="33"/>
                    <a:pt x="56" y="33"/>
                  </a:cubicBezTo>
                  <a:cubicBezTo>
                    <a:pt x="56" y="32"/>
                    <a:pt x="56" y="32"/>
                    <a:pt x="56" y="32"/>
                  </a:cubicBezTo>
                  <a:cubicBezTo>
                    <a:pt x="56" y="31"/>
                    <a:pt x="56" y="31"/>
                    <a:pt x="56" y="31"/>
                  </a:cubicBezTo>
                  <a:cubicBezTo>
                    <a:pt x="56" y="31"/>
                    <a:pt x="56" y="31"/>
                    <a:pt x="56" y="31"/>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30"/>
                    <a:pt x="56" y="30"/>
                    <a:pt x="56" y="30"/>
                  </a:cubicBezTo>
                  <a:cubicBezTo>
                    <a:pt x="56" y="29"/>
                    <a:pt x="56" y="29"/>
                    <a:pt x="56" y="29"/>
                  </a:cubicBezTo>
                  <a:cubicBezTo>
                    <a:pt x="56" y="29"/>
                    <a:pt x="56" y="29"/>
                    <a:pt x="56" y="29"/>
                  </a:cubicBezTo>
                  <a:cubicBezTo>
                    <a:pt x="56" y="29"/>
                    <a:pt x="56" y="29"/>
                    <a:pt x="56" y="29"/>
                  </a:cubicBezTo>
                  <a:cubicBezTo>
                    <a:pt x="56" y="29"/>
                    <a:pt x="56" y="29"/>
                    <a:pt x="56" y="28"/>
                  </a:cubicBezTo>
                  <a:cubicBezTo>
                    <a:pt x="56" y="28"/>
                    <a:pt x="56" y="28"/>
                    <a:pt x="56" y="28"/>
                  </a:cubicBezTo>
                  <a:cubicBezTo>
                    <a:pt x="56" y="28"/>
                    <a:pt x="56" y="28"/>
                    <a:pt x="56" y="28"/>
                  </a:cubicBezTo>
                  <a:cubicBezTo>
                    <a:pt x="56" y="28"/>
                    <a:pt x="56" y="28"/>
                    <a:pt x="56" y="28"/>
                  </a:cubicBezTo>
                  <a:cubicBezTo>
                    <a:pt x="56" y="28"/>
                    <a:pt x="56" y="28"/>
                    <a:pt x="56" y="28"/>
                  </a:cubicBezTo>
                  <a:cubicBezTo>
                    <a:pt x="56" y="28"/>
                    <a:pt x="56" y="27"/>
                    <a:pt x="56" y="27"/>
                  </a:cubicBezTo>
                  <a:cubicBezTo>
                    <a:pt x="56" y="27"/>
                    <a:pt x="56" y="27"/>
                    <a:pt x="56" y="27"/>
                  </a:cubicBezTo>
                  <a:cubicBezTo>
                    <a:pt x="56" y="27"/>
                    <a:pt x="56" y="27"/>
                    <a:pt x="56" y="27"/>
                  </a:cubicBezTo>
                  <a:cubicBezTo>
                    <a:pt x="56" y="27"/>
                    <a:pt x="56" y="27"/>
                    <a:pt x="56" y="27"/>
                  </a:cubicBezTo>
                  <a:cubicBezTo>
                    <a:pt x="56" y="26"/>
                    <a:pt x="56" y="26"/>
                    <a:pt x="56" y="26"/>
                  </a:cubicBezTo>
                  <a:cubicBezTo>
                    <a:pt x="56" y="26"/>
                    <a:pt x="56" y="26"/>
                    <a:pt x="56" y="26"/>
                  </a:cubicBezTo>
                  <a:cubicBezTo>
                    <a:pt x="57" y="26"/>
                    <a:pt x="57" y="26"/>
                    <a:pt x="57" y="26"/>
                  </a:cubicBezTo>
                  <a:cubicBezTo>
                    <a:pt x="57" y="25"/>
                    <a:pt x="57" y="25"/>
                    <a:pt x="57" y="25"/>
                  </a:cubicBezTo>
                  <a:cubicBezTo>
                    <a:pt x="57" y="25"/>
                    <a:pt x="57" y="25"/>
                    <a:pt x="57" y="25"/>
                  </a:cubicBezTo>
                  <a:cubicBezTo>
                    <a:pt x="57" y="25"/>
                    <a:pt x="57" y="24"/>
                    <a:pt x="56" y="24"/>
                  </a:cubicBezTo>
                  <a:cubicBezTo>
                    <a:pt x="56" y="24"/>
                    <a:pt x="56" y="24"/>
                    <a:pt x="56" y="24"/>
                  </a:cubicBezTo>
                  <a:cubicBezTo>
                    <a:pt x="56" y="24"/>
                    <a:pt x="56" y="24"/>
                    <a:pt x="56" y="24"/>
                  </a:cubicBezTo>
                  <a:cubicBezTo>
                    <a:pt x="56" y="23"/>
                    <a:pt x="56" y="23"/>
                    <a:pt x="56" y="23"/>
                  </a:cubicBezTo>
                  <a:cubicBezTo>
                    <a:pt x="56" y="23"/>
                    <a:pt x="56" y="23"/>
                    <a:pt x="56" y="23"/>
                  </a:cubicBezTo>
                  <a:cubicBezTo>
                    <a:pt x="56" y="23"/>
                    <a:pt x="56" y="23"/>
                    <a:pt x="56" y="23"/>
                  </a:cubicBezTo>
                  <a:cubicBezTo>
                    <a:pt x="56" y="23"/>
                    <a:pt x="56" y="23"/>
                    <a:pt x="56" y="23"/>
                  </a:cubicBezTo>
                  <a:cubicBezTo>
                    <a:pt x="56" y="23"/>
                    <a:pt x="56" y="23"/>
                    <a:pt x="56" y="23"/>
                  </a:cubicBezTo>
                  <a:cubicBezTo>
                    <a:pt x="56" y="23"/>
                    <a:pt x="55" y="22"/>
                    <a:pt x="55" y="22"/>
                  </a:cubicBezTo>
                  <a:cubicBezTo>
                    <a:pt x="55" y="22"/>
                    <a:pt x="55" y="22"/>
                    <a:pt x="55" y="22"/>
                  </a:cubicBezTo>
                  <a:cubicBezTo>
                    <a:pt x="55" y="22"/>
                    <a:pt x="55" y="22"/>
                    <a:pt x="55" y="22"/>
                  </a:cubicBezTo>
                  <a:cubicBezTo>
                    <a:pt x="55" y="22"/>
                    <a:pt x="55" y="22"/>
                    <a:pt x="55" y="22"/>
                  </a:cubicBezTo>
                  <a:cubicBezTo>
                    <a:pt x="55" y="22"/>
                    <a:pt x="55" y="22"/>
                    <a:pt x="55" y="22"/>
                  </a:cubicBezTo>
                  <a:cubicBezTo>
                    <a:pt x="55" y="22"/>
                    <a:pt x="55" y="22"/>
                    <a:pt x="55" y="22"/>
                  </a:cubicBezTo>
                  <a:cubicBezTo>
                    <a:pt x="55" y="22"/>
                    <a:pt x="55" y="22"/>
                    <a:pt x="55" y="22"/>
                  </a:cubicBezTo>
                  <a:cubicBezTo>
                    <a:pt x="55" y="21"/>
                    <a:pt x="55" y="21"/>
                    <a:pt x="55" y="21"/>
                  </a:cubicBezTo>
                  <a:cubicBezTo>
                    <a:pt x="55" y="21"/>
                    <a:pt x="55" y="21"/>
                    <a:pt x="55" y="21"/>
                  </a:cubicBezTo>
                  <a:cubicBezTo>
                    <a:pt x="55" y="21"/>
                    <a:pt x="55" y="21"/>
                    <a:pt x="55" y="21"/>
                  </a:cubicBezTo>
                  <a:cubicBezTo>
                    <a:pt x="54" y="21"/>
                    <a:pt x="54" y="21"/>
                    <a:pt x="54" y="21"/>
                  </a:cubicBezTo>
                  <a:cubicBezTo>
                    <a:pt x="54" y="21"/>
                    <a:pt x="54" y="21"/>
                    <a:pt x="54" y="21"/>
                  </a:cubicBezTo>
                  <a:cubicBezTo>
                    <a:pt x="54" y="20"/>
                    <a:pt x="54" y="20"/>
                    <a:pt x="54" y="20"/>
                  </a:cubicBezTo>
                  <a:cubicBezTo>
                    <a:pt x="54" y="20"/>
                    <a:pt x="54" y="20"/>
                    <a:pt x="54" y="20"/>
                  </a:cubicBezTo>
                  <a:cubicBezTo>
                    <a:pt x="54" y="19"/>
                    <a:pt x="54" y="19"/>
                    <a:pt x="54" y="19"/>
                  </a:cubicBezTo>
                  <a:cubicBezTo>
                    <a:pt x="54" y="19"/>
                    <a:pt x="54" y="19"/>
                    <a:pt x="54" y="19"/>
                  </a:cubicBezTo>
                  <a:cubicBezTo>
                    <a:pt x="54" y="19"/>
                    <a:pt x="54" y="19"/>
                    <a:pt x="53" y="19"/>
                  </a:cubicBezTo>
                  <a:cubicBezTo>
                    <a:pt x="53" y="19"/>
                    <a:pt x="53" y="19"/>
                    <a:pt x="53" y="19"/>
                  </a:cubicBezTo>
                  <a:cubicBezTo>
                    <a:pt x="53" y="19"/>
                    <a:pt x="53" y="19"/>
                    <a:pt x="53" y="19"/>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8"/>
                    <a:pt x="52" y="17"/>
                  </a:cubicBezTo>
                  <a:cubicBezTo>
                    <a:pt x="52" y="17"/>
                    <a:pt x="52" y="17"/>
                    <a:pt x="52" y="17"/>
                  </a:cubicBezTo>
                  <a:cubicBezTo>
                    <a:pt x="52" y="16"/>
                    <a:pt x="52" y="16"/>
                    <a:pt x="52" y="16"/>
                  </a:cubicBezTo>
                  <a:cubicBezTo>
                    <a:pt x="52" y="16"/>
                    <a:pt x="51" y="16"/>
                    <a:pt x="51" y="15"/>
                  </a:cubicBezTo>
                  <a:cubicBezTo>
                    <a:pt x="51" y="15"/>
                    <a:pt x="51" y="15"/>
                    <a:pt x="51" y="15"/>
                  </a:cubicBezTo>
                  <a:cubicBezTo>
                    <a:pt x="51" y="15"/>
                    <a:pt x="51" y="15"/>
                    <a:pt x="51" y="15"/>
                  </a:cubicBezTo>
                  <a:cubicBezTo>
                    <a:pt x="52" y="15"/>
                    <a:pt x="52" y="15"/>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6"/>
                    <a:pt x="52" y="16"/>
                    <a:pt x="52" y="16"/>
                  </a:cubicBezTo>
                  <a:cubicBezTo>
                    <a:pt x="52" y="17"/>
                    <a:pt x="52" y="17"/>
                    <a:pt x="52" y="17"/>
                  </a:cubicBezTo>
                  <a:cubicBezTo>
                    <a:pt x="52" y="17"/>
                    <a:pt x="52" y="17"/>
                    <a:pt x="52" y="17"/>
                  </a:cubicBezTo>
                  <a:cubicBezTo>
                    <a:pt x="52" y="17"/>
                    <a:pt x="52" y="17"/>
                    <a:pt x="52" y="17"/>
                  </a:cubicBezTo>
                  <a:cubicBezTo>
                    <a:pt x="52" y="17"/>
                    <a:pt x="52" y="17"/>
                    <a:pt x="52" y="17"/>
                  </a:cubicBezTo>
                  <a:cubicBezTo>
                    <a:pt x="52" y="17"/>
                    <a:pt x="52" y="17"/>
                    <a:pt x="52" y="17"/>
                  </a:cubicBezTo>
                  <a:cubicBezTo>
                    <a:pt x="52" y="17"/>
                    <a:pt x="52" y="17"/>
                    <a:pt x="52" y="17"/>
                  </a:cubicBezTo>
                  <a:cubicBezTo>
                    <a:pt x="52" y="17"/>
                    <a:pt x="53" y="17"/>
                    <a:pt x="53" y="17"/>
                  </a:cubicBezTo>
                  <a:cubicBezTo>
                    <a:pt x="53" y="17"/>
                    <a:pt x="53" y="17"/>
                    <a:pt x="53" y="17"/>
                  </a:cubicBezTo>
                  <a:cubicBezTo>
                    <a:pt x="53" y="17"/>
                    <a:pt x="53" y="17"/>
                    <a:pt x="53" y="18"/>
                  </a:cubicBezTo>
                  <a:cubicBezTo>
                    <a:pt x="53" y="18"/>
                    <a:pt x="53" y="18"/>
                    <a:pt x="53" y="18"/>
                  </a:cubicBezTo>
                  <a:cubicBezTo>
                    <a:pt x="53" y="18"/>
                    <a:pt x="53" y="18"/>
                    <a:pt x="53" y="18"/>
                  </a:cubicBezTo>
                  <a:cubicBezTo>
                    <a:pt x="53" y="18"/>
                    <a:pt x="53" y="18"/>
                    <a:pt x="53" y="18"/>
                  </a:cubicBezTo>
                  <a:cubicBezTo>
                    <a:pt x="53" y="18"/>
                    <a:pt x="53" y="18"/>
                    <a:pt x="53" y="18"/>
                  </a:cubicBezTo>
                  <a:cubicBezTo>
                    <a:pt x="53" y="18"/>
                    <a:pt x="53"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19"/>
                  </a:cubicBezTo>
                  <a:cubicBezTo>
                    <a:pt x="54" y="19"/>
                    <a:pt x="54" y="19"/>
                    <a:pt x="54" y="20"/>
                  </a:cubicBezTo>
                  <a:cubicBezTo>
                    <a:pt x="54" y="20"/>
                    <a:pt x="54" y="20"/>
                    <a:pt x="54" y="20"/>
                  </a:cubicBezTo>
                  <a:cubicBezTo>
                    <a:pt x="54" y="20"/>
                    <a:pt x="54" y="20"/>
                    <a:pt x="54" y="20"/>
                  </a:cubicBezTo>
                  <a:cubicBezTo>
                    <a:pt x="54" y="20"/>
                    <a:pt x="54" y="20"/>
                    <a:pt x="54" y="20"/>
                  </a:cubicBezTo>
                  <a:cubicBezTo>
                    <a:pt x="54" y="20"/>
                    <a:pt x="54" y="20"/>
                    <a:pt x="54" y="20"/>
                  </a:cubicBezTo>
                  <a:cubicBezTo>
                    <a:pt x="54" y="20"/>
                    <a:pt x="54" y="20"/>
                    <a:pt x="55" y="20"/>
                  </a:cubicBezTo>
                  <a:cubicBezTo>
                    <a:pt x="55" y="20"/>
                    <a:pt x="55" y="20"/>
                    <a:pt x="55" y="20"/>
                  </a:cubicBezTo>
                  <a:cubicBezTo>
                    <a:pt x="55" y="20"/>
                    <a:pt x="55" y="20"/>
                    <a:pt x="55" y="20"/>
                  </a:cubicBezTo>
                  <a:cubicBezTo>
                    <a:pt x="55" y="21"/>
                    <a:pt x="55" y="21"/>
                    <a:pt x="55" y="21"/>
                  </a:cubicBezTo>
                  <a:cubicBezTo>
                    <a:pt x="55" y="21"/>
                    <a:pt x="55" y="21"/>
                    <a:pt x="55" y="21"/>
                  </a:cubicBezTo>
                  <a:cubicBezTo>
                    <a:pt x="55" y="21"/>
                    <a:pt x="55" y="21"/>
                    <a:pt x="55" y="21"/>
                  </a:cubicBezTo>
                  <a:cubicBezTo>
                    <a:pt x="55" y="21"/>
                    <a:pt x="55" y="21"/>
                    <a:pt x="55" y="22"/>
                  </a:cubicBezTo>
                  <a:cubicBezTo>
                    <a:pt x="55" y="22"/>
                    <a:pt x="55" y="22"/>
                    <a:pt x="56" y="22"/>
                  </a:cubicBezTo>
                  <a:cubicBezTo>
                    <a:pt x="56" y="22"/>
                    <a:pt x="56" y="22"/>
                    <a:pt x="56" y="22"/>
                  </a:cubicBezTo>
                  <a:cubicBezTo>
                    <a:pt x="56" y="22"/>
                    <a:pt x="56" y="22"/>
                    <a:pt x="56" y="22"/>
                  </a:cubicBezTo>
                  <a:cubicBezTo>
                    <a:pt x="56" y="21"/>
                    <a:pt x="55" y="20"/>
                    <a:pt x="55" y="20"/>
                  </a:cubicBezTo>
                  <a:cubicBezTo>
                    <a:pt x="55" y="19"/>
                    <a:pt x="55" y="19"/>
                    <a:pt x="55" y="19"/>
                  </a:cubicBezTo>
                  <a:close/>
                  <a:moveTo>
                    <a:pt x="39" y="3"/>
                  </a:moveTo>
                  <a:cubicBezTo>
                    <a:pt x="39" y="3"/>
                    <a:pt x="39" y="3"/>
                    <a:pt x="38" y="3"/>
                  </a:cubicBezTo>
                  <a:cubicBezTo>
                    <a:pt x="38" y="3"/>
                    <a:pt x="38" y="3"/>
                    <a:pt x="38" y="3"/>
                  </a:cubicBezTo>
                  <a:cubicBezTo>
                    <a:pt x="38" y="3"/>
                    <a:pt x="38" y="3"/>
                    <a:pt x="38" y="3"/>
                  </a:cubicBezTo>
                  <a:cubicBezTo>
                    <a:pt x="38" y="3"/>
                    <a:pt x="39" y="3"/>
                    <a:pt x="39" y="3"/>
                  </a:cubicBezTo>
                  <a:cubicBezTo>
                    <a:pt x="39" y="4"/>
                    <a:pt x="39" y="4"/>
                    <a:pt x="39" y="4"/>
                  </a:cubicBezTo>
                  <a:cubicBezTo>
                    <a:pt x="39" y="4"/>
                    <a:pt x="39" y="4"/>
                    <a:pt x="39" y="4"/>
                  </a:cubicBezTo>
                  <a:cubicBezTo>
                    <a:pt x="39" y="4"/>
                    <a:pt x="39" y="4"/>
                    <a:pt x="39" y="4"/>
                  </a:cubicBezTo>
                  <a:cubicBezTo>
                    <a:pt x="39" y="4"/>
                    <a:pt x="39" y="4"/>
                    <a:pt x="39" y="4"/>
                  </a:cubicBezTo>
                  <a:cubicBezTo>
                    <a:pt x="39" y="4"/>
                    <a:pt x="39" y="4"/>
                    <a:pt x="39" y="4"/>
                  </a:cubicBezTo>
                  <a:cubicBezTo>
                    <a:pt x="39" y="4"/>
                    <a:pt x="39" y="4"/>
                    <a:pt x="39" y="4"/>
                  </a:cubicBezTo>
                  <a:cubicBezTo>
                    <a:pt x="39" y="4"/>
                    <a:pt x="39" y="4"/>
                    <a:pt x="39" y="4"/>
                  </a:cubicBezTo>
                  <a:cubicBezTo>
                    <a:pt x="38" y="4"/>
                    <a:pt x="38" y="4"/>
                    <a:pt x="38" y="4"/>
                  </a:cubicBezTo>
                  <a:cubicBezTo>
                    <a:pt x="38" y="4"/>
                    <a:pt x="38" y="4"/>
                    <a:pt x="38" y="4"/>
                  </a:cubicBezTo>
                  <a:cubicBezTo>
                    <a:pt x="38" y="4"/>
                    <a:pt x="38" y="4"/>
                    <a:pt x="38" y="4"/>
                  </a:cubicBezTo>
                  <a:cubicBezTo>
                    <a:pt x="38" y="5"/>
                    <a:pt x="38" y="5"/>
                    <a:pt x="38" y="5"/>
                  </a:cubicBezTo>
                  <a:cubicBezTo>
                    <a:pt x="39" y="5"/>
                    <a:pt x="39" y="5"/>
                    <a:pt x="39" y="5"/>
                  </a:cubicBezTo>
                  <a:cubicBezTo>
                    <a:pt x="39" y="5"/>
                    <a:pt x="39" y="5"/>
                    <a:pt x="39" y="5"/>
                  </a:cubicBezTo>
                  <a:cubicBezTo>
                    <a:pt x="40" y="5"/>
                    <a:pt x="40" y="5"/>
                    <a:pt x="40" y="5"/>
                  </a:cubicBezTo>
                  <a:cubicBezTo>
                    <a:pt x="40" y="5"/>
                    <a:pt x="40" y="5"/>
                    <a:pt x="40" y="5"/>
                  </a:cubicBezTo>
                  <a:cubicBezTo>
                    <a:pt x="40" y="5"/>
                    <a:pt x="40" y="5"/>
                    <a:pt x="40" y="5"/>
                  </a:cubicBezTo>
                  <a:cubicBezTo>
                    <a:pt x="40" y="5"/>
                    <a:pt x="40" y="5"/>
                    <a:pt x="40" y="5"/>
                  </a:cubicBezTo>
                  <a:cubicBezTo>
                    <a:pt x="40" y="5"/>
                    <a:pt x="40" y="5"/>
                    <a:pt x="40" y="5"/>
                  </a:cubicBezTo>
                  <a:cubicBezTo>
                    <a:pt x="40" y="5"/>
                    <a:pt x="40" y="5"/>
                    <a:pt x="40" y="5"/>
                  </a:cubicBezTo>
                  <a:cubicBezTo>
                    <a:pt x="40" y="4"/>
                    <a:pt x="40" y="4"/>
                    <a:pt x="40" y="4"/>
                  </a:cubicBezTo>
                  <a:cubicBezTo>
                    <a:pt x="40" y="4"/>
                    <a:pt x="40" y="4"/>
                    <a:pt x="40" y="4"/>
                  </a:cubicBezTo>
                  <a:cubicBezTo>
                    <a:pt x="39" y="4"/>
                    <a:pt x="39" y="4"/>
                    <a:pt x="39" y="4"/>
                  </a:cubicBezTo>
                  <a:cubicBezTo>
                    <a:pt x="39" y="4"/>
                    <a:pt x="39" y="4"/>
                    <a:pt x="39" y="4"/>
                  </a:cubicBezTo>
                  <a:cubicBezTo>
                    <a:pt x="39" y="4"/>
                    <a:pt x="39" y="4"/>
                    <a:pt x="39" y="4"/>
                  </a:cubicBezTo>
                  <a:cubicBezTo>
                    <a:pt x="39" y="4"/>
                    <a:pt x="39" y="4"/>
                    <a:pt x="39" y="4"/>
                  </a:cubicBezTo>
                  <a:cubicBezTo>
                    <a:pt x="40" y="4"/>
                    <a:pt x="40" y="4"/>
                    <a:pt x="40" y="4"/>
                  </a:cubicBezTo>
                  <a:cubicBezTo>
                    <a:pt x="40" y="4"/>
                    <a:pt x="40" y="4"/>
                    <a:pt x="40" y="3"/>
                  </a:cubicBezTo>
                  <a:cubicBezTo>
                    <a:pt x="40" y="3"/>
                    <a:pt x="40" y="3"/>
                    <a:pt x="40" y="3"/>
                  </a:cubicBezTo>
                  <a:cubicBezTo>
                    <a:pt x="40" y="3"/>
                    <a:pt x="40" y="3"/>
                    <a:pt x="40" y="3"/>
                  </a:cubicBezTo>
                  <a:cubicBezTo>
                    <a:pt x="40" y="3"/>
                    <a:pt x="40" y="3"/>
                    <a:pt x="40" y="3"/>
                  </a:cubicBezTo>
                  <a:cubicBezTo>
                    <a:pt x="40" y="3"/>
                    <a:pt x="40" y="3"/>
                    <a:pt x="40" y="3"/>
                  </a:cubicBezTo>
                  <a:cubicBezTo>
                    <a:pt x="40" y="3"/>
                    <a:pt x="40" y="3"/>
                    <a:pt x="40" y="3"/>
                  </a:cubicBezTo>
                  <a:cubicBezTo>
                    <a:pt x="40" y="3"/>
                    <a:pt x="40" y="3"/>
                    <a:pt x="40" y="3"/>
                  </a:cubicBezTo>
                  <a:cubicBezTo>
                    <a:pt x="39" y="3"/>
                    <a:pt x="39" y="3"/>
                    <a:pt x="39" y="3"/>
                  </a:cubicBezTo>
                  <a:cubicBezTo>
                    <a:pt x="39" y="3"/>
                    <a:pt x="39" y="3"/>
                    <a:pt x="39" y="3"/>
                  </a:cubicBezTo>
                  <a:cubicBezTo>
                    <a:pt x="39" y="3"/>
                    <a:pt x="39" y="3"/>
                    <a:pt x="39" y="3"/>
                  </a:cubicBezTo>
                  <a:cubicBezTo>
                    <a:pt x="39" y="3"/>
                    <a:pt x="39" y="3"/>
                    <a:pt x="39" y="3"/>
                  </a:cubicBezTo>
                  <a:close/>
                  <a:moveTo>
                    <a:pt x="37" y="3"/>
                  </a:moveTo>
                  <a:cubicBezTo>
                    <a:pt x="37" y="3"/>
                    <a:pt x="37" y="3"/>
                    <a:pt x="37" y="3"/>
                  </a:cubicBezTo>
                  <a:cubicBezTo>
                    <a:pt x="37" y="3"/>
                    <a:pt x="37" y="3"/>
                    <a:pt x="37" y="3"/>
                  </a:cubicBezTo>
                  <a:cubicBezTo>
                    <a:pt x="37" y="3"/>
                    <a:pt x="37" y="3"/>
                    <a:pt x="37" y="3"/>
                  </a:cubicBezTo>
                  <a:cubicBezTo>
                    <a:pt x="37" y="3"/>
                    <a:pt x="37" y="3"/>
                    <a:pt x="37" y="3"/>
                  </a:cubicBezTo>
                  <a:cubicBezTo>
                    <a:pt x="37" y="3"/>
                    <a:pt x="37" y="3"/>
                    <a:pt x="37"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3"/>
                    <a:pt x="36" y="3"/>
                    <a:pt x="36" y="3"/>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6" y="4"/>
                  </a:cubicBezTo>
                  <a:cubicBezTo>
                    <a:pt x="36" y="4"/>
                    <a:pt x="36" y="4"/>
                    <a:pt x="37" y="5"/>
                  </a:cubicBezTo>
                  <a:cubicBezTo>
                    <a:pt x="37" y="5"/>
                    <a:pt x="37" y="5"/>
                    <a:pt x="37" y="5"/>
                  </a:cubicBezTo>
                  <a:cubicBezTo>
                    <a:pt x="37" y="5"/>
                    <a:pt x="37" y="5"/>
                    <a:pt x="37" y="5"/>
                  </a:cubicBezTo>
                  <a:cubicBezTo>
                    <a:pt x="37" y="5"/>
                    <a:pt x="37" y="5"/>
                    <a:pt x="37" y="5"/>
                  </a:cubicBezTo>
                  <a:cubicBezTo>
                    <a:pt x="37" y="5"/>
                    <a:pt x="38" y="5"/>
                    <a:pt x="38" y="5"/>
                  </a:cubicBezTo>
                  <a:cubicBezTo>
                    <a:pt x="38" y="5"/>
                    <a:pt x="38" y="5"/>
                    <a:pt x="38" y="5"/>
                  </a:cubicBezTo>
                  <a:cubicBezTo>
                    <a:pt x="38" y="5"/>
                    <a:pt x="38" y="4"/>
                    <a:pt x="38" y="4"/>
                  </a:cubicBezTo>
                  <a:cubicBezTo>
                    <a:pt x="38" y="4"/>
                    <a:pt x="38" y="4"/>
                    <a:pt x="38" y="4"/>
                  </a:cubicBezTo>
                  <a:cubicBezTo>
                    <a:pt x="38" y="4"/>
                    <a:pt x="38" y="4"/>
                    <a:pt x="38" y="4"/>
                  </a:cubicBezTo>
                  <a:cubicBezTo>
                    <a:pt x="38" y="4"/>
                    <a:pt x="38" y="4"/>
                    <a:pt x="38" y="4"/>
                  </a:cubicBezTo>
                  <a:cubicBezTo>
                    <a:pt x="38" y="4"/>
                    <a:pt x="38" y="4"/>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3"/>
                    <a:pt x="38" y="3"/>
                  </a:cubicBezTo>
                  <a:cubicBezTo>
                    <a:pt x="38" y="3"/>
                    <a:pt x="38" y="2"/>
                    <a:pt x="38" y="2"/>
                  </a:cubicBezTo>
                  <a:cubicBezTo>
                    <a:pt x="38" y="2"/>
                    <a:pt x="38"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7" y="2"/>
                    <a:pt x="37" y="2"/>
                    <a:pt x="37" y="2"/>
                  </a:cubicBezTo>
                  <a:cubicBezTo>
                    <a:pt x="36" y="2"/>
                    <a:pt x="36" y="2"/>
                    <a:pt x="36" y="2"/>
                  </a:cubicBezTo>
                  <a:cubicBezTo>
                    <a:pt x="36" y="2"/>
                    <a:pt x="36" y="2"/>
                    <a:pt x="36" y="2"/>
                  </a:cubicBezTo>
                  <a:cubicBezTo>
                    <a:pt x="36" y="2"/>
                    <a:pt x="36" y="2"/>
                    <a:pt x="36" y="2"/>
                  </a:cubicBezTo>
                  <a:cubicBezTo>
                    <a:pt x="36" y="2"/>
                    <a:pt x="36" y="2"/>
                    <a:pt x="36" y="3"/>
                  </a:cubicBezTo>
                  <a:cubicBezTo>
                    <a:pt x="36" y="3"/>
                    <a:pt x="36" y="3"/>
                    <a:pt x="36" y="3"/>
                  </a:cubicBezTo>
                  <a:cubicBezTo>
                    <a:pt x="37" y="3"/>
                    <a:pt x="37" y="3"/>
                    <a:pt x="37" y="3"/>
                  </a:cubicBezTo>
                  <a:cubicBezTo>
                    <a:pt x="37" y="3"/>
                    <a:pt x="37" y="3"/>
                    <a:pt x="37" y="3"/>
                  </a:cubicBezTo>
                  <a:close/>
                  <a:moveTo>
                    <a:pt x="55" y="38"/>
                  </a:moveTo>
                  <a:cubicBezTo>
                    <a:pt x="56" y="38"/>
                    <a:pt x="56" y="38"/>
                    <a:pt x="56" y="37"/>
                  </a:cubicBezTo>
                  <a:cubicBezTo>
                    <a:pt x="56" y="37"/>
                    <a:pt x="56" y="37"/>
                    <a:pt x="56" y="37"/>
                  </a:cubicBezTo>
                  <a:cubicBezTo>
                    <a:pt x="56" y="37"/>
                    <a:pt x="56" y="37"/>
                    <a:pt x="56" y="37"/>
                  </a:cubicBezTo>
                  <a:cubicBezTo>
                    <a:pt x="56" y="37"/>
                    <a:pt x="56" y="37"/>
                    <a:pt x="56" y="37"/>
                  </a:cubicBezTo>
                  <a:cubicBezTo>
                    <a:pt x="56" y="37"/>
                    <a:pt x="56" y="37"/>
                    <a:pt x="56" y="37"/>
                  </a:cubicBezTo>
                  <a:cubicBezTo>
                    <a:pt x="56" y="37"/>
                    <a:pt x="56" y="37"/>
                    <a:pt x="56" y="37"/>
                  </a:cubicBezTo>
                  <a:cubicBezTo>
                    <a:pt x="55" y="37"/>
                    <a:pt x="55" y="37"/>
                    <a:pt x="55" y="37"/>
                  </a:cubicBezTo>
                  <a:cubicBezTo>
                    <a:pt x="55" y="37"/>
                    <a:pt x="55" y="37"/>
                    <a:pt x="55" y="37"/>
                  </a:cubicBezTo>
                  <a:cubicBezTo>
                    <a:pt x="55" y="37"/>
                    <a:pt x="55" y="37"/>
                    <a:pt x="55" y="37"/>
                  </a:cubicBezTo>
                  <a:cubicBezTo>
                    <a:pt x="55" y="37"/>
                    <a:pt x="55" y="37"/>
                    <a:pt x="55" y="37"/>
                  </a:cubicBezTo>
                  <a:cubicBezTo>
                    <a:pt x="55" y="38"/>
                    <a:pt x="55" y="38"/>
                    <a:pt x="55" y="38"/>
                  </a:cubicBezTo>
                  <a:cubicBezTo>
                    <a:pt x="55" y="38"/>
                    <a:pt x="55" y="38"/>
                    <a:pt x="55" y="38"/>
                  </a:cubicBezTo>
                  <a:cubicBezTo>
                    <a:pt x="55" y="38"/>
                    <a:pt x="54" y="38"/>
                    <a:pt x="54" y="38"/>
                  </a:cubicBezTo>
                  <a:cubicBezTo>
                    <a:pt x="54" y="38"/>
                    <a:pt x="54" y="38"/>
                    <a:pt x="54" y="38"/>
                  </a:cubicBezTo>
                  <a:cubicBezTo>
                    <a:pt x="54" y="38"/>
                    <a:pt x="54" y="38"/>
                    <a:pt x="54" y="38"/>
                  </a:cubicBezTo>
                  <a:cubicBezTo>
                    <a:pt x="54" y="38"/>
                    <a:pt x="54" y="39"/>
                    <a:pt x="54" y="39"/>
                  </a:cubicBezTo>
                  <a:cubicBezTo>
                    <a:pt x="54" y="39"/>
                    <a:pt x="54" y="39"/>
                    <a:pt x="54" y="39"/>
                  </a:cubicBezTo>
                  <a:cubicBezTo>
                    <a:pt x="54" y="39"/>
                    <a:pt x="54" y="39"/>
                    <a:pt x="54" y="39"/>
                  </a:cubicBezTo>
                  <a:cubicBezTo>
                    <a:pt x="54" y="39"/>
                    <a:pt x="54" y="39"/>
                    <a:pt x="54" y="39"/>
                  </a:cubicBezTo>
                  <a:cubicBezTo>
                    <a:pt x="54" y="40"/>
                    <a:pt x="54" y="40"/>
                    <a:pt x="54" y="40"/>
                  </a:cubicBezTo>
                  <a:cubicBezTo>
                    <a:pt x="54" y="40"/>
                    <a:pt x="54" y="41"/>
                    <a:pt x="54" y="41"/>
                  </a:cubicBezTo>
                  <a:cubicBezTo>
                    <a:pt x="54" y="41"/>
                    <a:pt x="54" y="41"/>
                    <a:pt x="54" y="41"/>
                  </a:cubicBezTo>
                  <a:cubicBezTo>
                    <a:pt x="54" y="41"/>
                    <a:pt x="54" y="41"/>
                    <a:pt x="54" y="41"/>
                  </a:cubicBezTo>
                  <a:cubicBezTo>
                    <a:pt x="54" y="41"/>
                    <a:pt x="54" y="41"/>
                    <a:pt x="54" y="41"/>
                  </a:cubicBezTo>
                  <a:cubicBezTo>
                    <a:pt x="55" y="41"/>
                    <a:pt x="55" y="40"/>
                    <a:pt x="55" y="40"/>
                  </a:cubicBezTo>
                  <a:cubicBezTo>
                    <a:pt x="55" y="40"/>
                    <a:pt x="55" y="40"/>
                    <a:pt x="55" y="40"/>
                  </a:cubicBezTo>
                  <a:cubicBezTo>
                    <a:pt x="55" y="40"/>
                    <a:pt x="55" y="40"/>
                    <a:pt x="55" y="40"/>
                  </a:cubicBezTo>
                  <a:cubicBezTo>
                    <a:pt x="55" y="40"/>
                    <a:pt x="55" y="40"/>
                    <a:pt x="55" y="40"/>
                  </a:cubicBezTo>
                  <a:cubicBezTo>
                    <a:pt x="55" y="40"/>
                    <a:pt x="55" y="39"/>
                    <a:pt x="55" y="39"/>
                  </a:cubicBezTo>
                  <a:cubicBezTo>
                    <a:pt x="55" y="39"/>
                    <a:pt x="55" y="39"/>
                    <a:pt x="55" y="39"/>
                  </a:cubicBezTo>
                  <a:cubicBezTo>
                    <a:pt x="55" y="39"/>
                    <a:pt x="55" y="39"/>
                    <a:pt x="55" y="39"/>
                  </a:cubicBezTo>
                  <a:cubicBezTo>
                    <a:pt x="55" y="39"/>
                    <a:pt x="55" y="39"/>
                    <a:pt x="55" y="39"/>
                  </a:cubicBezTo>
                  <a:cubicBezTo>
                    <a:pt x="55" y="39"/>
                    <a:pt x="55" y="39"/>
                    <a:pt x="55" y="39"/>
                  </a:cubicBezTo>
                  <a:cubicBezTo>
                    <a:pt x="55" y="39"/>
                    <a:pt x="55" y="39"/>
                    <a:pt x="55" y="39"/>
                  </a:cubicBezTo>
                  <a:cubicBezTo>
                    <a:pt x="55" y="39"/>
                    <a:pt x="55" y="39"/>
                    <a:pt x="55" y="39"/>
                  </a:cubicBezTo>
                  <a:cubicBezTo>
                    <a:pt x="55" y="39"/>
                    <a:pt x="55" y="38"/>
                    <a:pt x="55" y="38"/>
                  </a:cubicBezTo>
                  <a:cubicBezTo>
                    <a:pt x="55" y="38"/>
                    <a:pt x="55" y="38"/>
                    <a:pt x="55" y="38"/>
                  </a:cubicBezTo>
                  <a:cubicBezTo>
                    <a:pt x="55" y="38"/>
                    <a:pt x="55" y="38"/>
                    <a:pt x="55" y="38"/>
                  </a:cubicBezTo>
                  <a:close/>
                </a:path>
              </a:pathLst>
            </a:custGeom>
            <a:solidFill>
              <a:srgbClr val="FFFF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grpSp>
      <p:grpSp>
        <p:nvGrpSpPr>
          <p:cNvPr id="309" name="Google Shape;309;p22"/>
          <p:cNvGrpSpPr/>
          <p:nvPr/>
        </p:nvGrpSpPr>
        <p:grpSpPr>
          <a:xfrm>
            <a:off x="834035" y="3594454"/>
            <a:ext cx="537003" cy="537003"/>
            <a:chOff x="1076296" y="4375930"/>
            <a:chExt cx="716004" cy="716004"/>
          </a:xfrm>
        </p:grpSpPr>
        <p:sp>
          <p:nvSpPr>
            <p:cNvPr id="310" name="Google Shape;310;p22"/>
            <p:cNvSpPr/>
            <p:nvPr/>
          </p:nvSpPr>
          <p:spPr>
            <a:xfrm>
              <a:off x="1076296" y="4375930"/>
              <a:ext cx="716004" cy="716004"/>
            </a:xfrm>
            <a:prstGeom prst="ellipse">
              <a:avLst/>
            </a:prstGeom>
            <a:solidFill>
              <a:srgbClr val="0070C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11" name="Google Shape;311;p22"/>
            <p:cNvSpPr/>
            <p:nvPr/>
          </p:nvSpPr>
          <p:spPr>
            <a:xfrm>
              <a:off x="1241887" y="4579062"/>
              <a:ext cx="384822" cy="309740"/>
            </a:xfrm>
            <a:custGeom>
              <a:rect b="b" l="l" r="r" t="t"/>
              <a:pathLst>
                <a:path extrusionOk="0" h="36" w="45">
                  <a:moveTo>
                    <a:pt x="25" y="23"/>
                  </a:moveTo>
                  <a:cubicBezTo>
                    <a:pt x="25" y="24"/>
                    <a:pt x="25" y="24"/>
                    <a:pt x="25" y="24"/>
                  </a:cubicBezTo>
                  <a:cubicBezTo>
                    <a:pt x="25" y="24"/>
                    <a:pt x="25" y="24"/>
                    <a:pt x="24" y="24"/>
                  </a:cubicBezTo>
                  <a:cubicBezTo>
                    <a:pt x="23" y="24"/>
                    <a:pt x="23" y="24"/>
                    <a:pt x="23" y="24"/>
                  </a:cubicBezTo>
                  <a:cubicBezTo>
                    <a:pt x="21" y="24"/>
                    <a:pt x="21" y="24"/>
                    <a:pt x="21" y="24"/>
                  </a:cubicBezTo>
                  <a:cubicBezTo>
                    <a:pt x="21" y="24"/>
                    <a:pt x="21" y="24"/>
                    <a:pt x="21" y="24"/>
                  </a:cubicBezTo>
                  <a:cubicBezTo>
                    <a:pt x="21" y="23"/>
                    <a:pt x="21" y="23"/>
                    <a:pt x="21" y="23"/>
                  </a:cubicBezTo>
                  <a:cubicBezTo>
                    <a:pt x="0" y="16"/>
                    <a:pt x="0" y="16"/>
                    <a:pt x="0" y="16"/>
                  </a:cubicBezTo>
                  <a:cubicBezTo>
                    <a:pt x="0" y="29"/>
                    <a:pt x="0" y="29"/>
                    <a:pt x="0" y="29"/>
                  </a:cubicBezTo>
                  <a:cubicBezTo>
                    <a:pt x="0" y="33"/>
                    <a:pt x="3" y="36"/>
                    <a:pt x="7" y="36"/>
                  </a:cubicBezTo>
                  <a:cubicBezTo>
                    <a:pt x="23" y="36"/>
                    <a:pt x="23" y="36"/>
                    <a:pt x="23" y="36"/>
                  </a:cubicBezTo>
                  <a:cubicBezTo>
                    <a:pt x="38" y="36"/>
                    <a:pt x="38" y="36"/>
                    <a:pt x="38" y="36"/>
                  </a:cubicBezTo>
                  <a:cubicBezTo>
                    <a:pt x="42" y="36"/>
                    <a:pt x="45" y="33"/>
                    <a:pt x="45" y="29"/>
                  </a:cubicBezTo>
                  <a:cubicBezTo>
                    <a:pt x="45" y="16"/>
                    <a:pt x="45" y="16"/>
                    <a:pt x="45" y="16"/>
                  </a:cubicBezTo>
                  <a:cubicBezTo>
                    <a:pt x="25" y="23"/>
                    <a:pt x="25" y="23"/>
                    <a:pt x="25" y="23"/>
                  </a:cubicBezTo>
                  <a:close/>
                  <a:moveTo>
                    <a:pt x="23" y="21"/>
                  </a:moveTo>
                  <a:cubicBezTo>
                    <a:pt x="23" y="21"/>
                    <a:pt x="23" y="21"/>
                    <a:pt x="23" y="21"/>
                  </a:cubicBezTo>
                  <a:cubicBezTo>
                    <a:pt x="24" y="21"/>
                    <a:pt x="24" y="21"/>
                    <a:pt x="24" y="21"/>
                  </a:cubicBezTo>
                  <a:cubicBezTo>
                    <a:pt x="24" y="23"/>
                    <a:pt x="24" y="23"/>
                    <a:pt x="24" y="23"/>
                  </a:cubicBezTo>
                  <a:cubicBezTo>
                    <a:pt x="24" y="23"/>
                    <a:pt x="24" y="24"/>
                    <a:pt x="23" y="24"/>
                  </a:cubicBezTo>
                  <a:cubicBezTo>
                    <a:pt x="23" y="24"/>
                    <a:pt x="23" y="24"/>
                    <a:pt x="23" y="24"/>
                  </a:cubicBezTo>
                  <a:cubicBezTo>
                    <a:pt x="22" y="24"/>
                    <a:pt x="22" y="24"/>
                    <a:pt x="22" y="24"/>
                  </a:cubicBezTo>
                  <a:cubicBezTo>
                    <a:pt x="22" y="24"/>
                    <a:pt x="21" y="23"/>
                    <a:pt x="21" y="23"/>
                  </a:cubicBezTo>
                  <a:cubicBezTo>
                    <a:pt x="21" y="21"/>
                    <a:pt x="21" y="21"/>
                    <a:pt x="21" y="21"/>
                  </a:cubicBezTo>
                  <a:cubicBezTo>
                    <a:pt x="21" y="21"/>
                    <a:pt x="22" y="21"/>
                    <a:pt x="22" y="21"/>
                  </a:cubicBezTo>
                  <a:cubicBezTo>
                    <a:pt x="23" y="21"/>
                    <a:pt x="23" y="21"/>
                    <a:pt x="23" y="21"/>
                  </a:cubicBezTo>
                  <a:close/>
                  <a:moveTo>
                    <a:pt x="21" y="21"/>
                  </a:moveTo>
                  <a:cubicBezTo>
                    <a:pt x="21" y="22"/>
                    <a:pt x="21" y="22"/>
                    <a:pt x="21" y="22"/>
                  </a:cubicBezTo>
                  <a:cubicBezTo>
                    <a:pt x="0" y="15"/>
                    <a:pt x="0" y="15"/>
                    <a:pt x="0" y="15"/>
                  </a:cubicBezTo>
                  <a:cubicBezTo>
                    <a:pt x="1" y="11"/>
                    <a:pt x="4" y="9"/>
                    <a:pt x="7" y="9"/>
                  </a:cubicBezTo>
                  <a:cubicBezTo>
                    <a:pt x="23" y="9"/>
                    <a:pt x="23" y="9"/>
                    <a:pt x="23" y="9"/>
                  </a:cubicBezTo>
                  <a:cubicBezTo>
                    <a:pt x="38" y="9"/>
                    <a:pt x="38" y="9"/>
                    <a:pt x="38" y="9"/>
                  </a:cubicBezTo>
                  <a:cubicBezTo>
                    <a:pt x="42" y="9"/>
                    <a:pt x="45" y="11"/>
                    <a:pt x="45" y="15"/>
                  </a:cubicBezTo>
                  <a:cubicBezTo>
                    <a:pt x="25" y="22"/>
                    <a:pt x="25" y="22"/>
                    <a:pt x="25" y="22"/>
                  </a:cubicBezTo>
                  <a:cubicBezTo>
                    <a:pt x="25" y="21"/>
                    <a:pt x="25" y="21"/>
                    <a:pt x="25" y="21"/>
                  </a:cubicBezTo>
                  <a:cubicBezTo>
                    <a:pt x="25" y="20"/>
                    <a:pt x="25" y="20"/>
                    <a:pt x="24" y="20"/>
                  </a:cubicBezTo>
                  <a:cubicBezTo>
                    <a:pt x="23" y="20"/>
                    <a:pt x="23" y="20"/>
                    <a:pt x="23" y="20"/>
                  </a:cubicBezTo>
                  <a:cubicBezTo>
                    <a:pt x="21" y="20"/>
                    <a:pt x="21" y="20"/>
                    <a:pt x="21" y="20"/>
                  </a:cubicBezTo>
                  <a:cubicBezTo>
                    <a:pt x="21" y="20"/>
                    <a:pt x="21" y="20"/>
                    <a:pt x="21" y="21"/>
                  </a:cubicBezTo>
                  <a:close/>
                  <a:moveTo>
                    <a:pt x="23" y="1"/>
                  </a:moveTo>
                  <a:cubicBezTo>
                    <a:pt x="23" y="1"/>
                    <a:pt x="23" y="1"/>
                    <a:pt x="23" y="1"/>
                  </a:cubicBezTo>
                  <a:cubicBezTo>
                    <a:pt x="27" y="1"/>
                    <a:pt x="30" y="4"/>
                    <a:pt x="30" y="8"/>
                  </a:cubicBezTo>
                  <a:cubicBezTo>
                    <a:pt x="31" y="8"/>
                    <a:pt x="31" y="8"/>
                    <a:pt x="31" y="8"/>
                  </a:cubicBezTo>
                  <a:cubicBezTo>
                    <a:pt x="31" y="4"/>
                    <a:pt x="27" y="0"/>
                    <a:pt x="23" y="0"/>
                  </a:cubicBezTo>
                  <a:cubicBezTo>
                    <a:pt x="23" y="0"/>
                    <a:pt x="23" y="0"/>
                    <a:pt x="23" y="0"/>
                  </a:cubicBezTo>
                  <a:cubicBezTo>
                    <a:pt x="18" y="0"/>
                    <a:pt x="14" y="4"/>
                    <a:pt x="14" y="8"/>
                  </a:cubicBezTo>
                  <a:cubicBezTo>
                    <a:pt x="16" y="8"/>
                    <a:pt x="16" y="8"/>
                    <a:pt x="16" y="8"/>
                  </a:cubicBezTo>
                  <a:cubicBezTo>
                    <a:pt x="16" y="4"/>
                    <a:pt x="19" y="1"/>
                    <a:pt x="23" y="1"/>
                  </a:cubicBezTo>
                  <a:close/>
                </a:path>
              </a:pathLst>
            </a:custGeom>
            <a:solidFill>
              <a:srgbClr val="FFFF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grpSp>
      <p:grpSp>
        <p:nvGrpSpPr>
          <p:cNvPr id="312" name="Google Shape;312;p22"/>
          <p:cNvGrpSpPr/>
          <p:nvPr/>
        </p:nvGrpSpPr>
        <p:grpSpPr>
          <a:xfrm>
            <a:off x="1874806" y="2746968"/>
            <a:ext cx="641081" cy="641080"/>
            <a:chOff x="2463991" y="3245950"/>
            <a:chExt cx="854774" cy="854773"/>
          </a:xfrm>
        </p:grpSpPr>
        <p:sp>
          <p:nvSpPr>
            <p:cNvPr id="313" name="Google Shape;313;p22"/>
            <p:cNvSpPr/>
            <p:nvPr/>
          </p:nvSpPr>
          <p:spPr>
            <a:xfrm>
              <a:off x="2463991" y="3245950"/>
              <a:ext cx="854774" cy="854773"/>
            </a:xfrm>
            <a:prstGeom prst="ellipse">
              <a:avLst/>
            </a:prstGeom>
            <a:solidFill>
              <a:srgbClr val="00B0F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sp>
          <p:nvSpPr>
            <p:cNvPr id="314" name="Google Shape;314;p22"/>
            <p:cNvSpPr/>
            <p:nvPr/>
          </p:nvSpPr>
          <p:spPr>
            <a:xfrm>
              <a:off x="2610721" y="3429000"/>
              <a:ext cx="561314" cy="488672"/>
            </a:xfrm>
            <a:custGeom>
              <a:rect b="b" l="l" r="r" t="t"/>
              <a:pathLst>
                <a:path extrusionOk="0" h="54" w="62">
                  <a:moveTo>
                    <a:pt x="41" y="36"/>
                  </a:moveTo>
                  <a:cubicBezTo>
                    <a:pt x="41" y="31"/>
                    <a:pt x="41" y="31"/>
                    <a:pt x="41" y="31"/>
                  </a:cubicBezTo>
                  <a:cubicBezTo>
                    <a:pt x="37" y="31"/>
                    <a:pt x="37" y="31"/>
                    <a:pt x="37" y="31"/>
                  </a:cubicBezTo>
                  <a:cubicBezTo>
                    <a:pt x="37" y="28"/>
                    <a:pt x="36" y="25"/>
                    <a:pt x="34" y="23"/>
                  </a:cubicBezTo>
                  <a:cubicBezTo>
                    <a:pt x="37" y="20"/>
                    <a:pt x="37" y="20"/>
                    <a:pt x="37" y="20"/>
                  </a:cubicBezTo>
                  <a:cubicBezTo>
                    <a:pt x="33" y="17"/>
                    <a:pt x="33" y="17"/>
                    <a:pt x="33" y="17"/>
                  </a:cubicBezTo>
                  <a:cubicBezTo>
                    <a:pt x="32" y="18"/>
                    <a:pt x="32" y="18"/>
                    <a:pt x="32" y="18"/>
                  </a:cubicBezTo>
                  <a:cubicBezTo>
                    <a:pt x="30" y="20"/>
                    <a:pt x="30" y="20"/>
                    <a:pt x="30" y="20"/>
                  </a:cubicBezTo>
                  <a:cubicBezTo>
                    <a:pt x="28" y="18"/>
                    <a:pt x="26" y="17"/>
                    <a:pt x="23" y="17"/>
                  </a:cubicBezTo>
                  <a:cubicBezTo>
                    <a:pt x="23" y="13"/>
                    <a:pt x="23" y="13"/>
                    <a:pt x="23" y="13"/>
                  </a:cubicBezTo>
                  <a:cubicBezTo>
                    <a:pt x="18" y="13"/>
                    <a:pt x="18" y="13"/>
                    <a:pt x="18" y="13"/>
                  </a:cubicBezTo>
                  <a:cubicBezTo>
                    <a:pt x="18" y="17"/>
                    <a:pt x="18" y="17"/>
                    <a:pt x="18" y="17"/>
                  </a:cubicBezTo>
                  <a:cubicBezTo>
                    <a:pt x="15" y="17"/>
                    <a:pt x="12" y="18"/>
                    <a:pt x="10" y="20"/>
                  </a:cubicBezTo>
                  <a:cubicBezTo>
                    <a:pt x="7" y="17"/>
                    <a:pt x="7" y="17"/>
                    <a:pt x="7" y="17"/>
                  </a:cubicBezTo>
                  <a:cubicBezTo>
                    <a:pt x="4" y="20"/>
                    <a:pt x="4" y="20"/>
                    <a:pt x="4" y="20"/>
                  </a:cubicBezTo>
                  <a:cubicBezTo>
                    <a:pt x="7" y="23"/>
                    <a:pt x="7" y="23"/>
                    <a:pt x="7" y="23"/>
                  </a:cubicBezTo>
                  <a:cubicBezTo>
                    <a:pt x="5" y="26"/>
                    <a:pt x="4" y="28"/>
                    <a:pt x="4" y="31"/>
                  </a:cubicBezTo>
                  <a:cubicBezTo>
                    <a:pt x="0" y="31"/>
                    <a:pt x="0" y="31"/>
                    <a:pt x="0" y="31"/>
                  </a:cubicBezTo>
                  <a:cubicBezTo>
                    <a:pt x="0" y="36"/>
                    <a:pt x="0" y="36"/>
                    <a:pt x="0" y="36"/>
                  </a:cubicBezTo>
                  <a:cubicBezTo>
                    <a:pt x="4" y="36"/>
                    <a:pt x="4" y="36"/>
                    <a:pt x="4" y="36"/>
                  </a:cubicBezTo>
                  <a:cubicBezTo>
                    <a:pt x="4" y="39"/>
                    <a:pt x="5" y="41"/>
                    <a:pt x="7" y="44"/>
                  </a:cubicBezTo>
                  <a:cubicBezTo>
                    <a:pt x="4" y="46"/>
                    <a:pt x="4" y="46"/>
                    <a:pt x="4" y="46"/>
                  </a:cubicBezTo>
                  <a:cubicBezTo>
                    <a:pt x="7" y="50"/>
                    <a:pt x="7" y="50"/>
                    <a:pt x="7" y="50"/>
                  </a:cubicBezTo>
                  <a:cubicBezTo>
                    <a:pt x="10" y="47"/>
                    <a:pt x="10" y="47"/>
                    <a:pt x="10" y="47"/>
                  </a:cubicBezTo>
                  <a:cubicBezTo>
                    <a:pt x="12" y="49"/>
                    <a:pt x="15" y="50"/>
                    <a:pt x="18" y="50"/>
                  </a:cubicBezTo>
                  <a:cubicBezTo>
                    <a:pt x="18" y="54"/>
                    <a:pt x="18" y="54"/>
                    <a:pt x="18" y="54"/>
                  </a:cubicBezTo>
                  <a:cubicBezTo>
                    <a:pt x="23" y="54"/>
                    <a:pt x="23" y="54"/>
                    <a:pt x="23" y="54"/>
                  </a:cubicBezTo>
                  <a:cubicBezTo>
                    <a:pt x="23" y="50"/>
                    <a:pt x="23" y="50"/>
                    <a:pt x="23" y="50"/>
                  </a:cubicBezTo>
                  <a:cubicBezTo>
                    <a:pt x="26" y="50"/>
                    <a:pt x="28" y="49"/>
                    <a:pt x="31" y="47"/>
                  </a:cubicBezTo>
                  <a:cubicBezTo>
                    <a:pt x="32" y="48"/>
                    <a:pt x="32" y="48"/>
                    <a:pt x="32" y="48"/>
                  </a:cubicBezTo>
                  <a:cubicBezTo>
                    <a:pt x="33" y="50"/>
                    <a:pt x="33" y="50"/>
                    <a:pt x="33" y="50"/>
                  </a:cubicBezTo>
                  <a:cubicBezTo>
                    <a:pt x="37" y="46"/>
                    <a:pt x="37" y="46"/>
                    <a:pt x="37" y="46"/>
                  </a:cubicBezTo>
                  <a:cubicBezTo>
                    <a:pt x="34" y="43"/>
                    <a:pt x="34" y="43"/>
                    <a:pt x="34" y="43"/>
                  </a:cubicBezTo>
                  <a:cubicBezTo>
                    <a:pt x="36" y="41"/>
                    <a:pt x="37" y="39"/>
                    <a:pt x="37" y="36"/>
                  </a:cubicBezTo>
                  <a:cubicBezTo>
                    <a:pt x="41" y="36"/>
                    <a:pt x="41" y="36"/>
                    <a:pt x="41" y="36"/>
                  </a:cubicBezTo>
                  <a:close/>
                  <a:moveTo>
                    <a:pt x="32" y="38"/>
                  </a:moveTo>
                  <a:cubicBezTo>
                    <a:pt x="32" y="38"/>
                    <a:pt x="32" y="38"/>
                    <a:pt x="32" y="38"/>
                  </a:cubicBezTo>
                  <a:cubicBezTo>
                    <a:pt x="30" y="43"/>
                    <a:pt x="26" y="46"/>
                    <a:pt x="20" y="46"/>
                  </a:cubicBezTo>
                  <a:cubicBezTo>
                    <a:pt x="14" y="46"/>
                    <a:pt x="8" y="40"/>
                    <a:pt x="8" y="33"/>
                  </a:cubicBezTo>
                  <a:cubicBezTo>
                    <a:pt x="8" y="27"/>
                    <a:pt x="14" y="21"/>
                    <a:pt x="20" y="21"/>
                  </a:cubicBezTo>
                  <a:cubicBezTo>
                    <a:pt x="26" y="21"/>
                    <a:pt x="30" y="24"/>
                    <a:pt x="32" y="29"/>
                  </a:cubicBezTo>
                  <a:cubicBezTo>
                    <a:pt x="32" y="30"/>
                    <a:pt x="33" y="32"/>
                    <a:pt x="33" y="33"/>
                  </a:cubicBezTo>
                  <a:cubicBezTo>
                    <a:pt x="33" y="35"/>
                    <a:pt x="32" y="37"/>
                    <a:pt x="32" y="38"/>
                  </a:cubicBezTo>
                  <a:close/>
                  <a:moveTo>
                    <a:pt x="58" y="35"/>
                  </a:moveTo>
                  <a:cubicBezTo>
                    <a:pt x="59" y="36"/>
                    <a:pt x="59" y="37"/>
                    <a:pt x="60" y="38"/>
                  </a:cubicBezTo>
                  <a:cubicBezTo>
                    <a:pt x="62" y="38"/>
                    <a:pt x="62" y="38"/>
                    <a:pt x="62" y="38"/>
                  </a:cubicBezTo>
                  <a:cubicBezTo>
                    <a:pt x="62" y="41"/>
                    <a:pt x="62" y="41"/>
                    <a:pt x="62" y="41"/>
                  </a:cubicBezTo>
                  <a:cubicBezTo>
                    <a:pt x="60" y="41"/>
                    <a:pt x="60" y="41"/>
                    <a:pt x="60" y="41"/>
                  </a:cubicBezTo>
                  <a:cubicBezTo>
                    <a:pt x="59" y="42"/>
                    <a:pt x="59" y="44"/>
                    <a:pt x="58" y="45"/>
                  </a:cubicBezTo>
                  <a:cubicBezTo>
                    <a:pt x="59" y="46"/>
                    <a:pt x="59" y="46"/>
                    <a:pt x="59" y="46"/>
                  </a:cubicBezTo>
                  <a:cubicBezTo>
                    <a:pt x="58" y="48"/>
                    <a:pt x="58" y="48"/>
                    <a:pt x="58" y="48"/>
                  </a:cubicBezTo>
                  <a:cubicBezTo>
                    <a:pt x="56" y="47"/>
                    <a:pt x="56" y="47"/>
                    <a:pt x="56" y="47"/>
                  </a:cubicBezTo>
                  <a:cubicBezTo>
                    <a:pt x="55" y="47"/>
                    <a:pt x="54" y="48"/>
                    <a:pt x="52" y="48"/>
                  </a:cubicBezTo>
                  <a:cubicBezTo>
                    <a:pt x="52" y="50"/>
                    <a:pt x="52" y="50"/>
                    <a:pt x="52" y="50"/>
                  </a:cubicBezTo>
                  <a:cubicBezTo>
                    <a:pt x="50" y="50"/>
                    <a:pt x="50" y="50"/>
                    <a:pt x="50" y="50"/>
                  </a:cubicBezTo>
                  <a:cubicBezTo>
                    <a:pt x="50" y="48"/>
                    <a:pt x="50" y="48"/>
                    <a:pt x="50" y="48"/>
                  </a:cubicBezTo>
                  <a:cubicBezTo>
                    <a:pt x="49" y="48"/>
                    <a:pt x="47" y="47"/>
                    <a:pt x="46" y="47"/>
                  </a:cubicBezTo>
                  <a:cubicBezTo>
                    <a:pt x="45" y="48"/>
                    <a:pt x="45" y="48"/>
                    <a:pt x="45" y="48"/>
                  </a:cubicBezTo>
                  <a:cubicBezTo>
                    <a:pt x="43" y="46"/>
                    <a:pt x="43" y="46"/>
                    <a:pt x="43" y="46"/>
                  </a:cubicBezTo>
                  <a:cubicBezTo>
                    <a:pt x="44" y="45"/>
                    <a:pt x="44" y="45"/>
                    <a:pt x="44" y="45"/>
                  </a:cubicBezTo>
                  <a:cubicBezTo>
                    <a:pt x="43" y="44"/>
                    <a:pt x="43" y="42"/>
                    <a:pt x="43" y="41"/>
                  </a:cubicBezTo>
                  <a:cubicBezTo>
                    <a:pt x="41" y="41"/>
                    <a:pt x="41" y="41"/>
                    <a:pt x="41" y="41"/>
                  </a:cubicBezTo>
                  <a:cubicBezTo>
                    <a:pt x="41" y="39"/>
                    <a:pt x="41" y="39"/>
                    <a:pt x="41" y="39"/>
                  </a:cubicBezTo>
                  <a:cubicBezTo>
                    <a:pt x="43" y="39"/>
                    <a:pt x="43" y="39"/>
                    <a:pt x="43" y="39"/>
                  </a:cubicBezTo>
                  <a:cubicBezTo>
                    <a:pt x="43" y="37"/>
                    <a:pt x="43" y="36"/>
                    <a:pt x="44" y="35"/>
                  </a:cubicBezTo>
                  <a:cubicBezTo>
                    <a:pt x="43" y="33"/>
                    <a:pt x="43" y="33"/>
                    <a:pt x="43" y="33"/>
                  </a:cubicBezTo>
                  <a:cubicBezTo>
                    <a:pt x="45" y="32"/>
                    <a:pt x="45" y="32"/>
                    <a:pt x="45" y="32"/>
                  </a:cubicBezTo>
                  <a:cubicBezTo>
                    <a:pt x="46" y="33"/>
                    <a:pt x="46" y="33"/>
                    <a:pt x="46" y="33"/>
                  </a:cubicBezTo>
                  <a:cubicBezTo>
                    <a:pt x="47" y="32"/>
                    <a:pt x="48" y="32"/>
                    <a:pt x="50" y="31"/>
                  </a:cubicBezTo>
                  <a:cubicBezTo>
                    <a:pt x="50" y="29"/>
                    <a:pt x="50" y="29"/>
                    <a:pt x="50" y="29"/>
                  </a:cubicBezTo>
                  <a:cubicBezTo>
                    <a:pt x="52" y="29"/>
                    <a:pt x="52" y="29"/>
                    <a:pt x="52" y="29"/>
                  </a:cubicBezTo>
                  <a:cubicBezTo>
                    <a:pt x="52" y="31"/>
                    <a:pt x="52" y="31"/>
                    <a:pt x="52" y="31"/>
                  </a:cubicBezTo>
                  <a:cubicBezTo>
                    <a:pt x="54" y="32"/>
                    <a:pt x="55" y="32"/>
                    <a:pt x="56" y="33"/>
                  </a:cubicBezTo>
                  <a:cubicBezTo>
                    <a:pt x="58" y="31"/>
                    <a:pt x="58" y="31"/>
                    <a:pt x="58" y="31"/>
                  </a:cubicBezTo>
                  <a:cubicBezTo>
                    <a:pt x="59" y="33"/>
                    <a:pt x="59" y="33"/>
                    <a:pt x="59" y="33"/>
                  </a:cubicBezTo>
                  <a:cubicBezTo>
                    <a:pt x="58" y="35"/>
                    <a:pt x="58" y="35"/>
                    <a:pt x="58" y="35"/>
                  </a:cubicBezTo>
                  <a:close/>
                  <a:moveTo>
                    <a:pt x="51" y="46"/>
                  </a:moveTo>
                  <a:cubicBezTo>
                    <a:pt x="55" y="46"/>
                    <a:pt x="57" y="43"/>
                    <a:pt x="57" y="40"/>
                  </a:cubicBezTo>
                  <a:cubicBezTo>
                    <a:pt x="57" y="36"/>
                    <a:pt x="55" y="34"/>
                    <a:pt x="51" y="34"/>
                  </a:cubicBezTo>
                  <a:cubicBezTo>
                    <a:pt x="48" y="34"/>
                    <a:pt x="45" y="36"/>
                    <a:pt x="45" y="40"/>
                  </a:cubicBezTo>
                  <a:cubicBezTo>
                    <a:pt x="45" y="43"/>
                    <a:pt x="48" y="46"/>
                    <a:pt x="51" y="46"/>
                  </a:cubicBezTo>
                  <a:cubicBezTo>
                    <a:pt x="51" y="46"/>
                    <a:pt x="51" y="46"/>
                    <a:pt x="51" y="46"/>
                  </a:cubicBezTo>
                  <a:close/>
                  <a:moveTo>
                    <a:pt x="59" y="12"/>
                  </a:moveTo>
                  <a:cubicBezTo>
                    <a:pt x="62" y="12"/>
                    <a:pt x="62" y="12"/>
                    <a:pt x="62" y="12"/>
                  </a:cubicBezTo>
                  <a:cubicBezTo>
                    <a:pt x="62" y="15"/>
                    <a:pt x="62" y="15"/>
                    <a:pt x="62" y="15"/>
                  </a:cubicBezTo>
                  <a:cubicBezTo>
                    <a:pt x="59" y="15"/>
                    <a:pt x="59" y="15"/>
                    <a:pt x="59" y="15"/>
                  </a:cubicBezTo>
                  <a:cubicBezTo>
                    <a:pt x="59" y="17"/>
                    <a:pt x="58" y="19"/>
                    <a:pt x="57" y="20"/>
                  </a:cubicBezTo>
                  <a:cubicBezTo>
                    <a:pt x="59" y="22"/>
                    <a:pt x="59" y="22"/>
                    <a:pt x="59" y="22"/>
                  </a:cubicBezTo>
                  <a:cubicBezTo>
                    <a:pt x="56" y="25"/>
                    <a:pt x="56" y="25"/>
                    <a:pt x="56" y="25"/>
                  </a:cubicBezTo>
                  <a:cubicBezTo>
                    <a:pt x="55" y="23"/>
                    <a:pt x="55" y="23"/>
                    <a:pt x="55" y="23"/>
                  </a:cubicBezTo>
                  <a:cubicBezTo>
                    <a:pt x="53" y="24"/>
                    <a:pt x="51" y="25"/>
                    <a:pt x="50" y="25"/>
                  </a:cubicBezTo>
                  <a:cubicBezTo>
                    <a:pt x="50" y="28"/>
                    <a:pt x="50" y="28"/>
                    <a:pt x="50" y="28"/>
                  </a:cubicBezTo>
                  <a:cubicBezTo>
                    <a:pt x="46" y="28"/>
                    <a:pt x="46" y="28"/>
                    <a:pt x="46" y="28"/>
                  </a:cubicBezTo>
                  <a:cubicBezTo>
                    <a:pt x="46" y="25"/>
                    <a:pt x="46" y="25"/>
                    <a:pt x="46" y="25"/>
                  </a:cubicBezTo>
                  <a:cubicBezTo>
                    <a:pt x="44" y="25"/>
                    <a:pt x="43" y="24"/>
                    <a:pt x="41" y="23"/>
                  </a:cubicBezTo>
                  <a:cubicBezTo>
                    <a:pt x="39" y="25"/>
                    <a:pt x="39" y="25"/>
                    <a:pt x="39" y="25"/>
                  </a:cubicBezTo>
                  <a:cubicBezTo>
                    <a:pt x="37" y="22"/>
                    <a:pt x="37" y="22"/>
                    <a:pt x="37" y="22"/>
                  </a:cubicBezTo>
                  <a:cubicBezTo>
                    <a:pt x="39" y="20"/>
                    <a:pt x="39" y="20"/>
                    <a:pt x="39" y="20"/>
                  </a:cubicBezTo>
                  <a:cubicBezTo>
                    <a:pt x="38" y="19"/>
                    <a:pt x="37" y="17"/>
                    <a:pt x="37" y="15"/>
                  </a:cubicBezTo>
                  <a:cubicBezTo>
                    <a:pt x="34" y="15"/>
                    <a:pt x="34" y="15"/>
                    <a:pt x="34" y="15"/>
                  </a:cubicBezTo>
                  <a:cubicBezTo>
                    <a:pt x="34" y="12"/>
                    <a:pt x="34" y="12"/>
                    <a:pt x="34" y="12"/>
                  </a:cubicBezTo>
                  <a:cubicBezTo>
                    <a:pt x="37" y="12"/>
                    <a:pt x="37" y="12"/>
                    <a:pt x="37" y="12"/>
                  </a:cubicBezTo>
                  <a:cubicBezTo>
                    <a:pt x="37" y="10"/>
                    <a:pt x="38" y="9"/>
                    <a:pt x="39" y="7"/>
                  </a:cubicBezTo>
                  <a:cubicBezTo>
                    <a:pt x="37" y="5"/>
                    <a:pt x="37" y="5"/>
                    <a:pt x="37" y="5"/>
                  </a:cubicBezTo>
                  <a:cubicBezTo>
                    <a:pt x="39" y="3"/>
                    <a:pt x="39" y="3"/>
                    <a:pt x="39" y="3"/>
                  </a:cubicBezTo>
                  <a:cubicBezTo>
                    <a:pt x="41" y="5"/>
                    <a:pt x="41" y="5"/>
                    <a:pt x="41" y="5"/>
                  </a:cubicBezTo>
                  <a:cubicBezTo>
                    <a:pt x="43" y="4"/>
                    <a:pt x="44" y="3"/>
                    <a:pt x="46" y="3"/>
                  </a:cubicBezTo>
                  <a:cubicBezTo>
                    <a:pt x="46" y="0"/>
                    <a:pt x="46" y="0"/>
                    <a:pt x="46" y="0"/>
                  </a:cubicBezTo>
                  <a:cubicBezTo>
                    <a:pt x="49" y="0"/>
                    <a:pt x="49" y="0"/>
                    <a:pt x="49" y="0"/>
                  </a:cubicBezTo>
                  <a:cubicBezTo>
                    <a:pt x="49" y="3"/>
                    <a:pt x="49" y="3"/>
                    <a:pt x="49" y="3"/>
                  </a:cubicBezTo>
                  <a:cubicBezTo>
                    <a:pt x="51" y="3"/>
                    <a:pt x="53" y="4"/>
                    <a:pt x="54" y="5"/>
                  </a:cubicBezTo>
                  <a:cubicBezTo>
                    <a:pt x="56" y="3"/>
                    <a:pt x="56" y="3"/>
                    <a:pt x="56" y="3"/>
                  </a:cubicBezTo>
                  <a:cubicBezTo>
                    <a:pt x="59" y="5"/>
                    <a:pt x="59" y="5"/>
                    <a:pt x="59" y="5"/>
                  </a:cubicBezTo>
                  <a:cubicBezTo>
                    <a:pt x="57" y="7"/>
                    <a:pt x="57" y="7"/>
                    <a:pt x="57" y="7"/>
                  </a:cubicBezTo>
                  <a:cubicBezTo>
                    <a:pt x="58" y="8"/>
                    <a:pt x="59" y="10"/>
                    <a:pt x="59" y="12"/>
                  </a:cubicBezTo>
                  <a:close/>
                  <a:moveTo>
                    <a:pt x="48" y="22"/>
                  </a:moveTo>
                  <a:cubicBezTo>
                    <a:pt x="48" y="22"/>
                    <a:pt x="48" y="22"/>
                    <a:pt x="48" y="22"/>
                  </a:cubicBezTo>
                  <a:cubicBezTo>
                    <a:pt x="43" y="22"/>
                    <a:pt x="40" y="18"/>
                    <a:pt x="40" y="14"/>
                  </a:cubicBezTo>
                  <a:cubicBezTo>
                    <a:pt x="40" y="9"/>
                    <a:pt x="43" y="6"/>
                    <a:pt x="48" y="6"/>
                  </a:cubicBezTo>
                  <a:cubicBezTo>
                    <a:pt x="52" y="6"/>
                    <a:pt x="56" y="9"/>
                    <a:pt x="56" y="14"/>
                  </a:cubicBezTo>
                  <a:cubicBezTo>
                    <a:pt x="56" y="18"/>
                    <a:pt x="52" y="22"/>
                    <a:pt x="48" y="22"/>
                  </a:cubicBezTo>
                  <a:close/>
                </a:path>
              </a:pathLst>
            </a:custGeom>
            <a:solidFill>
              <a:srgbClr val="FFFFF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Rockwell"/>
                <a:ea typeface="Rockwell"/>
                <a:cs typeface="Rockwell"/>
                <a:sym typeface="Rockwell"/>
              </a:endParaRPr>
            </a:p>
          </p:txBody>
        </p:sp>
      </p:grpSp>
      <p:sp>
        <p:nvSpPr>
          <p:cNvPr id="315" name="Google Shape;315;p22"/>
          <p:cNvSpPr txBox="1"/>
          <p:nvPr/>
        </p:nvSpPr>
        <p:spPr>
          <a:xfrm>
            <a:off x="687039" y="3208292"/>
            <a:ext cx="1143583" cy="3231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500">
                <a:solidFill>
                  <a:srgbClr val="0070C0"/>
                </a:solidFill>
                <a:latin typeface="Rockwell"/>
                <a:ea typeface="Rockwell"/>
                <a:cs typeface="Rockwell"/>
                <a:sym typeface="Rockwell"/>
              </a:rPr>
              <a:t>Production</a:t>
            </a:r>
            <a:endParaRPr sz="1500">
              <a:solidFill>
                <a:srgbClr val="0070C0"/>
              </a:solidFill>
              <a:latin typeface="Rockwell"/>
              <a:ea typeface="Rockwell"/>
              <a:cs typeface="Rockwell"/>
              <a:sym typeface="Rockwell"/>
            </a:endParaRPr>
          </a:p>
        </p:txBody>
      </p:sp>
      <p:sp>
        <p:nvSpPr>
          <p:cNvPr id="316" name="Google Shape;316;p22"/>
          <p:cNvSpPr txBox="1"/>
          <p:nvPr/>
        </p:nvSpPr>
        <p:spPr>
          <a:xfrm>
            <a:off x="1741377" y="2311874"/>
            <a:ext cx="944169" cy="3231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500">
                <a:solidFill>
                  <a:srgbClr val="0070C0"/>
                </a:solidFill>
                <a:latin typeface="Rockwell"/>
                <a:ea typeface="Rockwell"/>
                <a:cs typeface="Rockwell"/>
                <a:sym typeface="Rockwell"/>
              </a:rPr>
              <a:t>Working</a:t>
            </a:r>
            <a:endParaRPr sz="1500">
              <a:solidFill>
                <a:srgbClr val="0070C0"/>
              </a:solidFill>
              <a:latin typeface="Rockwell"/>
              <a:ea typeface="Rockwell"/>
              <a:cs typeface="Rockwell"/>
              <a:sym typeface="Rockwell"/>
            </a:endParaRPr>
          </a:p>
        </p:txBody>
      </p:sp>
      <p:sp>
        <p:nvSpPr>
          <p:cNvPr id="317" name="Google Shape;317;p22"/>
          <p:cNvSpPr txBox="1"/>
          <p:nvPr/>
        </p:nvSpPr>
        <p:spPr>
          <a:xfrm>
            <a:off x="3406536" y="1203599"/>
            <a:ext cx="881973" cy="3231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500">
                <a:solidFill>
                  <a:srgbClr val="0070C0"/>
                </a:solidFill>
                <a:latin typeface="Rockwell"/>
                <a:ea typeface="Rockwell"/>
                <a:cs typeface="Rockwell"/>
                <a:sym typeface="Rockwell"/>
              </a:rPr>
              <a:t>Finance</a:t>
            </a:r>
            <a:endParaRPr sz="1500">
              <a:solidFill>
                <a:srgbClr val="0070C0"/>
              </a:solidFill>
              <a:latin typeface="Rockwell"/>
              <a:ea typeface="Rockwell"/>
              <a:cs typeface="Rockwell"/>
              <a:sym typeface="Rockwell"/>
            </a:endParaRPr>
          </a:p>
        </p:txBody>
      </p:sp>
      <p:sp>
        <p:nvSpPr>
          <p:cNvPr id="318" name="Google Shape;318;p22"/>
          <p:cNvSpPr txBox="1"/>
          <p:nvPr/>
        </p:nvSpPr>
        <p:spPr>
          <a:xfrm>
            <a:off x="6110411" y="1314966"/>
            <a:ext cx="2821833" cy="238193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t/>
            </a:r>
            <a:endParaRPr sz="1050">
              <a:solidFill>
                <a:srgbClr val="262626"/>
              </a:solidFill>
              <a:latin typeface="Rockwell"/>
              <a:ea typeface="Rockwell"/>
              <a:cs typeface="Rockwell"/>
              <a:sym typeface="Rockwell"/>
            </a:endParaRPr>
          </a:p>
          <a:p>
            <a:pPr indent="0" lvl="0" marL="0" marR="0" rtl="0" algn="l">
              <a:lnSpc>
                <a:spcPct val="130000"/>
              </a:lnSpc>
              <a:spcBef>
                <a:spcPts val="0"/>
              </a:spcBef>
              <a:spcAft>
                <a:spcPts val="0"/>
              </a:spcAft>
              <a:buNone/>
            </a:pPr>
            <a:r>
              <a:rPr b="1" lang="tr-TR" sz="1050">
                <a:solidFill>
                  <a:srgbClr val="262626"/>
                </a:solidFill>
                <a:latin typeface="Rockwell"/>
                <a:ea typeface="Rockwell"/>
                <a:cs typeface="Rockwell"/>
                <a:sym typeface="Rockwell"/>
              </a:rPr>
              <a:t>EDIT IN GOOGLE SLIDES</a:t>
            </a:r>
            <a:endParaRPr/>
          </a:p>
          <a:p>
            <a:pPr indent="0" lvl="0" marL="0" marR="0" rtl="0" algn="l">
              <a:lnSpc>
                <a:spcPct val="130000"/>
              </a:lnSpc>
              <a:spcBef>
                <a:spcPts val="0"/>
              </a:spcBef>
              <a:spcAft>
                <a:spcPts val="0"/>
              </a:spcAft>
              <a:buNone/>
            </a:pPr>
            <a:r>
              <a:t/>
            </a:r>
            <a:endParaRPr sz="1050">
              <a:solidFill>
                <a:srgbClr val="262626"/>
              </a:solidFill>
              <a:latin typeface="Rockwell"/>
              <a:ea typeface="Rockwell"/>
              <a:cs typeface="Rockwell"/>
              <a:sym typeface="Rockwell"/>
            </a:endParaRPr>
          </a:p>
          <a:p>
            <a:pPr indent="0" lvl="0" marL="0" marR="0" rtl="0" algn="l">
              <a:lnSpc>
                <a:spcPct val="130000"/>
              </a:lnSpc>
              <a:spcBef>
                <a:spcPts val="0"/>
              </a:spcBef>
              <a:spcAft>
                <a:spcPts val="0"/>
              </a:spcAft>
              <a:buNone/>
            </a:pPr>
            <a:r>
              <a:rPr lang="tr-TR" sz="1050">
                <a:solidFill>
                  <a:srgbClr val="262626"/>
                </a:solidFill>
                <a:latin typeface="Rockwell"/>
                <a:ea typeface="Rockwell"/>
                <a:cs typeface="Rockwell"/>
                <a:sym typeface="Rockwell"/>
              </a:rPr>
              <a:t>Click on the button under the presentation preview that says "</a:t>
            </a:r>
            <a:r>
              <a:rPr b="1" lang="tr-TR" sz="1050">
                <a:solidFill>
                  <a:srgbClr val="262626"/>
                </a:solidFill>
                <a:latin typeface="Rockwell"/>
                <a:ea typeface="Rockwell"/>
                <a:cs typeface="Rockwell"/>
                <a:sym typeface="Rockwell"/>
              </a:rPr>
              <a:t>Use as  Google Slides Theme".</a:t>
            </a:r>
            <a:endParaRPr/>
          </a:p>
          <a:p>
            <a:pPr indent="0" lvl="0" marL="0" marR="0" rtl="0" algn="l">
              <a:lnSpc>
                <a:spcPct val="130000"/>
              </a:lnSpc>
              <a:spcBef>
                <a:spcPts val="0"/>
              </a:spcBef>
              <a:spcAft>
                <a:spcPts val="0"/>
              </a:spcAft>
              <a:buNone/>
            </a:pPr>
            <a:r>
              <a:rPr lang="tr-TR" sz="1050">
                <a:solidFill>
                  <a:srgbClr val="262626"/>
                </a:solidFill>
                <a:latin typeface="Rockwell"/>
                <a:ea typeface="Rockwell"/>
                <a:cs typeface="Rockwell"/>
                <a:sym typeface="Rockwell"/>
              </a:rPr>
              <a:t>You will get a copy of this document on your Google Drive and will be able to edit, add or delete slides.</a:t>
            </a:r>
            <a:endParaRPr/>
          </a:p>
          <a:p>
            <a:pPr indent="0" lvl="0" marL="0" marR="0" rtl="0" algn="l">
              <a:lnSpc>
                <a:spcPct val="130000"/>
              </a:lnSpc>
              <a:spcBef>
                <a:spcPts val="0"/>
              </a:spcBef>
              <a:spcAft>
                <a:spcPts val="0"/>
              </a:spcAft>
              <a:buNone/>
            </a:pPr>
            <a:r>
              <a:rPr lang="tr-TR" sz="1050">
                <a:solidFill>
                  <a:srgbClr val="262626"/>
                </a:solidFill>
                <a:latin typeface="Rockwell"/>
                <a:ea typeface="Rockwell"/>
                <a:cs typeface="Rockwell"/>
                <a:sym typeface="Rockwell"/>
              </a:rPr>
              <a:t>You have to be signed in to your Google account.</a:t>
            </a:r>
            <a:endParaRPr sz="1050">
              <a:solidFill>
                <a:srgbClr val="262626"/>
              </a:solidFill>
              <a:latin typeface="Rockwell"/>
              <a:ea typeface="Rockwell"/>
              <a:cs typeface="Rockwell"/>
              <a:sym typeface="Rockwell"/>
            </a:endParaRPr>
          </a:p>
        </p:txBody>
      </p:sp>
      <p:sp>
        <p:nvSpPr>
          <p:cNvPr id="319" name="Google Shape;319;p22"/>
          <p:cNvSpPr txBox="1"/>
          <p:nvPr/>
        </p:nvSpPr>
        <p:spPr>
          <a:xfrm>
            <a:off x="2966201" y="4693500"/>
            <a:ext cx="2997600" cy="45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400"/>
              <a:buFont typeface="Century Gothic"/>
              <a:buNone/>
            </a:pPr>
            <a:r>
              <a:rPr b="0" i="0" lang="tr-TR" sz="900" u="none" cap="none" strike="noStrike">
                <a:solidFill>
                  <a:srgbClr val="000000"/>
                </a:solidFill>
                <a:latin typeface="Century Gothic"/>
                <a:ea typeface="Century Gothic"/>
                <a:cs typeface="Century Gothic"/>
                <a:sym typeface="Century Gothic"/>
              </a:rPr>
              <a:t>Presentation template by </a:t>
            </a:r>
            <a:r>
              <a:rPr b="1" i="0" lang="tr-TR" sz="900" u="none" cap="none" strike="noStrike">
                <a:solidFill>
                  <a:srgbClr val="000000"/>
                </a:solidFill>
                <a:latin typeface="Century Gothic"/>
                <a:ea typeface="Century Gothic"/>
                <a:cs typeface="Century Gothic"/>
                <a:sym typeface="Century Gothic"/>
              </a:rPr>
              <a:t>GoogleSlides</a:t>
            </a:r>
            <a:r>
              <a:rPr b="0" i="0" lang="tr-TR" sz="900" u="none" cap="none" strike="noStrike">
                <a:solidFill>
                  <a:srgbClr val="000000"/>
                </a:solidFill>
                <a:latin typeface="Century Gothic"/>
                <a:ea typeface="Century Gothic"/>
                <a:cs typeface="Century Gothic"/>
                <a:sym typeface="Century Gothic"/>
              </a:rPr>
              <a:t>.org</a:t>
            </a:r>
            <a:endParaRPr b="0" i="0" sz="900" u="none" cap="none" strike="noStrike">
              <a:solidFill>
                <a:srgbClr val="000000"/>
              </a:solidFill>
              <a:latin typeface="Century Gothic"/>
              <a:ea typeface="Century Gothic"/>
              <a:cs typeface="Century Gothic"/>
              <a:sym typeface="Century Gothic"/>
            </a:endParaRPr>
          </a:p>
        </p:txBody>
      </p:sp>
    </p:spTree>
  </p:cSld>
  <p:clrMapOvr>
    <a:masterClrMapping/>
  </p:clrMapOvr>
  <mc:AlternateContent>
    <mc:Choice Requires="p14">
      <p:transition spd="slow" p14:dur="14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300"/>
                                        </p:tgtEl>
                                        <p:attrNameLst>
                                          <p:attrName>style.visibility</p:attrName>
                                        </p:attrNameLst>
                                      </p:cBhvr>
                                      <p:to>
                                        <p:strVal val="visible"/>
                                      </p:to>
                                    </p:set>
                                    <p:anim calcmode="lin" valueType="num">
                                      <p:cBhvr additive="base">
                                        <p:cTn dur="500"/>
                                        <p:tgtEl>
                                          <p:spTgt spid="300"/>
                                        </p:tgtEl>
                                        <p:attrNameLst>
                                          <p:attrName>ppt_w</p:attrName>
                                        </p:attrNameLst>
                                      </p:cBhvr>
                                      <p:tavLst>
                                        <p:tav fmla="" tm="0">
                                          <p:val>
                                            <p:strVal val="0"/>
                                          </p:val>
                                        </p:tav>
                                        <p:tav fmla="" tm="100000">
                                          <p:val>
                                            <p:strVal val="#ppt_w"/>
                                          </p:val>
                                        </p:tav>
                                      </p:tavLst>
                                    </p:anim>
                                    <p:anim calcmode="lin" valueType="num">
                                      <p:cBhvr additive="base">
                                        <p:cTn dur="500"/>
                                        <p:tgtEl>
                                          <p:spTgt spid="300"/>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200"/>
                                        <p:tgtEl>
                                          <p:spTgt spid="299"/>
                                        </p:tgtEl>
                                      </p:cBhvr>
                                    </p:animEffect>
                                  </p:childTnLst>
                                </p:cTn>
                              </p:par>
                            </p:childTnLst>
                          </p:cTn>
                        </p:par>
                        <p:par>
                          <p:cTn fill="hold">
                            <p:stCondLst>
                              <p:cond delay="1700"/>
                            </p:stCondLst>
                            <p:childTnLst>
                              <p:par>
                                <p:cTn fill="hold" nodeType="after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par>
                                <p:cTn fill="hold" nodeType="withEffect" presetClass="entr" presetID="10" presetSubtype="0">
                                  <p:stCondLst>
                                    <p:cond delay="200"/>
                                  </p:stCondLst>
                                  <p:childTnLst>
                                    <p:set>
                                      <p:cBhvr>
                                        <p:cTn dur="1" fill="hold">
                                          <p:stCondLst>
                                            <p:cond delay="0"/>
                                          </p:stCondLst>
                                        </p:cTn>
                                        <p:tgtEl>
                                          <p:spTgt spid="304"/>
                                        </p:tgtEl>
                                        <p:attrNameLst>
                                          <p:attrName>style.visibility</p:attrName>
                                        </p:attrNameLst>
                                      </p:cBhvr>
                                      <p:to>
                                        <p:strVal val="visible"/>
                                      </p:to>
                                    </p:set>
                                    <p:animEffect filter="fade" transition="in">
                                      <p:cBhvr>
                                        <p:cTn dur="1000"/>
                                        <p:tgtEl>
                                          <p:spTgt spid="304"/>
                                        </p:tgtEl>
                                      </p:cBhvr>
                                    </p:animEffect>
                                  </p:childTnLst>
                                </p:cTn>
                              </p:par>
                              <p:par>
                                <p:cTn fill="hold" nodeType="withEffect" presetClass="entr" presetID="10" presetSubtype="0">
                                  <p:stCondLst>
                                    <p:cond delay="40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childTnLst>
                          </p:cTn>
                        </p:par>
                        <p:par>
                          <p:cTn fill="hold">
                            <p:stCondLst>
                              <p:cond delay="2700"/>
                            </p:stCondLst>
                            <p:childTnLst>
                              <p:par>
                                <p:cTn fill="hold" nodeType="after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000"/>
                                        <p:tgtEl>
                                          <p:spTgt spid="309"/>
                                        </p:tgtEl>
                                      </p:cBhvr>
                                    </p:animEffect>
                                  </p:childTnLst>
                                </p:cTn>
                              </p:par>
                              <p:par>
                                <p:cTn fill="hold" nodeType="withEffect" presetClass="entr" presetID="10" presetSubtype="0">
                                  <p:stCondLst>
                                    <p:cond delay="200"/>
                                  </p:stCondLst>
                                  <p:childTnLst>
                                    <p:set>
                                      <p:cBhvr>
                                        <p:cTn dur="1" fill="hold">
                                          <p:stCondLst>
                                            <p:cond delay="0"/>
                                          </p:stCondLst>
                                        </p:cTn>
                                        <p:tgtEl>
                                          <p:spTgt spid="312"/>
                                        </p:tgtEl>
                                        <p:attrNameLst>
                                          <p:attrName>style.visibility</p:attrName>
                                        </p:attrNameLst>
                                      </p:cBhvr>
                                      <p:to>
                                        <p:strVal val="visible"/>
                                      </p:to>
                                    </p:set>
                                    <p:animEffect filter="fade" transition="in">
                                      <p:cBhvr>
                                        <p:cTn dur="1000"/>
                                        <p:tgtEl>
                                          <p:spTgt spid="312"/>
                                        </p:tgtEl>
                                      </p:cBhvr>
                                    </p:animEffect>
                                  </p:childTnLst>
                                </p:cTn>
                              </p:par>
                              <p:par>
                                <p:cTn fill="hold" nodeType="withEffect" presetClass="entr" presetID="10" presetSubtype="0">
                                  <p:stCondLst>
                                    <p:cond delay="400"/>
                                  </p:stCondLst>
                                  <p:childTnLst>
                                    <p:set>
                                      <p:cBhvr>
                                        <p:cTn dur="1" fill="hold">
                                          <p:stCondLst>
                                            <p:cond delay="0"/>
                                          </p:stCondLst>
                                        </p:cTn>
                                        <p:tgtEl>
                                          <p:spTgt spid="306"/>
                                        </p:tgtEl>
                                        <p:attrNameLst>
                                          <p:attrName>style.visibility</p:attrName>
                                        </p:attrNameLst>
                                      </p:cBhvr>
                                      <p:to>
                                        <p:strVal val="visible"/>
                                      </p:to>
                                    </p:set>
                                    <p:animEffect filter="fade" transition="in">
                                      <p:cBhvr>
                                        <p:cTn dur="1000"/>
                                        <p:tgtEl>
                                          <p:spTgt spid="306"/>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eması">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D Animation Powerpoint Template - GoogleSlides.org">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