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314" r:id="rId4"/>
    <p:sldId id="33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AD3B"/>
    <a:srgbClr val="7A0000"/>
    <a:srgbClr val="A27300"/>
    <a:srgbClr val="346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05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9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1E47A-CC99-4D27-959B-5AABEBCAE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77E9F-A2D6-482F-81CA-C1DCE9FFA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7452C-B491-48F8-9CF1-E2A6E54EC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70B3D-5575-47C8-8E20-8D013690C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E6DC0-FDA6-40AD-B2AF-E0D142D72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61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A6A89-7B79-4DE1-B95C-256A31C71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0D117A-8BF1-4D0B-95A7-4136BD455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4561A-7046-45BF-AA21-6025C058E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1EED8-4D6F-4E32-BB3F-99C565842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A7DE5-EF6E-4EF4-B222-A064C9280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83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768646-738F-4AAB-BAF4-FFD9BA8658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F69DE3-86BB-4BF4-BE7D-788830E8C5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01CBA-3CF8-4DDD-81B5-A08562C52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82E5C-3E17-486B-AD67-4167EACC6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D2792-84A7-463D-805E-F26483364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19EF8-4C4D-4A71-9E9E-E5EDB4CDC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4286E-EDA5-4CAE-B31A-F10B2127A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CBE0B-604D-4F12-B33B-00828E50B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B8922-0B20-49E6-9AC7-DE5F17DEC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A2DA9-3350-4D1D-8357-B1C3CA82C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818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5068C-E6B0-494D-8E93-1690ECCD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E4E0C6-2F4C-4BB3-8368-F1F0753E3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1F024-F858-40D4-89F7-EEDE8B2CC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2CA69-C1C3-4A0C-A4E4-A1337A1D6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B3BCE-F0BB-4685-AA55-8B70B5B77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33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DE00C-D4EA-4E25-A5C8-D4D5FC6A3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A21B1-BAB2-4D00-B27D-67BC303656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FDDEF5-7AAC-403B-B635-E0CA1E5C4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06B7B-97A9-42C5-AC6D-6D8F33A29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396CF-7793-4EF1-8FF9-E6A69EABB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2D88A5-E8C3-4EE6-808C-F39810120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86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D8B2B-908B-4F9F-981D-FF757DF11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CE026-9F56-47B3-B735-FF6D625F8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F4426-35D5-4142-A0EF-D18976FA4B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E13F55-6F11-4E7A-A1AB-25C8867A29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3036E-DA2D-45F8-AA59-9219851C3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A653C8-3864-4261-97DB-E9DBAF3AC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65DC90-6E2C-4F7E-BB7A-39AB3ECAE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36AD27-82E5-4827-916F-E71870CA0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94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F2337-41C5-48A1-A721-441FD3513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02709-28DA-42EA-AF6F-FC702427C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3E012B-9F85-4B96-AC88-4EC14ADE2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983907-E410-4C27-BBB8-138EFFB28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760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D1C1EC-6524-4B8D-A6A5-F38CA5FC3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C1A583-9B34-49FF-B560-C49B2E74E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10410-1CD6-421F-9CF8-487B6FEC2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412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63E55-9DE1-40A0-9F8A-328B771F2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1DC6C-DE76-463C-A8BE-681C6E105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75B3B-1E08-4A03-93EE-997021D0C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928E6F-DD5E-41BD-903E-3150208B4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B860A-E1AF-47B6-8B4E-E9FAB3F5C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826CE-D3CE-4ECF-8FFC-C3322D981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27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BF219-C9E7-43BA-A802-CE951D217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C728BA-F775-4720-A573-A51B97DC7B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4C9D0-51EC-4289-A307-46492DBBE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A3F9EF-F8DD-4316-8CA8-D01499212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8CD07-FCF1-407D-B292-089FB7208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9931F5-9A36-4971-A0CA-199B0F64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81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ACDC4D-D9CA-4616-A739-F0A3CD098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A521B-C502-41AE-A5F4-6C5C543B7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B8D21-4AE4-4A41-91E0-E5BB152B61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E9F38-626E-488D-8E0C-93227BD4EFC3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1134-CF22-4BA0-80EB-A5D03D5EC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7CE15-E7CF-4DF5-90A7-9FB36F14AD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ECC7B-74BC-4440-BF58-4D3484211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15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4.svg"/><Relationship Id="rId7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hyperlink" Target="https://creativecommons.org/licenses/by/4.0/" TargetMode="External"/><Relationship Id="rId5" Type="http://schemas.openxmlformats.org/officeDocument/2006/relationships/image" Target="../media/image8.svg"/><Relationship Id="rId10" Type="http://schemas.openxmlformats.org/officeDocument/2006/relationships/hyperlink" Target="https://www.slidesbackgrounds.com/" TargetMode="External"/><Relationship Id="rId4" Type="http://schemas.openxmlformats.org/officeDocument/2006/relationships/image" Target="../media/image7.png"/><Relationship Id="rId9" Type="http://schemas.openxmlformats.org/officeDocument/2006/relationships/image" Target="../media/image1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4">
            <a:extLst>
              <a:ext uri="{FF2B5EF4-FFF2-40B4-BE49-F238E27FC236}">
                <a16:creationId xmlns:a16="http://schemas.microsoft.com/office/drawing/2014/main" id="{586BE94E-EA6D-4CED-AE90-420E362444F1}"/>
              </a:ext>
            </a:extLst>
          </p:cNvPr>
          <p:cNvGrpSpPr/>
          <p:nvPr/>
        </p:nvGrpSpPr>
        <p:grpSpPr>
          <a:xfrm>
            <a:off x="857495" y="391686"/>
            <a:ext cx="3819279" cy="6250040"/>
            <a:chOff x="0" y="3608101"/>
            <a:chExt cx="559624" cy="915794"/>
          </a:xfrm>
          <a:solidFill>
            <a:schemeClr val="accent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1D45818-AE48-482B-8B21-DC296A9F7827}"/>
                </a:ext>
              </a:extLst>
            </p:cNvPr>
            <p:cNvSpPr/>
            <p:nvPr/>
          </p:nvSpPr>
          <p:spPr>
            <a:xfrm>
              <a:off x="110098" y="4426481"/>
              <a:ext cx="449526" cy="97414"/>
            </a:xfrm>
            <a:custGeom>
              <a:avLst/>
              <a:gdLst>
                <a:gd name="connsiteX0" fmla="*/ 449526 w 449526"/>
                <a:gd name="connsiteY0" fmla="*/ 48707 h 97414"/>
                <a:gd name="connsiteX1" fmla="*/ 224763 w 449526"/>
                <a:gd name="connsiteY1" fmla="*/ 97414 h 97414"/>
                <a:gd name="connsiteX2" fmla="*/ 0 w 449526"/>
                <a:gd name="connsiteY2" fmla="*/ 48707 h 97414"/>
                <a:gd name="connsiteX3" fmla="*/ 224763 w 449526"/>
                <a:gd name="connsiteY3" fmla="*/ 0 h 97414"/>
                <a:gd name="connsiteX4" fmla="*/ 449526 w 449526"/>
                <a:gd name="connsiteY4" fmla="*/ 48707 h 9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6" h="97414">
                  <a:moveTo>
                    <a:pt x="449526" y="48707"/>
                  </a:moveTo>
                  <a:cubicBezTo>
                    <a:pt x="449526" y="75597"/>
                    <a:pt x="349068" y="97414"/>
                    <a:pt x="224763" y="97414"/>
                  </a:cubicBezTo>
                  <a:cubicBezTo>
                    <a:pt x="100458" y="97414"/>
                    <a:pt x="0" y="75597"/>
                    <a:pt x="0" y="48707"/>
                  </a:cubicBezTo>
                  <a:cubicBezTo>
                    <a:pt x="0" y="21817"/>
                    <a:pt x="100458" y="0"/>
                    <a:pt x="224763" y="0"/>
                  </a:cubicBezTo>
                  <a:cubicBezTo>
                    <a:pt x="349068" y="0"/>
                    <a:pt x="449526" y="21309"/>
                    <a:pt x="449526" y="48707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grpSp>
          <p:nvGrpSpPr>
            <p:cNvPr id="9" name="Graphic 4">
              <a:extLst>
                <a:ext uri="{FF2B5EF4-FFF2-40B4-BE49-F238E27FC236}">
                  <a16:creationId xmlns:a16="http://schemas.microsoft.com/office/drawing/2014/main" id="{586BE94E-EA6D-4CED-AE90-420E362444F1}"/>
                </a:ext>
              </a:extLst>
            </p:cNvPr>
            <p:cNvGrpSpPr/>
            <p:nvPr/>
          </p:nvGrpSpPr>
          <p:grpSpPr>
            <a:xfrm>
              <a:off x="0" y="3608101"/>
              <a:ext cx="537483" cy="893491"/>
              <a:chOff x="0" y="3608101"/>
              <a:chExt cx="537483" cy="893491"/>
            </a:xfrm>
            <a:solidFill>
              <a:schemeClr val="accent1"/>
            </a:solidFill>
          </p:grpSpPr>
          <p:grpSp>
            <p:nvGrpSpPr>
              <p:cNvPr id="10" name="Graphic 4">
                <a:extLst>
                  <a:ext uri="{FF2B5EF4-FFF2-40B4-BE49-F238E27FC236}">
                    <a16:creationId xmlns:a16="http://schemas.microsoft.com/office/drawing/2014/main" id="{586BE94E-EA6D-4CED-AE90-420E362444F1}"/>
                  </a:ext>
                </a:extLst>
              </p:cNvPr>
              <p:cNvGrpSpPr/>
              <p:nvPr/>
            </p:nvGrpSpPr>
            <p:grpSpPr>
              <a:xfrm>
                <a:off x="0" y="3801693"/>
                <a:ext cx="112127" cy="356642"/>
                <a:chOff x="0" y="3801693"/>
                <a:chExt cx="112127" cy="356642"/>
              </a:xfrm>
              <a:solidFill>
                <a:schemeClr val="accent1"/>
              </a:solidFill>
            </p:grpSpPr>
            <p:grpSp>
              <p:nvGrpSpPr>
                <p:cNvPr id="11" name="Graphic 4">
                  <a:extLst>
                    <a:ext uri="{FF2B5EF4-FFF2-40B4-BE49-F238E27FC236}">
                      <a16:creationId xmlns:a16="http://schemas.microsoft.com/office/drawing/2014/main" id="{586BE94E-EA6D-4CED-AE90-420E362444F1}"/>
                    </a:ext>
                  </a:extLst>
                </p:cNvPr>
                <p:cNvGrpSpPr/>
                <p:nvPr/>
              </p:nvGrpSpPr>
              <p:grpSpPr>
                <a:xfrm>
                  <a:off x="0" y="3801693"/>
                  <a:ext cx="112127" cy="356642"/>
                  <a:chOff x="0" y="3801693"/>
                  <a:chExt cx="112127" cy="356642"/>
                </a:xfrm>
                <a:solidFill>
                  <a:schemeClr val="accent1"/>
                </a:solidFill>
              </p:grpSpPr>
              <p:sp>
                <p:nvSpPr>
                  <p:cNvPr id="12" name="Freeform: Shape 11">
                    <a:extLst>
                      <a:ext uri="{FF2B5EF4-FFF2-40B4-BE49-F238E27FC236}">
                        <a16:creationId xmlns:a16="http://schemas.microsoft.com/office/drawing/2014/main" id="{17DAB81C-BACE-41F7-807C-F0C0C52F5F04}"/>
                      </a:ext>
                    </a:extLst>
                  </p:cNvPr>
                  <p:cNvSpPr/>
                  <p:nvPr/>
                </p:nvSpPr>
                <p:spPr>
                  <a:xfrm>
                    <a:off x="39555" y="4074218"/>
                    <a:ext cx="70936" cy="58497"/>
                  </a:xfrm>
                  <a:custGeom>
                    <a:avLst/>
                    <a:gdLst>
                      <a:gd name="connsiteX0" fmla="*/ 52278 w 70936"/>
                      <a:gd name="connsiteY0" fmla="*/ 57483 h 58497"/>
                      <a:gd name="connsiteX1" fmla="*/ 36550 w 70936"/>
                      <a:gd name="connsiteY1" fmla="*/ 58498 h 58497"/>
                      <a:gd name="connsiteX2" fmla="*/ 23358 w 70936"/>
                      <a:gd name="connsiteY2" fmla="*/ 57483 h 58497"/>
                      <a:gd name="connsiteX3" fmla="*/ 9152 w 70936"/>
                      <a:gd name="connsiteY3" fmla="*/ 53931 h 58497"/>
                      <a:gd name="connsiteX4" fmla="*/ 527 w 70936"/>
                      <a:gd name="connsiteY4" fmla="*/ 41247 h 58497"/>
                      <a:gd name="connsiteX5" fmla="*/ 11689 w 70936"/>
                      <a:gd name="connsiteY5" fmla="*/ 16894 h 58497"/>
                      <a:gd name="connsiteX6" fmla="*/ 49741 w 70936"/>
                      <a:gd name="connsiteY6" fmla="*/ 2180 h 58497"/>
                      <a:gd name="connsiteX7" fmla="*/ 55322 w 70936"/>
                      <a:gd name="connsiteY7" fmla="*/ 6746 h 58497"/>
                      <a:gd name="connsiteX8" fmla="*/ 61918 w 70936"/>
                      <a:gd name="connsiteY8" fmla="*/ 14357 h 58497"/>
                      <a:gd name="connsiteX9" fmla="*/ 67499 w 70936"/>
                      <a:gd name="connsiteY9" fmla="*/ 24504 h 58497"/>
                      <a:gd name="connsiteX10" fmla="*/ 70543 w 70936"/>
                      <a:gd name="connsiteY10" fmla="*/ 39218 h 58497"/>
                      <a:gd name="connsiteX11" fmla="*/ 52278 w 70936"/>
                      <a:gd name="connsiteY11" fmla="*/ 57483 h 584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70936" h="58497">
                        <a:moveTo>
                          <a:pt x="52278" y="57483"/>
                        </a:moveTo>
                        <a:cubicBezTo>
                          <a:pt x="46697" y="58498"/>
                          <a:pt x="41116" y="58498"/>
                          <a:pt x="36550" y="58498"/>
                        </a:cubicBezTo>
                        <a:cubicBezTo>
                          <a:pt x="31983" y="58498"/>
                          <a:pt x="27417" y="57990"/>
                          <a:pt x="23358" y="57483"/>
                        </a:cubicBezTo>
                        <a:cubicBezTo>
                          <a:pt x="18792" y="56975"/>
                          <a:pt x="13211" y="55961"/>
                          <a:pt x="9152" y="53931"/>
                        </a:cubicBezTo>
                        <a:cubicBezTo>
                          <a:pt x="4078" y="51394"/>
                          <a:pt x="2049" y="46321"/>
                          <a:pt x="527" y="41247"/>
                        </a:cubicBezTo>
                        <a:cubicBezTo>
                          <a:pt x="-2010" y="32115"/>
                          <a:pt x="5093" y="22982"/>
                          <a:pt x="11689" y="16894"/>
                        </a:cubicBezTo>
                        <a:cubicBezTo>
                          <a:pt x="22851" y="6746"/>
                          <a:pt x="33505" y="-4923"/>
                          <a:pt x="49741" y="2180"/>
                        </a:cubicBezTo>
                        <a:cubicBezTo>
                          <a:pt x="51771" y="3195"/>
                          <a:pt x="53800" y="4717"/>
                          <a:pt x="55322" y="6746"/>
                        </a:cubicBezTo>
                        <a:cubicBezTo>
                          <a:pt x="57352" y="9283"/>
                          <a:pt x="59381" y="11820"/>
                          <a:pt x="61918" y="14357"/>
                        </a:cubicBezTo>
                        <a:cubicBezTo>
                          <a:pt x="64962" y="16894"/>
                          <a:pt x="68006" y="20445"/>
                          <a:pt x="67499" y="24504"/>
                        </a:cubicBezTo>
                        <a:cubicBezTo>
                          <a:pt x="66992" y="30085"/>
                          <a:pt x="69528" y="33637"/>
                          <a:pt x="70543" y="39218"/>
                        </a:cubicBezTo>
                        <a:cubicBezTo>
                          <a:pt x="73080" y="50887"/>
                          <a:pt x="62933" y="55961"/>
                          <a:pt x="52278" y="57483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3" name="Freeform: Shape 12">
                    <a:extLst>
                      <a:ext uri="{FF2B5EF4-FFF2-40B4-BE49-F238E27FC236}">
                        <a16:creationId xmlns:a16="http://schemas.microsoft.com/office/drawing/2014/main" id="{2A7607D9-93FB-4779-90C8-A42FC20BBD30}"/>
                      </a:ext>
                    </a:extLst>
                  </p:cNvPr>
                  <p:cNvSpPr/>
                  <p:nvPr/>
                </p:nvSpPr>
                <p:spPr>
                  <a:xfrm>
                    <a:off x="0" y="3801693"/>
                    <a:ext cx="73568" cy="335117"/>
                  </a:xfrm>
                  <a:custGeom>
                    <a:avLst/>
                    <a:gdLst>
                      <a:gd name="connsiteX0" fmla="*/ 0 w 73568"/>
                      <a:gd name="connsiteY0" fmla="*/ 9860 h 335117"/>
                      <a:gd name="connsiteX1" fmla="*/ 57840 w 73568"/>
                      <a:gd name="connsiteY1" fmla="*/ 334067 h 335117"/>
                      <a:gd name="connsiteX2" fmla="*/ 73568 w 73568"/>
                      <a:gd name="connsiteY2" fmla="*/ 331530 h 335117"/>
                      <a:gd name="connsiteX3" fmla="*/ 30442 w 73568"/>
                      <a:gd name="connsiteY3" fmla="*/ 4787 h 335117"/>
                      <a:gd name="connsiteX4" fmla="*/ 0 w 73568"/>
                      <a:gd name="connsiteY4" fmla="*/ 9860 h 3351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3568" h="335117">
                        <a:moveTo>
                          <a:pt x="0" y="9860"/>
                        </a:moveTo>
                        <a:lnTo>
                          <a:pt x="57840" y="334067"/>
                        </a:lnTo>
                        <a:cubicBezTo>
                          <a:pt x="62406" y="336604"/>
                          <a:pt x="72553" y="334067"/>
                          <a:pt x="73568" y="331530"/>
                        </a:cubicBezTo>
                        <a:lnTo>
                          <a:pt x="30442" y="4787"/>
                        </a:lnTo>
                        <a:cubicBezTo>
                          <a:pt x="22324" y="-4853"/>
                          <a:pt x="2029" y="1742"/>
                          <a:pt x="0" y="9860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4" name="Freeform: Shape 13">
                    <a:extLst>
                      <a:ext uri="{FF2B5EF4-FFF2-40B4-BE49-F238E27FC236}">
                        <a16:creationId xmlns:a16="http://schemas.microsoft.com/office/drawing/2014/main" id="{1A18CE3F-8B4F-4BA4-99BD-DFCBE7DF232A}"/>
                      </a:ext>
                    </a:extLst>
                  </p:cNvPr>
                  <p:cNvSpPr/>
                  <p:nvPr/>
                </p:nvSpPr>
                <p:spPr>
                  <a:xfrm>
                    <a:off x="22324" y="3801913"/>
                    <a:ext cx="51243" cy="334354"/>
                  </a:xfrm>
                  <a:custGeom>
                    <a:avLst/>
                    <a:gdLst>
                      <a:gd name="connsiteX0" fmla="*/ 46170 w 51243"/>
                      <a:gd name="connsiteY0" fmla="*/ 334354 h 334354"/>
                      <a:gd name="connsiteX1" fmla="*/ 51244 w 51243"/>
                      <a:gd name="connsiteY1" fmla="*/ 331817 h 334354"/>
                      <a:gd name="connsiteX2" fmla="*/ 8118 w 51243"/>
                      <a:gd name="connsiteY2" fmla="*/ 4566 h 334354"/>
                      <a:gd name="connsiteX3" fmla="*/ 0 w 51243"/>
                      <a:gd name="connsiteY3" fmla="*/ 0 h 3343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243" h="334354">
                        <a:moveTo>
                          <a:pt x="46170" y="334354"/>
                        </a:moveTo>
                        <a:cubicBezTo>
                          <a:pt x="48707" y="333847"/>
                          <a:pt x="50737" y="332832"/>
                          <a:pt x="51244" y="331817"/>
                        </a:cubicBezTo>
                        <a:lnTo>
                          <a:pt x="8118" y="4566"/>
                        </a:lnTo>
                        <a:cubicBezTo>
                          <a:pt x="6088" y="2029"/>
                          <a:pt x="3044" y="507"/>
                          <a:pt x="0" y="0"/>
                        </a:cubicBezTo>
                      </a:path>
                    </a:pathLst>
                  </a:custGeom>
                  <a:solidFill>
                    <a:srgbClr val="FFFFFF">
                      <a:alpha val="50000"/>
                    </a:srgbClr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5" name="Freeform: Shape 14">
                    <a:extLst>
                      <a:ext uri="{FF2B5EF4-FFF2-40B4-BE49-F238E27FC236}">
                        <a16:creationId xmlns:a16="http://schemas.microsoft.com/office/drawing/2014/main" id="{8C4C46E8-4AD8-460D-B1CB-1D1ED504631B}"/>
                      </a:ext>
                    </a:extLst>
                  </p:cNvPr>
                  <p:cNvSpPr/>
                  <p:nvPr/>
                </p:nvSpPr>
                <p:spPr>
                  <a:xfrm>
                    <a:off x="49128" y="4129421"/>
                    <a:ext cx="39750" cy="28915"/>
                  </a:xfrm>
                  <a:custGeom>
                    <a:avLst/>
                    <a:gdLst>
                      <a:gd name="connsiteX0" fmla="*/ 86 w 39750"/>
                      <a:gd name="connsiteY0" fmla="*/ 16994 h 28915"/>
                      <a:gd name="connsiteX1" fmla="*/ 21902 w 39750"/>
                      <a:gd name="connsiteY1" fmla="*/ 28664 h 28915"/>
                      <a:gd name="connsiteX2" fmla="*/ 39660 w 39750"/>
                      <a:gd name="connsiteY2" fmla="*/ 11921 h 28915"/>
                      <a:gd name="connsiteX3" fmla="*/ 17844 w 39750"/>
                      <a:gd name="connsiteY3" fmla="*/ 251 h 28915"/>
                      <a:gd name="connsiteX4" fmla="*/ 86 w 39750"/>
                      <a:gd name="connsiteY4" fmla="*/ 16994 h 289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750" h="28915">
                        <a:moveTo>
                          <a:pt x="86" y="16994"/>
                        </a:moveTo>
                        <a:cubicBezTo>
                          <a:pt x="1100" y="24605"/>
                          <a:pt x="10740" y="30186"/>
                          <a:pt x="21902" y="28664"/>
                        </a:cubicBezTo>
                        <a:cubicBezTo>
                          <a:pt x="33065" y="27142"/>
                          <a:pt x="40675" y="20039"/>
                          <a:pt x="39660" y="11921"/>
                        </a:cubicBezTo>
                        <a:cubicBezTo>
                          <a:pt x="38646" y="4310"/>
                          <a:pt x="29006" y="-1271"/>
                          <a:pt x="17844" y="251"/>
                        </a:cubicBezTo>
                        <a:cubicBezTo>
                          <a:pt x="7189" y="1773"/>
                          <a:pt x="-929" y="9384"/>
                          <a:pt x="86" y="16994"/>
                        </a:cubicBezTo>
                        <a:close/>
                      </a:path>
                    </a:pathLst>
                  </a:custGeom>
                  <a:solidFill>
                    <a:srgbClr val="191919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6" name="Freeform: Shape 15">
                    <a:extLst>
                      <a:ext uri="{FF2B5EF4-FFF2-40B4-BE49-F238E27FC236}">
                        <a16:creationId xmlns:a16="http://schemas.microsoft.com/office/drawing/2014/main" id="{B619DC9A-EC0B-40A3-81AF-F37194B433B4}"/>
                      </a:ext>
                    </a:extLst>
                  </p:cNvPr>
                  <p:cNvSpPr/>
                  <p:nvPr/>
                </p:nvSpPr>
                <p:spPr>
                  <a:xfrm>
                    <a:off x="33224" y="4067066"/>
                    <a:ext cx="35392" cy="26152"/>
                  </a:xfrm>
                  <a:custGeom>
                    <a:avLst/>
                    <a:gdLst>
                      <a:gd name="connsiteX0" fmla="*/ 262 w 35392"/>
                      <a:gd name="connsiteY0" fmla="*/ 16942 h 26152"/>
                      <a:gd name="connsiteX1" fmla="*/ 27659 w 35392"/>
                      <a:gd name="connsiteY1" fmla="*/ 24046 h 26152"/>
                      <a:gd name="connsiteX2" fmla="*/ 35270 w 35392"/>
                      <a:gd name="connsiteY2" fmla="*/ 13898 h 26152"/>
                      <a:gd name="connsiteX3" fmla="*/ 31211 w 35392"/>
                      <a:gd name="connsiteY3" fmla="*/ 1214 h 26152"/>
                      <a:gd name="connsiteX4" fmla="*/ 18019 w 35392"/>
                      <a:gd name="connsiteY4" fmla="*/ 707 h 26152"/>
                      <a:gd name="connsiteX5" fmla="*/ 262 w 35392"/>
                      <a:gd name="connsiteY5" fmla="*/ 16942 h 261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5392" h="26152">
                        <a:moveTo>
                          <a:pt x="262" y="16942"/>
                        </a:moveTo>
                        <a:cubicBezTo>
                          <a:pt x="2291" y="29119"/>
                          <a:pt x="19541" y="26582"/>
                          <a:pt x="27659" y="24046"/>
                        </a:cubicBezTo>
                        <a:cubicBezTo>
                          <a:pt x="32733" y="22524"/>
                          <a:pt x="34762" y="18972"/>
                          <a:pt x="35270" y="13898"/>
                        </a:cubicBezTo>
                        <a:cubicBezTo>
                          <a:pt x="35777" y="9839"/>
                          <a:pt x="34762" y="3751"/>
                          <a:pt x="31211" y="1214"/>
                        </a:cubicBezTo>
                        <a:cubicBezTo>
                          <a:pt x="27659" y="-815"/>
                          <a:pt x="21571" y="199"/>
                          <a:pt x="18019" y="707"/>
                        </a:cubicBezTo>
                        <a:cubicBezTo>
                          <a:pt x="8379" y="2229"/>
                          <a:pt x="-1768" y="6288"/>
                          <a:pt x="262" y="16942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7" name="Freeform: Shape 16">
                    <a:extLst>
                      <a:ext uri="{FF2B5EF4-FFF2-40B4-BE49-F238E27FC236}">
                        <a16:creationId xmlns:a16="http://schemas.microsoft.com/office/drawing/2014/main" id="{5F4F980E-3370-4ACF-894C-12FA89F2BEA5}"/>
                      </a:ext>
                    </a:extLst>
                  </p:cNvPr>
                  <p:cNvSpPr/>
                  <p:nvPr/>
                </p:nvSpPr>
                <p:spPr>
                  <a:xfrm>
                    <a:off x="33486" y="4069295"/>
                    <a:ext cx="35008" cy="24430"/>
                  </a:xfrm>
                  <a:custGeom>
                    <a:avLst/>
                    <a:gdLst>
                      <a:gd name="connsiteX0" fmla="*/ 30442 w 35008"/>
                      <a:gd name="connsiteY0" fmla="*/ 4566 h 24430"/>
                      <a:gd name="connsiteX1" fmla="*/ 30949 w 35008"/>
                      <a:gd name="connsiteY1" fmla="*/ 0 h 24430"/>
                      <a:gd name="connsiteX2" fmla="*/ 35008 w 35008"/>
                      <a:gd name="connsiteY2" fmla="*/ 12177 h 24430"/>
                      <a:gd name="connsiteX3" fmla="*/ 27398 w 35008"/>
                      <a:gd name="connsiteY3" fmla="*/ 22324 h 24430"/>
                      <a:gd name="connsiteX4" fmla="*/ 0 w 35008"/>
                      <a:gd name="connsiteY4" fmla="*/ 15221 h 24430"/>
                      <a:gd name="connsiteX5" fmla="*/ 0 w 35008"/>
                      <a:gd name="connsiteY5" fmla="*/ 13191 h 24430"/>
                      <a:gd name="connsiteX6" fmla="*/ 30442 w 35008"/>
                      <a:gd name="connsiteY6" fmla="*/ 4566 h 244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5008" h="24430">
                        <a:moveTo>
                          <a:pt x="30442" y="4566"/>
                        </a:moveTo>
                        <a:cubicBezTo>
                          <a:pt x="30949" y="3044"/>
                          <a:pt x="31457" y="1522"/>
                          <a:pt x="30949" y="0"/>
                        </a:cubicBezTo>
                        <a:cubicBezTo>
                          <a:pt x="34501" y="2537"/>
                          <a:pt x="35008" y="8118"/>
                          <a:pt x="35008" y="12177"/>
                        </a:cubicBezTo>
                        <a:cubicBezTo>
                          <a:pt x="34501" y="17250"/>
                          <a:pt x="32471" y="20802"/>
                          <a:pt x="27398" y="22324"/>
                        </a:cubicBezTo>
                        <a:cubicBezTo>
                          <a:pt x="19280" y="24861"/>
                          <a:pt x="1522" y="27398"/>
                          <a:pt x="0" y="15221"/>
                        </a:cubicBezTo>
                        <a:cubicBezTo>
                          <a:pt x="0" y="14714"/>
                          <a:pt x="0" y="13699"/>
                          <a:pt x="0" y="13191"/>
                        </a:cubicBezTo>
                        <a:cubicBezTo>
                          <a:pt x="8118" y="21309"/>
                          <a:pt x="24354" y="15221"/>
                          <a:pt x="30442" y="4566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8" name="Freeform: Shape 17">
                    <a:extLst>
                      <a:ext uri="{FF2B5EF4-FFF2-40B4-BE49-F238E27FC236}">
                        <a16:creationId xmlns:a16="http://schemas.microsoft.com/office/drawing/2014/main" id="{0E16DE71-DD5C-4C64-8980-4D93691198A1}"/>
                      </a:ext>
                    </a:extLst>
                  </p:cNvPr>
                  <p:cNvSpPr/>
                  <p:nvPr/>
                </p:nvSpPr>
                <p:spPr>
                  <a:xfrm>
                    <a:off x="35959" y="4112315"/>
                    <a:ext cx="40328" cy="22372"/>
                  </a:xfrm>
                  <a:custGeom>
                    <a:avLst/>
                    <a:gdLst>
                      <a:gd name="connsiteX0" fmla="*/ 5137 w 40328"/>
                      <a:gd name="connsiteY0" fmla="*/ 19893 h 22372"/>
                      <a:gd name="connsiteX1" fmla="*/ 20865 w 40328"/>
                      <a:gd name="connsiteY1" fmla="*/ 21416 h 22372"/>
                      <a:gd name="connsiteX2" fmla="*/ 38116 w 40328"/>
                      <a:gd name="connsiteY2" fmla="*/ 16342 h 22372"/>
                      <a:gd name="connsiteX3" fmla="*/ 36086 w 40328"/>
                      <a:gd name="connsiteY3" fmla="*/ 2136 h 22372"/>
                      <a:gd name="connsiteX4" fmla="*/ 1078 w 40328"/>
                      <a:gd name="connsiteY4" fmla="*/ 4165 h 22372"/>
                      <a:gd name="connsiteX5" fmla="*/ 5137 w 40328"/>
                      <a:gd name="connsiteY5" fmla="*/ 19893 h 223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0328" h="22372">
                        <a:moveTo>
                          <a:pt x="5137" y="19893"/>
                        </a:moveTo>
                        <a:cubicBezTo>
                          <a:pt x="9703" y="23445"/>
                          <a:pt x="15792" y="22430"/>
                          <a:pt x="20865" y="21416"/>
                        </a:cubicBezTo>
                        <a:cubicBezTo>
                          <a:pt x="25939" y="20401"/>
                          <a:pt x="34057" y="20401"/>
                          <a:pt x="38116" y="16342"/>
                        </a:cubicBezTo>
                        <a:cubicBezTo>
                          <a:pt x="42175" y="12283"/>
                          <a:pt x="40145" y="4673"/>
                          <a:pt x="36086" y="2136"/>
                        </a:cubicBezTo>
                        <a:cubicBezTo>
                          <a:pt x="31013" y="-1416"/>
                          <a:pt x="4630" y="-401"/>
                          <a:pt x="1078" y="4165"/>
                        </a:cubicBezTo>
                        <a:cubicBezTo>
                          <a:pt x="-1966" y="7209"/>
                          <a:pt x="2093" y="17357"/>
                          <a:pt x="5137" y="19893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9" name="Freeform: Shape 18">
                    <a:extLst>
                      <a:ext uri="{FF2B5EF4-FFF2-40B4-BE49-F238E27FC236}">
                        <a16:creationId xmlns:a16="http://schemas.microsoft.com/office/drawing/2014/main" id="{E0C18C2A-D095-4C5A-B175-8A55ACE4CCBB}"/>
                      </a:ext>
                    </a:extLst>
                  </p:cNvPr>
                  <p:cNvSpPr/>
                  <p:nvPr/>
                </p:nvSpPr>
                <p:spPr>
                  <a:xfrm>
                    <a:off x="37545" y="4112929"/>
                    <a:ext cx="39611" cy="21251"/>
                  </a:xfrm>
                  <a:custGeom>
                    <a:avLst/>
                    <a:gdLst>
                      <a:gd name="connsiteX0" fmla="*/ 21817 w 39611"/>
                      <a:gd name="connsiteY0" fmla="*/ 16743 h 21251"/>
                      <a:gd name="connsiteX1" fmla="*/ 35008 w 39611"/>
                      <a:gd name="connsiteY1" fmla="*/ 3552 h 21251"/>
                      <a:gd name="connsiteX2" fmla="*/ 32471 w 39611"/>
                      <a:gd name="connsiteY2" fmla="*/ 0 h 21251"/>
                      <a:gd name="connsiteX3" fmla="*/ 35008 w 39611"/>
                      <a:gd name="connsiteY3" fmla="*/ 1015 h 21251"/>
                      <a:gd name="connsiteX4" fmla="*/ 37038 w 39611"/>
                      <a:gd name="connsiteY4" fmla="*/ 15221 h 21251"/>
                      <a:gd name="connsiteX5" fmla="*/ 19787 w 39611"/>
                      <a:gd name="connsiteY5" fmla="*/ 20295 h 21251"/>
                      <a:gd name="connsiteX6" fmla="*/ 4059 w 39611"/>
                      <a:gd name="connsiteY6" fmla="*/ 18773 h 21251"/>
                      <a:gd name="connsiteX7" fmla="*/ 0 w 39611"/>
                      <a:gd name="connsiteY7" fmla="*/ 12177 h 21251"/>
                      <a:gd name="connsiteX8" fmla="*/ 21817 w 39611"/>
                      <a:gd name="connsiteY8" fmla="*/ 16743 h 212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9611" h="21251">
                        <a:moveTo>
                          <a:pt x="21817" y="16743"/>
                        </a:moveTo>
                        <a:cubicBezTo>
                          <a:pt x="28920" y="15221"/>
                          <a:pt x="36023" y="12177"/>
                          <a:pt x="35008" y="3552"/>
                        </a:cubicBezTo>
                        <a:cubicBezTo>
                          <a:pt x="34501" y="2030"/>
                          <a:pt x="33486" y="1015"/>
                          <a:pt x="32471" y="0"/>
                        </a:cubicBezTo>
                        <a:cubicBezTo>
                          <a:pt x="33486" y="507"/>
                          <a:pt x="34501" y="507"/>
                          <a:pt x="35008" y="1015"/>
                        </a:cubicBezTo>
                        <a:cubicBezTo>
                          <a:pt x="39575" y="4059"/>
                          <a:pt x="41604" y="11162"/>
                          <a:pt x="37038" y="15221"/>
                        </a:cubicBezTo>
                        <a:cubicBezTo>
                          <a:pt x="32979" y="19280"/>
                          <a:pt x="24861" y="19280"/>
                          <a:pt x="19787" y="20295"/>
                        </a:cubicBezTo>
                        <a:cubicBezTo>
                          <a:pt x="14714" y="21309"/>
                          <a:pt x="8118" y="22324"/>
                          <a:pt x="4059" y="18773"/>
                        </a:cubicBezTo>
                        <a:cubicBezTo>
                          <a:pt x="2537" y="17758"/>
                          <a:pt x="1015" y="14714"/>
                          <a:pt x="0" y="12177"/>
                        </a:cubicBezTo>
                        <a:cubicBezTo>
                          <a:pt x="5074" y="18773"/>
                          <a:pt x="14206" y="19280"/>
                          <a:pt x="21817" y="16743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F9431C95-3BF6-4917-A389-C70F065151CD}"/>
                      </a:ext>
                    </a:extLst>
                  </p:cNvPr>
                  <p:cNvSpPr/>
                  <p:nvPr/>
                </p:nvSpPr>
                <p:spPr>
                  <a:xfrm>
                    <a:off x="30528" y="4090860"/>
                    <a:ext cx="40272" cy="24702"/>
                  </a:xfrm>
                  <a:custGeom>
                    <a:avLst/>
                    <a:gdLst>
                      <a:gd name="connsiteX0" fmla="*/ 34414 w 40272"/>
                      <a:gd name="connsiteY0" fmla="*/ 21054 h 24702"/>
                      <a:gd name="connsiteX1" fmla="*/ 33906 w 40272"/>
                      <a:gd name="connsiteY1" fmla="*/ 2788 h 24702"/>
                      <a:gd name="connsiteX2" fmla="*/ 15134 w 40272"/>
                      <a:gd name="connsiteY2" fmla="*/ 252 h 24702"/>
                      <a:gd name="connsiteX3" fmla="*/ 420 w 40272"/>
                      <a:gd name="connsiteY3" fmla="*/ 6340 h 24702"/>
                      <a:gd name="connsiteX4" fmla="*/ 1435 w 40272"/>
                      <a:gd name="connsiteY4" fmla="*/ 16487 h 24702"/>
                      <a:gd name="connsiteX5" fmla="*/ 15641 w 40272"/>
                      <a:gd name="connsiteY5" fmla="*/ 24605 h 24702"/>
                      <a:gd name="connsiteX6" fmla="*/ 34414 w 40272"/>
                      <a:gd name="connsiteY6" fmla="*/ 21054 h 247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0272" h="24702">
                        <a:moveTo>
                          <a:pt x="34414" y="21054"/>
                        </a:moveTo>
                        <a:cubicBezTo>
                          <a:pt x="43039" y="17502"/>
                          <a:pt x="41517" y="6340"/>
                          <a:pt x="33906" y="2788"/>
                        </a:cubicBezTo>
                        <a:cubicBezTo>
                          <a:pt x="27818" y="-256"/>
                          <a:pt x="21222" y="-256"/>
                          <a:pt x="15134" y="252"/>
                        </a:cubicBezTo>
                        <a:cubicBezTo>
                          <a:pt x="11075" y="759"/>
                          <a:pt x="1942" y="1774"/>
                          <a:pt x="420" y="6340"/>
                        </a:cubicBezTo>
                        <a:cubicBezTo>
                          <a:pt x="-594" y="9384"/>
                          <a:pt x="420" y="13443"/>
                          <a:pt x="1435" y="16487"/>
                        </a:cubicBezTo>
                        <a:cubicBezTo>
                          <a:pt x="3465" y="22068"/>
                          <a:pt x="10060" y="24098"/>
                          <a:pt x="15641" y="24605"/>
                        </a:cubicBezTo>
                        <a:cubicBezTo>
                          <a:pt x="22237" y="25112"/>
                          <a:pt x="28833" y="23590"/>
                          <a:pt x="34414" y="21054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476C00B2-ECD5-48AC-8B97-71494BE3F7C8}"/>
                      </a:ext>
                    </a:extLst>
                  </p:cNvPr>
                  <p:cNvSpPr/>
                  <p:nvPr/>
                </p:nvSpPr>
                <p:spPr>
                  <a:xfrm>
                    <a:off x="30441" y="4094664"/>
                    <a:ext cx="40335" cy="21406"/>
                  </a:xfrm>
                  <a:custGeom>
                    <a:avLst/>
                    <a:gdLst>
                      <a:gd name="connsiteX0" fmla="*/ 32979 w 40335"/>
                      <a:gd name="connsiteY0" fmla="*/ 8118 h 21406"/>
                      <a:gd name="connsiteX1" fmla="*/ 35516 w 40335"/>
                      <a:gd name="connsiteY1" fmla="*/ 0 h 21406"/>
                      <a:gd name="connsiteX2" fmla="*/ 34501 w 40335"/>
                      <a:gd name="connsiteY2" fmla="*/ 17758 h 21406"/>
                      <a:gd name="connsiteX3" fmla="*/ 15728 w 40335"/>
                      <a:gd name="connsiteY3" fmla="*/ 21309 h 21406"/>
                      <a:gd name="connsiteX4" fmla="*/ 1522 w 40335"/>
                      <a:gd name="connsiteY4" fmla="*/ 13191 h 21406"/>
                      <a:gd name="connsiteX5" fmla="*/ 0 w 40335"/>
                      <a:gd name="connsiteY5" fmla="*/ 7610 h 21406"/>
                      <a:gd name="connsiteX6" fmla="*/ 32979 w 40335"/>
                      <a:gd name="connsiteY6" fmla="*/ 8118 h 214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0335" h="21406">
                        <a:moveTo>
                          <a:pt x="32979" y="8118"/>
                        </a:moveTo>
                        <a:cubicBezTo>
                          <a:pt x="35008" y="6088"/>
                          <a:pt x="36023" y="3044"/>
                          <a:pt x="35516" y="0"/>
                        </a:cubicBezTo>
                        <a:cubicBezTo>
                          <a:pt x="41604" y="4059"/>
                          <a:pt x="42619" y="14206"/>
                          <a:pt x="34501" y="17758"/>
                        </a:cubicBezTo>
                        <a:cubicBezTo>
                          <a:pt x="28412" y="20295"/>
                          <a:pt x="21817" y="21817"/>
                          <a:pt x="15728" y="21309"/>
                        </a:cubicBezTo>
                        <a:cubicBezTo>
                          <a:pt x="10147" y="20802"/>
                          <a:pt x="3552" y="18772"/>
                          <a:pt x="1522" y="13191"/>
                        </a:cubicBezTo>
                        <a:cubicBezTo>
                          <a:pt x="1015" y="11669"/>
                          <a:pt x="507" y="9640"/>
                          <a:pt x="0" y="7610"/>
                        </a:cubicBezTo>
                        <a:cubicBezTo>
                          <a:pt x="8118" y="16743"/>
                          <a:pt x="25876" y="16743"/>
                          <a:pt x="32979" y="8118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22" name="Freeform: Shape 21">
                    <a:extLst>
                      <a:ext uri="{FF2B5EF4-FFF2-40B4-BE49-F238E27FC236}">
                        <a16:creationId xmlns:a16="http://schemas.microsoft.com/office/drawing/2014/main" id="{0F815CA6-9C3E-4C2B-B956-DA1D832B093F}"/>
                      </a:ext>
                    </a:extLst>
                  </p:cNvPr>
                  <p:cNvSpPr/>
                  <p:nvPr/>
                </p:nvSpPr>
                <p:spPr>
                  <a:xfrm>
                    <a:off x="60721" y="4058048"/>
                    <a:ext cx="51406" cy="47872"/>
                  </a:xfrm>
                  <a:custGeom>
                    <a:avLst/>
                    <a:gdLst>
                      <a:gd name="connsiteX0" fmla="*/ 51406 w 51406"/>
                      <a:gd name="connsiteY0" fmla="*/ 30527 h 47872"/>
                      <a:gd name="connsiteX1" fmla="*/ 9295 w 51406"/>
                      <a:gd name="connsiteY1" fmla="*/ 85 h 47872"/>
                      <a:gd name="connsiteX2" fmla="*/ 162 w 51406"/>
                      <a:gd name="connsiteY2" fmla="*/ 12262 h 47872"/>
                      <a:gd name="connsiteX3" fmla="*/ 3714 w 51406"/>
                      <a:gd name="connsiteY3" fmla="*/ 30019 h 47872"/>
                      <a:gd name="connsiteX4" fmla="*/ 5236 w 51406"/>
                      <a:gd name="connsiteY4" fmla="*/ 46255 h 47872"/>
                      <a:gd name="connsiteX5" fmla="*/ 20457 w 51406"/>
                      <a:gd name="connsiteY5" fmla="*/ 40167 h 47872"/>
                      <a:gd name="connsiteX6" fmla="*/ 22486 w 51406"/>
                      <a:gd name="connsiteY6" fmla="*/ 18350 h 47872"/>
                      <a:gd name="connsiteX7" fmla="*/ 46840 w 51406"/>
                      <a:gd name="connsiteY7" fmla="*/ 34586 h 47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51406" h="47872">
                        <a:moveTo>
                          <a:pt x="51406" y="30527"/>
                        </a:moveTo>
                        <a:cubicBezTo>
                          <a:pt x="50391" y="17843"/>
                          <a:pt x="38215" y="-1437"/>
                          <a:pt x="9295" y="85"/>
                        </a:cubicBezTo>
                        <a:cubicBezTo>
                          <a:pt x="3206" y="592"/>
                          <a:pt x="1177" y="7695"/>
                          <a:pt x="162" y="12262"/>
                        </a:cubicBezTo>
                        <a:cubicBezTo>
                          <a:pt x="-853" y="18350"/>
                          <a:pt x="3206" y="23931"/>
                          <a:pt x="3714" y="30019"/>
                        </a:cubicBezTo>
                        <a:cubicBezTo>
                          <a:pt x="4221" y="35093"/>
                          <a:pt x="670" y="42704"/>
                          <a:pt x="5236" y="46255"/>
                        </a:cubicBezTo>
                        <a:cubicBezTo>
                          <a:pt x="10817" y="50822"/>
                          <a:pt x="17920" y="44733"/>
                          <a:pt x="20457" y="40167"/>
                        </a:cubicBezTo>
                        <a:cubicBezTo>
                          <a:pt x="24516" y="33064"/>
                          <a:pt x="24516" y="25961"/>
                          <a:pt x="22486" y="18350"/>
                        </a:cubicBezTo>
                        <a:cubicBezTo>
                          <a:pt x="25530" y="30019"/>
                          <a:pt x="32126" y="38137"/>
                          <a:pt x="46840" y="34586"/>
                        </a:cubicBezTo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8FE5EEA7-9E5A-4B8A-AA3B-A38775AB96EA}"/>
                      </a:ext>
                    </a:extLst>
                  </p:cNvPr>
                  <p:cNvSpPr/>
                  <p:nvPr/>
                </p:nvSpPr>
                <p:spPr>
                  <a:xfrm>
                    <a:off x="60214" y="4058017"/>
                    <a:ext cx="47347" cy="47903"/>
                  </a:xfrm>
                  <a:custGeom>
                    <a:avLst/>
                    <a:gdLst>
                      <a:gd name="connsiteX0" fmla="*/ 47347 w 47347"/>
                      <a:gd name="connsiteY0" fmla="*/ 24977 h 47903"/>
                      <a:gd name="connsiteX1" fmla="*/ 9295 w 47347"/>
                      <a:gd name="connsiteY1" fmla="*/ 116 h 47903"/>
                      <a:gd name="connsiteX2" fmla="*/ 162 w 47347"/>
                      <a:gd name="connsiteY2" fmla="*/ 12293 h 47903"/>
                      <a:gd name="connsiteX3" fmla="*/ 3714 w 47347"/>
                      <a:gd name="connsiteY3" fmla="*/ 30051 h 47903"/>
                      <a:gd name="connsiteX4" fmla="*/ 5236 w 47347"/>
                      <a:gd name="connsiteY4" fmla="*/ 46287 h 47903"/>
                      <a:gd name="connsiteX5" fmla="*/ 20457 w 47347"/>
                      <a:gd name="connsiteY5" fmla="*/ 40198 h 47903"/>
                      <a:gd name="connsiteX6" fmla="*/ 22486 w 47347"/>
                      <a:gd name="connsiteY6" fmla="*/ 18381 h 47903"/>
                      <a:gd name="connsiteX7" fmla="*/ 46840 w 47347"/>
                      <a:gd name="connsiteY7" fmla="*/ 34617 h 479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7347" h="47903">
                        <a:moveTo>
                          <a:pt x="47347" y="24977"/>
                        </a:moveTo>
                        <a:cubicBezTo>
                          <a:pt x="46332" y="12293"/>
                          <a:pt x="38722" y="-1406"/>
                          <a:pt x="9295" y="116"/>
                        </a:cubicBezTo>
                        <a:cubicBezTo>
                          <a:pt x="3206" y="624"/>
                          <a:pt x="1177" y="7727"/>
                          <a:pt x="162" y="12293"/>
                        </a:cubicBezTo>
                        <a:cubicBezTo>
                          <a:pt x="-853" y="18381"/>
                          <a:pt x="3206" y="23963"/>
                          <a:pt x="3714" y="30051"/>
                        </a:cubicBezTo>
                        <a:cubicBezTo>
                          <a:pt x="4221" y="35124"/>
                          <a:pt x="670" y="42735"/>
                          <a:pt x="5236" y="46287"/>
                        </a:cubicBezTo>
                        <a:cubicBezTo>
                          <a:pt x="10817" y="50853"/>
                          <a:pt x="17920" y="44764"/>
                          <a:pt x="20457" y="40198"/>
                        </a:cubicBezTo>
                        <a:cubicBezTo>
                          <a:pt x="24516" y="33095"/>
                          <a:pt x="24516" y="25992"/>
                          <a:pt x="22486" y="18381"/>
                        </a:cubicBezTo>
                        <a:cubicBezTo>
                          <a:pt x="25530" y="30051"/>
                          <a:pt x="32126" y="38169"/>
                          <a:pt x="46840" y="34617"/>
                        </a:cubicBezTo>
                      </a:path>
                    </a:pathLst>
                  </a:custGeom>
                  <a:noFill/>
                  <a:ln w="1268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</p:grp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C055031E-70B4-4A06-8727-92B4C56F3C7D}"/>
                    </a:ext>
                  </a:extLst>
                </p:cNvPr>
                <p:cNvSpPr/>
                <p:nvPr/>
              </p:nvSpPr>
              <p:spPr>
                <a:xfrm>
                  <a:off x="57332" y="4106333"/>
                  <a:ext cx="5073" cy="5073"/>
                </a:xfrm>
                <a:custGeom>
                  <a:avLst/>
                  <a:gdLst>
                    <a:gd name="connsiteX0" fmla="*/ 0 w 5073"/>
                    <a:gd name="connsiteY0" fmla="*/ 0 h 5073"/>
                    <a:gd name="connsiteX1" fmla="*/ 0 w 5073"/>
                    <a:gd name="connsiteY1" fmla="*/ 0 h 5073"/>
                    <a:gd name="connsiteX2" fmla="*/ 0 w 5073"/>
                    <a:gd name="connsiteY2" fmla="*/ 0 h 5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073" h="5073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62D712F5-8B5A-4EBF-94C4-6FD3F90F4B75}"/>
                    </a:ext>
                  </a:extLst>
                </p:cNvPr>
                <p:cNvSpPr/>
                <p:nvPr/>
              </p:nvSpPr>
              <p:spPr>
                <a:xfrm>
                  <a:off x="57332" y="4106333"/>
                  <a:ext cx="5073" cy="5073"/>
                </a:xfrm>
                <a:custGeom>
                  <a:avLst/>
                  <a:gdLst>
                    <a:gd name="connsiteX0" fmla="*/ 0 w 5073"/>
                    <a:gd name="connsiteY0" fmla="*/ 0 h 5073"/>
                    <a:gd name="connsiteX1" fmla="*/ 0 w 5073"/>
                    <a:gd name="connsiteY1" fmla="*/ 0 h 5073"/>
                    <a:gd name="connsiteX2" fmla="*/ 0 w 5073"/>
                    <a:gd name="connsiteY2" fmla="*/ 0 h 5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073" h="5073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CBBA3C9A-D3E1-4773-B855-880351A1B308}"/>
                  </a:ext>
                </a:extLst>
              </p:cNvPr>
              <p:cNvSpPr/>
              <p:nvPr/>
            </p:nvSpPr>
            <p:spPr>
              <a:xfrm>
                <a:off x="168229" y="4054074"/>
                <a:ext cx="26449" cy="84222"/>
              </a:xfrm>
              <a:custGeom>
                <a:avLst/>
                <a:gdLst>
                  <a:gd name="connsiteX0" fmla="*/ 17467 w 26449"/>
                  <a:gd name="connsiteY0" fmla="*/ 84223 h 84222"/>
                  <a:gd name="connsiteX1" fmla="*/ 6812 w 26449"/>
                  <a:gd name="connsiteY1" fmla="*/ 0 h 84222"/>
                  <a:gd name="connsiteX2" fmla="*/ 17467 w 26449"/>
                  <a:gd name="connsiteY2" fmla="*/ 84223 h 84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449" h="84222">
                    <a:moveTo>
                      <a:pt x="17467" y="84223"/>
                    </a:moveTo>
                    <a:cubicBezTo>
                      <a:pt x="10871" y="82701"/>
                      <a:pt x="-10946" y="11669"/>
                      <a:pt x="6812" y="0"/>
                    </a:cubicBezTo>
                    <a:cubicBezTo>
                      <a:pt x="26599" y="23339"/>
                      <a:pt x="33702" y="63928"/>
                      <a:pt x="17467" y="84223"/>
                    </a:cubicBezTo>
                    <a:close/>
                  </a:path>
                </a:pathLst>
              </a:custGeom>
              <a:solidFill>
                <a:srgbClr val="002444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grpSp>
            <p:nvGrpSpPr>
              <p:cNvPr id="27" name="Graphic 4">
                <a:extLst>
                  <a:ext uri="{FF2B5EF4-FFF2-40B4-BE49-F238E27FC236}">
                    <a16:creationId xmlns:a16="http://schemas.microsoft.com/office/drawing/2014/main" id="{586BE94E-EA6D-4CED-AE90-420E362444F1}"/>
                  </a:ext>
                </a:extLst>
              </p:cNvPr>
              <p:cNvGrpSpPr/>
              <p:nvPr/>
            </p:nvGrpSpPr>
            <p:grpSpPr>
              <a:xfrm>
                <a:off x="423412" y="4072103"/>
                <a:ext cx="114070" cy="178828"/>
                <a:chOff x="423412" y="4072103"/>
                <a:chExt cx="114070" cy="178828"/>
              </a:xfrm>
              <a:solidFill>
                <a:schemeClr val="accent1"/>
              </a:solidFill>
            </p:grpSpPr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49D5BED7-5FB8-425A-B555-C3CD65669C20}"/>
                    </a:ext>
                  </a:extLst>
                </p:cNvPr>
                <p:cNvSpPr/>
                <p:nvPr/>
              </p:nvSpPr>
              <p:spPr>
                <a:xfrm rot="-3087821">
                  <a:off x="445468" y="4081073"/>
                  <a:ext cx="52765" cy="61897"/>
                </a:xfrm>
                <a:custGeom>
                  <a:avLst/>
                  <a:gdLst>
                    <a:gd name="connsiteX0" fmla="*/ 0 w 52765"/>
                    <a:gd name="connsiteY0" fmla="*/ 0 h 61897"/>
                    <a:gd name="connsiteX1" fmla="*/ 52765 w 52765"/>
                    <a:gd name="connsiteY1" fmla="*/ 0 h 61897"/>
                    <a:gd name="connsiteX2" fmla="*/ 52765 w 52765"/>
                    <a:gd name="connsiteY2" fmla="*/ 61898 h 61897"/>
                    <a:gd name="connsiteX3" fmla="*/ 0 w 52765"/>
                    <a:gd name="connsiteY3" fmla="*/ 61898 h 618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2765" h="61897">
                      <a:moveTo>
                        <a:pt x="0" y="0"/>
                      </a:moveTo>
                      <a:lnTo>
                        <a:pt x="52765" y="0"/>
                      </a:lnTo>
                      <a:lnTo>
                        <a:pt x="52765" y="61898"/>
                      </a:lnTo>
                      <a:lnTo>
                        <a:pt x="0" y="61898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grpSp>
              <p:nvGrpSpPr>
                <p:cNvPr id="29" name="Graphic 4">
                  <a:extLst>
                    <a:ext uri="{FF2B5EF4-FFF2-40B4-BE49-F238E27FC236}">
                      <a16:creationId xmlns:a16="http://schemas.microsoft.com/office/drawing/2014/main" id="{586BE94E-EA6D-4CED-AE90-420E362444F1}"/>
                    </a:ext>
                  </a:extLst>
                </p:cNvPr>
                <p:cNvGrpSpPr/>
                <p:nvPr/>
              </p:nvGrpSpPr>
              <p:grpSpPr>
                <a:xfrm>
                  <a:off x="423412" y="4077920"/>
                  <a:ext cx="114070" cy="173011"/>
                  <a:chOff x="423412" y="4077920"/>
                  <a:chExt cx="114070" cy="173011"/>
                </a:xfrm>
                <a:solidFill>
                  <a:schemeClr val="accent1"/>
                </a:solidFill>
              </p:grpSpPr>
              <p:sp>
                <p:nvSpPr>
                  <p:cNvPr id="30" name="Freeform: Shape 29">
                    <a:extLst>
                      <a:ext uri="{FF2B5EF4-FFF2-40B4-BE49-F238E27FC236}">
                        <a16:creationId xmlns:a16="http://schemas.microsoft.com/office/drawing/2014/main" id="{38F7EB1A-60C8-4E28-9FC6-36E2987B12C0}"/>
                      </a:ext>
                    </a:extLst>
                  </p:cNvPr>
                  <p:cNvSpPr/>
                  <p:nvPr/>
                </p:nvSpPr>
                <p:spPr>
                  <a:xfrm>
                    <a:off x="439687" y="4227353"/>
                    <a:ext cx="18565" cy="9090"/>
                  </a:xfrm>
                  <a:custGeom>
                    <a:avLst/>
                    <a:gdLst>
                      <a:gd name="connsiteX0" fmla="*/ 1214 w 18565"/>
                      <a:gd name="connsiteY0" fmla="*/ 1762 h 9090"/>
                      <a:gd name="connsiteX1" fmla="*/ 6795 w 18565"/>
                      <a:gd name="connsiteY1" fmla="*/ 2270 h 9090"/>
                      <a:gd name="connsiteX2" fmla="*/ 11361 w 18565"/>
                      <a:gd name="connsiteY2" fmla="*/ 747 h 9090"/>
                      <a:gd name="connsiteX3" fmla="*/ 18464 w 18565"/>
                      <a:gd name="connsiteY3" fmla="*/ 2777 h 9090"/>
                      <a:gd name="connsiteX4" fmla="*/ 16435 w 18565"/>
                      <a:gd name="connsiteY4" fmla="*/ 7343 h 9090"/>
                      <a:gd name="connsiteX5" fmla="*/ 11361 w 18565"/>
                      <a:gd name="connsiteY5" fmla="*/ 8865 h 9090"/>
                      <a:gd name="connsiteX6" fmla="*/ 5273 w 18565"/>
                      <a:gd name="connsiteY6" fmla="*/ 8865 h 9090"/>
                      <a:gd name="connsiteX7" fmla="*/ 199 w 18565"/>
                      <a:gd name="connsiteY7" fmla="*/ 1255 h 90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8565" h="9090">
                        <a:moveTo>
                          <a:pt x="1214" y="1762"/>
                        </a:moveTo>
                        <a:cubicBezTo>
                          <a:pt x="2229" y="2777"/>
                          <a:pt x="5273" y="2777"/>
                          <a:pt x="6795" y="2270"/>
                        </a:cubicBezTo>
                        <a:cubicBezTo>
                          <a:pt x="8317" y="1762"/>
                          <a:pt x="9839" y="1255"/>
                          <a:pt x="11361" y="747"/>
                        </a:cubicBezTo>
                        <a:cubicBezTo>
                          <a:pt x="13898" y="-267"/>
                          <a:pt x="17449" y="-775"/>
                          <a:pt x="18464" y="2777"/>
                        </a:cubicBezTo>
                        <a:cubicBezTo>
                          <a:pt x="18972" y="4299"/>
                          <a:pt x="17449" y="5821"/>
                          <a:pt x="16435" y="7343"/>
                        </a:cubicBezTo>
                        <a:cubicBezTo>
                          <a:pt x="15420" y="8358"/>
                          <a:pt x="12883" y="8865"/>
                          <a:pt x="11361" y="8865"/>
                        </a:cubicBezTo>
                        <a:cubicBezTo>
                          <a:pt x="9332" y="8865"/>
                          <a:pt x="7302" y="9373"/>
                          <a:pt x="5273" y="8865"/>
                        </a:cubicBezTo>
                        <a:cubicBezTo>
                          <a:pt x="2229" y="7851"/>
                          <a:pt x="-816" y="5314"/>
                          <a:pt x="199" y="1255"/>
                        </a:cubicBezTo>
                      </a:path>
                    </a:pathLst>
                  </a:custGeom>
                  <a:solidFill>
                    <a:srgbClr val="C68C6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C7C77A76-4C88-44FE-97DD-C97D31607495}"/>
                      </a:ext>
                    </a:extLst>
                  </p:cNvPr>
                  <p:cNvSpPr/>
                  <p:nvPr/>
                </p:nvSpPr>
                <p:spPr>
                  <a:xfrm>
                    <a:off x="440701" y="4233442"/>
                    <a:ext cx="18564" cy="9090"/>
                  </a:xfrm>
                  <a:custGeom>
                    <a:avLst/>
                    <a:gdLst>
                      <a:gd name="connsiteX0" fmla="*/ 1214 w 18564"/>
                      <a:gd name="connsiteY0" fmla="*/ 1762 h 9090"/>
                      <a:gd name="connsiteX1" fmla="*/ 6795 w 18564"/>
                      <a:gd name="connsiteY1" fmla="*/ 2270 h 9090"/>
                      <a:gd name="connsiteX2" fmla="*/ 11361 w 18564"/>
                      <a:gd name="connsiteY2" fmla="*/ 748 h 9090"/>
                      <a:gd name="connsiteX3" fmla="*/ 18464 w 18564"/>
                      <a:gd name="connsiteY3" fmla="*/ 2777 h 9090"/>
                      <a:gd name="connsiteX4" fmla="*/ 16435 w 18564"/>
                      <a:gd name="connsiteY4" fmla="*/ 7343 h 9090"/>
                      <a:gd name="connsiteX5" fmla="*/ 11361 w 18564"/>
                      <a:gd name="connsiteY5" fmla="*/ 8865 h 9090"/>
                      <a:gd name="connsiteX6" fmla="*/ 5273 w 18564"/>
                      <a:gd name="connsiteY6" fmla="*/ 8865 h 9090"/>
                      <a:gd name="connsiteX7" fmla="*/ 199 w 18564"/>
                      <a:gd name="connsiteY7" fmla="*/ 1255 h 90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8564" h="9090">
                        <a:moveTo>
                          <a:pt x="1214" y="1762"/>
                        </a:moveTo>
                        <a:cubicBezTo>
                          <a:pt x="2229" y="2777"/>
                          <a:pt x="5273" y="2777"/>
                          <a:pt x="6795" y="2270"/>
                        </a:cubicBezTo>
                        <a:cubicBezTo>
                          <a:pt x="8317" y="1762"/>
                          <a:pt x="9839" y="1255"/>
                          <a:pt x="11361" y="748"/>
                        </a:cubicBezTo>
                        <a:cubicBezTo>
                          <a:pt x="13898" y="-267"/>
                          <a:pt x="17449" y="-775"/>
                          <a:pt x="18464" y="2777"/>
                        </a:cubicBezTo>
                        <a:cubicBezTo>
                          <a:pt x="18972" y="4299"/>
                          <a:pt x="17449" y="5821"/>
                          <a:pt x="16435" y="7343"/>
                        </a:cubicBezTo>
                        <a:cubicBezTo>
                          <a:pt x="15420" y="8358"/>
                          <a:pt x="12883" y="8865"/>
                          <a:pt x="11361" y="8865"/>
                        </a:cubicBezTo>
                        <a:cubicBezTo>
                          <a:pt x="9332" y="8865"/>
                          <a:pt x="7302" y="9373"/>
                          <a:pt x="5273" y="8865"/>
                        </a:cubicBezTo>
                        <a:cubicBezTo>
                          <a:pt x="2229" y="7851"/>
                          <a:pt x="-816" y="5314"/>
                          <a:pt x="199" y="1255"/>
                        </a:cubicBezTo>
                      </a:path>
                    </a:pathLst>
                  </a:custGeom>
                  <a:solidFill>
                    <a:srgbClr val="D69D7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32" name="Freeform: Shape 31">
                    <a:extLst>
                      <a:ext uri="{FF2B5EF4-FFF2-40B4-BE49-F238E27FC236}">
                        <a16:creationId xmlns:a16="http://schemas.microsoft.com/office/drawing/2014/main" id="{4477452C-6F76-4510-A5CD-C29383C89441}"/>
                      </a:ext>
                    </a:extLst>
                  </p:cNvPr>
                  <p:cNvSpPr/>
                  <p:nvPr/>
                </p:nvSpPr>
                <p:spPr>
                  <a:xfrm>
                    <a:off x="423412" y="4169493"/>
                    <a:ext cx="39962" cy="81439"/>
                  </a:xfrm>
                  <a:custGeom>
                    <a:avLst/>
                    <a:gdLst>
                      <a:gd name="connsiteX0" fmla="*/ 39812 w 39962"/>
                      <a:gd name="connsiteY0" fmla="*/ 33747 h 81439"/>
                      <a:gd name="connsiteX1" fmla="*/ 22054 w 39962"/>
                      <a:gd name="connsiteY1" fmla="*/ 60637 h 81439"/>
                      <a:gd name="connsiteX2" fmla="*/ 23069 w 39962"/>
                      <a:gd name="connsiteY2" fmla="*/ 69770 h 81439"/>
                      <a:gd name="connsiteX3" fmla="*/ 36768 w 39962"/>
                      <a:gd name="connsiteY3" fmla="*/ 75351 h 81439"/>
                      <a:gd name="connsiteX4" fmla="*/ 14444 w 39962"/>
                      <a:gd name="connsiteY4" fmla="*/ 78395 h 81439"/>
                      <a:gd name="connsiteX5" fmla="*/ 15966 w 39962"/>
                      <a:gd name="connsiteY5" fmla="*/ 2290 h 81439"/>
                      <a:gd name="connsiteX6" fmla="*/ 39812 w 39962"/>
                      <a:gd name="connsiteY6" fmla="*/ 33747 h 814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9962" h="81439">
                        <a:moveTo>
                          <a:pt x="39812" y="33747"/>
                        </a:moveTo>
                        <a:cubicBezTo>
                          <a:pt x="39812" y="33747"/>
                          <a:pt x="35246" y="59115"/>
                          <a:pt x="22054" y="60637"/>
                        </a:cubicBezTo>
                        <a:cubicBezTo>
                          <a:pt x="23069" y="62667"/>
                          <a:pt x="24591" y="66218"/>
                          <a:pt x="23069" y="69770"/>
                        </a:cubicBezTo>
                        <a:cubicBezTo>
                          <a:pt x="29158" y="72307"/>
                          <a:pt x="36261" y="70785"/>
                          <a:pt x="36768" y="75351"/>
                        </a:cubicBezTo>
                        <a:cubicBezTo>
                          <a:pt x="37275" y="79410"/>
                          <a:pt x="28650" y="84991"/>
                          <a:pt x="14444" y="78395"/>
                        </a:cubicBezTo>
                        <a:cubicBezTo>
                          <a:pt x="7341" y="74336"/>
                          <a:pt x="-14983" y="24107"/>
                          <a:pt x="15966" y="2290"/>
                        </a:cubicBezTo>
                        <a:cubicBezTo>
                          <a:pt x="43364" y="-10394"/>
                          <a:pt x="39812" y="33747"/>
                          <a:pt x="39812" y="33747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33" name="Freeform: Shape 32">
                    <a:extLst>
                      <a:ext uri="{FF2B5EF4-FFF2-40B4-BE49-F238E27FC236}">
                        <a16:creationId xmlns:a16="http://schemas.microsoft.com/office/drawing/2014/main" id="{5C436656-FABC-4FEC-9B85-1CD6BDED86BF}"/>
                      </a:ext>
                    </a:extLst>
                  </p:cNvPr>
                  <p:cNvSpPr/>
                  <p:nvPr/>
                </p:nvSpPr>
                <p:spPr>
                  <a:xfrm>
                    <a:off x="438871" y="4077920"/>
                    <a:ext cx="98612" cy="125319"/>
                  </a:xfrm>
                  <a:custGeom>
                    <a:avLst/>
                    <a:gdLst>
                      <a:gd name="connsiteX0" fmla="*/ 24354 w 98612"/>
                      <a:gd name="connsiteY0" fmla="*/ 125319 h 125319"/>
                      <a:gd name="connsiteX1" fmla="*/ 94877 w 98612"/>
                      <a:gd name="connsiteY1" fmla="*/ 64436 h 125319"/>
                      <a:gd name="connsiteX2" fmla="*/ 64435 w 98612"/>
                      <a:gd name="connsiteY2" fmla="*/ 0 h 125319"/>
                      <a:gd name="connsiteX3" fmla="*/ 0 w 98612"/>
                      <a:gd name="connsiteY3" fmla="*/ 92848 h 125319"/>
                      <a:gd name="connsiteX4" fmla="*/ 24354 w 98612"/>
                      <a:gd name="connsiteY4" fmla="*/ 125319 h 1253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8612" h="125319">
                        <a:moveTo>
                          <a:pt x="24354" y="125319"/>
                        </a:moveTo>
                        <a:cubicBezTo>
                          <a:pt x="24354" y="125319"/>
                          <a:pt x="87267" y="77120"/>
                          <a:pt x="94877" y="64436"/>
                        </a:cubicBezTo>
                        <a:cubicBezTo>
                          <a:pt x="110606" y="45156"/>
                          <a:pt x="72046" y="7103"/>
                          <a:pt x="64435" y="0"/>
                        </a:cubicBezTo>
                        <a:lnTo>
                          <a:pt x="0" y="92848"/>
                        </a:lnTo>
                        <a:cubicBezTo>
                          <a:pt x="507" y="93355"/>
                          <a:pt x="24354" y="125319"/>
                          <a:pt x="24354" y="125319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</p:grpSp>
          </p:grpSp>
          <p:grpSp>
            <p:nvGrpSpPr>
              <p:cNvPr id="34" name="Graphic 4">
                <a:extLst>
                  <a:ext uri="{FF2B5EF4-FFF2-40B4-BE49-F238E27FC236}">
                    <a16:creationId xmlns:a16="http://schemas.microsoft.com/office/drawing/2014/main" id="{586BE94E-EA6D-4CED-AE90-420E362444F1}"/>
                  </a:ext>
                </a:extLst>
              </p:cNvPr>
              <p:cNvGrpSpPr/>
              <p:nvPr/>
            </p:nvGrpSpPr>
            <p:grpSpPr>
              <a:xfrm>
                <a:off x="174533" y="3984565"/>
                <a:ext cx="339776" cy="517027"/>
                <a:chOff x="174533" y="3984565"/>
                <a:chExt cx="339776" cy="517027"/>
              </a:xfrm>
              <a:solidFill>
                <a:schemeClr val="accent1"/>
              </a:solidFill>
            </p:grpSpPr>
            <p:sp>
              <p:nvSpPr>
                <p:cNvPr id="35" name="Freeform: Shape 34">
                  <a:extLst>
                    <a:ext uri="{FF2B5EF4-FFF2-40B4-BE49-F238E27FC236}">
                      <a16:creationId xmlns:a16="http://schemas.microsoft.com/office/drawing/2014/main" id="{0C256434-6C67-4ACC-9112-917F7102C0FA}"/>
                    </a:ext>
                  </a:extLst>
                </p:cNvPr>
                <p:cNvSpPr/>
                <p:nvPr/>
              </p:nvSpPr>
              <p:spPr>
                <a:xfrm>
                  <a:off x="180520" y="4388428"/>
                  <a:ext cx="122448" cy="113163"/>
                </a:xfrm>
                <a:custGeom>
                  <a:avLst/>
                  <a:gdLst>
                    <a:gd name="connsiteX0" fmla="*/ 122377 w 122448"/>
                    <a:gd name="connsiteY0" fmla="*/ 10655 h 113163"/>
                    <a:gd name="connsiteX1" fmla="*/ 117811 w 122448"/>
                    <a:gd name="connsiteY1" fmla="*/ 56825 h 113163"/>
                    <a:gd name="connsiteX2" fmla="*/ 105126 w 122448"/>
                    <a:gd name="connsiteY2" fmla="*/ 70016 h 113163"/>
                    <a:gd name="connsiteX3" fmla="*/ 37139 w 122448"/>
                    <a:gd name="connsiteY3" fmla="*/ 113143 h 113163"/>
                    <a:gd name="connsiteX4" fmla="*/ 102 w 122448"/>
                    <a:gd name="connsiteY4" fmla="*/ 93863 h 113163"/>
                    <a:gd name="connsiteX5" fmla="*/ 57941 w 122448"/>
                    <a:gd name="connsiteY5" fmla="*/ 0 h 1131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2448" h="113163">
                      <a:moveTo>
                        <a:pt x="122377" y="10655"/>
                      </a:moveTo>
                      <a:cubicBezTo>
                        <a:pt x="122377" y="10655"/>
                        <a:pt x="123392" y="37545"/>
                        <a:pt x="117811" y="56825"/>
                      </a:cubicBezTo>
                      <a:cubicBezTo>
                        <a:pt x="114766" y="60377"/>
                        <a:pt x="107663" y="59869"/>
                        <a:pt x="105126" y="70016"/>
                      </a:cubicBezTo>
                      <a:cubicBezTo>
                        <a:pt x="102590" y="79656"/>
                        <a:pt x="65552" y="106547"/>
                        <a:pt x="37139" y="113143"/>
                      </a:cubicBezTo>
                      <a:cubicBezTo>
                        <a:pt x="30036" y="113650"/>
                        <a:pt x="2638" y="105025"/>
                        <a:pt x="102" y="93863"/>
                      </a:cubicBezTo>
                      <a:cubicBezTo>
                        <a:pt x="-2435" y="82701"/>
                        <a:pt x="43228" y="47185"/>
                        <a:pt x="57941" y="0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36" name="Freeform: Shape 35">
                  <a:extLst>
                    <a:ext uri="{FF2B5EF4-FFF2-40B4-BE49-F238E27FC236}">
                      <a16:creationId xmlns:a16="http://schemas.microsoft.com/office/drawing/2014/main" id="{0E87262D-EB70-49AD-820F-C2A46AC8BE79}"/>
                    </a:ext>
                  </a:extLst>
                </p:cNvPr>
                <p:cNvSpPr/>
                <p:nvPr/>
              </p:nvSpPr>
              <p:spPr>
                <a:xfrm>
                  <a:off x="365403" y="4394517"/>
                  <a:ext cx="148906" cy="71634"/>
                </a:xfrm>
                <a:custGeom>
                  <a:avLst/>
                  <a:gdLst>
                    <a:gd name="connsiteX0" fmla="*/ 8017 w 148906"/>
                    <a:gd name="connsiteY0" fmla="*/ 0 h 71634"/>
                    <a:gd name="connsiteX1" fmla="*/ 2436 w 148906"/>
                    <a:gd name="connsiteY1" fmla="*/ 53273 h 71634"/>
                    <a:gd name="connsiteX2" fmla="*/ 27805 w 148906"/>
                    <a:gd name="connsiteY2" fmla="*/ 58854 h 71634"/>
                    <a:gd name="connsiteX3" fmla="*/ 146528 w 148906"/>
                    <a:gd name="connsiteY3" fmla="*/ 65958 h 71634"/>
                    <a:gd name="connsiteX4" fmla="*/ 148050 w 148906"/>
                    <a:gd name="connsiteY4" fmla="*/ 55810 h 71634"/>
                    <a:gd name="connsiteX5" fmla="*/ 65857 w 148906"/>
                    <a:gd name="connsiteY5" fmla="*/ 5074 h 71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8906" h="71634">
                      <a:moveTo>
                        <a:pt x="8017" y="0"/>
                      </a:moveTo>
                      <a:cubicBezTo>
                        <a:pt x="-2637" y="28413"/>
                        <a:pt x="-608" y="45663"/>
                        <a:pt x="2436" y="53273"/>
                      </a:cubicBezTo>
                      <a:cubicBezTo>
                        <a:pt x="8017" y="60377"/>
                        <a:pt x="17150" y="60377"/>
                        <a:pt x="27805" y="58854"/>
                      </a:cubicBezTo>
                      <a:cubicBezTo>
                        <a:pt x="54188" y="55303"/>
                        <a:pt x="74990" y="83208"/>
                        <a:pt x="146528" y="65958"/>
                      </a:cubicBezTo>
                      <a:cubicBezTo>
                        <a:pt x="149065" y="64436"/>
                        <a:pt x="149572" y="58854"/>
                        <a:pt x="148050" y="55810"/>
                      </a:cubicBezTo>
                      <a:cubicBezTo>
                        <a:pt x="146021" y="50737"/>
                        <a:pt x="108983" y="32472"/>
                        <a:pt x="65857" y="5074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37" name="Freeform: Shape 36">
                  <a:extLst>
                    <a:ext uri="{FF2B5EF4-FFF2-40B4-BE49-F238E27FC236}">
                      <a16:creationId xmlns:a16="http://schemas.microsoft.com/office/drawing/2014/main" id="{67C2046C-A1BE-4CE5-AD71-E729C68D431A}"/>
                    </a:ext>
                  </a:extLst>
                </p:cNvPr>
                <p:cNvSpPr/>
                <p:nvPr/>
              </p:nvSpPr>
              <p:spPr>
                <a:xfrm>
                  <a:off x="347140" y="4205539"/>
                  <a:ext cx="91730" cy="202789"/>
                </a:xfrm>
                <a:custGeom>
                  <a:avLst/>
                  <a:gdLst>
                    <a:gd name="connsiteX0" fmla="*/ 912 w 91730"/>
                    <a:gd name="connsiteY0" fmla="*/ 60107 h 202789"/>
                    <a:gd name="connsiteX1" fmla="*/ 23744 w 91730"/>
                    <a:gd name="connsiteY1" fmla="*/ 195573 h 202789"/>
                    <a:gd name="connsiteX2" fmla="*/ 86657 w 91730"/>
                    <a:gd name="connsiteY2" fmla="*/ 195573 h 202789"/>
                    <a:gd name="connsiteX3" fmla="*/ 91731 w 91730"/>
                    <a:gd name="connsiteY3" fmla="*/ 14444 h 202789"/>
                    <a:gd name="connsiteX4" fmla="*/ 912 w 91730"/>
                    <a:gd name="connsiteY4" fmla="*/ 60107 h 2027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1730" h="202789">
                      <a:moveTo>
                        <a:pt x="912" y="60107"/>
                      </a:moveTo>
                      <a:cubicBezTo>
                        <a:pt x="17655" y="90041"/>
                        <a:pt x="32369" y="150418"/>
                        <a:pt x="23744" y="195573"/>
                      </a:cubicBezTo>
                      <a:cubicBezTo>
                        <a:pt x="23744" y="195573"/>
                        <a:pt x="51649" y="211809"/>
                        <a:pt x="86657" y="195573"/>
                      </a:cubicBezTo>
                      <a:cubicBezTo>
                        <a:pt x="86657" y="195573"/>
                        <a:pt x="90716" y="94608"/>
                        <a:pt x="91731" y="14444"/>
                      </a:cubicBezTo>
                      <a:cubicBezTo>
                        <a:pt x="10045" y="-22594"/>
                        <a:pt x="-4161" y="18503"/>
                        <a:pt x="912" y="60107"/>
                      </a:cubicBezTo>
                    </a:path>
                  </a:pathLst>
                </a:custGeom>
                <a:solidFill>
                  <a:srgbClr val="002D45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FD6AF250-E7E2-41BD-A6F5-5018C8903606}"/>
                    </a:ext>
                  </a:extLst>
                </p:cNvPr>
                <p:cNvSpPr/>
                <p:nvPr/>
              </p:nvSpPr>
              <p:spPr>
                <a:xfrm>
                  <a:off x="237954" y="4212373"/>
                  <a:ext cx="127428" cy="193738"/>
                </a:xfrm>
                <a:custGeom>
                  <a:avLst/>
                  <a:gdLst>
                    <a:gd name="connsiteX0" fmla="*/ 29427 w 127428"/>
                    <a:gd name="connsiteY0" fmla="*/ 20294 h 193738"/>
                    <a:gd name="connsiteX1" fmla="*/ 0 w 127428"/>
                    <a:gd name="connsiteY1" fmla="*/ 177578 h 193738"/>
                    <a:gd name="connsiteX2" fmla="*/ 64943 w 127428"/>
                    <a:gd name="connsiteY2" fmla="*/ 187218 h 193738"/>
                    <a:gd name="connsiteX3" fmla="*/ 127349 w 127428"/>
                    <a:gd name="connsiteY3" fmla="*/ 31456 h 193738"/>
                    <a:gd name="connsiteX4" fmla="*/ 29427 w 127428"/>
                    <a:gd name="connsiteY4" fmla="*/ 20294 h 1937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7428" h="193738">
                      <a:moveTo>
                        <a:pt x="29427" y="20294"/>
                      </a:moveTo>
                      <a:cubicBezTo>
                        <a:pt x="29427" y="20294"/>
                        <a:pt x="22324" y="82700"/>
                        <a:pt x="0" y="177578"/>
                      </a:cubicBezTo>
                      <a:cubicBezTo>
                        <a:pt x="8625" y="190769"/>
                        <a:pt x="28920" y="200916"/>
                        <a:pt x="64943" y="187218"/>
                      </a:cubicBezTo>
                      <a:cubicBezTo>
                        <a:pt x="90311" y="121767"/>
                        <a:pt x="108576" y="83715"/>
                        <a:pt x="127349" y="31456"/>
                      </a:cubicBezTo>
                      <a:cubicBezTo>
                        <a:pt x="127856" y="30949"/>
                        <a:pt x="128871" y="-30950"/>
                        <a:pt x="29427" y="20294"/>
                      </a:cubicBezTo>
                      <a:close/>
                    </a:path>
                  </a:pathLst>
                </a:custGeom>
                <a:solidFill>
                  <a:srgbClr val="002D45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grpSp>
              <p:nvGrpSpPr>
                <p:cNvPr id="39" name="Graphic 4">
                  <a:extLst>
                    <a:ext uri="{FF2B5EF4-FFF2-40B4-BE49-F238E27FC236}">
                      <a16:creationId xmlns:a16="http://schemas.microsoft.com/office/drawing/2014/main" id="{586BE94E-EA6D-4CED-AE90-420E362444F1}"/>
                    </a:ext>
                  </a:extLst>
                </p:cNvPr>
                <p:cNvGrpSpPr/>
                <p:nvPr/>
              </p:nvGrpSpPr>
              <p:grpSpPr>
                <a:xfrm>
                  <a:off x="174533" y="3984565"/>
                  <a:ext cx="334861" cy="262263"/>
                  <a:chOff x="174533" y="3984565"/>
                  <a:chExt cx="334861" cy="262263"/>
                </a:xfrm>
                <a:solidFill>
                  <a:schemeClr val="accent1"/>
                </a:solidFill>
              </p:grpSpPr>
              <p:sp>
                <p:nvSpPr>
                  <p:cNvPr id="40" name="Freeform: Shape 39">
                    <a:extLst>
                      <a:ext uri="{FF2B5EF4-FFF2-40B4-BE49-F238E27FC236}">
                        <a16:creationId xmlns:a16="http://schemas.microsoft.com/office/drawing/2014/main" id="{A7A2D0C8-A2D8-4BCC-A493-186BD3B050B0}"/>
                      </a:ext>
                    </a:extLst>
                  </p:cNvPr>
                  <p:cNvSpPr/>
                  <p:nvPr/>
                </p:nvSpPr>
                <p:spPr>
                  <a:xfrm>
                    <a:off x="174533" y="4019066"/>
                    <a:ext cx="95922" cy="119738"/>
                  </a:xfrm>
                  <a:custGeom>
                    <a:avLst/>
                    <a:gdLst>
                      <a:gd name="connsiteX0" fmla="*/ 0 w 95922"/>
                      <a:gd name="connsiteY0" fmla="*/ 35516 h 119738"/>
                      <a:gd name="connsiteX1" fmla="*/ 75090 w 95922"/>
                      <a:gd name="connsiteY1" fmla="*/ 0 h 119738"/>
                      <a:gd name="connsiteX2" fmla="*/ 90818 w 95922"/>
                      <a:gd name="connsiteY2" fmla="*/ 94877 h 119738"/>
                      <a:gd name="connsiteX3" fmla="*/ 10655 w 95922"/>
                      <a:gd name="connsiteY3" fmla="*/ 119738 h 119738"/>
                      <a:gd name="connsiteX4" fmla="*/ 0 w 95922"/>
                      <a:gd name="connsiteY4" fmla="*/ 35516 h 1197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5922" h="119738">
                        <a:moveTo>
                          <a:pt x="0" y="35516"/>
                        </a:moveTo>
                        <a:cubicBezTo>
                          <a:pt x="22831" y="26383"/>
                          <a:pt x="53273" y="9133"/>
                          <a:pt x="75090" y="0"/>
                        </a:cubicBezTo>
                        <a:cubicBezTo>
                          <a:pt x="98936" y="6088"/>
                          <a:pt x="99444" y="86252"/>
                          <a:pt x="90818" y="94877"/>
                        </a:cubicBezTo>
                        <a:cubicBezTo>
                          <a:pt x="90818" y="92848"/>
                          <a:pt x="57840" y="113650"/>
                          <a:pt x="10655" y="119738"/>
                        </a:cubicBezTo>
                        <a:cubicBezTo>
                          <a:pt x="14206" y="92341"/>
                          <a:pt x="9133" y="59362"/>
                          <a:pt x="0" y="35516"/>
                        </a:cubicBezTo>
                        <a:close/>
                      </a:path>
                    </a:pathLst>
                  </a:custGeom>
                  <a:solidFill>
                    <a:srgbClr val="0075A7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41" name="Freeform: Shape 40">
                    <a:extLst>
                      <a:ext uri="{FF2B5EF4-FFF2-40B4-BE49-F238E27FC236}">
                        <a16:creationId xmlns:a16="http://schemas.microsoft.com/office/drawing/2014/main" id="{7445F8D7-38A6-4660-BD28-1F3444169C65}"/>
                      </a:ext>
                    </a:extLst>
                  </p:cNvPr>
                  <p:cNvSpPr/>
                  <p:nvPr/>
                </p:nvSpPr>
                <p:spPr>
                  <a:xfrm>
                    <a:off x="174533" y="4032765"/>
                    <a:ext cx="52792" cy="24468"/>
                  </a:xfrm>
                  <a:custGeom>
                    <a:avLst/>
                    <a:gdLst>
                      <a:gd name="connsiteX0" fmla="*/ 52259 w 52792"/>
                      <a:gd name="connsiteY0" fmla="*/ 18265 h 24468"/>
                      <a:gd name="connsiteX1" fmla="*/ 0 w 52792"/>
                      <a:gd name="connsiteY1" fmla="*/ 21309 h 24468"/>
                      <a:gd name="connsiteX2" fmla="*/ 45156 w 52792"/>
                      <a:gd name="connsiteY2" fmla="*/ 0 h 24468"/>
                      <a:gd name="connsiteX3" fmla="*/ 52259 w 52792"/>
                      <a:gd name="connsiteY3" fmla="*/ 18265 h 24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2792" h="24468">
                        <a:moveTo>
                          <a:pt x="52259" y="18265"/>
                        </a:moveTo>
                        <a:cubicBezTo>
                          <a:pt x="39575" y="29427"/>
                          <a:pt x="507" y="22324"/>
                          <a:pt x="0" y="21309"/>
                        </a:cubicBezTo>
                        <a:cubicBezTo>
                          <a:pt x="14206" y="15728"/>
                          <a:pt x="28920" y="7103"/>
                          <a:pt x="45156" y="0"/>
                        </a:cubicBezTo>
                        <a:cubicBezTo>
                          <a:pt x="50229" y="7103"/>
                          <a:pt x="54288" y="12684"/>
                          <a:pt x="52259" y="18265"/>
                        </a:cubicBezTo>
                        <a:close/>
                      </a:path>
                    </a:pathLst>
                  </a:custGeom>
                  <a:solidFill>
                    <a:srgbClr val="FFC2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grpSp>
                <p:nvGrpSpPr>
                  <p:cNvPr id="42" name="Graphic 4">
                    <a:extLst>
                      <a:ext uri="{FF2B5EF4-FFF2-40B4-BE49-F238E27FC236}">
                        <a16:creationId xmlns:a16="http://schemas.microsoft.com/office/drawing/2014/main" id="{586BE94E-EA6D-4CED-AE90-420E362444F1}"/>
                      </a:ext>
                    </a:extLst>
                  </p:cNvPr>
                  <p:cNvGrpSpPr/>
                  <p:nvPr/>
                </p:nvGrpSpPr>
                <p:grpSpPr>
                  <a:xfrm>
                    <a:off x="250131" y="3996009"/>
                    <a:ext cx="188860" cy="250819"/>
                    <a:chOff x="250131" y="3996009"/>
                    <a:chExt cx="188860" cy="250819"/>
                  </a:xfrm>
                  <a:solidFill>
                    <a:schemeClr val="accent1"/>
                  </a:solidFill>
                </p:grpSpPr>
                <p:sp>
                  <p:nvSpPr>
                    <p:cNvPr id="43" name="Freeform: Shape 42">
                      <a:extLst>
                        <a:ext uri="{FF2B5EF4-FFF2-40B4-BE49-F238E27FC236}">
                          <a16:creationId xmlns:a16="http://schemas.microsoft.com/office/drawing/2014/main" id="{AD48906E-EC46-4F1F-BC3F-50F8B9C17F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3617" y="3996009"/>
                      <a:ext cx="5073" cy="225"/>
                    </a:xfrm>
                    <a:custGeom>
                      <a:avLst/>
                      <a:gdLst>
                        <a:gd name="connsiteX0" fmla="*/ 0 w 5073"/>
                        <a:gd name="connsiteY0" fmla="*/ 225 h 225"/>
                        <a:gd name="connsiteX1" fmla="*/ 0 w 5073"/>
                        <a:gd name="connsiteY1" fmla="*/ 225 h 225"/>
                        <a:gd name="connsiteX2" fmla="*/ 0 w 5073"/>
                        <a:gd name="connsiteY2" fmla="*/ 225 h 22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5073" h="225">
                          <a:moveTo>
                            <a:pt x="0" y="225"/>
                          </a:moveTo>
                          <a:cubicBezTo>
                            <a:pt x="0" y="225"/>
                            <a:pt x="0" y="-282"/>
                            <a:pt x="0" y="225"/>
                          </a:cubicBezTo>
                          <a:cubicBezTo>
                            <a:pt x="0" y="-282"/>
                            <a:pt x="0" y="225"/>
                            <a:pt x="0" y="225"/>
                          </a:cubicBezTo>
                          <a:close/>
                        </a:path>
                      </a:pathLst>
                    </a:custGeom>
                    <a:solidFill>
                      <a:srgbClr val="003064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44" name="Freeform: Shape 43">
                      <a:extLst>
                        <a:ext uri="{FF2B5EF4-FFF2-40B4-BE49-F238E27FC236}">
                          <a16:creationId xmlns:a16="http://schemas.microsoft.com/office/drawing/2014/main" id="{527D5D7C-CFDC-4112-B979-4DE5583461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0131" y="3999786"/>
                      <a:ext cx="188860" cy="247042"/>
                    </a:xfrm>
                    <a:custGeom>
                      <a:avLst/>
                      <a:gdLst>
                        <a:gd name="connsiteX0" fmla="*/ 181130 w 188860"/>
                        <a:gd name="connsiteY0" fmla="*/ 84730 h 247042"/>
                        <a:gd name="connsiteX1" fmla="*/ 179100 w 188860"/>
                        <a:gd name="connsiteY1" fmla="*/ 8625 h 247042"/>
                        <a:gd name="connsiteX2" fmla="*/ 153732 w 188860"/>
                        <a:gd name="connsiteY2" fmla="*/ 0 h 247042"/>
                        <a:gd name="connsiteX3" fmla="*/ 36530 w 188860"/>
                        <a:gd name="connsiteY3" fmla="*/ 0 h 247042"/>
                        <a:gd name="connsiteX4" fmla="*/ 0 w 188860"/>
                        <a:gd name="connsiteY4" fmla="*/ 18265 h 247042"/>
                        <a:gd name="connsiteX5" fmla="*/ 12684 w 188860"/>
                        <a:gd name="connsiteY5" fmla="*/ 94877 h 247042"/>
                        <a:gd name="connsiteX6" fmla="*/ 17758 w 188860"/>
                        <a:gd name="connsiteY6" fmla="*/ 215631 h 247042"/>
                        <a:gd name="connsiteX7" fmla="*/ 187725 w 188860"/>
                        <a:gd name="connsiteY7" fmla="*/ 231866 h 247042"/>
                        <a:gd name="connsiteX8" fmla="*/ 181130 w 188860"/>
                        <a:gd name="connsiteY8" fmla="*/ 84730 h 24704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188860" h="247042">
                          <a:moveTo>
                            <a:pt x="181130" y="84730"/>
                          </a:moveTo>
                          <a:lnTo>
                            <a:pt x="179100" y="8625"/>
                          </a:lnTo>
                          <a:lnTo>
                            <a:pt x="153732" y="0"/>
                          </a:lnTo>
                          <a:cubicBezTo>
                            <a:pt x="120753" y="2029"/>
                            <a:pt x="36530" y="0"/>
                            <a:pt x="36530" y="0"/>
                          </a:cubicBezTo>
                          <a:cubicBezTo>
                            <a:pt x="26890" y="5581"/>
                            <a:pt x="4059" y="14714"/>
                            <a:pt x="0" y="18265"/>
                          </a:cubicBezTo>
                          <a:cubicBezTo>
                            <a:pt x="9133" y="48200"/>
                            <a:pt x="10655" y="56825"/>
                            <a:pt x="12684" y="94877"/>
                          </a:cubicBezTo>
                          <a:cubicBezTo>
                            <a:pt x="16743" y="178085"/>
                            <a:pt x="19280" y="195843"/>
                            <a:pt x="17758" y="215631"/>
                          </a:cubicBezTo>
                          <a:cubicBezTo>
                            <a:pt x="75597" y="253683"/>
                            <a:pt x="132422" y="254698"/>
                            <a:pt x="187725" y="231866"/>
                          </a:cubicBezTo>
                          <a:cubicBezTo>
                            <a:pt x="192292" y="194321"/>
                            <a:pt x="181637" y="171997"/>
                            <a:pt x="181130" y="84730"/>
                          </a:cubicBezTo>
                          <a:close/>
                        </a:path>
                      </a:pathLst>
                    </a:custGeom>
                    <a:solidFill>
                      <a:srgbClr val="0075A7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45" name="Freeform: Shape 44">
                      <a:extLst>
                        <a:ext uri="{FF2B5EF4-FFF2-40B4-BE49-F238E27FC236}">
                          <a16:creationId xmlns:a16="http://schemas.microsoft.com/office/drawing/2014/main" id="{D088B9BD-8AE2-4E8D-BBCE-6ACFBBF076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3110" y="3996742"/>
                      <a:ext cx="5073" cy="5073"/>
                    </a:xfrm>
                    <a:custGeom>
                      <a:avLst/>
                      <a:gdLst>
                        <a:gd name="connsiteX0" fmla="*/ 0 w 5073"/>
                        <a:gd name="connsiteY0" fmla="*/ 0 h 5073"/>
                        <a:gd name="connsiteX1" fmla="*/ 0 w 5073"/>
                        <a:gd name="connsiteY1" fmla="*/ 0 h 5073"/>
                        <a:gd name="connsiteX2" fmla="*/ 0 w 5073"/>
                        <a:gd name="connsiteY2" fmla="*/ 0 h 507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5073" h="5073">
                          <a:moveTo>
                            <a:pt x="0" y="0"/>
                          </a:moveTo>
                          <a:cubicBezTo>
                            <a:pt x="0" y="0"/>
                            <a:pt x="0" y="0"/>
                            <a:pt x="0" y="0"/>
                          </a:cubicBezTo>
                          <a:cubicBezTo>
                            <a:pt x="0" y="0"/>
                            <a:pt x="0" y="0"/>
                            <a:pt x="0" y="0"/>
                          </a:cubicBezTo>
                          <a:close/>
                        </a:path>
                      </a:pathLst>
                    </a:custGeom>
                    <a:solidFill>
                      <a:srgbClr val="003064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46" name="Freeform: Shape 45">
                      <a:extLst>
                        <a:ext uri="{FF2B5EF4-FFF2-40B4-BE49-F238E27FC236}">
                          <a16:creationId xmlns:a16="http://schemas.microsoft.com/office/drawing/2014/main" id="{C75150E2-3C98-41E8-B08B-E22C7FBD87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1588" y="3997249"/>
                      <a:ext cx="5073" cy="5073"/>
                    </a:xfrm>
                    <a:custGeom>
                      <a:avLst/>
                      <a:gdLst>
                        <a:gd name="connsiteX0" fmla="*/ 0 w 5073"/>
                        <a:gd name="connsiteY0" fmla="*/ 0 h 5073"/>
                        <a:gd name="connsiteX1" fmla="*/ 0 w 5073"/>
                        <a:gd name="connsiteY1" fmla="*/ 0 h 5073"/>
                        <a:gd name="connsiteX2" fmla="*/ 0 w 5073"/>
                        <a:gd name="connsiteY2" fmla="*/ 0 h 507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5073" h="5073">
                          <a:moveTo>
                            <a:pt x="0" y="0"/>
                          </a:moveTo>
                          <a:cubicBezTo>
                            <a:pt x="0" y="0"/>
                            <a:pt x="0" y="0"/>
                            <a:pt x="0" y="0"/>
                          </a:cubicBezTo>
                          <a:cubicBezTo>
                            <a:pt x="0" y="0"/>
                            <a:pt x="0" y="0"/>
                            <a:pt x="0" y="0"/>
                          </a:cubicBezTo>
                          <a:close/>
                        </a:path>
                      </a:pathLst>
                    </a:custGeom>
                    <a:solidFill>
                      <a:srgbClr val="003064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</p:grpSp>
              <p:sp>
                <p:nvSpPr>
                  <p:cNvPr id="47" name="Freeform: Shape 46">
                    <a:extLst>
                      <a:ext uri="{FF2B5EF4-FFF2-40B4-BE49-F238E27FC236}">
                        <a16:creationId xmlns:a16="http://schemas.microsoft.com/office/drawing/2014/main" id="{C296A560-E710-4558-8D28-1C318F180FCC}"/>
                      </a:ext>
                    </a:extLst>
                  </p:cNvPr>
                  <p:cNvSpPr/>
                  <p:nvPr/>
                </p:nvSpPr>
                <p:spPr>
                  <a:xfrm>
                    <a:off x="328634" y="4003338"/>
                    <a:ext cx="46858" cy="56331"/>
                  </a:xfrm>
                  <a:custGeom>
                    <a:avLst/>
                    <a:gdLst>
                      <a:gd name="connsiteX0" fmla="*/ 1153 w 46858"/>
                      <a:gd name="connsiteY0" fmla="*/ 15728 h 56331"/>
                      <a:gd name="connsiteX1" fmla="*/ 44786 w 46858"/>
                      <a:gd name="connsiteY1" fmla="*/ 0 h 56331"/>
                      <a:gd name="connsiteX2" fmla="*/ 41742 w 46858"/>
                      <a:gd name="connsiteY2" fmla="*/ 46678 h 56331"/>
                      <a:gd name="connsiteX3" fmla="*/ 6734 w 46858"/>
                      <a:gd name="connsiteY3" fmla="*/ 47185 h 56331"/>
                      <a:gd name="connsiteX4" fmla="*/ 138 w 46858"/>
                      <a:gd name="connsiteY4" fmla="*/ 32471 h 56331"/>
                      <a:gd name="connsiteX5" fmla="*/ 1153 w 46858"/>
                      <a:gd name="connsiteY5" fmla="*/ 15728 h 563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6858" h="56331">
                        <a:moveTo>
                          <a:pt x="1153" y="15728"/>
                        </a:moveTo>
                        <a:cubicBezTo>
                          <a:pt x="17896" y="24861"/>
                          <a:pt x="35654" y="15221"/>
                          <a:pt x="44786" y="0"/>
                        </a:cubicBezTo>
                        <a:cubicBezTo>
                          <a:pt x="48338" y="14714"/>
                          <a:pt x="47323" y="32979"/>
                          <a:pt x="41742" y="46678"/>
                        </a:cubicBezTo>
                        <a:cubicBezTo>
                          <a:pt x="36161" y="61899"/>
                          <a:pt x="14852" y="56825"/>
                          <a:pt x="6734" y="47185"/>
                        </a:cubicBezTo>
                        <a:cubicBezTo>
                          <a:pt x="3182" y="43126"/>
                          <a:pt x="1153" y="38052"/>
                          <a:pt x="138" y="32471"/>
                        </a:cubicBezTo>
                        <a:cubicBezTo>
                          <a:pt x="-369" y="30949"/>
                          <a:pt x="646" y="15728"/>
                          <a:pt x="1153" y="15728"/>
                        </a:cubicBezTo>
                        <a:close/>
                      </a:path>
                    </a:pathLst>
                  </a:custGeom>
                  <a:solidFill>
                    <a:srgbClr val="00244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48" name="Freeform: Shape 47">
                    <a:extLst>
                      <a:ext uri="{FF2B5EF4-FFF2-40B4-BE49-F238E27FC236}">
                        <a16:creationId xmlns:a16="http://schemas.microsoft.com/office/drawing/2014/main" id="{02BB0E64-ADB0-492F-A272-22FAB7193F80}"/>
                      </a:ext>
                    </a:extLst>
                  </p:cNvPr>
                  <p:cNvSpPr/>
                  <p:nvPr/>
                </p:nvSpPr>
                <p:spPr>
                  <a:xfrm>
                    <a:off x="298331" y="3998771"/>
                    <a:ext cx="50229" cy="52258"/>
                  </a:xfrm>
                  <a:custGeom>
                    <a:avLst/>
                    <a:gdLst>
                      <a:gd name="connsiteX0" fmla="*/ 14714 w 50229"/>
                      <a:gd name="connsiteY0" fmla="*/ 0 h 52258"/>
                      <a:gd name="connsiteX1" fmla="*/ 50229 w 50229"/>
                      <a:gd name="connsiteY1" fmla="*/ 22324 h 52258"/>
                      <a:gd name="connsiteX2" fmla="*/ 35008 w 50229"/>
                      <a:gd name="connsiteY2" fmla="*/ 52259 h 52258"/>
                      <a:gd name="connsiteX3" fmla="*/ 0 w 50229"/>
                      <a:gd name="connsiteY3" fmla="*/ 16236 h 52258"/>
                      <a:gd name="connsiteX4" fmla="*/ 14714 w 50229"/>
                      <a:gd name="connsiteY4" fmla="*/ 0 h 522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0229" h="52258">
                        <a:moveTo>
                          <a:pt x="14714" y="0"/>
                        </a:moveTo>
                        <a:cubicBezTo>
                          <a:pt x="14714" y="0"/>
                          <a:pt x="28412" y="18265"/>
                          <a:pt x="50229" y="22324"/>
                        </a:cubicBezTo>
                        <a:lnTo>
                          <a:pt x="35008" y="52259"/>
                        </a:lnTo>
                        <a:cubicBezTo>
                          <a:pt x="35008" y="52259"/>
                          <a:pt x="11669" y="37545"/>
                          <a:pt x="0" y="16236"/>
                        </a:cubicBezTo>
                        <a:lnTo>
                          <a:pt x="1471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49" name="Freeform: Shape 48">
                    <a:extLst>
                      <a:ext uri="{FF2B5EF4-FFF2-40B4-BE49-F238E27FC236}">
                        <a16:creationId xmlns:a16="http://schemas.microsoft.com/office/drawing/2014/main" id="{CF3A3F8B-62D9-4077-BB2F-CCD1A50E1F4D}"/>
                      </a:ext>
                    </a:extLst>
                  </p:cNvPr>
                  <p:cNvSpPr/>
                  <p:nvPr/>
                </p:nvSpPr>
                <p:spPr>
                  <a:xfrm>
                    <a:off x="351097" y="3984565"/>
                    <a:ext cx="42618" cy="56317"/>
                  </a:xfrm>
                  <a:custGeom>
                    <a:avLst/>
                    <a:gdLst>
                      <a:gd name="connsiteX0" fmla="*/ 21817 w 42618"/>
                      <a:gd name="connsiteY0" fmla="*/ 0 h 56317"/>
                      <a:gd name="connsiteX1" fmla="*/ 0 w 42618"/>
                      <a:gd name="connsiteY1" fmla="*/ 36023 h 56317"/>
                      <a:gd name="connsiteX2" fmla="*/ 26890 w 42618"/>
                      <a:gd name="connsiteY2" fmla="*/ 56318 h 56317"/>
                      <a:gd name="connsiteX3" fmla="*/ 42619 w 42618"/>
                      <a:gd name="connsiteY3" fmla="*/ 8625 h 56317"/>
                      <a:gd name="connsiteX4" fmla="*/ 21817 w 42618"/>
                      <a:gd name="connsiteY4" fmla="*/ 0 h 563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2618" h="56317">
                        <a:moveTo>
                          <a:pt x="21817" y="0"/>
                        </a:moveTo>
                        <a:cubicBezTo>
                          <a:pt x="21817" y="0"/>
                          <a:pt x="17758" y="22324"/>
                          <a:pt x="0" y="36023"/>
                        </a:cubicBezTo>
                        <a:lnTo>
                          <a:pt x="26890" y="56318"/>
                        </a:lnTo>
                        <a:cubicBezTo>
                          <a:pt x="26890" y="56318"/>
                          <a:pt x="41097" y="32979"/>
                          <a:pt x="42619" y="8625"/>
                        </a:cubicBezTo>
                        <a:lnTo>
                          <a:pt x="2181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grpSp>
                <p:nvGrpSpPr>
                  <p:cNvPr id="50" name="Graphic 4">
                    <a:extLst>
                      <a:ext uri="{FF2B5EF4-FFF2-40B4-BE49-F238E27FC236}">
                        <a16:creationId xmlns:a16="http://schemas.microsoft.com/office/drawing/2014/main" id="{586BE94E-EA6D-4CED-AE90-420E362444F1}"/>
                      </a:ext>
                    </a:extLst>
                  </p:cNvPr>
                  <p:cNvGrpSpPr/>
                  <p:nvPr/>
                </p:nvGrpSpPr>
                <p:grpSpPr>
                  <a:xfrm>
                    <a:off x="277396" y="4078906"/>
                    <a:ext cx="44976" cy="35205"/>
                    <a:chOff x="277396" y="4078906"/>
                    <a:chExt cx="44976" cy="35205"/>
                  </a:xfrm>
                  <a:solidFill>
                    <a:srgbClr val="FFC200"/>
                  </a:solidFill>
                </p:grpSpPr>
                <p:sp>
                  <p:nvSpPr>
                    <p:cNvPr id="51" name="Freeform: Shape 50">
                      <a:extLst>
                        <a:ext uri="{FF2B5EF4-FFF2-40B4-BE49-F238E27FC236}">
                          <a16:creationId xmlns:a16="http://schemas.microsoft.com/office/drawing/2014/main" id="{A6CCDF69-78D9-4B41-B7B3-451568E91D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396" y="4083973"/>
                      <a:ext cx="44976" cy="30137"/>
                    </a:xfrm>
                    <a:custGeom>
                      <a:avLst/>
                      <a:gdLst>
                        <a:gd name="connsiteX0" fmla="*/ 42244 w 44976"/>
                        <a:gd name="connsiteY0" fmla="*/ 35 h 30137"/>
                        <a:gd name="connsiteX1" fmla="*/ 44273 w 44976"/>
                        <a:gd name="connsiteY1" fmla="*/ 13734 h 30137"/>
                        <a:gd name="connsiteX2" fmla="*/ 25500 w 44976"/>
                        <a:gd name="connsiteY2" fmla="*/ 29970 h 30137"/>
                        <a:gd name="connsiteX3" fmla="*/ 2669 w 44976"/>
                        <a:gd name="connsiteY3" fmla="*/ 18301 h 30137"/>
                        <a:gd name="connsiteX4" fmla="*/ 1654 w 44976"/>
                        <a:gd name="connsiteY4" fmla="*/ 6124 h 30137"/>
                        <a:gd name="connsiteX5" fmla="*/ 9772 w 44976"/>
                        <a:gd name="connsiteY5" fmla="*/ 9675 h 30137"/>
                        <a:gd name="connsiteX6" fmla="*/ 23471 w 44976"/>
                        <a:gd name="connsiteY6" fmla="*/ 12720 h 30137"/>
                        <a:gd name="connsiteX7" fmla="*/ 34633 w 44976"/>
                        <a:gd name="connsiteY7" fmla="*/ 7138 h 30137"/>
                        <a:gd name="connsiteX8" fmla="*/ 42244 w 44976"/>
                        <a:gd name="connsiteY8" fmla="*/ 35 h 3013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4976" h="30137">
                          <a:moveTo>
                            <a:pt x="42244" y="35"/>
                          </a:moveTo>
                          <a:cubicBezTo>
                            <a:pt x="46302" y="543"/>
                            <a:pt x="44780" y="10690"/>
                            <a:pt x="44273" y="13734"/>
                          </a:cubicBezTo>
                          <a:cubicBezTo>
                            <a:pt x="41229" y="22867"/>
                            <a:pt x="33618" y="28448"/>
                            <a:pt x="25500" y="29970"/>
                          </a:cubicBezTo>
                          <a:cubicBezTo>
                            <a:pt x="17383" y="30985"/>
                            <a:pt x="7743" y="27433"/>
                            <a:pt x="2669" y="18301"/>
                          </a:cubicBezTo>
                          <a:cubicBezTo>
                            <a:pt x="1147" y="15764"/>
                            <a:pt x="-1897" y="7646"/>
                            <a:pt x="1654" y="6124"/>
                          </a:cubicBezTo>
                          <a:cubicBezTo>
                            <a:pt x="3684" y="5109"/>
                            <a:pt x="7743" y="8661"/>
                            <a:pt x="9772" y="9675"/>
                          </a:cubicBezTo>
                          <a:cubicBezTo>
                            <a:pt x="14338" y="12212"/>
                            <a:pt x="18905" y="13227"/>
                            <a:pt x="23471" y="12720"/>
                          </a:cubicBezTo>
                          <a:cubicBezTo>
                            <a:pt x="27530" y="12212"/>
                            <a:pt x="31589" y="10183"/>
                            <a:pt x="34633" y="7138"/>
                          </a:cubicBezTo>
                          <a:cubicBezTo>
                            <a:pt x="36663" y="4602"/>
                            <a:pt x="39707" y="-472"/>
                            <a:pt x="42244" y="35"/>
                          </a:cubicBezTo>
                          <a:close/>
                        </a:path>
                      </a:pathLst>
                    </a:custGeom>
                    <a:solidFill>
                      <a:srgbClr val="FFC2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52" name="Freeform: Shape 51">
                      <a:extLst>
                        <a:ext uri="{FF2B5EF4-FFF2-40B4-BE49-F238E27FC236}">
                          <a16:creationId xmlns:a16="http://schemas.microsoft.com/office/drawing/2014/main" id="{43B4FD4E-A216-47E8-B4F6-302C6D2998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2020" y="4078906"/>
                      <a:ext cx="16679" cy="31008"/>
                    </a:xfrm>
                    <a:custGeom>
                      <a:avLst/>
                      <a:gdLst>
                        <a:gd name="connsiteX0" fmla="*/ 16458 w 16679"/>
                        <a:gd name="connsiteY0" fmla="*/ 14236 h 31008"/>
                        <a:gd name="connsiteX1" fmla="*/ 10369 w 16679"/>
                        <a:gd name="connsiteY1" fmla="*/ 30979 h 31008"/>
                        <a:gd name="connsiteX2" fmla="*/ 222 w 16679"/>
                        <a:gd name="connsiteY2" fmla="*/ 16773 h 31008"/>
                        <a:gd name="connsiteX3" fmla="*/ 6310 w 16679"/>
                        <a:gd name="connsiteY3" fmla="*/ 30 h 31008"/>
                        <a:gd name="connsiteX4" fmla="*/ 16458 w 16679"/>
                        <a:gd name="connsiteY4" fmla="*/ 14236 h 310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6679" h="31008">
                          <a:moveTo>
                            <a:pt x="16458" y="14236"/>
                          </a:moveTo>
                          <a:cubicBezTo>
                            <a:pt x="17473" y="22861"/>
                            <a:pt x="14936" y="29964"/>
                            <a:pt x="10369" y="30979"/>
                          </a:cubicBezTo>
                          <a:cubicBezTo>
                            <a:pt x="5803" y="31486"/>
                            <a:pt x="1237" y="25398"/>
                            <a:pt x="222" y="16773"/>
                          </a:cubicBezTo>
                          <a:cubicBezTo>
                            <a:pt x="-793" y="8147"/>
                            <a:pt x="1744" y="1044"/>
                            <a:pt x="6310" y="30"/>
                          </a:cubicBezTo>
                          <a:cubicBezTo>
                            <a:pt x="10369" y="-478"/>
                            <a:pt x="14936" y="5611"/>
                            <a:pt x="16458" y="14236"/>
                          </a:cubicBezTo>
                          <a:close/>
                        </a:path>
                      </a:pathLst>
                    </a:custGeom>
                    <a:solidFill>
                      <a:srgbClr val="FFC2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</p:grpSp>
              <p:sp>
                <p:nvSpPr>
                  <p:cNvPr id="53" name="Freeform: Shape 52">
                    <a:extLst>
                      <a:ext uri="{FF2B5EF4-FFF2-40B4-BE49-F238E27FC236}">
                        <a16:creationId xmlns:a16="http://schemas.microsoft.com/office/drawing/2014/main" id="{E2FF593F-40E1-43BC-BBA4-951A7D3731FE}"/>
                      </a:ext>
                    </a:extLst>
                  </p:cNvPr>
                  <p:cNvSpPr/>
                  <p:nvPr/>
                </p:nvSpPr>
                <p:spPr>
                  <a:xfrm>
                    <a:off x="345516" y="4049001"/>
                    <a:ext cx="51243" cy="176563"/>
                  </a:xfrm>
                  <a:custGeom>
                    <a:avLst/>
                    <a:gdLst>
                      <a:gd name="connsiteX0" fmla="*/ 51244 w 51243"/>
                      <a:gd name="connsiteY0" fmla="*/ 144599 h 176563"/>
                      <a:gd name="connsiteX1" fmla="*/ 27905 w 51243"/>
                      <a:gd name="connsiteY1" fmla="*/ 176563 h 176563"/>
                      <a:gd name="connsiteX2" fmla="*/ 0 w 51243"/>
                      <a:gd name="connsiteY2" fmla="*/ 149673 h 176563"/>
                      <a:gd name="connsiteX3" fmla="*/ 507 w 51243"/>
                      <a:gd name="connsiteY3" fmla="*/ 2029 h 176563"/>
                      <a:gd name="connsiteX4" fmla="*/ 21817 w 51243"/>
                      <a:gd name="connsiteY4" fmla="*/ 0 h 1765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1243" h="176563">
                        <a:moveTo>
                          <a:pt x="51244" y="144599"/>
                        </a:moveTo>
                        <a:lnTo>
                          <a:pt x="27905" y="176563"/>
                        </a:lnTo>
                        <a:lnTo>
                          <a:pt x="0" y="149673"/>
                        </a:lnTo>
                        <a:lnTo>
                          <a:pt x="507" y="2029"/>
                        </a:lnTo>
                        <a:lnTo>
                          <a:pt x="21817" y="0"/>
                        </a:lnTo>
                        <a:close/>
                      </a:path>
                    </a:pathLst>
                  </a:custGeom>
                  <a:solidFill>
                    <a:srgbClr val="00244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54" name="Freeform: Shape 53">
                    <a:extLst>
                      <a:ext uri="{FF2B5EF4-FFF2-40B4-BE49-F238E27FC236}">
                        <a16:creationId xmlns:a16="http://schemas.microsoft.com/office/drawing/2014/main" id="{F94DFEBF-A89F-47AB-B3CE-042165527319}"/>
                      </a:ext>
                    </a:extLst>
                  </p:cNvPr>
                  <p:cNvSpPr/>
                  <p:nvPr/>
                </p:nvSpPr>
                <p:spPr>
                  <a:xfrm>
                    <a:off x="407414" y="4008919"/>
                    <a:ext cx="101980" cy="132422"/>
                  </a:xfrm>
                  <a:custGeom>
                    <a:avLst/>
                    <a:gdLst>
                      <a:gd name="connsiteX0" fmla="*/ 21817 w 101980"/>
                      <a:gd name="connsiteY0" fmla="*/ 0 h 132422"/>
                      <a:gd name="connsiteX1" fmla="*/ 101981 w 101980"/>
                      <a:gd name="connsiteY1" fmla="*/ 74075 h 132422"/>
                      <a:gd name="connsiteX2" fmla="*/ 46678 w 101980"/>
                      <a:gd name="connsiteY2" fmla="*/ 132423 h 132422"/>
                      <a:gd name="connsiteX3" fmla="*/ 0 w 101980"/>
                      <a:gd name="connsiteY3" fmla="*/ 89296 h 132422"/>
                      <a:gd name="connsiteX4" fmla="*/ 21817 w 101980"/>
                      <a:gd name="connsiteY4" fmla="*/ 0 h 1324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980" h="132422">
                        <a:moveTo>
                          <a:pt x="21817" y="0"/>
                        </a:moveTo>
                        <a:cubicBezTo>
                          <a:pt x="25876" y="3044"/>
                          <a:pt x="101981" y="74075"/>
                          <a:pt x="101981" y="74075"/>
                        </a:cubicBezTo>
                        <a:cubicBezTo>
                          <a:pt x="101981" y="74075"/>
                          <a:pt x="69509" y="102488"/>
                          <a:pt x="46678" y="132423"/>
                        </a:cubicBezTo>
                        <a:cubicBezTo>
                          <a:pt x="35008" y="125827"/>
                          <a:pt x="0" y="89296"/>
                          <a:pt x="0" y="89296"/>
                        </a:cubicBezTo>
                        <a:lnTo>
                          <a:pt x="21817" y="0"/>
                        </a:lnTo>
                        <a:close/>
                      </a:path>
                    </a:pathLst>
                  </a:custGeom>
                  <a:solidFill>
                    <a:srgbClr val="0075A7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55" name="Freeform: Shape 54">
                    <a:extLst>
                      <a:ext uri="{FF2B5EF4-FFF2-40B4-BE49-F238E27FC236}">
                        <a16:creationId xmlns:a16="http://schemas.microsoft.com/office/drawing/2014/main" id="{CE454437-B834-4B5C-8076-6950624A5A4A}"/>
                      </a:ext>
                    </a:extLst>
                  </p:cNvPr>
                  <p:cNvSpPr/>
                  <p:nvPr/>
                </p:nvSpPr>
                <p:spPr>
                  <a:xfrm>
                    <a:off x="461195" y="4049001"/>
                    <a:ext cx="47692" cy="34020"/>
                  </a:xfrm>
                  <a:custGeom>
                    <a:avLst/>
                    <a:gdLst>
                      <a:gd name="connsiteX0" fmla="*/ 0 w 47692"/>
                      <a:gd name="connsiteY0" fmla="*/ 13191 h 34020"/>
                      <a:gd name="connsiteX1" fmla="*/ 47692 w 47692"/>
                      <a:gd name="connsiteY1" fmla="*/ 33993 h 34020"/>
                      <a:gd name="connsiteX2" fmla="*/ 11669 w 47692"/>
                      <a:gd name="connsiteY2" fmla="*/ 0 h 34020"/>
                      <a:gd name="connsiteX3" fmla="*/ 0 w 47692"/>
                      <a:gd name="connsiteY3" fmla="*/ 13191 h 340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7692" h="34020">
                        <a:moveTo>
                          <a:pt x="0" y="13191"/>
                        </a:moveTo>
                        <a:cubicBezTo>
                          <a:pt x="8625" y="27905"/>
                          <a:pt x="47185" y="34501"/>
                          <a:pt x="47692" y="33993"/>
                        </a:cubicBezTo>
                        <a:cubicBezTo>
                          <a:pt x="36023" y="23846"/>
                          <a:pt x="24861" y="12684"/>
                          <a:pt x="11669" y="0"/>
                        </a:cubicBezTo>
                        <a:cubicBezTo>
                          <a:pt x="5074" y="4566"/>
                          <a:pt x="0" y="7103"/>
                          <a:pt x="0" y="13191"/>
                        </a:cubicBezTo>
                        <a:close/>
                      </a:path>
                    </a:pathLst>
                  </a:custGeom>
                  <a:solidFill>
                    <a:srgbClr val="FFC2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</p:grpSp>
            <p:grpSp>
              <p:nvGrpSpPr>
                <p:cNvPr id="56" name="Graphic 4">
                  <a:extLst>
                    <a:ext uri="{FF2B5EF4-FFF2-40B4-BE49-F238E27FC236}">
                      <a16:creationId xmlns:a16="http://schemas.microsoft.com/office/drawing/2014/main" id="{586BE94E-EA6D-4CED-AE90-420E362444F1}"/>
                    </a:ext>
                  </a:extLst>
                </p:cNvPr>
                <p:cNvGrpSpPr/>
                <p:nvPr/>
              </p:nvGrpSpPr>
              <p:grpSpPr>
                <a:xfrm>
                  <a:off x="266874" y="4209328"/>
                  <a:ext cx="173927" cy="43126"/>
                  <a:chOff x="266874" y="4209328"/>
                  <a:chExt cx="173927" cy="43126"/>
                </a:xfrm>
                <a:solidFill>
                  <a:schemeClr val="accent1"/>
                </a:solidFill>
              </p:grpSpPr>
              <p:sp>
                <p:nvSpPr>
                  <p:cNvPr id="57" name="Freeform: Shape 56">
                    <a:extLst>
                      <a:ext uri="{FF2B5EF4-FFF2-40B4-BE49-F238E27FC236}">
                        <a16:creationId xmlns:a16="http://schemas.microsoft.com/office/drawing/2014/main" id="{6D1C2E15-4919-4865-AE5B-B659DB9B161B}"/>
                      </a:ext>
                    </a:extLst>
                  </p:cNvPr>
                  <p:cNvSpPr/>
                  <p:nvPr/>
                </p:nvSpPr>
                <p:spPr>
                  <a:xfrm>
                    <a:off x="266874" y="4209328"/>
                    <a:ext cx="173927" cy="41354"/>
                  </a:xfrm>
                  <a:custGeom>
                    <a:avLst/>
                    <a:gdLst>
                      <a:gd name="connsiteX0" fmla="*/ 173519 w 173927"/>
                      <a:gd name="connsiteY0" fmla="*/ 29935 h 41354"/>
                      <a:gd name="connsiteX1" fmla="*/ 0 w 173927"/>
                      <a:gd name="connsiteY1" fmla="*/ 32979 h 41354"/>
                      <a:gd name="connsiteX2" fmla="*/ 507 w 173927"/>
                      <a:gd name="connsiteY2" fmla="*/ 6088 h 41354"/>
                      <a:gd name="connsiteX3" fmla="*/ 171997 w 173927"/>
                      <a:gd name="connsiteY3" fmla="*/ 0 h 41354"/>
                      <a:gd name="connsiteX4" fmla="*/ 173519 w 173927"/>
                      <a:gd name="connsiteY4" fmla="*/ 29935 h 413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3927" h="41354">
                        <a:moveTo>
                          <a:pt x="173519" y="29935"/>
                        </a:moveTo>
                        <a:cubicBezTo>
                          <a:pt x="109084" y="45663"/>
                          <a:pt x="65450" y="43633"/>
                          <a:pt x="0" y="32979"/>
                        </a:cubicBezTo>
                        <a:cubicBezTo>
                          <a:pt x="0" y="26383"/>
                          <a:pt x="507" y="14206"/>
                          <a:pt x="507" y="6088"/>
                        </a:cubicBezTo>
                        <a:cubicBezTo>
                          <a:pt x="61899" y="15728"/>
                          <a:pt x="111620" y="14714"/>
                          <a:pt x="171997" y="0"/>
                        </a:cubicBezTo>
                        <a:cubicBezTo>
                          <a:pt x="173519" y="10147"/>
                          <a:pt x="174534" y="19787"/>
                          <a:pt x="173519" y="29935"/>
                        </a:cubicBezTo>
                        <a:close/>
                      </a:path>
                    </a:pathLst>
                  </a:custGeom>
                  <a:solidFill>
                    <a:srgbClr val="631903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0A270FBE-EB52-4E6B-BB4C-D4EDA757C800}"/>
                      </a:ext>
                    </a:extLst>
                  </p:cNvPr>
                  <p:cNvSpPr/>
                  <p:nvPr/>
                </p:nvSpPr>
                <p:spPr>
                  <a:xfrm>
                    <a:off x="339427" y="4217446"/>
                    <a:ext cx="53780" cy="35008"/>
                  </a:xfrm>
                  <a:custGeom>
                    <a:avLst/>
                    <a:gdLst>
                      <a:gd name="connsiteX0" fmla="*/ 0 w 53780"/>
                      <a:gd name="connsiteY0" fmla="*/ 1522 h 35008"/>
                      <a:gd name="connsiteX1" fmla="*/ 507 w 53780"/>
                      <a:gd name="connsiteY1" fmla="*/ 35008 h 35008"/>
                      <a:gd name="connsiteX2" fmla="*/ 53781 w 53780"/>
                      <a:gd name="connsiteY2" fmla="*/ 33486 h 35008"/>
                      <a:gd name="connsiteX3" fmla="*/ 53273 w 53780"/>
                      <a:gd name="connsiteY3" fmla="*/ 0 h 35008"/>
                      <a:gd name="connsiteX4" fmla="*/ 0 w 53780"/>
                      <a:gd name="connsiteY4" fmla="*/ 1522 h 35008"/>
                      <a:gd name="connsiteX5" fmla="*/ 49722 w 53780"/>
                      <a:gd name="connsiteY5" fmla="*/ 30949 h 35008"/>
                      <a:gd name="connsiteX6" fmla="*/ 4566 w 53780"/>
                      <a:gd name="connsiteY6" fmla="*/ 31964 h 35008"/>
                      <a:gd name="connsiteX7" fmla="*/ 4059 w 53780"/>
                      <a:gd name="connsiteY7" fmla="*/ 3552 h 35008"/>
                      <a:gd name="connsiteX8" fmla="*/ 49214 w 53780"/>
                      <a:gd name="connsiteY8" fmla="*/ 2537 h 35008"/>
                      <a:gd name="connsiteX9" fmla="*/ 49722 w 53780"/>
                      <a:gd name="connsiteY9" fmla="*/ 30949 h 350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3780" h="35008">
                        <a:moveTo>
                          <a:pt x="0" y="1522"/>
                        </a:moveTo>
                        <a:lnTo>
                          <a:pt x="507" y="35008"/>
                        </a:lnTo>
                        <a:lnTo>
                          <a:pt x="53781" y="33486"/>
                        </a:lnTo>
                        <a:lnTo>
                          <a:pt x="53273" y="0"/>
                        </a:lnTo>
                        <a:lnTo>
                          <a:pt x="0" y="1522"/>
                        </a:lnTo>
                        <a:close/>
                        <a:moveTo>
                          <a:pt x="49722" y="30949"/>
                        </a:moveTo>
                        <a:lnTo>
                          <a:pt x="4566" y="31964"/>
                        </a:lnTo>
                        <a:lnTo>
                          <a:pt x="4059" y="3552"/>
                        </a:lnTo>
                        <a:lnTo>
                          <a:pt x="49214" y="2537"/>
                        </a:lnTo>
                        <a:lnTo>
                          <a:pt x="49722" y="30949"/>
                        </a:lnTo>
                        <a:close/>
                      </a:path>
                    </a:pathLst>
                  </a:custGeom>
                  <a:solidFill>
                    <a:srgbClr val="FFFF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</p:grpSp>
          </p:grp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4E971E5F-48E4-469A-BDAA-A3A82E55AD38}"/>
                  </a:ext>
                </a:extLst>
              </p:cNvPr>
              <p:cNvSpPr/>
              <p:nvPr/>
            </p:nvSpPr>
            <p:spPr>
              <a:xfrm>
                <a:off x="108068" y="4081472"/>
                <a:ext cx="2536" cy="4058"/>
              </a:xfrm>
              <a:custGeom>
                <a:avLst/>
                <a:gdLst>
                  <a:gd name="connsiteX0" fmla="*/ 2537 w 2536"/>
                  <a:gd name="connsiteY0" fmla="*/ 507 h 4058"/>
                  <a:gd name="connsiteX1" fmla="*/ 1015 w 2536"/>
                  <a:gd name="connsiteY1" fmla="*/ 4059 h 4058"/>
                  <a:gd name="connsiteX2" fmla="*/ 0 w 2536"/>
                  <a:gd name="connsiteY2" fmla="*/ 0 h 4058"/>
                  <a:gd name="connsiteX3" fmla="*/ 2537 w 2536"/>
                  <a:gd name="connsiteY3" fmla="*/ 507 h 4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36" h="4058">
                    <a:moveTo>
                      <a:pt x="2537" y="507"/>
                    </a:moveTo>
                    <a:cubicBezTo>
                      <a:pt x="2537" y="507"/>
                      <a:pt x="2029" y="1522"/>
                      <a:pt x="1015" y="4059"/>
                    </a:cubicBezTo>
                    <a:cubicBezTo>
                      <a:pt x="507" y="2537"/>
                      <a:pt x="507" y="1522"/>
                      <a:pt x="0" y="0"/>
                    </a:cubicBezTo>
                    <a:lnTo>
                      <a:pt x="2537" y="507"/>
                    </a:ln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6C16A2B0-763A-4090-B384-2EE14DC8F370}"/>
                  </a:ext>
                </a:extLst>
              </p:cNvPr>
              <p:cNvSpPr/>
              <p:nvPr/>
            </p:nvSpPr>
            <p:spPr>
              <a:xfrm>
                <a:off x="102487" y="4054074"/>
                <a:ext cx="85848" cy="70663"/>
              </a:xfrm>
              <a:custGeom>
                <a:avLst/>
                <a:gdLst>
                  <a:gd name="connsiteX0" fmla="*/ 2029 w 85848"/>
                  <a:gd name="connsiteY0" fmla="*/ 67480 h 70663"/>
                  <a:gd name="connsiteX1" fmla="*/ 0 w 85848"/>
                  <a:gd name="connsiteY1" fmla="*/ 14714 h 70663"/>
                  <a:gd name="connsiteX2" fmla="*/ 72553 w 85848"/>
                  <a:gd name="connsiteY2" fmla="*/ 0 h 70663"/>
                  <a:gd name="connsiteX3" fmla="*/ 84223 w 85848"/>
                  <a:gd name="connsiteY3" fmla="*/ 67987 h 70663"/>
                  <a:gd name="connsiteX4" fmla="*/ 2029 w 85848"/>
                  <a:gd name="connsiteY4" fmla="*/ 67480 h 706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848" h="70663">
                    <a:moveTo>
                      <a:pt x="2029" y="67480"/>
                    </a:moveTo>
                    <a:cubicBezTo>
                      <a:pt x="2029" y="67480"/>
                      <a:pt x="5581" y="29427"/>
                      <a:pt x="0" y="14714"/>
                    </a:cubicBezTo>
                    <a:cubicBezTo>
                      <a:pt x="27398" y="15728"/>
                      <a:pt x="50737" y="9133"/>
                      <a:pt x="72553" y="0"/>
                    </a:cubicBezTo>
                    <a:cubicBezTo>
                      <a:pt x="81686" y="23846"/>
                      <a:pt x="89296" y="42619"/>
                      <a:pt x="84223" y="67987"/>
                    </a:cubicBezTo>
                    <a:cubicBezTo>
                      <a:pt x="61899" y="72553"/>
                      <a:pt x="37038" y="70524"/>
                      <a:pt x="2029" y="67480"/>
                    </a:cubicBez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grpSp>
            <p:nvGrpSpPr>
              <p:cNvPr id="61" name="Graphic 4">
                <a:extLst>
                  <a:ext uri="{FF2B5EF4-FFF2-40B4-BE49-F238E27FC236}">
                    <a16:creationId xmlns:a16="http://schemas.microsoft.com/office/drawing/2014/main" id="{586BE94E-EA6D-4CED-AE90-420E362444F1}"/>
                  </a:ext>
                </a:extLst>
              </p:cNvPr>
              <p:cNvGrpSpPr/>
              <p:nvPr/>
            </p:nvGrpSpPr>
            <p:grpSpPr>
              <a:xfrm>
                <a:off x="60964" y="3608101"/>
                <a:ext cx="416460" cy="414626"/>
                <a:chOff x="60964" y="3608101"/>
                <a:chExt cx="416460" cy="414626"/>
              </a:xfrm>
              <a:solidFill>
                <a:schemeClr val="accent1"/>
              </a:solidFill>
            </p:grpSpPr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6FF9EBBB-91E4-4634-A488-17106E597CEF}"/>
                    </a:ext>
                  </a:extLst>
                </p:cNvPr>
                <p:cNvSpPr/>
                <p:nvPr/>
              </p:nvSpPr>
              <p:spPr>
                <a:xfrm>
                  <a:off x="388637" y="3721563"/>
                  <a:ext cx="68896" cy="105718"/>
                </a:xfrm>
                <a:custGeom>
                  <a:avLst/>
                  <a:gdLst>
                    <a:gd name="connsiteX0" fmla="*/ 55307 w 68896"/>
                    <a:gd name="connsiteY0" fmla="*/ 5261 h 105718"/>
                    <a:gd name="connsiteX1" fmla="*/ 43130 w 68896"/>
                    <a:gd name="connsiteY1" fmla="*/ 105719 h 105718"/>
                    <a:gd name="connsiteX2" fmla="*/ 4 w 68896"/>
                    <a:gd name="connsiteY2" fmla="*/ 71725 h 105718"/>
                    <a:gd name="connsiteX3" fmla="*/ 9644 w 68896"/>
                    <a:gd name="connsiteY3" fmla="*/ 10334 h 105718"/>
                    <a:gd name="connsiteX4" fmla="*/ 55307 w 68896"/>
                    <a:gd name="connsiteY4" fmla="*/ 5261 h 1057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8896" h="105718">
                      <a:moveTo>
                        <a:pt x="55307" y="5261"/>
                      </a:moveTo>
                      <a:cubicBezTo>
                        <a:pt x="55307" y="5261"/>
                        <a:pt x="92852" y="64115"/>
                        <a:pt x="43130" y="105719"/>
                      </a:cubicBezTo>
                      <a:cubicBezTo>
                        <a:pt x="43130" y="105719"/>
                        <a:pt x="-503" y="76799"/>
                        <a:pt x="4" y="71725"/>
                      </a:cubicBezTo>
                      <a:cubicBezTo>
                        <a:pt x="512" y="66652"/>
                        <a:pt x="7615" y="18452"/>
                        <a:pt x="9644" y="10334"/>
                      </a:cubicBezTo>
                      <a:cubicBezTo>
                        <a:pt x="14211" y="-9453"/>
                        <a:pt x="55307" y="5261"/>
                        <a:pt x="55307" y="5261"/>
                      </a:cubicBezTo>
                      <a:close/>
                    </a:path>
                  </a:pathLst>
                </a:custGeom>
                <a:solidFill>
                  <a:srgbClr val="6135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grpSp>
              <p:nvGrpSpPr>
                <p:cNvPr id="63" name="Graphic 4">
                  <a:extLst>
                    <a:ext uri="{FF2B5EF4-FFF2-40B4-BE49-F238E27FC236}">
                      <a16:creationId xmlns:a16="http://schemas.microsoft.com/office/drawing/2014/main" id="{586BE94E-EA6D-4CED-AE90-420E362444F1}"/>
                    </a:ext>
                  </a:extLst>
                </p:cNvPr>
                <p:cNvGrpSpPr/>
                <p:nvPr/>
              </p:nvGrpSpPr>
              <p:grpSpPr>
                <a:xfrm>
                  <a:off x="104248" y="3658498"/>
                  <a:ext cx="373176" cy="364229"/>
                  <a:chOff x="104248" y="3658498"/>
                  <a:chExt cx="373176" cy="364229"/>
                </a:xfrm>
                <a:solidFill>
                  <a:schemeClr val="accent1"/>
                </a:solidFill>
              </p:grpSpPr>
              <p:sp>
                <p:nvSpPr>
                  <p:cNvPr id="64" name="Freeform: Shape 63">
                    <a:extLst>
                      <a:ext uri="{FF2B5EF4-FFF2-40B4-BE49-F238E27FC236}">
                        <a16:creationId xmlns:a16="http://schemas.microsoft.com/office/drawing/2014/main" id="{E5CD75F7-4ECD-45E1-9D68-54D999C9A8F4}"/>
                      </a:ext>
                    </a:extLst>
                  </p:cNvPr>
                  <p:cNvSpPr/>
                  <p:nvPr/>
                </p:nvSpPr>
                <p:spPr>
                  <a:xfrm>
                    <a:off x="171048" y="3718024"/>
                    <a:ext cx="306376" cy="304703"/>
                  </a:xfrm>
                  <a:custGeom>
                    <a:avLst/>
                    <a:gdLst>
                      <a:gd name="connsiteX0" fmla="*/ 299280 w 306376"/>
                      <a:gd name="connsiteY0" fmla="*/ 157965 h 304703"/>
                      <a:gd name="connsiteX1" fmla="*/ 241947 w 306376"/>
                      <a:gd name="connsiteY1" fmla="*/ 286328 h 304703"/>
                      <a:gd name="connsiteX2" fmla="*/ 77054 w 306376"/>
                      <a:gd name="connsiteY2" fmla="*/ 270600 h 304703"/>
                      <a:gd name="connsiteX3" fmla="*/ 44582 w 306376"/>
                      <a:gd name="connsiteY3" fmla="*/ 251320 h 304703"/>
                      <a:gd name="connsiteX4" fmla="*/ 1963 w 306376"/>
                      <a:gd name="connsiteY4" fmla="*/ 117375 h 304703"/>
                      <a:gd name="connsiteX5" fmla="*/ 157217 w 306376"/>
                      <a:gd name="connsiteY5" fmla="*/ 174 h 304703"/>
                      <a:gd name="connsiteX6" fmla="*/ 190704 w 306376"/>
                      <a:gd name="connsiteY6" fmla="*/ 5248 h 304703"/>
                      <a:gd name="connsiteX7" fmla="*/ 254124 w 306376"/>
                      <a:gd name="connsiteY7" fmla="*/ 38734 h 304703"/>
                      <a:gd name="connsiteX8" fmla="*/ 270867 w 306376"/>
                      <a:gd name="connsiteY8" fmla="*/ 77294 h 304703"/>
                      <a:gd name="connsiteX9" fmla="*/ 291669 w 306376"/>
                      <a:gd name="connsiteY9" fmla="*/ 145788 h 304703"/>
                      <a:gd name="connsiteX10" fmla="*/ 299280 w 306376"/>
                      <a:gd name="connsiteY10" fmla="*/ 157965 h 3047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06376" h="304703">
                        <a:moveTo>
                          <a:pt x="299280" y="157965"/>
                        </a:moveTo>
                        <a:cubicBezTo>
                          <a:pt x="318560" y="187392"/>
                          <a:pt x="298265" y="255886"/>
                          <a:pt x="241947" y="286328"/>
                        </a:cubicBezTo>
                        <a:cubicBezTo>
                          <a:pt x="151636" y="324888"/>
                          <a:pt x="85679" y="294446"/>
                          <a:pt x="77054" y="270600"/>
                        </a:cubicBezTo>
                        <a:cubicBezTo>
                          <a:pt x="65892" y="263497"/>
                          <a:pt x="53207" y="261467"/>
                          <a:pt x="44582" y="251320"/>
                        </a:cubicBezTo>
                        <a:cubicBezTo>
                          <a:pt x="14140" y="215297"/>
                          <a:pt x="-6662" y="165068"/>
                          <a:pt x="1963" y="117375"/>
                        </a:cubicBezTo>
                        <a:cubicBezTo>
                          <a:pt x="14140" y="47866"/>
                          <a:pt x="88723" y="-3378"/>
                          <a:pt x="157217" y="174"/>
                        </a:cubicBezTo>
                        <a:cubicBezTo>
                          <a:pt x="168379" y="681"/>
                          <a:pt x="179541" y="2711"/>
                          <a:pt x="190704" y="5248"/>
                        </a:cubicBezTo>
                        <a:cubicBezTo>
                          <a:pt x="216072" y="11336"/>
                          <a:pt x="237889" y="16410"/>
                          <a:pt x="254124" y="38734"/>
                        </a:cubicBezTo>
                        <a:cubicBezTo>
                          <a:pt x="262242" y="49388"/>
                          <a:pt x="268331" y="64102"/>
                          <a:pt x="270867" y="77294"/>
                        </a:cubicBezTo>
                        <a:cubicBezTo>
                          <a:pt x="275434" y="99618"/>
                          <a:pt x="275941" y="127523"/>
                          <a:pt x="291669" y="145788"/>
                        </a:cubicBezTo>
                        <a:cubicBezTo>
                          <a:pt x="294714" y="149847"/>
                          <a:pt x="297250" y="153906"/>
                          <a:pt x="299280" y="157965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65" name="Freeform: Shape 64">
                    <a:extLst>
                      <a:ext uri="{FF2B5EF4-FFF2-40B4-BE49-F238E27FC236}">
                        <a16:creationId xmlns:a16="http://schemas.microsoft.com/office/drawing/2014/main" id="{95CEC945-1BB6-4063-B099-A63429F02FAF}"/>
                      </a:ext>
                    </a:extLst>
                  </p:cNvPr>
                  <p:cNvSpPr/>
                  <p:nvPr/>
                </p:nvSpPr>
                <p:spPr>
                  <a:xfrm>
                    <a:off x="104248" y="3658498"/>
                    <a:ext cx="327075" cy="316427"/>
                  </a:xfrm>
                  <a:custGeom>
                    <a:avLst/>
                    <a:gdLst>
                      <a:gd name="connsiteX0" fmla="*/ 120515 w 327075"/>
                      <a:gd name="connsiteY0" fmla="*/ 316427 h 316427"/>
                      <a:gd name="connsiteX1" fmla="*/ 93117 w 327075"/>
                      <a:gd name="connsiteY1" fmla="*/ 179438 h 316427"/>
                      <a:gd name="connsiteX2" fmla="*/ 93624 w 327075"/>
                      <a:gd name="connsiteY2" fmla="*/ 179946 h 316427"/>
                      <a:gd name="connsiteX3" fmla="*/ 241268 w 327075"/>
                      <a:gd name="connsiteY3" fmla="*/ 94201 h 316427"/>
                      <a:gd name="connsiteX4" fmla="*/ 216914 w 327075"/>
                      <a:gd name="connsiteY4" fmla="*/ 130731 h 316427"/>
                      <a:gd name="connsiteX5" fmla="*/ 284901 w 327075"/>
                      <a:gd name="connsiteY5" fmla="*/ 93186 h 316427"/>
                      <a:gd name="connsiteX6" fmla="*/ 265621 w 327075"/>
                      <a:gd name="connsiteY6" fmla="*/ 126672 h 316427"/>
                      <a:gd name="connsiteX7" fmla="*/ 325998 w 327075"/>
                      <a:gd name="connsiteY7" fmla="*/ 46509 h 316427"/>
                      <a:gd name="connsiteX8" fmla="*/ 279320 w 327075"/>
                      <a:gd name="connsiteY8" fmla="*/ 7441 h 316427"/>
                      <a:gd name="connsiteX9" fmla="*/ 196620 w 327075"/>
                      <a:gd name="connsiteY9" fmla="*/ 1353 h 316427"/>
                      <a:gd name="connsiteX10" fmla="*/ 148420 w 327075"/>
                      <a:gd name="connsiteY10" fmla="*/ 10993 h 316427"/>
                      <a:gd name="connsiteX11" fmla="*/ 93117 w 327075"/>
                      <a:gd name="connsiteY11" fmla="*/ 35854 h 316427"/>
                      <a:gd name="connsiteX12" fmla="*/ 18027 w 327075"/>
                      <a:gd name="connsiteY12" fmla="*/ 99275 h 316427"/>
                      <a:gd name="connsiteX13" fmla="*/ 1791 w 327075"/>
                      <a:gd name="connsiteY13" fmla="*/ 140371 h 316427"/>
                      <a:gd name="connsiteX14" fmla="*/ 2806 w 327075"/>
                      <a:gd name="connsiteY14" fmla="*/ 183497 h 316427"/>
                      <a:gd name="connsiteX15" fmla="*/ 106309 w 327075"/>
                      <a:gd name="connsiteY15" fmla="*/ 305773 h 3164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27075" h="316427">
                        <a:moveTo>
                          <a:pt x="120515" y="316427"/>
                        </a:moveTo>
                        <a:cubicBezTo>
                          <a:pt x="85507" y="248947"/>
                          <a:pt x="132184" y="223579"/>
                          <a:pt x="93117" y="179438"/>
                        </a:cubicBezTo>
                        <a:lnTo>
                          <a:pt x="93624" y="179946"/>
                        </a:lnTo>
                        <a:cubicBezTo>
                          <a:pt x="163641" y="95723"/>
                          <a:pt x="241268" y="94201"/>
                          <a:pt x="241268" y="94201"/>
                        </a:cubicBezTo>
                        <a:cubicBezTo>
                          <a:pt x="246849" y="112466"/>
                          <a:pt x="216914" y="130731"/>
                          <a:pt x="216914" y="130731"/>
                        </a:cubicBezTo>
                        <a:cubicBezTo>
                          <a:pt x="265114" y="115003"/>
                          <a:pt x="284901" y="93186"/>
                          <a:pt x="284901" y="93186"/>
                        </a:cubicBezTo>
                        <a:cubicBezTo>
                          <a:pt x="284901" y="103841"/>
                          <a:pt x="265621" y="126672"/>
                          <a:pt x="265621" y="126672"/>
                        </a:cubicBezTo>
                        <a:cubicBezTo>
                          <a:pt x="322446" y="113988"/>
                          <a:pt x="330564" y="64266"/>
                          <a:pt x="325998" y="46509"/>
                        </a:cubicBezTo>
                        <a:cubicBezTo>
                          <a:pt x="320417" y="25199"/>
                          <a:pt x="299615" y="13530"/>
                          <a:pt x="279320" y="7441"/>
                        </a:cubicBezTo>
                        <a:cubicBezTo>
                          <a:pt x="252430" y="-676"/>
                          <a:pt x="224017" y="-1184"/>
                          <a:pt x="196620" y="1353"/>
                        </a:cubicBezTo>
                        <a:cubicBezTo>
                          <a:pt x="180384" y="2875"/>
                          <a:pt x="164148" y="6427"/>
                          <a:pt x="148420" y="10993"/>
                        </a:cubicBezTo>
                        <a:cubicBezTo>
                          <a:pt x="129647" y="17081"/>
                          <a:pt x="110367" y="25706"/>
                          <a:pt x="93117" y="35854"/>
                        </a:cubicBezTo>
                        <a:cubicBezTo>
                          <a:pt x="64705" y="52090"/>
                          <a:pt x="36292" y="71877"/>
                          <a:pt x="18027" y="99275"/>
                        </a:cubicBezTo>
                        <a:cubicBezTo>
                          <a:pt x="9909" y="111451"/>
                          <a:pt x="3821" y="125658"/>
                          <a:pt x="1791" y="140371"/>
                        </a:cubicBezTo>
                        <a:cubicBezTo>
                          <a:pt x="269" y="152041"/>
                          <a:pt x="-1760" y="172335"/>
                          <a:pt x="2806" y="183497"/>
                        </a:cubicBezTo>
                        <a:cubicBezTo>
                          <a:pt x="35277" y="258080"/>
                          <a:pt x="87536" y="289029"/>
                          <a:pt x="106309" y="305773"/>
                        </a:cubicBezTo>
                      </a:path>
                    </a:pathLst>
                  </a:custGeom>
                  <a:solidFill>
                    <a:srgbClr val="6135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66" name="Freeform: Shape 65">
                    <a:extLst>
                      <a:ext uri="{FF2B5EF4-FFF2-40B4-BE49-F238E27FC236}">
                        <a16:creationId xmlns:a16="http://schemas.microsoft.com/office/drawing/2014/main" id="{343A85D2-8A8F-407D-A603-09DC055D24F6}"/>
                      </a:ext>
                    </a:extLst>
                  </p:cNvPr>
                  <p:cNvSpPr/>
                  <p:nvPr/>
                </p:nvSpPr>
                <p:spPr>
                  <a:xfrm>
                    <a:off x="165937" y="3937521"/>
                    <a:ext cx="98408" cy="72204"/>
                  </a:xfrm>
                  <a:custGeom>
                    <a:avLst/>
                    <a:gdLst>
                      <a:gd name="connsiteX0" fmla="*/ 59333 w 98408"/>
                      <a:gd name="connsiteY0" fmla="*/ 2396 h 72204"/>
                      <a:gd name="connsiteX1" fmla="*/ 96878 w 98408"/>
                      <a:gd name="connsiteY1" fmla="*/ 52626 h 72204"/>
                      <a:gd name="connsiteX2" fmla="*/ 6567 w 98408"/>
                      <a:gd name="connsiteY2" fmla="*/ 55670 h 72204"/>
                      <a:gd name="connsiteX3" fmla="*/ 986 w 98408"/>
                      <a:gd name="connsiteY3" fmla="*/ 26750 h 72204"/>
                      <a:gd name="connsiteX4" fmla="*/ 59333 w 98408"/>
                      <a:gd name="connsiteY4" fmla="*/ 2396 h 722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8408" h="72204">
                        <a:moveTo>
                          <a:pt x="59333" y="2396"/>
                        </a:moveTo>
                        <a:cubicBezTo>
                          <a:pt x="79120" y="7977"/>
                          <a:pt x="104996" y="29287"/>
                          <a:pt x="96878" y="52626"/>
                        </a:cubicBezTo>
                        <a:cubicBezTo>
                          <a:pt x="89775" y="72413"/>
                          <a:pt x="32442" y="83067"/>
                          <a:pt x="6567" y="55670"/>
                        </a:cubicBezTo>
                        <a:cubicBezTo>
                          <a:pt x="986" y="47044"/>
                          <a:pt x="-1551" y="36897"/>
                          <a:pt x="986" y="26750"/>
                        </a:cubicBezTo>
                        <a:cubicBezTo>
                          <a:pt x="6567" y="5948"/>
                          <a:pt x="32950" y="-5214"/>
                          <a:pt x="59333" y="2396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grpSp>
                <p:nvGrpSpPr>
                  <p:cNvPr id="67" name="Graphic 4">
                    <a:extLst>
                      <a:ext uri="{FF2B5EF4-FFF2-40B4-BE49-F238E27FC236}">
                        <a16:creationId xmlns:a16="http://schemas.microsoft.com/office/drawing/2014/main" id="{586BE94E-EA6D-4CED-AE90-420E362444F1}"/>
                      </a:ext>
                    </a:extLst>
                  </p:cNvPr>
                  <p:cNvGrpSpPr/>
                  <p:nvPr/>
                </p:nvGrpSpPr>
                <p:grpSpPr>
                  <a:xfrm>
                    <a:off x="289900" y="3889440"/>
                    <a:ext cx="28465" cy="28400"/>
                    <a:chOff x="289900" y="3889440"/>
                    <a:chExt cx="28465" cy="28400"/>
                  </a:xfrm>
                  <a:solidFill>
                    <a:schemeClr val="accent1"/>
                  </a:solidFill>
                </p:grpSpPr>
                <p:sp>
                  <p:nvSpPr>
                    <p:cNvPr id="68" name="Freeform: Shape 67">
                      <a:extLst>
                        <a:ext uri="{FF2B5EF4-FFF2-40B4-BE49-F238E27FC236}">
                          <a16:creationId xmlns:a16="http://schemas.microsoft.com/office/drawing/2014/main" id="{6A326F58-F9B1-44D9-8605-6D5A9A3AA7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9965" y="3889440"/>
                      <a:ext cx="28400" cy="28400"/>
                    </a:xfrm>
                    <a:custGeom>
                      <a:avLst/>
                      <a:gdLst>
                        <a:gd name="connsiteX0" fmla="*/ 27645 w 28400"/>
                        <a:gd name="connsiteY0" fmla="*/ 9888 h 28400"/>
                        <a:gd name="connsiteX1" fmla="*/ 18513 w 28400"/>
                        <a:gd name="connsiteY1" fmla="*/ 27645 h 28400"/>
                        <a:gd name="connsiteX2" fmla="*/ 755 w 28400"/>
                        <a:gd name="connsiteY2" fmla="*/ 18513 h 28400"/>
                        <a:gd name="connsiteX3" fmla="*/ 9888 w 28400"/>
                        <a:gd name="connsiteY3" fmla="*/ 755 h 28400"/>
                        <a:gd name="connsiteX4" fmla="*/ 27645 w 28400"/>
                        <a:gd name="connsiteY4" fmla="*/ 9888 h 28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400">
                          <a:moveTo>
                            <a:pt x="27645" y="9888"/>
                          </a:moveTo>
                          <a:cubicBezTo>
                            <a:pt x="30182" y="17498"/>
                            <a:pt x="26123" y="25616"/>
                            <a:pt x="18513" y="27645"/>
                          </a:cubicBezTo>
                          <a:cubicBezTo>
                            <a:pt x="10902" y="30182"/>
                            <a:pt x="2784" y="26123"/>
                            <a:pt x="755" y="18513"/>
                          </a:cubicBezTo>
                          <a:cubicBezTo>
                            <a:pt x="-1782" y="10902"/>
                            <a:pt x="2277" y="2784"/>
                            <a:pt x="9888" y="755"/>
                          </a:cubicBezTo>
                          <a:cubicBezTo>
                            <a:pt x="17498" y="-1782"/>
                            <a:pt x="25109" y="2277"/>
                            <a:pt x="27645" y="9888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69" name="Freeform: Shape 68">
                      <a:extLst>
                        <a:ext uri="{FF2B5EF4-FFF2-40B4-BE49-F238E27FC236}">
                          <a16:creationId xmlns:a16="http://schemas.microsoft.com/office/drawing/2014/main" id="{375BD975-5404-480E-AECA-CDBAD5A86D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9900" y="3899522"/>
                      <a:ext cx="11280" cy="11280"/>
                    </a:xfrm>
                    <a:custGeom>
                      <a:avLst/>
                      <a:gdLst>
                        <a:gd name="connsiteX0" fmla="*/ 10968 w 11280"/>
                        <a:gd name="connsiteY0" fmla="*/ 3865 h 11280"/>
                        <a:gd name="connsiteX1" fmla="*/ 7416 w 11280"/>
                        <a:gd name="connsiteY1" fmla="*/ 10968 h 11280"/>
                        <a:gd name="connsiteX2" fmla="*/ 313 w 11280"/>
                        <a:gd name="connsiteY2" fmla="*/ 7416 h 11280"/>
                        <a:gd name="connsiteX3" fmla="*/ 3865 w 11280"/>
                        <a:gd name="connsiteY3" fmla="*/ 313 h 11280"/>
                        <a:gd name="connsiteX4" fmla="*/ 10968 w 11280"/>
                        <a:gd name="connsiteY4" fmla="*/ 3865 h 1128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280">
                          <a:moveTo>
                            <a:pt x="10968" y="3865"/>
                          </a:moveTo>
                          <a:cubicBezTo>
                            <a:pt x="11982" y="6909"/>
                            <a:pt x="10460" y="9953"/>
                            <a:pt x="7416" y="10968"/>
                          </a:cubicBezTo>
                          <a:cubicBezTo>
                            <a:pt x="4372" y="11983"/>
                            <a:pt x="1328" y="10460"/>
                            <a:pt x="313" y="7416"/>
                          </a:cubicBezTo>
                          <a:cubicBezTo>
                            <a:pt x="-702" y="4372"/>
                            <a:pt x="820" y="1328"/>
                            <a:pt x="3865" y="313"/>
                          </a:cubicBezTo>
                          <a:cubicBezTo>
                            <a:pt x="6909" y="-702"/>
                            <a:pt x="9953" y="820"/>
                            <a:pt x="10968" y="386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</p:grpSp>
              <p:grpSp>
                <p:nvGrpSpPr>
                  <p:cNvPr id="70" name="Graphic 4">
                    <a:extLst>
                      <a:ext uri="{FF2B5EF4-FFF2-40B4-BE49-F238E27FC236}">
                        <a16:creationId xmlns:a16="http://schemas.microsoft.com/office/drawing/2014/main" id="{586BE94E-EA6D-4CED-AE90-420E362444F1}"/>
                      </a:ext>
                    </a:extLst>
                  </p:cNvPr>
                  <p:cNvGrpSpPr/>
                  <p:nvPr/>
                </p:nvGrpSpPr>
                <p:grpSpPr>
                  <a:xfrm>
                    <a:off x="393468" y="3840965"/>
                    <a:ext cx="28400" cy="28167"/>
                    <a:chOff x="393468" y="3840965"/>
                    <a:chExt cx="28400" cy="28167"/>
                  </a:xfrm>
                  <a:solidFill>
                    <a:schemeClr val="accent1"/>
                  </a:solidFill>
                </p:grpSpPr>
                <p:sp>
                  <p:nvSpPr>
                    <p:cNvPr id="71" name="Freeform: Shape 70">
                      <a:extLst>
                        <a:ext uri="{FF2B5EF4-FFF2-40B4-BE49-F238E27FC236}">
                          <a16:creationId xmlns:a16="http://schemas.microsoft.com/office/drawing/2014/main" id="{30D55AAA-8842-4246-A699-181D3557AA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93468" y="3840965"/>
                      <a:ext cx="28400" cy="28167"/>
                    </a:xfrm>
                    <a:custGeom>
                      <a:avLst/>
                      <a:gdLst>
                        <a:gd name="connsiteX0" fmla="*/ 27645 w 28400"/>
                        <a:gd name="connsiteY0" fmla="*/ 9655 h 28167"/>
                        <a:gd name="connsiteX1" fmla="*/ 18513 w 28400"/>
                        <a:gd name="connsiteY1" fmla="*/ 27413 h 28167"/>
                        <a:gd name="connsiteX2" fmla="*/ 755 w 28400"/>
                        <a:gd name="connsiteY2" fmla="*/ 18280 h 28167"/>
                        <a:gd name="connsiteX3" fmla="*/ 9888 w 28400"/>
                        <a:gd name="connsiteY3" fmla="*/ 522 h 28167"/>
                        <a:gd name="connsiteX4" fmla="*/ 27645 w 28400"/>
                        <a:gd name="connsiteY4" fmla="*/ 9655 h 281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167">
                          <a:moveTo>
                            <a:pt x="27645" y="9655"/>
                          </a:moveTo>
                          <a:cubicBezTo>
                            <a:pt x="30182" y="17266"/>
                            <a:pt x="26123" y="25383"/>
                            <a:pt x="18513" y="27413"/>
                          </a:cubicBezTo>
                          <a:cubicBezTo>
                            <a:pt x="10902" y="29950"/>
                            <a:pt x="2784" y="25891"/>
                            <a:pt x="755" y="18280"/>
                          </a:cubicBezTo>
                          <a:cubicBezTo>
                            <a:pt x="-1782" y="10670"/>
                            <a:pt x="2277" y="2552"/>
                            <a:pt x="9888" y="522"/>
                          </a:cubicBezTo>
                          <a:cubicBezTo>
                            <a:pt x="16991" y="-1507"/>
                            <a:pt x="25109" y="2552"/>
                            <a:pt x="27645" y="9655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72" name="Freeform: Shape 71">
                      <a:extLst>
                        <a:ext uri="{FF2B5EF4-FFF2-40B4-BE49-F238E27FC236}">
                          <a16:creationId xmlns:a16="http://schemas.microsoft.com/office/drawing/2014/main" id="{444F047C-5D1A-4FD8-B388-C0D0936497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94417" y="3852553"/>
                      <a:ext cx="11280" cy="11064"/>
                    </a:xfrm>
                    <a:custGeom>
                      <a:avLst/>
                      <a:gdLst>
                        <a:gd name="connsiteX0" fmla="*/ 10968 w 11280"/>
                        <a:gd name="connsiteY0" fmla="*/ 3649 h 11064"/>
                        <a:gd name="connsiteX1" fmla="*/ 7416 w 11280"/>
                        <a:gd name="connsiteY1" fmla="*/ 10752 h 11064"/>
                        <a:gd name="connsiteX2" fmla="*/ 313 w 11280"/>
                        <a:gd name="connsiteY2" fmla="*/ 7200 h 11064"/>
                        <a:gd name="connsiteX3" fmla="*/ 3865 w 11280"/>
                        <a:gd name="connsiteY3" fmla="*/ 97 h 11064"/>
                        <a:gd name="connsiteX4" fmla="*/ 10968 w 11280"/>
                        <a:gd name="connsiteY4" fmla="*/ 3649 h 1106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064">
                          <a:moveTo>
                            <a:pt x="10968" y="3649"/>
                          </a:moveTo>
                          <a:cubicBezTo>
                            <a:pt x="11982" y="6693"/>
                            <a:pt x="10460" y="9737"/>
                            <a:pt x="7416" y="10752"/>
                          </a:cubicBezTo>
                          <a:cubicBezTo>
                            <a:pt x="4372" y="11767"/>
                            <a:pt x="1328" y="10245"/>
                            <a:pt x="313" y="7200"/>
                          </a:cubicBezTo>
                          <a:cubicBezTo>
                            <a:pt x="-702" y="4156"/>
                            <a:pt x="820" y="1112"/>
                            <a:pt x="3865" y="97"/>
                          </a:cubicBezTo>
                          <a:cubicBezTo>
                            <a:pt x="6909" y="-410"/>
                            <a:pt x="9953" y="1112"/>
                            <a:pt x="10968" y="364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</p:grpSp>
              <p:sp>
                <p:nvSpPr>
                  <p:cNvPr id="73" name="Freeform: Shape 72">
                    <a:extLst>
                      <a:ext uri="{FF2B5EF4-FFF2-40B4-BE49-F238E27FC236}">
                        <a16:creationId xmlns:a16="http://schemas.microsoft.com/office/drawing/2014/main" id="{3A4E4B93-835F-42BE-BE5F-6C6F9ED44206}"/>
                      </a:ext>
                    </a:extLst>
                  </p:cNvPr>
                  <p:cNvSpPr/>
                  <p:nvPr/>
                </p:nvSpPr>
                <p:spPr>
                  <a:xfrm>
                    <a:off x="255712" y="3852759"/>
                    <a:ext cx="44648" cy="36421"/>
                  </a:xfrm>
                  <a:custGeom>
                    <a:avLst/>
                    <a:gdLst>
                      <a:gd name="connsiteX0" fmla="*/ 0 w 44648"/>
                      <a:gd name="connsiteY0" fmla="*/ 36421 h 36421"/>
                      <a:gd name="connsiteX1" fmla="*/ 44648 w 44648"/>
                      <a:gd name="connsiteY1" fmla="*/ 10545 h 36421"/>
                      <a:gd name="connsiteX2" fmla="*/ 33486 w 44648"/>
                      <a:gd name="connsiteY2" fmla="*/ 398 h 36421"/>
                      <a:gd name="connsiteX3" fmla="*/ 0 w 44648"/>
                      <a:gd name="connsiteY3" fmla="*/ 36421 h 364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4648" h="36421">
                        <a:moveTo>
                          <a:pt x="0" y="36421"/>
                        </a:moveTo>
                        <a:cubicBezTo>
                          <a:pt x="2537" y="27796"/>
                          <a:pt x="32471" y="10545"/>
                          <a:pt x="44648" y="10545"/>
                        </a:cubicBezTo>
                        <a:cubicBezTo>
                          <a:pt x="43633" y="4457"/>
                          <a:pt x="37038" y="-1631"/>
                          <a:pt x="33486" y="398"/>
                        </a:cubicBezTo>
                        <a:cubicBezTo>
                          <a:pt x="19787" y="6486"/>
                          <a:pt x="5581" y="19678"/>
                          <a:pt x="0" y="36421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74" name="Freeform: Shape 73">
                    <a:extLst>
                      <a:ext uri="{FF2B5EF4-FFF2-40B4-BE49-F238E27FC236}">
                        <a16:creationId xmlns:a16="http://schemas.microsoft.com/office/drawing/2014/main" id="{A363A8F2-DDB1-4C31-84BA-827A74F4D5BA}"/>
                      </a:ext>
                    </a:extLst>
                  </p:cNvPr>
                  <p:cNvSpPr/>
                  <p:nvPr/>
                </p:nvSpPr>
                <p:spPr>
                  <a:xfrm>
                    <a:off x="347545" y="3925203"/>
                    <a:ext cx="76612" cy="48907"/>
                  </a:xfrm>
                  <a:custGeom>
                    <a:avLst/>
                    <a:gdLst>
                      <a:gd name="connsiteX0" fmla="*/ 73061 w 76612"/>
                      <a:gd name="connsiteY0" fmla="*/ 0 h 48907"/>
                      <a:gd name="connsiteX1" fmla="*/ 0 w 76612"/>
                      <a:gd name="connsiteY1" fmla="*/ 37038 h 48907"/>
                      <a:gd name="connsiteX2" fmla="*/ 76612 w 76612"/>
                      <a:gd name="connsiteY2" fmla="*/ 29935 h 48907"/>
                      <a:gd name="connsiteX3" fmla="*/ 73061 w 76612"/>
                      <a:gd name="connsiteY3" fmla="*/ 0 h 489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6612" h="48907">
                        <a:moveTo>
                          <a:pt x="73061" y="0"/>
                        </a:moveTo>
                        <a:cubicBezTo>
                          <a:pt x="73061" y="0"/>
                          <a:pt x="33486" y="35516"/>
                          <a:pt x="0" y="37038"/>
                        </a:cubicBezTo>
                        <a:cubicBezTo>
                          <a:pt x="0" y="37038"/>
                          <a:pt x="27905" y="67987"/>
                          <a:pt x="76612" y="29935"/>
                        </a:cubicBezTo>
                        <a:cubicBezTo>
                          <a:pt x="76612" y="29935"/>
                          <a:pt x="60377" y="17251"/>
                          <a:pt x="7306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75" name="Freeform: Shape 74">
                    <a:extLst>
                      <a:ext uri="{FF2B5EF4-FFF2-40B4-BE49-F238E27FC236}">
                        <a16:creationId xmlns:a16="http://schemas.microsoft.com/office/drawing/2014/main" id="{8C28E536-070F-442C-B4E4-A3AAE847199A}"/>
                      </a:ext>
                    </a:extLst>
                  </p:cNvPr>
                  <p:cNvSpPr/>
                  <p:nvPr/>
                </p:nvSpPr>
                <p:spPr>
                  <a:xfrm>
                    <a:off x="347545" y="3955138"/>
                    <a:ext cx="35008" cy="18391"/>
                  </a:xfrm>
                  <a:custGeom>
                    <a:avLst/>
                    <a:gdLst>
                      <a:gd name="connsiteX0" fmla="*/ 27398 w 35008"/>
                      <a:gd name="connsiteY0" fmla="*/ 0 h 18391"/>
                      <a:gd name="connsiteX1" fmla="*/ 0 w 35008"/>
                      <a:gd name="connsiteY1" fmla="*/ 7103 h 18391"/>
                      <a:gd name="connsiteX2" fmla="*/ 35008 w 35008"/>
                      <a:gd name="connsiteY2" fmla="*/ 18265 h 18391"/>
                      <a:gd name="connsiteX3" fmla="*/ 17250 w 35008"/>
                      <a:gd name="connsiteY3" fmla="*/ 10147 h 18391"/>
                      <a:gd name="connsiteX4" fmla="*/ 27398 w 35008"/>
                      <a:gd name="connsiteY4" fmla="*/ 0 h 183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5008" h="18391">
                        <a:moveTo>
                          <a:pt x="27398" y="0"/>
                        </a:moveTo>
                        <a:cubicBezTo>
                          <a:pt x="18265" y="4059"/>
                          <a:pt x="9133" y="6596"/>
                          <a:pt x="0" y="7103"/>
                        </a:cubicBezTo>
                        <a:cubicBezTo>
                          <a:pt x="0" y="7103"/>
                          <a:pt x="13192" y="19787"/>
                          <a:pt x="35008" y="18265"/>
                        </a:cubicBezTo>
                        <a:cubicBezTo>
                          <a:pt x="26890" y="18265"/>
                          <a:pt x="21309" y="14714"/>
                          <a:pt x="17250" y="10147"/>
                        </a:cubicBezTo>
                        <a:cubicBezTo>
                          <a:pt x="21817" y="4566"/>
                          <a:pt x="24861" y="0"/>
                          <a:pt x="27398" y="0"/>
                        </a:cubicBezTo>
                        <a:close/>
                      </a:path>
                    </a:pathLst>
                  </a:custGeom>
                  <a:solidFill>
                    <a:srgbClr val="BCBCB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76" name="Freeform: Shape 75">
                    <a:extLst>
                      <a:ext uri="{FF2B5EF4-FFF2-40B4-BE49-F238E27FC236}">
                        <a16:creationId xmlns:a16="http://schemas.microsoft.com/office/drawing/2014/main" id="{FC365673-7F50-421D-B81E-1D02C330289C}"/>
                      </a:ext>
                    </a:extLst>
                  </p:cNvPr>
                  <p:cNvSpPr/>
                  <p:nvPr/>
                </p:nvSpPr>
                <p:spPr>
                  <a:xfrm>
                    <a:off x="381539" y="3824237"/>
                    <a:ext cx="21309" cy="81178"/>
                  </a:xfrm>
                  <a:custGeom>
                    <a:avLst/>
                    <a:gdLst>
                      <a:gd name="connsiteX0" fmla="*/ 0 w 21309"/>
                      <a:gd name="connsiteY0" fmla="*/ 0 h 81178"/>
                      <a:gd name="connsiteX1" fmla="*/ 21309 w 21309"/>
                      <a:gd name="connsiteY1" fmla="*/ 81179 h 811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1309" h="81178">
                        <a:moveTo>
                          <a:pt x="0" y="0"/>
                        </a:moveTo>
                        <a:cubicBezTo>
                          <a:pt x="8118" y="26383"/>
                          <a:pt x="-10147" y="64436"/>
                          <a:pt x="21309" y="81179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77" name="Freeform: Shape 76">
                    <a:extLst>
                      <a:ext uri="{FF2B5EF4-FFF2-40B4-BE49-F238E27FC236}">
                        <a16:creationId xmlns:a16="http://schemas.microsoft.com/office/drawing/2014/main" id="{65188A63-ED14-44C8-B02A-252DD9A02707}"/>
                      </a:ext>
                    </a:extLst>
                  </p:cNvPr>
                  <p:cNvSpPr/>
                  <p:nvPr/>
                </p:nvSpPr>
                <p:spPr>
                  <a:xfrm>
                    <a:off x="373928" y="3903056"/>
                    <a:ext cx="30662" cy="25128"/>
                  </a:xfrm>
                  <a:custGeom>
                    <a:avLst/>
                    <a:gdLst>
                      <a:gd name="connsiteX0" fmla="*/ 29427 w 30662"/>
                      <a:gd name="connsiteY0" fmla="*/ 2868 h 25128"/>
                      <a:gd name="connsiteX1" fmla="*/ 0 w 30662"/>
                      <a:gd name="connsiteY1" fmla="*/ 18596 h 25128"/>
                      <a:gd name="connsiteX2" fmla="*/ 29427 w 30662"/>
                      <a:gd name="connsiteY2" fmla="*/ 2868 h 251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0662" h="25128">
                        <a:moveTo>
                          <a:pt x="29427" y="2868"/>
                        </a:moveTo>
                        <a:cubicBezTo>
                          <a:pt x="36530" y="22147"/>
                          <a:pt x="11162" y="32802"/>
                          <a:pt x="0" y="18596"/>
                        </a:cubicBezTo>
                        <a:cubicBezTo>
                          <a:pt x="4059" y="8449"/>
                          <a:pt x="14714" y="-6265"/>
                          <a:pt x="29427" y="2868"/>
                        </a:cubicBezTo>
                        <a:close/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78" name="Freeform: Shape 77">
                    <a:extLst>
                      <a:ext uri="{FF2B5EF4-FFF2-40B4-BE49-F238E27FC236}">
                        <a16:creationId xmlns:a16="http://schemas.microsoft.com/office/drawing/2014/main" id="{5491E933-93C1-4446-B660-CE3D72ED358B}"/>
                      </a:ext>
                    </a:extLst>
                  </p:cNvPr>
                  <p:cNvSpPr/>
                  <p:nvPr/>
                </p:nvSpPr>
                <p:spPr>
                  <a:xfrm>
                    <a:off x="378428" y="3811166"/>
                    <a:ext cx="51817" cy="19160"/>
                  </a:xfrm>
                  <a:custGeom>
                    <a:avLst/>
                    <a:gdLst>
                      <a:gd name="connsiteX0" fmla="*/ 51818 w 51817"/>
                      <a:gd name="connsiteY0" fmla="*/ 5969 h 19160"/>
                      <a:gd name="connsiteX1" fmla="*/ 2603 w 51817"/>
                      <a:gd name="connsiteY1" fmla="*/ 19160 h 19160"/>
                      <a:gd name="connsiteX2" fmla="*/ 3111 w 51817"/>
                      <a:gd name="connsiteY2" fmla="*/ 3939 h 19160"/>
                      <a:gd name="connsiteX3" fmla="*/ 51818 w 51817"/>
                      <a:gd name="connsiteY3" fmla="*/ 5969 h 191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817" h="19160">
                        <a:moveTo>
                          <a:pt x="51818" y="5969"/>
                        </a:moveTo>
                        <a:cubicBezTo>
                          <a:pt x="44207" y="1910"/>
                          <a:pt x="11229" y="10028"/>
                          <a:pt x="2603" y="19160"/>
                        </a:cubicBezTo>
                        <a:cubicBezTo>
                          <a:pt x="-948" y="14087"/>
                          <a:pt x="-948" y="4954"/>
                          <a:pt x="3111" y="3939"/>
                        </a:cubicBezTo>
                        <a:cubicBezTo>
                          <a:pt x="16810" y="-1134"/>
                          <a:pt x="36090" y="-2149"/>
                          <a:pt x="51818" y="5969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79" name="Freeform: Shape 78">
                    <a:extLst>
                      <a:ext uri="{FF2B5EF4-FFF2-40B4-BE49-F238E27FC236}">
                        <a16:creationId xmlns:a16="http://schemas.microsoft.com/office/drawing/2014/main" id="{0C1D4178-667B-443B-B7FE-12CE7B118956}"/>
                      </a:ext>
                    </a:extLst>
                  </p:cNvPr>
                  <p:cNvSpPr/>
                  <p:nvPr/>
                </p:nvSpPr>
                <p:spPr>
                  <a:xfrm>
                    <a:off x="344501" y="3925203"/>
                    <a:ext cx="76104" cy="38052"/>
                  </a:xfrm>
                  <a:custGeom>
                    <a:avLst/>
                    <a:gdLst>
                      <a:gd name="connsiteX0" fmla="*/ 76105 w 76104"/>
                      <a:gd name="connsiteY0" fmla="*/ 0 h 38052"/>
                      <a:gd name="connsiteX1" fmla="*/ 0 w 76104"/>
                      <a:gd name="connsiteY1" fmla="*/ 38052 h 380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76104" h="38052">
                        <a:moveTo>
                          <a:pt x="76105" y="0"/>
                        </a:moveTo>
                        <a:cubicBezTo>
                          <a:pt x="76105" y="0"/>
                          <a:pt x="37038" y="33486"/>
                          <a:pt x="0" y="38052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80" name="Freeform: Shape 79">
                    <a:extLst>
                      <a:ext uri="{FF2B5EF4-FFF2-40B4-BE49-F238E27FC236}">
                        <a16:creationId xmlns:a16="http://schemas.microsoft.com/office/drawing/2014/main" id="{431C9DE6-6BF5-4355-96BB-53845CDE6563}"/>
                      </a:ext>
                    </a:extLst>
                  </p:cNvPr>
                  <p:cNvSpPr/>
                  <p:nvPr/>
                </p:nvSpPr>
                <p:spPr>
                  <a:xfrm>
                    <a:off x="346023" y="3955138"/>
                    <a:ext cx="80163" cy="18474"/>
                  </a:xfrm>
                  <a:custGeom>
                    <a:avLst/>
                    <a:gdLst>
                      <a:gd name="connsiteX0" fmla="*/ 0 w 80163"/>
                      <a:gd name="connsiteY0" fmla="*/ 6596 h 18474"/>
                      <a:gd name="connsiteX1" fmla="*/ 80164 w 80163"/>
                      <a:gd name="connsiteY1" fmla="*/ 0 h 184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0163" h="18474">
                        <a:moveTo>
                          <a:pt x="0" y="6596"/>
                        </a:moveTo>
                        <a:cubicBezTo>
                          <a:pt x="1015" y="8625"/>
                          <a:pt x="37545" y="36023"/>
                          <a:pt x="80164" y="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81" name="Freeform: Shape 80">
                    <a:extLst>
                      <a:ext uri="{FF2B5EF4-FFF2-40B4-BE49-F238E27FC236}">
                        <a16:creationId xmlns:a16="http://schemas.microsoft.com/office/drawing/2014/main" id="{CE8C0A2D-44D3-41F4-B9AC-90CE67ED5203}"/>
                      </a:ext>
                    </a:extLst>
                  </p:cNvPr>
                  <p:cNvSpPr/>
                  <p:nvPr/>
                </p:nvSpPr>
                <p:spPr>
                  <a:xfrm>
                    <a:off x="186203" y="3966174"/>
                    <a:ext cx="57332" cy="16361"/>
                  </a:xfrm>
                  <a:custGeom>
                    <a:avLst/>
                    <a:gdLst>
                      <a:gd name="connsiteX0" fmla="*/ 0 w 57332"/>
                      <a:gd name="connsiteY0" fmla="*/ 4692 h 16361"/>
                      <a:gd name="connsiteX1" fmla="*/ 57332 w 57332"/>
                      <a:gd name="connsiteY1" fmla="*/ 16361 h 163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7332" h="16361">
                        <a:moveTo>
                          <a:pt x="0" y="4692"/>
                        </a:moveTo>
                        <a:cubicBezTo>
                          <a:pt x="21817" y="-3426"/>
                          <a:pt x="41604" y="-1904"/>
                          <a:pt x="57332" y="16361"/>
                        </a:cubicBezTo>
                      </a:path>
                    </a:pathLst>
                  </a:custGeom>
                  <a:noFill/>
                  <a:ln w="2502" cap="rnd">
                    <a:solidFill>
                      <a:srgbClr val="CE7352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82" name="Freeform: Shape 81">
                    <a:extLst>
                      <a:ext uri="{FF2B5EF4-FFF2-40B4-BE49-F238E27FC236}">
                        <a16:creationId xmlns:a16="http://schemas.microsoft.com/office/drawing/2014/main" id="{271D17FB-1F25-4E64-8667-66C06C29035E}"/>
                      </a:ext>
                    </a:extLst>
                  </p:cNvPr>
                  <p:cNvSpPr/>
                  <p:nvPr/>
                </p:nvSpPr>
                <p:spPr>
                  <a:xfrm>
                    <a:off x="201931" y="3969852"/>
                    <a:ext cx="25875" cy="16902"/>
                  </a:xfrm>
                  <a:custGeom>
                    <a:avLst/>
                    <a:gdLst>
                      <a:gd name="connsiteX0" fmla="*/ 25876 w 25875"/>
                      <a:gd name="connsiteY0" fmla="*/ 0 h 16902"/>
                      <a:gd name="connsiteX1" fmla="*/ 19280 w 25875"/>
                      <a:gd name="connsiteY1" fmla="*/ 1522 h 16902"/>
                      <a:gd name="connsiteX2" fmla="*/ 24354 w 25875"/>
                      <a:gd name="connsiteY2" fmla="*/ 10655 h 16902"/>
                      <a:gd name="connsiteX3" fmla="*/ 0 w 25875"/>
                      <a:gd name="connsiteY3" fmla="*/ 15728 h 169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875" h="16902">
                        <a:moveTo>
                          <a:pt x="25876" y="0"/>
                        </a:moveTo>
                        <a:cubicBezTo>
                          <a:pt x="23846" y="0"/>
                          <a:pt x="21309" y="1015"/>
                          <a:pt x="19280" y="1522"/>
                        </a:cubicBezTo>
                        <a:cubicBezTo>
                          <a:pt x="20295" y="4059"/>
                          <a:pt x="21309" y="8118"/>
                          <a:pt x="24354" y="10655"/>
                        </a:cubicBezTo>
                        <a:cubicBezTo>
                          <a:pt x="18773" y="16743"/>
                          <a:pt x="8118" y="18265"/>
                          <a:pt x="0" y="15728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83" name="Freeform: Shape 82">
                    <a:extLst>
                      <a:ext uri="{FF2B5EF4-FFF2-40B4-BE49-F238E27FC236}">
                        <a16:creationId xmlns:a16="http://schemas.microsoft.com/office/drawing/2014/main" id="{F2749F24-1697-4618-86C2-447F008958B5}"/>
                      </a:ext>
                    </a:extLst>
                  </p:cNvPr>
                  <p:cNvSpPr/>
                  <p:nvPr/>
                </p:nvSpPr>
                <p:spPr>
                  <a:xfrm>
                    <a:off x="343770" y="3951079"/>
                    <a:ext cx="5804" cy="20802"/>
                  </a:xfrm>
                  <a:custGeom>
                    <a:avLst/>
                    <a:gdLst>
                      <a:gd name="connsiteX0" fmla="*/ 5805 w 5804"/>
                      <a:gd name="connsiteY0" fmla="*/ 0 h 20802"/>
                      <a:gd name="connsiteX1" fmla="*/ 224 w 5804"/>
                      <a:gd name="connsiteY1" fmla="*/ 20802 h 208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804" h="20802">
                        <a:moveTo>
                          <a:pt x="5805" y="0"/>
                        </a:moveTo>
                        <a:cubicBezTo>
                          <a:pt x="1746" y="6088"/>
                          <a:pt x="-791" y="13699"/>
                          <a:pt x="224" y="20802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84" name="Freeform: Shape 83">
                    <a:extLst>
                      <a:ext uri="{FF2B5EF4-FFF2-40B4-BE49-F238E27FC236}">
                        <a16:creationId xmlns:a16="http://schemas.microsoft.com/office/drawing/2014/main" id="{0E390631-0A0A-42E3-BD9D-E85F90E89C40}"/>
                      </a:ext>
                    </a:extLst>
                  </p:cNvPr>
                  <p:cNvSpPr/>
                  <p:nvPr/>
                </p:nvSpPr>
                <p:spPr>
                  <a:xfrm>
                    <a:off x="365303" y="3941946"/>
                    <a:ext cx="51751" cy="22324"/>
                  </a:xfrm>
                  <a:custGeom>
                    <a:avLst/>
                    <a:gdLst>
                      <a:gd name="connsiteX0" fmla="*/ 0 w 51751"/>
                      <a:gd name="connsiteY0" fmla="*/ 22324 h 22324"/>
                      <a:gd name="connsiteX1" fmla="*/ 50737 w 51751"/>
                      <a:gd name="connsiteY1" fmla="*/ 0 h 22324"/>
                      <a:gd name="connsiteX2" fmla="*/ 51751 w 51751"/>
                      <a:gd name="connsiteY2" fmla="*/ 4059 h 22324"/>
                      <a:gd name="connsiteX3" fmla="*/ 0 w 51751"/>
                      <a:gd name="connsiteY3" fmla="*/ 22324 h 223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751" h="22324">
                        <a:moveTo>
                          <a:pt x="0" y="22324"/>
                        </a:moveTo>
                        <a:cubicBezTo>
                          <a:pt x="0" y="22324"/>
                          <a:pt x="43126" y="6596"/>
                          <a:pt x="50737" y="0"/>
                        </a:cubicBezTo>
                        <a:lnTo>
                          <a:pt x="51751" y="4059"/>
                        </a:lnTo>
                        <a:cubicBezTo>
                          <a:pt x="51751" y="4059"/>
                          <a:pt x="15221" y="19787"/>
                          <a:pt x="0" y="22324"/>
                        </a:cubicBezTo>
                        <a:close/>
                      </a:path>
                    </a:pathLst>
                  </a:custGeom>
                  <a:solidFill>
                    <a:srgbClr val="AAAAAA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</p:grpSp>
            <p:grpSp>
              <p:nvGrpSpPr>
                <p:cNvPr id="85" name="Graphic 4">
                  <a:extLst>
                    <a:ext uri="{FF2B5EF4-FFF2-40B4-BE49-F238E27FC236}">
                      <a16:creationId xmlns:a16="http://schemas.microsoft.com/office/drawing/2014/main" id="{586BE94E-EA6D-4CED-AE90-420E362444F1}"/>
                    </a:ext>
                  </a:extLst>
                </p:cNvPr>
                <p:cNvGrpSpPr/>
                <p:nvPr/>
              </p:nvGrpSpPr>
              <p:grpSpPr>
                <a:xfrm>
                  <a:off x="60964" y="3608101"/>
                  <a:ext cx="387573" cy="295793"/>
                  <a:chOff x="60964" y="3608101"/>
                  <a:chExt cx="387573" cy="295793"/>
                </a:xfrm>
                <a:solidFill>
                  <a:schemeClr val="accent1"/>
                </a:solidFill>
              </p:grpSpPr>
              <p:sp>
                <p:nvSpPr>
                  <p:cNvPr id="86" name="Freeform: Shape 85">
                    <a:extLst>
                      <a:ext uri="{FF2B5EF4-FFF2-40B4-BE49-F238E27FC236}">
                        <a16:creationId xmlns:a16="http://schemas.microsoft.com/office/drawing/2014/main" id="{73D9CE6C-FF00-4AEB-B242-6E24CB1AF23B}"/>
                      </a:ext>
                    </a:extLst>
                  </p:cNvPr>
                  <p:cNvSpPr/>
                  <p:nvPr/>
                </p:nvSpPr>
                <p:spPr>
                  <a:xfrm>
                    <a:off x="60964" y="3608101"/>
                    <a:ext cx="378454" cy="290719"/>
                  </a:xfrm>
                  <a:custGeom>
                    <a:avLst/>
                    <a:gdLst>
                      <a:gd name="connsiteX0" fmla="*/ 91753 w 378454"/>
                      <a:gd name="connsiteY0" fmla="*/ 290719 h 290719"/>
                      <a:gd name="connsiteX1" fmla="*/ 374355 w 378454"/>
                      <a:gd name="connsiteY1" fmla="*/ 115171 h 290719"/>
                      <a:gd name="connsiteX2" fmla="*/ 10067 w 378454"/>
                      <a:gd name="connsiteY2" fmla="*/ 140032 h 290719"/>
                      <a:gd name="connsiteX3" fmla="*/ 91753 w 378454"/>
                      <a:gd name="connsiteY3" fmla="*/ 290719 h 2907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78454" h="290719">
                        <a:moveTo>
                          <a:pt x="91753" y="290719"/>
                        </a:moveTo>
                        <a:cubicBezTo>
                          <a:pt x="203880" y="166922"/>
                          <a:pt x="374355" y="115171"/>
                          <a:pt x="374355" y="115171"/>
                        </a:cubicBezTo>
                        <a:cubicBezTo>
                          <a:pt x="417989" y="-54289"/>
                          <a:pt x="100885" y="-28921"/>
                          <a:pt x="10067" y="140032"/>
                        </a:cubicBezTo>
                        <a:cubicBezTo>
                          <a:pt x="-30523" y="232880"/>
                          <a:pt x="62833" y="290719"/>
                          <a:pt x="91753" y="290719"/>
                        </a:cubicBezTo>
                      </a:path>
                    </a:pathLst>
                  </a:custGeom>
                  <a:solidFill>
                    <a:srgbClr val="0075A7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87" name="Freeform: Shape 86">
                    <a:extLst>
                      <a:ext uri="{FF2B5EF4-FFF2-40B4-BE49-F238E27FC236}">
                        <a16:creationId xmlns:a16="http://schemas.microsoft.com/office/drawing/2014/main" id="{699FEE53-4453-4228-8AC1-12DC4C48ECE2}"/>
                      </a:ext>
                    </a:extLst>
                  </p:cNvPr>
                  <p:cNvSpPr/>
                  <p:nvPr/>
                </p:nvSpPr>
                <p:spPr>
                  <a:xfrm>
                    <a:off x="123797" y="3699933"/>
                    <a:ext cx="315581" cy="203453"/>
                  </a:xfrm>
                  <a:custGeom>
                    <a:avLst/>
                    <a:gdLst>
                      <a:gd name="connsiteX0" fmla="*/ 313045 w 315581"/>
                      <a:gd name="connsiteY0" fmla="*/ 17250 h 203453"/>
                      <a:gd name="connsiteX1" fmla="*/ 20802 w 315581"/>
                      <a:gd name="connsiteY1" fmla="*/ 203454 h 203453"/>
                      <a:gd name="connsiteX2" fmla="*/ 0 w 315581"/>
                      <a:gd name="connsiteY2" fmla="*/ 189755 h 203453"/>
                      <a:gd name="connsiteX3" fmla="*/ 315582 w 315581"/>
                      <a:gd name="connsiteY3" fmla="*/ 0 h 203453"/>
                      <a:gd name="connsiteX4" fmla="*/ 313045 w 315581"/>
                      <a:gd name="connsiteY4" fmla="*/ 17250 h 2034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15581" h="203453">
                        <a:moveTo>
                          <a:pt x="313045" y="17250"/>
                        </a:moveTo>
                        <a:cubicBezTo>
                          <a:pt x="297824" y="24354"/>
                          <a:pt x="148151" y="72046"/>
                          <a:pt x="20802" y="203454"/>
                        </a:cubicBezTo>
                        <a:cubicBezTo>
                          <a:pt x="12177" y="198887"/>
                          <a:pt x="0" y="189755"/>
                          <a:pt x="0" y="189755"/>
                        </a:cubicBezTo>
                        <a:cubicBezTo>
                          <a:pt x="0" y="189755"/>
                          <a:pt x="123797" y="26383"/>
                          <a:pt x="315582" y="0"/>
                        </a:cubicBezTo>
                        <a:lnTo>
                          <a:pt x="313045" y="17250"/>
                        </a:lnTo>
                        <a:close/>
                      </a:path>
                    </a:pathLst>
                  </a:custGeom>
                  <a:solidFill>
                    <a:srgbClr val="FFC2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88" name="Freeform: Shape 87">
                    <a:extLst>
                      <a:ext uri="{FF2B5EF4-FFF2-40B4-BE49-F238E27FC236}">
                        <a16:creationId xmlns:a16="http://schemas.microsoft.com/office/drawing/2014/main" id="{CFB1C10C-76B5-4A40-A372-5199AE901488}"/>
                      </a:ext>
                    </a:extLst>
                  </p:cNvPr>
                  <p:cNvSpPr/>
                  <p:nvPr/>
                </p:nvSpPr>
                <p:spPr>
                  <a:xfrm>
                    <a:off x="145106" y="3717183"/>
                    <a:ext cx="303431" cy="186710"/>
                  </a:xfrm>
                  <a:custGeom>
                    <a:avLst/>
                    <a:gdLst>
                      <a:gd name="connsiteX0" fmla="*/ 291228 w 303431"/>
                      <a:gd name="connsiteY0" fmla="*/ 0 h 186710"/>
                      <a:gd name="connsiteX1" fmla="*/ 0 w 303431"/>
                      <a:gd name="connsiteY1" fmla="*/ 186711 h 186710"/>
                      <a:gd name="connsiteX2" fmla="*/ 291228 w 303431"/>
                      <a:gd name="connsiteY2" fmla="*/ 0 h 1867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03431" h="186710">
                        <a:moveTo>
                          <a:pt x="291228" y="0"/>
                        </a:moveTo>
                        <a:cubicBezTo>
                          <a:pt x="320148" y="13192"/>
                          <a:pt x="323192" y="118216"/>
                          <a:pt x="0" y="186711"/>
                        </a:cubicBezTo>
                        <a:cubicBezTo>
                          <a:pt x="48200" y="104010"/>
                          <a:pt x="221719" y="4566"/>
                          <a:pt x="291228" y="0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89" name="Freeform: Shape 88">
                    <a:extLst>
                      <a:ext uri="{FF2B5EF4-FFF2-40B4-BE49-F238E27FC236}">
                        <a16:creationId xmlns:a16="http://schemas.microsoft.com/office/drawing/2014/main" id="{98ED033C-51CD-4E12-8E38-94AAF418EFFC}"/>
                      </a:ext>
                    </a:extLst>
                  </p:cNvPr>
                  <p:cNvSpPr/>
                  <p:nvPr/>
                </p:nvSpPr>
                <p:spPr>
                  <a:xfrm>
                    <a:off x="399296" y="3723272"/>
                    <a:ext cx="42522" cy="77626"/>
                  </a:xfrm>
                  <a:custGeom>
                    <a:avLst/>
                    <a:gdLst>
                      <a:gd name="connsiteX0" fmla="*/ 32471 w 42522"/>
                      <a:gd name="connsiteY0" fmla="*/ 0 h 77626"/>
                      <a:gd name="connsiteX1" fmla="*/ 3552 w 42522"/>
                      <a:gd name="connsiteY1" fmla="*/ 6088 h 77626"/>
                      <a:gd name="connsiteX2" fmla="*/ 0 w 42522"/>
                      <a:gd name="connsiteY2" fmla="*/ 77627 h 77626"/>
                      <a:gd name="connsiteX3" fmla="*/ 32471 w 42522"/>
                      <a:gd name="connsiteY3" fmla="*/ 0 h 776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2522" h="77626">
                        <a:moveTo>
                          <a:pt x="32471" y="0"/>
                        </a:moveTo>
                        <a:cubicBezTo>
                          <a:pt x="24354" y="507"/>
                          <a:pt x="14714" y="2537"/>
                          <a:pt x="3552" y="6088"/>
                        </a:cubicBezTo>
                        <a:cubicBezTo>
                          <a:pt x="40589" y="24861"/>
                          <a:pt x="507" y="76612"/>
                          <a:pt x="0" y="77627"/>
                        </a:cubicBezTo>
                        <a:cubicBezTo>
                          <a:pt x="53273" y="39574"/>
                          <a:pt x="46678" y="6088"/>
                          <a:pt x="3247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grpSp>
                <p:nvGrpSpPr>
                  <p:cNvPr id="90" name="Graphic 4">
                    <a:extLst>
                      <a:ext uri="{FF2B5EF4-FFF2-40B4-BE49-F238E27FC236}">
                        <a16:creationId xmlns:a16="http://schemas.microsoft.com/office/drawing/2014/main" id="{586BE94E-EA6D-4CED-AE90-420E362444F1}"/>
                      </a:ext>
                    </a:extLst>
                  </p:cNvPr>
                  <p:cNvGrpSpPr/>
                  <p:nvPr/>
                </p:nvGrpSpPr>
                <p:grpSpPr>
                  <a:xfrm>
                    <a:off x="227893" y="3671950"/>
                    <a:ext cx="93330" cy="76867"/>
                    <a:chOff x="227893" y="3671950"/>
                    <a:chExt cx="93330" cy="76867"/>
                  </a:xfrm>
                  <a:solidFill>
                    <a:srgbClr val="FFC200"/>
                  </a:solidFill>
                </p:grpSpPr>
                <p:sp>
                  <p:nvSpPr>
                    <p:cNvPr id="91" name="Freeform: Shape 90">
                      <a:extLst>
                        <a:ext uri="{FF2B5EF4-FFF2-40B4-BE49-F238E27FC236}">
                          <a16:creationId xmlns:a16="http://schemas.microsoft.com/office/drawing/2014/main" id="{1D67094D-2712-4A01-B33B-8E688EC0C6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7893" y="3671950"/>
                      <a:ext cx="93330" cy="76867"/>
                    </a:xfrm>
                    <a:custGeom>
                      <a:avLst/>
                      <a:gdLst>
                        <a:gd name="connsiteX0" fmla="*/ 79570 w 93330"/>
                        <a:gd name="connsiteY0" fmla="*/ 78 h 76867"/>
                        <a:gd name="connsiteX1" fmla="*/ 93269 w 93330"/>
                        <a:gd name="connsiteY1" fmla="*/ 26461 h 76867"/>
                        <a:gd name="connsiteX2" fmla="*/ 67393 w 93330"/>
                        <a:gd name="connsiteY2" fmla="*/ 71616 h 76867"/>
                        <a:gd name="connsiteX3" fmla="*/ 12598 w 93330"/>
                        <a:gd name="connsiteY3" fmla="*/ 64513 h 76867"/>
                        <a:gd name="connsiteX4" fmla="*/ 1436 w 93330"/>
                        <a:gd name="connsiteY4" fmla="*/ 40667 h 76867"/>
                        <a:gd name="connsiteX5" fmla="*/ 20208 w 93330"/>
                        <a:gd name="connsiteY5" fmla="*/ 42696 h 76867"/>
                        <a:gd name="connsiteX6" fmla="*/ 50143 w 93330"/>
                        <a:gd name="connsiteY6" fmla="*/ 38637 h 76867"/>
                        <a:gd name="connsiteX7" fmla="*/ 68915 w 93330"/>
                        <a:gd name="connsiteY7" fmla="*/ 19358 h 76867"/>
                        <a:gd name="connsiteX8" fmla="*/ 79570 w 93330"/>
                        <a:gd name="connsiteY8" fmla="*/ 78 h 768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93330" h="76867">
                          <a:moveTo>
                            <a:pt x="79570" y="78"/>
                          </a:moveTo>
                          <a:cubicBezTo>
                            <a:pt x="87688" y="-1444"/>
                            <a:pt x="92761" y="19865"/>
                            <a:pt x="93269" y="26461"/>
                          </a:cubicBezTo>
                          <a:cubicBezTo>
                            <a:pt x="94284" y="47263"/>
                            <a:pt x="82614" y="64006"/>
                            <a:pt x="67393" y="71616"/>
                          </a:cubicBezTo>
                          <a:cubicBezTo>
                            <a:pt x="51665" y="79734"/>
                            <a:pt x="29341" y="79227"/>
                            <a:pt x="12598" y="64513"/>
                          </a:cubicBezTo>
                          <a:cubicBezTo>
                            <a:pt x="8031" y="60454"/>
                            <a:pt x="-4145" y="45740"/>
                            <a:pt x="1436" y="40667"/>
                          </a:cubicBezTo>
                          <a:cubicBezTo>
                            <a:pt x="4987" y="37115"/>
                            <a:pt x="15135" y="41682"/>
                            <a:pt x="20208" y="42696"/>
                          </a:cubicBezTo>
                          <a:cubicBezTo>
                            <a:pt x="30863" y="44726"/>
                            <a:pt x="41010" y="43204"/>
                            <a:pt x="50143" y="38637"/>
                          </a:cubicBezTo>
                          <a:cubicBezTo>
                            <a:pt x="57753" y="34579"/>
                            <a:pt x="64349" y="27983"/>
                            <a:pt x="68915" y="19358"/>
                          </a:cubicBezTo>
                          <a:cubicBezTo>
                            <a:pt x="71452" y="13776"/>
                            <a:pt x="73482" y="1092"/>
                            <a:pt x="79570" y="78"/>
                          </a:cubicBezTo>
                          <a:close/>
                        </a:path>
                      </a:pathLst>
                    </a:custGeom>
                    <a:solidFill>
                      <a:srgbClr val="FFC2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92" name="Freeform: Shape 91">
                      <a:extLst>
                        <a:ext uri="{FF2B5EF4-FFF2-40B4-BE49-F238E27FC236}">
                          <a16:creationId xmlns:a16="http://schemas.microsoft.com/office/drawing/2014/main" id="{AF67C31F-D8E7-449F-A518-74ED4B296F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4317" y="3676474"/>
                      <a:ext cx="43379" cy="61123"/>
                    </a:xfrm>
                    <a:custGeom>
                      <a:avLst/>
                      <a:gdLst>
                        <a:gd name="connsiteX0" fmla="*/ 36911 w 43379"/>
                        <a:gd name="connsiteY0" fmla="*/ 22444 h 61123"/>
                        <a:gd name="connsiteX1" fmla="*/ 36911 w 43379"/>
                        <a:gd name="connsiteY1" fmla="*/ 59989 h 61123"/>
                        <a:gd name="connsiteX2" fmla="*/ 6469 w 43379"/>
                        <a:gd name="connsiteY2" fmla="*/ 38680 h 61123"/>
                        <a:gd name="connsiteX3" fmla="*/ 6469 w 43379"/>
                        <a:gd name="connsiteY3" fmla="*/ 1135 h 61123"/>
                        <a:gd name="connsiteX4" fmla="*/ 36911 w 43379"/>
                        <a:gd name="connsiteY4" fmla="*/ 22444 h 61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3379" h="61123">
                          <a:moveTo>
                            <a:pt x="36911" y="22444"/>
                          </a:moveTo>
                          <a:cubicBezTo>
                            <a:pt x="45536" y="38680"/>
                            <a:pt x="45536" y="55423"/>
                            <a:pt x="36911" y="59989"/>
                          </a:cubicBezTo>
                          <a:cubicBezTo>
                            <a:pt x="28286" y="64555"/>
                            <a:pt x="14587" y="54915"/>
                            <a:pt x="6469" y="38680"/>
                          </a:cubicBezTo>
                          <a:cubicBezTo>
                            <a:pt x="-2156" y="22444"/>
                            <a:pt x="-2156" y="5701"/>
                            <a:pt x="6469" y="1135"/>
                          </a:cubicBezTo>
                          <a:cubicBezTo>
                            <a:pt x="14587" y="-3432"/>
                            <a:pt x="28286" y="6208"/>
                            <a:pt x="36911" y="22444"/>
                          </a:cubicBezTo>
                          <a:close/>
                        </a:path>
                      </a:pathLst>
                    </a:custGeom>
                    <a:solidFill>
                      <a:srgbClr val="FFC2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</p:grpSp>
            </p:grpSp>
          </p:grpSp>
        </p:grpSp>
      </p:grpSp>
      <p:sp>
        <p:nvSpPr>
          <p:cNvPr id="1503" name="TextBox 1502">
            <a:extLst>
              <a:ext uri="{FF2B5EF4-FFF2-40B4-BE49-F238E27FC236}">
                <a16:creationId xmlns:a16="http://schemas.microsoft.com/office/drawing/2014/main" id="{21F517CD-1676-4FA5-89A9-B6787227A391}"/>
              </a:ext>
            </a:extLst>
          </p:cNvPr>
          <p:cNvSpPr txBox="1"/>
          <p:nvPr/>
        </p:nvSpPr>
        <p:spPr>
          <a:xfrm>
            <a:off x="6076007" y="2311029"/>
            <a:ext cx="61159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80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Title Slide</a:t>
            </a:r>
            <a:endParaRPr kumimoji="0" lang="en-GB" sz="8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504" name="TextBox 1503">
            <a:extLst>
              <a:ext uri="{FF2B5EF4-FFF2-40B4-BE49-F238E27FC236}">
                <a16:creationId xmlns:a16="http://schemas.microsoft.com/office/drawing/2014/main" id="{314EAAC6-8FA3-417C-B7A6-0DE07F0A7E9B}"/>
              </a:ext>
            </a:extLst>
          </p:cNvPr>
          <p:cNvSpPr txBox="1"/>
          <p:nvPr/>
        </p:nvSpPr>
        <p:spPr>
          <a:xfrm>
            <a:off x="6162751" y="3473218"/>
            <a:ext cx="6029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Subtitle Here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3" name="Graphic 92">
            <a:extLst>
              <a:ext uri="{FF2B5EF4-FFF2-40B4-BE49-F238E27FC236}">
                <a16:creationId xmlns:a16="http://schemas.microsoft.com/office/drawing/2014/main" id="{FC0A29AC-C21B-4E03-A4B6-78B6D7DD03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35167" y="889166"/>
            <a:ext cx="822171" cy="411086"/>
          </a:xfrm>
          <a:prstGeom prst="rect">
            <a:avLst/>
          </a:prstGeom>
        </p:spPr>
      </p:pic>
      <p:pic>
        <p:nvPicPr>
          <p:cNvPr id="95" name="Graphic 94">
            <a:extLst>
              <a:ext uri="{FF2B5EF4-FFF2-40B4-BE49-F238E27FC236}">
                <a16:creationId xmlns:a16="http://schemas.microsoft.com/office/drawing/2014/main" id="{81810829-7391-4AB5-83A0-AD61D23F83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5643125">
            <a:off x="11720409" y="3816078"/>
            <a:ext cx="943181" cy="943181"/>
          </a:xfrm>
          <a:prstGeom prst="rect">
            <a:avLst/>
          </a:prstGeom>
        </p:spPr>
      </p:pic>
      <p:pic>
        <p:nvPicPr>
          <p:cNvPr id="96" name="Graphic 95">
            <a:extLst>
              <a:ext uri="{FF2B5EF4-FFF2-40B4-BE49-F238E27FC236}">
                <a16:creationId xmlns:a16="http://schemas.microsoft.com/office/drawing/2014/main" id="{64DDDFC8-2E33-49D2-93E0-D33D54EEB6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00000">
            <a:off x="11542358" y="926280"/>
            <a:ext cx="216330" cy="204945"/>
          </a:xfrm>
          <a:prstGeom prst="rect">
            <a:avLst/>
          </a:prstGeom>
        </p:spPr>
      </p:pic>
      <p:pic>
        <p:nvPicPr>
          <p:cNvPr id="97" name="Graphic 96">
            <a:extLst>
              <a:ext uri="{FF2B5EF4-FFF2-40B4-BE49-F238E27FC236}">
                <a16:creationId xmlns:a16="http://schemas.microsoft.com/office/drawing/2014/main" id="{38704312-9FBA-4DD5-A348-A82A61B3DD2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78153">
            <a:off x="845392" y="4943314"/>
            <a:ext cx="491463" cy="433644"/>
          </a:xfrm>
          <a:prstGeom prst="rect">
            <a:avLst/>
          </a:prstGeom>
        </p:spPr>
      </p:pic>
      <p:pic>
        <p:nvPicPr>
          <p:cNvPr id="98" name="Graphic 97">
            <a:extLst>
              <a:ext uri="{FF2B5EF4-FFF2-40B4-BE49-F238E27FC236}">
                <a16:creationId xmlns:a16="http://schemas.microsoft.com/office/drawing/2014/main" id="{2FED1CA1-F60F-4666-A156-0EBE22E4F01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5642049">
            <a:off x="860069" y="5671998"/>
            <a:ext cx="299562" cy="264319"/>
          </a:xfrm>
          <a:prstGeom prst="rect">
            <a:avLst/>
          </a:prstGeom>
        </p:spPr>
      </p:pic>
      <p:pic>
        <p:nvPicPr>
          <p:cNvPr id="100" name="Graphic 99">
            <a:extLst>
              <a:ext uri="{FF2B5EF4-FFF2-40B4-BE49-F238E27FC236}">
                <a16:creationId xmlns:a16="http://schemas.microsoft.com/office/drawing/2014/main" id="{D0F0FCB4-77FB-42E6-A3C7-67F3D229BA8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191982" y="1327932"/>
            <a:ext cx="904018" cy="13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48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87">
            <a:extLst>
              <a:ext uri="{FF2B5EF4-FFF2-40B4-BE49-F238E27FC236}">
                <a16:creationId xmlns:a16="http://schemas.microsoft.com/office/drawing/2014/main" id="{60B8AA49-D384-458E-B485-C060728E4078}"/>
              </a:ext>
            </a:extLst>
          </p:cNvPr>
          <p:cNvSpPr txBox="1"/>
          <p:nvPr/>
        </p:nvSpPr>
        <p:spPr>
          <a:xfrm>
            <a:off x="6037128" y="929897"/>
            <a:ext cx="56461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Lorem ipsum dolor sit amet sdsw, consectetur adipiscing elit. Sed ac massa risus. Fusce laoreet velolfs augue ac condimentum. Integer varius ultricies vehicula. Integerbol efficitur nisl a consectetur iaculis. Nullam et scelerisque dui, utas sde egestas purus. Nam suscip itdds lobortis tristique. Donec id dui egestas, sagittis dui in, lacinia nisl. Integer at urna in.</a:t>
            </a: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adi" panose="020B0604020104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89" name="Graphic 4">
            <a:extLst>
              <a:ext uri="{FF2B5EF4-FFF2-40B4-BE49-F238E27FC236}">
                <a16:creationId xmlns:a16="http://schemas.microsoft.com/office/drawing/2014/main" id="{EF61008D-0B75-4674-B7A1-A808AC92231F}"/>
              </a:ext>
            </a:extLst>
          </p:cNvPr>
          <p:cNvGrpSpPr/>
          <p:nvPr/>
        </p:nvGrpSpPr>
        <p:grpSpPr>
          <a:xfrm>
            <a:off x="150678" y="149534"/>
            <a:ext cx="5800725" cy="9492568"/>
            <a:chOff x="0" y="3608101"/>
            <a:chExt cx="559624" cy="915794"/>
          </a:xfrm>
          <a:solidFill>
            <a:schemeClr val="accent1"/>
          </a:solidFill>
        </p:grpSpPr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33308AF2-AC11-4B42-9035-832C78451B7F}"/>
                </a:ext>
              </a:extLst>
            </p:cNvPr>
            <p:cNvSpPr/>
            <p:nvPr/>
          </p:nvSpPr>
          <p:spPr>
            <a:xfrm>
              <a:off x="110098" y="4426481"/>
              <a:ext cx="449526" cy="97414"/>
            </a:xfrm>
            <a:custGeom>
              <a:avLst/>
              <a:gdLst>
                <a:gd name="connsiteX0" fmla="*/ 449526 w 449526"/>
                <a:gd name="connsiteY0" fmla="*/ 48707 h 97414"/>
                <a:gd name="connsiteX1" fmla="*/ 224763 w 449526"/>
                <a:gd name="connsiteY1" fmla="*/ 97414 h 97414"/>
                <a:gd name="connsiteX2" fmla="*/ 0 w 449526"/>
                <a:gd name="connsiteY2" fmla="*/ 48707 h 97414"/>
                <a:gd name="connsiteX3" fmla="*/ 224763 w 449526"/>
                <a:gd name="connsiteY3" fmla="*/ 0 h 97414"/>
                <a:gd name="connsiteX4" fmla="*/ 449526 w 449526"/>
                <a:gd name="connsiteY4" fmla="*/ 48707 h 9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6" h="97414">
                  <a:moveTo>
                    <a:pt x="449526" y="48707"/>
                  </a:moveTo>
                  <a:cubicBezTo>
                    <a:pt x="449526" y="75597"/>
                    <a:pt x="349068" y="97414"/>
                    <a:pt x="224763" y="97414"/>
                  </a:cubicBezTo>
                  <a:cubicBezTo>
                    <a:pt x="100458" y="97414"/>
                    <a:pt x="0" y="75597"/>
                    <a:pt x="0" y="48707"/>
                  </a:cubicBezTo>
                  <a:cubicBezTo>
                    <a:pt x="0" y="21817"/>
                    <a:pt x="100458" y="0"/>
                    <a:pt x="224763" y="0"/>
                  </a:cubicBezTo>
                  <a:cubicBezTo>
                    <a:pt x="349068" y="0"/>
                    <a:pt x="449526" y="21309"/>
                    <a:pt x="449526" y="48707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grpSp>
          <p:nvGrpSpPr>
            <p:cNvPr id="91" name="Graphic 4">
              <a:extLst>
                <a:ext uri="{FF2B5EF4-FFF2-40B4-BE49-F238E27FC236}">
                  <a16:creationId xmlns:a16="http://schemas.microsoft.com/office/drawing/2014/main" id="{5ABFA35B-A139-477E-8F1F-EA515B23089D}"/>
                </a:ext>
              </a:extLst>
            </p:cNvPr>
            <p:cNvGrpSpPr/>
            <p:nvPr/>
          </p:nvGrpSpPr>
          <p:grpSpPr>
            <a:xfrm>
              <a:off x="0" y="3608101"/>
              <a:ext cx="537483" cy="893491"/>
              <a:chOff x="0" y="3608101"/>
              <a:chExt cx="537483" cy="893491"/>
            </a:xfrm>
            <a:solidFill>
              <a:schemeClr val="accent1"/>
            </a:solidFill>
          </p:grpSpPr>
          <p:grpSp>
            <p:nvGrpSpPr>
              <p:cNvPr id="92" name="Graphic 4">
                <a:extLst>
                  <a:ext uri="{FF2B5EF4-FFF2-40B4-BE49-F238E27FC236}">
                    <a16:creationId xmlns:a16="http://schemas.microsoft.com/office/drawing/2014/main" id="{F274C2D1-D14C-4634-BBAA-C9CD81000E23}"/>
                  </a:ext>
                </a:extLst>
              </p:cNvPr>
              <p:cNvGrpSpPr/>
              <p:nvPr/>
            </p:nvGrpSpPr>
            <p:grpSpPr>
              <a:xfrm>
                <a:off x="0" y="3801693"/>
                <a:ext cx="112127" cy="356642"/>
                <a:chOff x="0" y="3801693"/>
                <a:chExt cx="112127" cy="356642"/>
              </a:xfrm>
              <a:solidFill>
                <a:schemeClr val="accent1"/>
              </a:solidFill>
            </p:grpSpPr>
            <p:grpSp>
              <p:nvGrpSpPr>
                <p:cNvPr id="160" name="Graphic 4">
                  <a:extLst>
                    <a:ext uri="{FF2B5EF4-FFF2-40B4-BE49-F238E27FC236}">
                      <a16:creationId xmlns:a16="http://schemas.microsoft.com/office/drawing/2014/main" id="{0227C4A0-EAD5-4673-9A29-A99E041249B3}"/>
                    </a:ext>
                  </a:extLst>
                </p:cNvPr>
                <p:cNvGrpSpPr/>
                <p:nvPr/>
              </p:nvGrpSpPr>
              <p:grpSpPr>
                <a:xfrm>
                  <a:off x="0" y="3801693"/>
                  <a:ext cx="112127" cy="356642"/>
                  <a:chOff x="0" y="3801693"/>
                  <a:chExt cx="112127" cy="356642"/>
                </a:xfrm>
                <a:solidFill>
                  <a:schemeClr val="accent1"/>
                </a:solidFill>
              </p:grpSpPr>
              <p:sp>
                <p:nvSpPr>
                  <p:cNvPr id="163" name="Freeform: Shape 162">
                    <a:extLst>
                      <a:ext uri="{FF2B5EF4-FFF2-40B4-BE49-F238E27FC236}">
                        <a16:creationId xmlns:a16="http://schemas.microsoft.com/office/drawing/2014/main" id="{9C859763-87E7-42D5-AFF4-6DCFBE41EC0D}"/>
                      </a:ext>
                    </a:extLst>
                  </p:cNvPr>
                  <p:cNvSpPr/>
                  <p:nvPr/>
                </p:nvSpPr>
                <p:spPr>
                  <a:xfrm>
                    <a:off x="39555" y="4074218"/>
                    <a:ext cx="70936" cy="58497"/>
                  </a:xfrm>
                  <a:custGeom>
                    <a:avLst/>
                    <a:gdLst>
                      <a:gd name="connsiteX0" fmla="*/ 52278 w 70936"/>
                      <a:gd name="connsiteY0" fmla="*/ 57483 h 58497"/>
                      <a:gd name="connsiteX1" fmla="*/ 36550 w 70936"/>
                      <a:gd name="connsiteY1" fmla="*/ 58498 h 58497"/>
                      <a:gd name="connsiteX2" fmla="*/ 23358 w 70936"/>
                      <a:gd name="connsiteY2" fmla="*/ 57483 h 58497"/>
                      <a:gd name="connsiteX3" fmla="*/ 9152 w 70936"/>
                      <a:gd name="connsiteY3" fmla="*/ 53931 h 58497"/>
                      <a:gd name="connsiteX4" fmla="*/ 527 w 70936"/>
                      <a:gd name="connsiteY4" fmla="*/ 41247 h 58497"/>
                      <a:gd name="connsiteX5" fmla="*/ 11689 w 70936"/>
                      <a:gd name="connsiteY5" fmla="*/ 16894 h 58497"/>
                      <a:gd name="connsiteX6" fmla="*/ 49741 w 70936"/>
                      <a:gd name="connsiteY6" fmla="*/ 2180 h 58497"/>
                      <a:gd name="connsiteX7" fmla="*/ 55322 w 70936"/>
                      <a:gd name="connsiteY7" fmla="*/ 6746 h 58497"/>
                      <a:gd name="connsiteX8" fmla="*/ 61918 w 70936"/>
                      <a:gd name="connsiteY8" fmla="*/ 14357 h 58497"/>
                      <a:gd name="connsiteX9" fmla="*/ 67499 w 70936"/>
                      <a:gd name="connsiteY9" fmla="*/ 24504 h 58497"/>
                      <a:gd name="connsiteX10" fmla="*/ 70543 w 70936"/>
                      <a:gd name="connsiteY10" fmla="*/ 39218 h 58497"/>
                      <a:gd name="connsiteX11" fmla="*/ 52278 w 70936"/>
                      <a:gd name="connsiteY11" fmla="*/ 57483 h 584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70936" h="58497">
                        <a:moveTo>
                          <a:pt x="52278" y="57483"/>
                        </a:moveTo>
                        <a:cubicBezTo>
                          <a:pt x="46697" y="58498"/>
                          <a:pt x="41116" y="58498"/>
                          <a:pt x="36550" y="58498"/>
                        </a:cubicBezTo>
                        <a:cubicBezTo>
                          <a:pt x="31983" y="58498"/>
                          <a:pt x="27417" y="57990"/>
                          <a:pt x="23358" y="57483"/>
                        </a:cubicBezTo>
                        <a:cubicBezTo>
                          <a:pt x="18792" y="56975"/>
                          <a:pt x="13211" y="55961"/>
                          <a:pt x="9152" y="53931"/>
                        </a:cubicBezTo>
                        <a:cubicBezTo>
                          <a:pt x="4078" y="51394"/>
                          <a:pt x="2049" y="46321"/>
                          <a:pt x="527" y="41247"/>
                        </a:cubicBezTo>
                        <a:cubicBezTo>
                          <a:pt x="-2010" y="32115"/>
                          <a:pt x="5093" y="22982"/>
                          <a:pt x="11689" y="16894"/>
                        </a:cubicBezTo>
                        <a:cubicBezTo>
                          <a:pt x="22851" y="6746"/>
                          <a:pt x="33505" y="-4923"/>
                          <a:pt x="49741" y="2180"/>
                        </a:cubicBezTo>
                        <a:cubicBezTo>
                          <a:pt x="51771" y="3195"/>
                          <a:pt x="53800" y="4717"/>
                          <a:pt x="55322" y="6746"/>
                        </a:cubicBezTo>
                        <a:cubicBezTo>
                          <a:pt x="57352" y="9283"/>
                          <a:pt x="59381" y="11820"/>
                          <a:pt x="61918" y="14357"/>
                        </a:cubicBezTo>
                        <a:cubicBezTo>
                          <a:pt x="64962" y="16894"/>
                          <a:pt x="68006" y="20445"/>
                          <a:pt x="67499" y="24504"/>
                        </a:cubicBezTo>
                        <a:cubicBezTo>
                          <a:pt x="66992" y="30085"/>
                          <a:pt x="69528" y="33637"/>
                          <a:pt x="70543" y="39218"/>
                        </a:cubicBezTo>
                        <a:cubicBezTo>
                          <a:pt x="73080" y="50887"/>
                          <a:pt x="62933" y="55961"/>
                          <a:pt x="52278" y="57483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64" name="Freeform: Shape 163">
                    <a:extLst>
                      <a:ext uri="{FF2B5EF4-FFF2-40B4-BE49-F238E27FC236}">
                        <a16:creationId xmlns:a16="http://schemas.microsoft.com/office/drawing/2014/main" id="{67EEC524-DF66-4E19-9DC8-4DDAC8AF8D59}"/>
                      </a:ext>
                    </a:extLst>
                  </p:cNvPr>
                  <p:cNvSpPr/>
                  <p:nvPr/>
                </p:nvSpPr>
                <p:spPr>
                  <a:xfrm>
                    <a:off x="0" y="3801693"/>
                    <a:ext cx="73568" cy="335117"/>
                  </a:xfrm>
                  <a:custGeom>
                    <a:avLst/>
                    <a:gdLst>
                      <a:gd name="connsiteX0" fmla="*/ 0 w 73568"/>
                      <a:gd name="connsiteY0" fmla="*/ 9860 h 335117"/>
                      <a:gd name="connsiteX1" fmla="*/ 57840 w 73568"/>
                      <a:gd name="connsiteY1" fmla="*/ 334067 h 335117"/>
                      <a:gd name="connsiteX2" fmla="*/ 73568 w 73568"/>
                      <a:gd name="connsiteY2" fmla="*/ 331530 h 335117"/>
                      <a:gd name="connsiteX3" fmla="*/ 30442 w 73568"/>
                      <a:gd name="connsiteY3" fmla="*/ 4787 h 335117"/>
                      <a:gd name="connsiteX4" fmla="*/ 0 w 73568"/>
                      <a:gd name="connsiteY4" fmla="*/ 9860 h 3351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3568" h="335117">
                        <a:moveTo>
                          <a:pt x="0" y="9860"/>
                        </a:moveTo>
                        <a:lnTo>
                          <a:pt x="57840" y="334067"/>
                        </a:lnTo>
                        <a:cubicBezTo>
                          <a:pt x="62406" y="336604"/>
                          <a:pt x="72553" y="334067"/>
                          <a:pt x="73568" y="331530"/>
                        </a:cubicBezTo>
                        <a:lnTo>
                          <a:pt x="30442" y="4787"/>
                        </a:lnTo>
                        <a:cubicBezTo>
                          <a:pt x="22324" y="-4853"/>
                          <a:pt x="2029" y="1742"/>
                          <a:pt x="0" y="9860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65" name="Freeform: Shape 164">
                    <a:extLst>
                      <a:ext uri="{FF2B5EF4-FFF2-40B4-BE49-F238E27FC236}">
                        <a16:creationId xmlns:a16="http://schemas.microsoft.com/office/drawing/2014/main" id="{0F123E6B-BE7A-4F68-9700-9D6D244FB492}"/>
                      </a:ext>
                    </a:extLst>
                  </p:cNvPr>
                  <p:cNvSpPr/>
                  <p:nvPr/>
                </p:nvSpPr>
                <p:spPr>
                  <a:xfrm>
                    <a:off x="22324" y="3801913"/>
                    <a:ext cx="51243" cy="334354"/>
                  </a:xfrm>
                  <a:custGeom>
                    <a:avLst/>
                    <a:gdLst>
                      <a:gd name="connsiteX0" fmla="*/ 46170 w 51243"/>
                      <a:gd name="connsiteY0" fmla="*/ 334354 h 334354"/>
                      <a:gd name="connsiteX1" fmla="*/ 51244 w 51243"/>
                      <a:gd name="connsiteY1" fmla="*/ 331817 h 334354"/>
                      <a:gd name="connsiteX2" fmla="*/ 8118 w 51243"/>
                      <a:gd name="connsiteY2" fmla="*/ 4566 h 334354"/>
                      <a:gd name="connsiteX3" fmla="*/ 0 w 51243"/>
                      <a:gd name="connsiteY3" fmla="*/ 0 h 3343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243" h="334354">
                        <a:moveTo>
                          <a:pt x="46170" y="334354"/>
                        </a:moveTo>
                        <a:cubicBezTo>
                          <a:pt x="48707" y="333847"/>
                          <a:pt x="50737" y="332832"/>
                          <a:pt x="51244" y="331817"/>
                        </a:cubicBezTo>
                        <a:lnTo>
                          <a:pt x="8118" y="4566"/>
                        </a:lnTo>
                        <a:cubicBezTo>
                          <a:pt x="6088" y="2029"/>
                          <a:pt x="3044" y="507"/>
                          <a:pt x="0" y="0"/>
                        </a:cubicBezTo>
                      </a:path>
                    </a:pathLst>
                  </a:custGeom>
                  <a:solidFill>
                    <a:srgbClr val="FFFFFF">
                      <a:alpha val="50000"/>
                    </a:srgbClr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B86D3C64-D77F-4969-BE6A-0988B77820C6}"/>
                      </a:ext>
                    </a:extLst>
                  </p:cNvPr>
                  <p:cNvSpPr/>
                  <p:nvPr/>
                </p:nvSpPr>
                <p:spPr>
                  <a:xfrm>
                    <a:off x="49128" y="4129421"/>
                    <a:ext cx="39750" cy="28915"/>
                  </a:xfrm>
                  <a:custGeom>
                    <a:avLst/>
                    <a:gdLst>
                      <a:gd name="connsiteX0" fmla="*/ 86 w 39750"/>
                      <a:gd name="connsiteY0" fmla="*/ 16994 h 28915"/>
                      <a:gd name="connsiteX1" fmla="*/ 21902 w 39750"/>
                      <a:gd name="connsiteY1" fmla="*/ 28664 h 28915"/>
                      <a:gd name="connsiteX2" fmla="*/ 39660 w 39750"/>
                      <a:gd name="connsiteY2" fmla="*/ 11921 h 28915"/>
                      <a:gd name="connsiteX3" fmla="*/ 17844 w 39750"/>
                      <a:gd name="connsiteY3" fmla="*/ 251 h 28915"/>
                      <a:gd name="connsiteX4" fmla="*/ 86 w 39750"/>
                      <a:gd name="connsiteY4" fmla="*/ 16994 h 289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9750" h="28915">
                        <a:moveTo>
                          <a:pt x="86" y="16994"/>
                        </a:moveTo>
                        <a:cubicBezTo>
                          <a:pt x="1100" y="24605"/>
                          <a:pt x="10740" y="30186"/>
                          <a:pt x="21902" y="28664"/>
                        </a:cubicBezTo>
                        <a:cubicBezTo>
                          <a:pt x="33065" y="27142"/>
                          <a:pt x="40675" y="20039"/>
                          <a:pt x="39660" y="11921"/>
                        </a:cubicBezTo>
                        <a:cubicBezTo>
                          <a:pt x="38646" y="4310"/>
                          <a:pt x="29006" y="-1271"/>
                          <a:pt x="17844" y="251"/>
                        </a:cubicBezTo>
                        <a:cubicBezTo>
                          <a:pt x="7189" y="1773"/>
                          <a:pt x="-929" y="9384"/>
                          <a:pt x="86" y="16994"/>
                        </a:cubicBezTo>
                        <a:close/>
                      </a:path>
                    </a:pathLst>
                  </a:custGeom>
                  <a:solidFill>
                    <a:srgbClr val="191919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id="{92ECCE3F-F5D3-45A8-BCEF-E3F13B1B7ECE}"/>
                      </a:ext>
                    </a:extLst>
                  </p:cNvPr>
                  <p:cNvSpPr/>
                  <p:nvPr/>
                </p:nvSpPr>
                <p:spPr>
                  <a:xfrm>
                    <a:off x="33224" y="4067066"/>
                    <a:ext cx="35392" cy="26152"/>
                  </a:xfrm>
                  <a:custGeom>
                    <a:avLst/>
                    <a:gdLst>
                      <a:gd name="connsiteX0" fmla="*/ 262 w 35392"/>
                      <a:gd name="connsiteY0" fmla="*/ 16942 h 26152"/>
                      <a:gd name="connsiteX1" fmla="*/ 27659 w 35392"/>
                      <a:gd name="connsiteY1" fmla="*/ 24046 h 26152"/>
                      <a:gd name="connsiteX2" fmla="*/ 35270 w 35392"/>
                      <a:gd name="connsiteY2" fmla="*/ 13898 h 26152"/>
                      <a:gd name="connsiteX3" fmla="*/ 31211 w 35392"/>
                      <a:gd name="connsiteY3" fmla="*/ 1214 h 26152"/>
                      <a:gd name="connsiteX4" fmla="*/ 18019 w 35392"/>
                      <a:gd name="connsiteY4" fmla="*/ 707 h 26152"/>
                      <a:gd name="connsiteX5" fmla="*/ 262 w 35392"/>
                      <a:gd name="connsiteY5" fmla="*/ 16942 h 261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5392" h="26152">
                        <a:moveTo>
                          <a:pt x="262" y="16942"/>
                        </a:moveTo>
                        <a:cubicBezTo>
                          <a:pt x="2291" y="29119"/>
                          <a:pt x="19541" y="26582"/>
                          <a:pt x="27659" y="24046"/>
                        </a:cubicBezTo>
                        <a:cubicBezTo>
                          <a:pt x="32733" y="22524"/>
                          <a:pt x="34762" y="18972"/>
                          <a:pt x="35270" y="13898"/>
                        </a:cubicBezTo>
                        <a:cubicBezTo>
                          <a:pt x="35777" y="9839"/>
                          <a:pt x="34762" y="3751"/>
                          <a:pt x="31211" y="1214"/>
                        </a:cubicBezTo>
                        <a:cubicBezTo>
                          <a:pt x="27659" y="-815"/>
                          <a:pt x="21571" y="199"/>
                          <a:pt x="18019" y="707"/>
                        </a:cubicBezTo>
                        <a:cubicBezTo>
                          <a:pt x="8379" y="2229"/>
                          <a:pt x="-1768" y="6288"/>
                          <a:pt x="262" y="16942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id="{9C037DBA-328E-4A7F-8987-1479C1F07916}"/>
                      </a:ext>
                    </a:extLst>
                  </p:cNvPr>
                  <p:cNvSpPr/>
                  <p:nvPr/>
                </p:nvSpPr>
                <p:spPr>
                  <a:xfrm>
                    <a:off x="33486" y="4069295"/>
                    <a:ext cx="35008" cy="24430"/>
                  </a:xfrm>
                  <a:custGeom>
                    <a:avLst/>
                    <a:gdLst>
                      <a:gd name="connsiteX0" fmla="*/ 30442 w 35008"/>
                      <a:gd name="connsiteY0" fmla="*/ 4566 h 24430"/>
                      <a:gd name="connsiteX1" fmla="*/ 30949 w 35008"/>
                      <a:gd name="connsiteY1" fmla="*/ 0 h 24430"/>
                      <a:gd name="connsiteX2" fmla="*/ 35008 w 35008"/>
                      <a:gd name="connsiteY2" fmla="*/ 12177 h 24430"/>
                      <a:gd name="connsiteX3" fmla="*/ 27398 w 35008"/>
                      <a:gd name="connsiteY3" fmla="*/ 22324 h 24430"/>
                      <a:gd name="connsiteX4" fmla="*/ 0 w 35008"/>
                      <a:gd name="connsiteY4" fmla="*/ 15221 h 24430"/>
                      <a:gd name="connsiteX5" fmla="*/ 0 w 35008"/>
                      <a:gd name="connsiteY5" fmla="*/ 13191 h 24430"/>
                      <a:gd name="connsiteX6" fmla="*/ 30442 w 35008"/>
                      <a:gd name="connsiteY6" fmla="*/ 4566 h 244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5008" h="24430">
                        <a:moveTo>
                          <a:pt x="30442" y="4566"/>
                        </a:moveTo>
                        <a:cubicBezTo>
                          <a:pt x="30949" y="3044"/>
                          <a:pt x="31457" y="1522"/>
                          <a:pt x="30949" y="0"/>
                        </a:cubicBezTo>
                        <a:cubicBezTo>
                          <a:pt x="34501" y="2537"/>
                          <a:pt x="35008" y="8118"/>
                          <a:pt x="35008" y="12177"/>
                        </a:cubicBezTo>
                        <a:cubicBezTo>
                          <a:pt x="34501" y="17250"/>
                          <a:pt x="32471" y="20802"/>
                          <a:pt x="27398" y="22324"/>
                        </a:cubicBezTo>
                        <a:cubicBezTo>
                          <a:pt x="19280" y="24861"/>
                          <a:pt x="1522" y="27398"/>
                          <a:pt x="0" y="15221"/>
                        </a:cubicBezTo>
                        <a:cubicBezTo>
                          <a:pt x="0" y="14714"/>
                          <a:pt x="0" y="13699"/>
                          <a:pt x="0" y="13191"/>
                        </a:cubicBezTo>
                        <a:cubicBezTo>
                          <a:pt x="8118" y="21309"/>
                          <a:pt x="24354" y="15221"/>
                          <a:pt x="30442" y="4566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3F132708-EBF4-4330-AEB2-2E309881C4F4}"/>
                      </a:ext>
                    </a:extLst>
                  </p:cNvPr>
                  <p:cNvSpPr/>
                  <p:nvPr/>
                </p:nvSpPr>
                <p:spPr>
                  <a:xfrm>
                    <a:off x="35959" y="4112315"/>
                    <a:ext cx="40328" cy="22372"/>
                  </a:xfrm>
                  <a:custGeom>
                    <a:avLst/>
                    <a:gdLst>
                      <a:gd name="connsiteX0" fmla="*/ 5137 w 40328"/>
                      <a:gd name="connsiteY0" fmla="*/ 19893 h 22372"/>
                      <a:gd name="connsiteX1" fmla="*/ 20865 w 40328"/>
                      <a:gd name="connsiteY1" fmla="*/ 21416 h 22372"/>
                      <a:gd name="connsiteX2" fmla="*/ 38116 w 40328"/>
                      <a:gd name="connsiteY2" fmla="*/ 16342 h 22372"/>
                      <a:gd name="connsiteX3" fmla="*/ 36086 w 40328"/>
                      <a:gd name="connsiteY3" fmla="*/ 2136 h 22372"/>
                      <a:gd name="connsiteX4" fmla="*/ 1078 w 40328"/>
                      <a:gd name="connsiteY4" fmla="*/ 4165 h 22372"/>
                      <a:gd name="connsiteX5" fmla="*/ 5137 w 40328"/>
                      <a:gd name="connsiteY5" fmla="*/ 19893 h 223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0328" h="22372">
                        <a:moveTo>
                          <a:pt x="5137" y="19893"/>
                        </a:moveTo>
                        <a:cubicBezTo>
                          <a:pt x="9703" y="23445"/>
                          <a:pt x="15792" y="22430"/>
                          <a:pt x="20865" y="21416"/>
                        </a:cubicBezTo>
                        <a:cubicBezTo>
                          <a:pt x="25939" y="20401"/>
                          <a:pt x="34057" y="20401"/>
                          <a:pt x="38116" y="16342"/>
                        </a:cubicBezTo>
                        <a:cubicBezTo>
                          <a:pt x="42175" y="12283"/>
                          <a:pt x="40145" y="4673"/>
                          <a:pt x="36086" y="2136"/>
                        </a:cubicBezTo>
                        <a:cubicBezTo>
                          <a:pt x="31013" y="-1416"/>
                          <a:pt x="4630" y="-401"/>
                          <a:pt x="1078" y="4165"/>
                        </a:cubicBezTo>
                        <a:cubicBezTo>
                          <a:pt x="-1966" y="7209"/>
                          <a:pt x="2093" y="17357"/>
                          <a:pt x="5137" y="19893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70" name="Freeform: Shape 169">
                    <a:extLst>
                      <a:ext uri="{FF2B5EF4-FFF2-40B4-BE49-F238E27FC236}">
                        <a16:creationId xmlns:a16="http://schemas.microsoft.com/office/drawing/2014/main" id="{1239ED40-3162-49A6-A01B-265F14172ABE}"/>
                      </a:ext>
                    </a:extLst>
                  </p:cNvPr>
                  <p:cNvSpPr/>
                  <p:nvPr/>
                </p:nvSpPr>
                <p:spPr>
                  <a:xfrm>
                    <a:off x="37545" y="4112929"/>
                    <a:ext cx="39611" cy="21251"/>
                  </a:xfrm>
                  <a:custGeom>
                    <a:avLst/>
                    <a:gdLst>
                      <a:gd name="connsiteX0" fmla="*/ 21817 w 39611"/>
                      <a:gd name="connsiteY0" fmla="*/ 16743 h 21251"/>
                      <a:gd name="connsiteX1" fmla="*/ 35008 w 39611"/>
                      <a:gd name="connsiteY1" fmla="*/ 3552 h 21251"/>
                      <a:gd name="connsiteX2" fmla="*/ 32471 w 39611"/>
                      <a:gd name="connsiteY2" fmla="*/ 0 h 21251"/>
                      <a:gd name="connsiteX3" fmla="*/ 35008 w 39611"/>
                      <a:gd name="connsiteY3" fmla="*/ 1015 h 21251"/>
                      <a:gd name="connsiteX4" fmla="*/ 37038 w 39611"/>
                      <a:gd name="connsiteY4" fmla="*/ 15221 h 21251"/>
                      <a:gd name="connsiteX5" fmla="*/ 19787 w 39611"/>
                      <a:gd name="connsiteY5" fmla="*/ 20295 h 21251"/>
                      <a:gd name="connsiteX6" fmla="*/ 4059 w 39611"/>
                      <a:gd name="connsiteY6" fmla="*/ 18773 h 21251"/>
                      <a:gd name="connsiteX7" fmla="*/ 0 w 39611"/>
                      <a:gd name="connsiteY7" fmla="*/ 12177 h 21251"/>
                      <a:gd name="connsiteX8" fmla="*/ 21817 w 39611"/>
                      <a:gd name="connsiteY8" fmla="*/ 16743 h 212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9611" h="21251">
                        <a:moveTo>
                          <a:pt x="21817" y="16743"/>
                        </a:moveTo>
                        <a:cubicBezTo>
                          <a:pt x="28920" y="15221"/>
                          <a:pt x="36023" y="12177"/>
                          <a:pt x="35008" y="3552"/>
                        </a:cubicBezTo>
                        <a:cubicBezTo>
                          <a:pt x="34501" y="2030"/>
                          <a:pt x="33486" y="1015"/>
                          <a:pt x="32471" y="0"/>
                        </a:cubicBezTo>
                        <a:cubicBezTo>
                          <a:pt x="33486" y="507"/>
                          <a:pt x="34501" y="507"/>
                          <a:pt x="35008" y="1015"/>
                        </a:cubicBezTo>
                        <a:cubicBezTo>
                          <a:pt x="39575" y="4059"/>
                          <a:pt x="41604" y="11162"/>
                          <a:pt x="37038" y="15221"/>
                        </a:cubicBezTo>
                        <a:cubicBezTo>
                          <a:pt x="32979" y="19280"/>
                          <a:pt x="24861" y="19280"/>
                          <a:pt x="19787" y="20295"/>
                        </a:cubicBezTo>
                        <a:cubicBezTo>
                          <a:pt x="14714" y="21309"/>
                          <a:pt x="8118" y="22324"/>
                          <a:pt x="4059" y="18773"/>
                        </a:cubicBezTo>
                        <a:cubicBezTo>
                          <a:pt x="2537" y="17758"/>
                          <a:pt x="1015" y="14714"/>
                          <a:pt x="0" y="12177"/>
                        </a:cubicBezTo>
                        <a:cubicBezTo>
                          <a:pt x="5074" y="18773"/>
                          <a:pt x="14206" y="19280"/>
                          <a:pt x="21817" y="16743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71" name="Freeform: Shape 170">
                    <a:extLst>
                      <a:ext uri="{FF2B5EF4-FFF2-40B4-BE49-F238E27FC236}">
                        <a16:creationId xmlns:a16="http://schemas.microsoft.com/office/drawing/2014/main" id="{70EC3A76-91D3-42CD-85DD-C5F556BBAFC7}"/>
                      </a:ext>
                    </a:extLst>
                  </p:cNvPr>
                  <p:cNvSpPr/>
                  <p:nvPr/>
                </p:nvSpPr>
                <p:spPr>
                  <a:xfrm>
                    <a:off x="30528" y="4090860"/>
                    <a:ext cx="40272" cy="24702"/>
                  </a:xfrm>
                  <a:custGeom>
                    <a:avLst/>
                    <a:gdLst>
                      <a:gd name="connsiteX0" fmla="*/ 34414 w 40272"/>
                      <a:gd name="connsiteY0" fmla="*/ 21054 h 24702"/>
                      <a:gd name="connsiteX1" fmla="*/ 33906 w 40272"/>
                      <a:gd name="connsiteY1" fmla="*/ 2788 h 24702"/>
                      <a:gd name="connsiteX2" fmla="*/ 15134 w 40272"/>
                      <a:gd name="connsiteY2" fmla="*/ 252 h 24702"/>
                      <a:gd name="connsiteX3" fmla="*/ 420 w 40272"/>
                      <a:gd name="connsiteY3" fmla="*/ 6340 h 24702"/>
                      <a:gd name="connsiteX4" fmla="*/ 1435 w 40272"/>
                      <a:gd name="connsiteY4" fmla="*/ 16487 h 24702"/>
                      <a:gd name="connsiteX5" fmla="*/ 15641 w 40272"/>
                      <a:gd name="connsiteY5" fmla="*/ 24605 h 24702"/>
                      <a:gd name="connsiteX6" fmla="*/ 34414 w 40272"/>
                      <a:gd name="connsiteY6" fmla="*/ 21054 h 247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0272" h="24702">
                        <a:moveTo>
                          <a:pt x="34414" y="21054"/>
                        </a:moveTo>
                        <a:cubicBezTo>
                          <a:pt x="43039" y="17502"/>
                          <a:pt x="41517" y="6340"/>
                          <a:pt x="33906" y="2788"/>
                        </a:cubicBezTo>
                        <a:cubicBezTo>
                          <a:pt x="27818" y="-256"/>
                          <a:pt x="21222" y="-256"/>
                          <a:pt x="15134" y="252"/>
                        </a:cubicBezTo>
                        <a:cubicBezTo>
                          <a:pt x="11075" y="759"/>
                          <a:pt x="1942" y="1774"/>
                          <a:pt x="420" y="6340"/>
                        </a:cubicBezTo>
                        <a:cubicBezTo>
                          <a:pt x="-594" y="9384"/>
                          <a:pt x="420" y="13443"/>
                          <a:pt x="1435" y="16487"/>
                        </a:cubicBezTo>
                        <a:cubicBezTo>
                          <a:pt x="3465" y="22068"/>
                          <a:pt x="10060" y="24098"/>
                          <a:pt x="15641" y="24605"/>
                        </a:cubicBezTo>
                        <a:cubicBezTo>
                          <a:pt x="22237" y="25112"/>
                          <a:pt x="28833" y="23590"/>
                          <a:pt x="34414" y="21054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72" name="Freeform: Shape 171">
                    <a:extLst>
                      <a:ext uri="{FF2B5EF4-FFF2-40B4-BE49-F238E27FC236}">
                        <a16:creationId xmlns:a16="http://schemas.microsoft.com/office/drawing/2014/main" id="{BED60844-7938-4002-9050-8F0483E9B335}"/>
                      </a:ext>
                    </a:extLst>
                  </p:cNvPr>
                  <p:cNvSpPr/>
                  <p:nvPr/>
                </p:nvSpPr>
                <p:spPr>
                  <a:xfrm>
                    <a:off x="30441" y="4094664"/>
                    <a:ext cx="40335" cy="21406"/>
                  </a:xfrm>
                  <a:custGeom>
                    <a:avLst/>
                    <a:gdLst>
                      <a:gd name="connsiteX0" fmla="*/ 32979 w 40335"/>
                      <a:gd name="connsiteY0" fmla="*/ 8118 h 21406"/>
                      <a:gd name="connsiteX1" fmla="*/ 35516 w 40335"/>
                      <a:gd name="connsiteY1" fmla="*/ 0 h 21406"/>
                      <a:gd name="connsiteX2" fmla="*/ 34501 w 40335"/>
                      <a:gd name="connsiteY2" fmla="*/ 17758 h 21406"/>
                      <a:gd name="connsiteX3" fmla="*/ 15728 w 40335"/>
                      <a:gd name="connsiteY3" fmla="*/ 21309 h 21406"/>
                      <a:gd name="connsiteX4" fmla="*/ 1522 w 40335"/>
                      <a:gd name="connsiteY4" fmla="*/ 13191 h 21406"/>
                      <a:gd name="connsiteX5" fmla="*/ 0 w 40335"/>
                      <a:gd name="connsiteY5" fmla="*/ 7610 h 21406"/>
                      <a:gd name="connsiteX6" fmla="*/ 32979 w 40335"/>
                      <a:gd name="connsiteY6" fmla="*/ 8118 h 214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0335" h="21406">
                        <a:moveTo>
                          <a:pt x="32979" y="8118"/>
                        </a:moveTo>
                        <a:cubicBezTo>
                          <a:pt x="35008" y="6088"/>
                          <a:pt x="36023" y="3044"/>
                          <a:pt x="35516" y="0"/>
                        </a:cubicBezTo>
                        <a:cubicBezTo>
                          <a:pt x="41604" y="4059"/>
                          <a:pt x="42619" y="14206"/>
                          <a:pt x="34501" y="17758"/>
                        </a:cubicBezTo>
                        <a:cubicBezTo>
                          <a:pt x="28412" y="20295"/>
                          <a:pt x="21817" y="21817"/>
                          <a:pt x="15728" y="21309"/>
                        </a:cubicBezTo>
                        <a:cubicBezTo>
                          <a:pt x="10147" y="20802"/>
                          <a:pt x="3552" y="18772"/>
                          <a:pt x="1522" y="13191"/>
                        </a:cubicBezTo>
                        <a:cubicBezTo>
                          <a:pt x="1015" y="11669"/>
                          <a:pt x="507" y="9640"/>
                          <a:pt x="0" y="7610"/>
                        </a:cubicBezTo>
                        <a:cubicBezTo>
                          <a:pt x="8118" y="16743"/>
                          <a:pt x="25876" y="16743"/>
                          <a:pt x="32979" y="8118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73" name="Freeform: Shape 172">
                    <a:extLst>
                      <a:ext uri="{FF2B5EF4-FFF2-40B4-BE49-F238E27FC236}">
                        <a16:creationId xmlns:a16="http://schemas.microsoft.com/office/drawing/2014/main" id="{BA2C2C61-9420-43D5-A583-9F86A78AC81D}"/>
                      </a:ext>
                    </a:extLst>
                  </p:cNvPr>
                  <p:cNvSpPr/>
                  <p:nvPr/>
                </p:nvSpPr>
                <p:spPr>
                  <a:xfrm>
                    <a:off x="60721" y="4058048"/>
                    <a:ext cx="51406" cy="47872"/>
                  </a:xfrm>
                  <a:custGeom>
                    <a:avLst/>
                    <a:gdLst>
                      <a:gd name="connsiteX0" fmla="*/ 51406 w 51406"/>
                      <a:gd name="connsiteY0" fmla="*/ 30527 h 47872"/>
                      <a:gd name="connsiteX1" fmla="*/ 9295 w 51406"/>
                      <a:gd name="connsiteY1" fmla="*/ 85 h 47872"/>
                      <a:gd name="connsiteX2" fmla="*/ 162 w 51406"/>
                      <a:gd name="connsiteY2" fmla="*/ 12262 h 47872"/>
                      <a:gd name="connsiteX3" fmla="*/ 3714 w 51406"/>
                      <a:gd name="connsiteY3" fmla="*/ 30019 h 47872"/>
                      <a:gd name="connsiteX4" fmla="*/ 5236 w 51406"/>
                      <a:gd name="connsiteY4" fmla="*/ 46255 h 47872"/>
                      <a:gd name="connsiteX5" fmla="*/ 20457 w 51406"/>
                      <a:gd name="connsiteY5" fmla="*/ 40167 h 47872"/>
                      <a:gd name="connsiteX6" fmla="*/ 22486 w 51406"/>
                      <a:gd name="connsiteY6" fmla="*/ 18350 h 47872"/>
                      <a:gd name="connsiteX7" fmla="*/ 46840 w 51406"/>
                      <a:gd name="connsiteY7" fmla="*/ 34586 h 478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51406" h="47872">
                        <a:moveTo>
                          <a:pt x="51406" y="30527"/>
                        </a:moveTo>
                        <a:cubicBezTo>
                          <a:pt x="50391" y="17843"/>
                          <a:pt x="38215" y="-1437"/>
                          <a:pt x="9295" y="85"/>
                        </a:cubicBezTo>
                        <a:cubicBezTo>
                          <a:pt x="3206" y="592"/>
                          <a:pt x="1177" y="7695"/>
                          <a:pt x="162" y="12262"/>
                        </a:cubicBezTo>
                        <a:cubicBezTo>
                          <a:pt x="-853" y="18350"/>
                          <a:pt x="3206" y="23931"/>
                          <a:pt x="3714" y="30019"/>
                        </a:cubicBezTo>
                        <a:cubicBezTo>
                          <a:pt x="4221" y="35093"/>
                          <a:pt x="670" y="42704"/>
                          <a:pt x="5236" y="46255"/>
                        </a:cubicBezTo>
                        <a:cubicBezTo>
                          <a:pt x="10817" y="50822"/>
                          <a:pt x="17920" y="44733"/>
                          <a:pt x="20457" y="40167"/>
                        </a:cubicBezTo>
                        <a:cubicBezTo>
                          <a:pt x="24516" y="33064"/>
                          <a:pt x="24516" y="25961"/>
                          <a:pt x="22486" y="18350"/>
                        </a:cubicBezTo>
                        <a:cubicBezTo>
                          <a:pt x="25530" y="30019"/>
                          <a:pt x="32126" y="38137"/>
                          <a:pt x="46840" y="34586"/>
                        </a:cubicBezTo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74" name="Freeform: Shape 173">
                    <a:extLst>
                      <a:ext uri="{FF2B5EF4-FFF2-40B4-BE49-F238E27FC236}">
                        <a16:creationId xmlns:a16="http://schemas.microsoft.com/office/drawing/2014/main" id="{D680792F-5408-4398-8A78-D608E01FB03B}"/>
                      </a:ext>
                    </a:extLst>
                  </p:cNvPr>
                  <p:cNvSpPr/>
                  <p:nvPr/>
                </p:nvSpPr>
                <p:spPr>
                  <a:xfrm>
                    <a:off x="60214" y="4058017"/>
                    <a:ext cx="47347" cy="47903"/>
                  </a:xfrm>
                  <a:custGeom>
                    <a:avLst/>
                    <a:gdLst>
                      <a:gd name="connsiteX0" fmla="*/ 47347 w 47347"/>
                      <a:gd name="connsiteY0" fmla="*/ 24977 h 47903"/>
                      <a:gd name="connsiteX1" fmla="*/ 9295 w 47347"/>
                      <a:gd name="connsiteY1" fmla="*/ 116 h 47903"/>
                      <a:gd name="connsiteX2" fmla="*/ 162 w 47347"/>
                      <a:gd name="connsiteY2" fmla="*/ 12293 h 47903"/>
                      <a:gd name="connsiteX3" fmla="*/ 3714 w 47347"/>
                      <a:gd name="connsiteY3" fmla="*/ 30051 h 47903"/>
                      <a:gd name="connsiteX4" fmla="*/ 5236 w 47347"/>
                      <a:gd name="connsiteY4" fmla="*/ 46287 h 47903"/>
                      <a:gd name="connsiteX5" fmla="*/ 20457 w 47347"/>
                      <a:gd name="connsiteY5" fmla="*/ 40198 h 47903"/>
                      <a:gd name="connsiteX6" fmla="*/ 22486 w 47347"/>
                      <a:gd name="connsiteY6" fmla="*/ 18381 h 47903"/>
                      <a:gd name="connsiteX7" fmla="*/ 46840 w 47347"/>
                      <a:gd name="connsiteY7" fmla="*/ 34617 h 479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7347" h="47903">
                        <a:moveTo>
                          <a:pt x="47347" y="24977"/>
                        </a:moveTo>
                        <a:cubicBezTo>
                          <a:pt x="46332" y="12293"/>
                          <a:pt x="38722" y="-1406"/>
                          <a:pt x="9295" y="116"/>
                        </a:cubicBezTo>
                        <a:cubicBezTo>
                          <a:pt x="3206" y="624"/>
                          <a:pt x="1177" y="7727"/>
                          <a:pt x="162" y="12293"/>
                        </a:cubicBezTo>
                        <a:cubicBezTo>
                          <a:pt x="-853" y="18381"/>
                          <a:pt x="3206" y="23963"/>
                          <a:pt x="3714" y="30051"/>
                        </a:cubicBezTo>
                        <a:cubicBezTo>
                          <a:pt x="4221" y="35124"/>
                          <a:pt x="670" y="42735"/>
                          <a:pt x="5236" y="46287"/>
                        </a:cubicBezTo>
                        <a:cubicBezTo>
                          <a:pt x="10817" y="50853"/>
                          <a:pt x="17920" y="44764"/>
                          <a:pt x="20457" y="40198"/>
                        </a:cubicBezTo>
                        <a:cubicBezTo>
                          <a:pt x="24516" y="33095"/>
                          <a:pt x="24516" y="25992"/>
                          <a:pt x="22486" y="18381"/>
                        </a:cubicBezTo>
                        <a:cubicBezTo>
                          <a:pt x="25530" y="30051"/>
                          <a:pt x="32126" y="38169"/>
                          <a:pt x="46840" y="34617"/>
                        </a:cubicBezTo>
                      </a:path>
                    </a:pathLst>
                  </a:custGeom>
                  <a:noFill/>
                  <a:ln w="1268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</p:grpSp>
            <p:sp>
              <p:nvSpPr>
                <p:cNvPr id="161" name="Freeform: Shape 160">
                  <a:extLst>
                    <a:ext uri="{FF2B5EF4-FFF2-40B4-BE49-F238E27FC236}">
                      <a16:creationId xmlns:a16="http://schemas.microsoft.com/office/drawing/2014/main" id="{39082349-0388-4A7A-AE23-08642EF2B188}"/>
                    </a:ext>
                  </a:extLst>
                </p:cNvPr>
                <p:cNvSpPr/>
                <p:nvPr/>
              </p:nvSpPr>
              <p:spPr>
                <a:xfrm>
                  <a:off x="57332" y="4106333"/>
                  <a:ext cx="5073" cy="5073"/>
                </a:xfrm>
                <a:custGeom>
                  <a:avLst/>
                  <a:gdLst>
                    <a:gd name="connsiteX0" fmla="*/ 0 w 5073"/>
                    <a:gd name="connsiteY0" fmla="*/ 0 h 5073"/>
                    <a:gd name="connsiteX1" fmla="*/ 0 w 5073"/>
                    <a:gd name="connsiteY1" fmla="*/ 0 h 5073"/>
                    <a:gd name="connsiteX2" fmla="*/ 0 w 5073"/>
                    <a:gd name="connsiteY2" fmla="*/ 0 h 5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073" h="5073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162" name="Freeform: Shape 161">
                  <a:extLst>
                    <a:ext uri="{FF2B5EF4-FFF2-40B4-BE49-F238E27FC236}">
                      <a16:creationId xmlns:a16="http://schemas.microsoft.com/office/drawing/2014/main" id="{E662801B-C737-4F5F-A7BE-AF0F65BE6933}"/>
                    </a:ext>
                  </a:extLst>
                </p:cNvPr>
                <p:cNvSpPr/>
                <p:nvPr/>
              </p:nvSpPr>
              <p:spPr>
                <a:xfrm>
                  <a:off x="57332" y="4106333"/>
                  <a:ext cx="5073" cy="5073"/>
                </a:xfrm>
                <a:custGeom>
                  <a:avLst/>
                  <a:gdLst>
                    <a:gd name="connsiteX0" fmla="*/ 0 w 5073"/>
                    <a:gd name="connsiteY0" fmla="*/ 0 h 5073"/>
                    <a:gd name="connsiteX1" fmla="*/ 0 w 5073"/>
                    <a:gd name="connsiteY1" fmla="*/ 0 h 5073"/>
                    <a:gd name="connsiteX2" fmla="*/ 0 w 5073"/>
                    <a:gd name="connsiteY2" fmla="*/ 0 h 5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073" h="5073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C24FE17E-54D0-4DF3-9A29-CF601C329A5C}"/>
                  </a:ext>
                </a:extLst>
              </p:cNvPr>
              <p:cNvSpPr/>
              <p:nvPr/>
            </p:nvSpPr>
            <p:spPr>
              <a:xfrm>
                <a:off x="168229" y="4054074"/>
                <a:ext cx="26449" cy="84222"/>
              </a:xfrm>
              <a:custGeom>
                <a:avLst/>
                <a:gdLst>
                  <a:gd name="connsiteX0" fmla="*/ 17467 w 26449"/>
                  <a:gd name="connsiteY0" fmla="*/ 84223 h 84222"/>
                  <a:gd name="connsiteX1" fmla="*/ 6812 w 26449"/>
                  <a:gd name="connsiteY1" fmla="*/ 0 h 84222"/>
                  <a:gd name="connsiteX2" fmla="*/ 17467 w 26449"/>
                  <a:gd name="connsiteY2" fmla="*/ 84223 h 84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449" h="84222">
                    <a:moveTo>
                      <a:pt x="17467" y="84223"/>
                    </a:moveTo>
                    <a:cubicBezTo>
                      <a:pt x="10871" y="82701"/>
                      <a:pt x="-10946" y="11669"/>
                      <a:pt x="6812" y="0"/>
                    </a:cubicBezTo>
                    <a:cubicBezTo>
                      <a:pt x="26599" y="23339"/>
                      <a:pt x="33702" y="63928"/>
                      <a:pt x="17467" y="84223"/>
                    </a:cubicBezTo>
                    <a:close/>
                  </a:path>
                </a:pathLst>
              </a:custGeom>
              <a:solidFill>
                <a:srgbClr val="002444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grpSp>
            <p:nvGrpSpPr>
              <p:cNvPr id="94" name="Graphic 4">
                <a:extLst>
                  <a:ext uri="{FF2B5EF4-FFF2-40B4-BE49-F238E27FC236}">
                    <a16:creationId xmlns:a16="http://schemas.microsoft.com/office/drawing/2014/main" id="{ADE4AC41-3E78-4881-BE22-1F0751E71C49}"/>
                  </a:ext>
                </a:extLst>
              </p:cNvPr>
              <p:cNvGrpSpPr/>
              <p:nvPr/>
            </p:nvGrpSpPr>
            <p:grpSpPr>
              <a:xfrm>
                <a:off x="423412" y="4072103"/>
                <a:ext cx="114070" cy="178828"/>
                <a:chOff x="423412" y="4072103"/>
                <a:chExt cx="114070" cy="178828"/>
              </a:xfrm>
              <a:solidFill>
                <a:schemeClr val="accent1"/>
              </a:solidFill>
            </p:grpSpPr>
            <p:sp>
              <p:nvSpPr>
                <p:cNvPr id="154" name="Freeform: Shape 153">
                  <a:extLst>
                    <a:ext uri="{FF2B5EF4-FFF2-40B4-BE49-F238E27FC236}">
                      <a16:creationId xmlns:a16="http://schemas.microsoft.com/office/drawing/2014/main" id="{68D507E3-66A3-42F9-813D-74600959B182}"/>
                    </a:ext>
                  </a:extLst>
                </p:cNvPr>
                <p:cNvSpPr/>
                <p:nvPr/>
              </p:nvSpPr>
              <p:spPr>
                <a:xfrm rot="-3087821">
                  <a:off x="445468" y="4081073"/>
                  <a:ext cx="52765" cy="61897"/>
                </a:xfrm>
                <a:custGeom>
                  <a:avLst/>
                  <a:gdLst>
                    <a:gd name="connsiteX0" fmla="*/ 0 w 52765"/>
                    <a:gd name="connsiteY0" fmla="*/ 0 h 61897"/>
                    <a:gd name="connsiteX1" fmla="*/ 52765 w 52765"/>
                    <a:gd name="connsiteY1" fmla="*/ 0 h 61897"/>
                    <a:gd name="connsiteX2" fmla="*/ 52765 w 52765"/>
                    <a:gd name="connsiteY2" fmla="*/ 61898 h 61897"/>
                    <a:gd name="connsiteX3" fmla="*/ 0 w 52765"/>
                    <a:gd name="connsiteY3" fmla="*/ 61898 h 618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2765" h="61897">
                      <a:moveTo>
                        <a:pt x="0" y="0"/>
                      </a:moveTo>
                      <a:lnTo>
                        <a:pt x="52765" y="0"/>
                      </a:lnTo>
                      <a:lnTo>
                        <a:pt x="52765" y="61898"/>
                      </a:lnTo>
                      <a:lnTo>
                        <a:pt x="0" y="61898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grpSp>
              <p:nvGrpSpPr>
                <p:cNvPr id="155" name="Graphic 4">
                  <a:extLst>
                    <a:ext uri="{FF2B5EF4-FFF2-40B4-BE49-F238E27FC236}">
                      <a16:creationId xmlns:a16="http://schemas.microsoft.com/office/drawing/2014/main" id="{A9B2EEFA-DE36-4996-B46E-D13F7991AF41}"/>
                    </a:ext>
                  </a:extLst>
                </p:cNvPr>
                <p:cNvGrpSpPr/>
                <p:nvPr/>
              </p:nvGrpSpPr>
              <p:grpSpPr>
                <a:xfrm>
                  <a:off x="423412" y="4077920"/>
                  <a:ext cx="114070" cy="173011"/>
                  <a:chOff x="423412" y="4077920"/>
                  <a:chExt cx="114070" cy="173011"/>
                </a:xfrm>
                <a:solidFill>
                  <a:schemeClr val="accent1"/>
                </a:solidFill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13549CCF-17C6-4084-B7B2-C434F7DB9CF0}"/>
                      </a:ext>
                    </a:extLst>
                  </p:cNvPr>
                  <p:cNvSpPr/>
                  <p:nvPr/>
                </p:nvSpPr>
                <p:spPr>
                  <a:xfrm>
                    <a:off x="439687" y="4227353"/>
                    <a:ext cx="18565" cy="9090"/>
                  </a:xfrm>
                  <a:custGeom>
                    <a:avLst/>
                    <a:gdLst>
                      <a:gd name="connsiteX0" fmla="*/ 1214 w 18565"/>
                      <a:gd name="connsiteY0" fmla="*/ 1762 h 9090"/>
                      <a:gd name="connsiteX1" fmla="*/ 6795 w 18565"/>
                      <a:gd name="connsiteY1" fmla="*/ 2270 h 9090"/>
                      <a:gd name="connsiteX2" fmla="*/ 11361 w 18565"/>
                      <a:gd name="connsiteY2" fmla="*/ 747 h 9090"/>
                      <a:gd name="connsiteX3" fmla="*/ 18464 w 18565"/>
                      <a:gd name="connsiteY3" fmla="*/ 2777 h 9090"/>
                      <a:gd name="connsiteX4" fmla="*/ 16435 w 18565"/>
                      <a:gd name="connsiteY4" fmla="*/ 7343 h 9090"/>
                      <a:gd name="connsiteX5" fmla="*/ 11361 w 18565"/>
                      <a:gd name="connsiteY5" fmla="*/ 8865 h 9090"/>
                      <a:gd name="connsiteX6" fmla="*/ 5273 w 18565"/>
                      <a:gd name="connsiteY6" fmla="*/ 8865 h 9090"/>
                      <a:gd name="connsiteX7" fmla="*/ 199 w 18565"/>
                      <a:gd name="connsiteY7" fmla="*/ 1255 h 90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8565" h="9090">
                        <a:moveTo>
                          <a:pt x="1214" y="1762"/>
                        </a:moveTo>
                        <a:cubicBezTo>
                          <a:pt x="2229" y="2777"/>
                          <a:pt x="5273" y="2777"/>
                          <a:pt x="6795" y="2270"/>
                        </a:cubicBezTo>
                        <a:cubicBezTo>
                          <a:pt x="8317" y="1762"/>
                          <a:pt x="9839" y="1255"/>
                          <a:pt x="11361" y="747"/>
                        </a:cubicBezTo>
                        <a:cubicBezTo>
                          <a:pt x="13898" y="-267"/>
                          <a:pt x="17449" y="-775"/>
                          <a:pt x="18464" y="2777"/>
                        </a:cubicBezTo>
                        <a:cubicBezTo>
                          <a:pt x="18972" y="4299"/>
                          <a:pt x="17449" y="5821"/>
                          <a:pt x="16435" y="7343"/>
                        </a:cubicBezTo>
                        <a:cubicBezTo>
                          <a:pt x="15420" y="8358"/>
                          <a:pt x="12883" y="8865"/>
                          <a:pt x="11361" y="8865"/>
                        </a:cubicBezTo>
                        <a:cubicBezTo>
                          <a:pt x="9332" y="8865"/>
                          <a:pt x="7302" y="9373"/>
                          <a:pt x="5273" y="8865"/>
                        </a:cubicBezTo>
                        <a:cubicBezTo>
                          <a:pt x="2229" y="7851"/>
                          <a:pt x="-816" y="5314"/>
                          <a:pt x="199" y="1255"/>
                        </a:cubicBezTo>
                      </a:path>
                    </a:pathLst>
                  </a:custGeom>
                  <a:solidFill>
                    <a:srgbClr val="C68C6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01E6B816-9E67-4039-8813-30F12534C5B0}"/>
                      </a:ext>
                    </a:extLst>
                  </p:cNvPr>
                  <p:cNvSpPr/>
                  <p:nvPr/>
                </p:nvSpPr>
                <p:spPr>
                  <a:xfrm>
                    <a:off x="440701" y="4233442"/>
                    <a:ext cx="18564" cy="9090"/>
                  </a:xfrm>
                  <a:custGeom>
                    <a:avLst/>
                    <a:gdLst>
                      <a:gd name="connsiteX0" fmla="*/ 1214 w 18564"/>
                      <a:gd name="connsiteY0" fmla="*/ 1762 h 9090"/>
                      <a:gd name="connsiteX1" fmla="*/ 6795 w 18564"/>
                      <a:gd name="connsiteY1" fmla="*/ 2270 h 9090"/>
                      <a:gd name="connsiteX2" fmla="*/ 11361 w 18564"/>
                      <a:gd name="connsiteY2" fmla="*/ 748 h 9090"/>
                      <a:gd name="connsiteX3" fmla="*/ 18464 w 18564"/>
                      <a:gd name="connsiteY3" fmla="*/ 2777 h 9090"/>
                      <a:gd name="connsiteX4" fmla="*/ 16435 w 18564"/>
                      <a:gd name="connsiteY4" fmla="*/ 7343 h 9090"/>
                      <a:gd name="connsiteX5" fmla="*/ 11361 w 18564"/>
                      <a:gd name="connsiteY5" fmla="*/ 8865 h 9090"/>
                      <a:gd name="connsiteX6" fmla="*/ 5273 w 18564"/>
                      <a:gd name="connsiteY6" fmla="*/ 8865 h 9090"/>
                      <a:gd name="connsiteX7" fmla="*/ 199 w 18564"/>
                      <a:gd name="connsiteY7" fmla="*/ 1255 h 90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8564" h="9090">
                        <a:moveTo>
                          <a:pt x="1214" y="1762"/>
                        </a:moveTo>
                        <a:cubicBezTo>
                          <a:pt x="2229" y="2777"/>
                          <a:pt x="5273" y="2777"/>
                          <a:pt x="6795" y="2270"/>
                        </a:cubicBezTo>
                        <a:cubicBezTo>
                          <a:pt x="8317" y="1762"/>
                          <a:pt x="9839" y="1255"/>
                          <a:pt x="11361" y="748"/>
                        </a:cubicBezTo>
                        <a:cubicBezTo>
                          <a:pt x="13898" y="-267"/>
                          <a:pt x="17449" y="-775"/>
                          <a:pt x="18464" y="2777"/>
                        </a:cubicBezTo>
                        <a:cubicBezTo>
                          <a:pt x="18972" y="4299"/>
                          <a:pt x="17449" y="5821"/>
                          <a:pt x="16435" y="7343"/>
                        </a:cubicBezTo>
                        <a:cubicBezTo>
                          <a:pt x="15420" y="8358"/>
                          <a:pt x="12883" y="8865"/>
                          <a:pt x="11361" y="8865"/>
                        </a:cubicBezTo>
                        <a:cubicBezTo>
                          <a:pt x="9332" y="8865"/>
                          <a:pt x="7302" y="9373"/>
                          <a:pt x="5273" y="8865"/>
                        </a:cubicBezTo>
                        <a:cubicBezTo>
                          <a:pt x="2229" y="7851"/>
                          <a:pt x="-816" y="5314"/>
                          <a:pt x="199" y="1255"/>
                        </a:cubicBezTo>
                      </a:path>
                    </a:pathLst>
                  </a:custGeom>
                  <a:solidFill>
                    <a:srgbClr val="D69D7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58" name="Freeform: Shape 157">
                    <a:extLst>
                      <a:ext uri="{FF2B5EF4-FFF2-40B4-BE49-F238E27FC236}">
                        <a16:creationId xmlns:a16="http://schemas.microsoft.com/office/drawing/2014/main" id="{C8D813B0-4C81-4AEB-A94D-F020DEA9118C}"/>
                      </a:ext>
                    </a:extLst>
                  </p:cNvPr>
                  <p:cNvSpPr/>
                  <p:nvPr/>
                </p:nvSpPr>
                <p:spPr>
                  <a:xfrm>
                    <a:off x="423412" y="4169493"/>
                    <a:ext cx="39962" cy="81439"/>
                  </a:xfrm>
                  <a:custGeom>
                    <a:avLst/>
                    <a:gdLst>
                      <a:gd name="connsiteX0" fmla="*/ 39812 w 39962"/>
                      <a:gd name="connsiteY0" fmla="*/ 33747 h 81439"/>
                      <a:gd name="connsiteX1" fmla="*/ 22054 w 39962"/>
                      <a:gd name="connsiteY1" fmla="*/ 60637 h 81439"/>
                      <a:gd name="connsiteX2" fmla="*/ 23069 w 39962"/>
                      <a:gd name="connsiteY2" fmla="*/ 69770 h 81439"/>
                      <a:gd name="connsiteX3" fmla="*/ 36768 w 39962"/>
                      <a:gd name="connsiteY3" fmla="*/ 75351 h 81439"/>
                      <a:gd name="connsiteX4" fmla="*/ 14444 w 39962"/>
                      <a:gd name="connsiteY4" fmla="*/ 78395 h 81439"/>
                      <a:gd name="connsiteX5" fmla="*/ 15966 w 39962"/>
                      <a:gd name="connsiteY5" fmla="*/ 2290 h 81439"/>
                      <a:gd name="connsiteX6" fmla="*/ 39812 w 39962"/>
                      <a:gd name="connsiteY6" fmla="*/ 33747 h 814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9962" h="81439">
                        <a:moveTo>
                          <a:pt x="39812" y="33747"/>
                        </a:moveTo>
                        <a:cubicBezTo>
                          <a:pt x="39812" y="33747"/>
                          <a:pt x="35246" y="59115"/>
                          <a:pt x="22054" y="60637"/>
                        </a:cubicBezTo>
                        <a:cubicBezTo>
                          <a:pt x="23069" y="62667"/>
                          <a:pt x="24591" y="66218"/>
                          <a:pt x="23069" y="69770"/>
                        </a:cubicBezTo>
                        <a:cubicBezTo>
                          <a:pt x="29158" y="72307"/>
                          <a:pt x="36261" y="70785"/>
                          <a:pt x="36768" y="75351"/>
                        </a:cubicBezTo>
                        <a:cubicBezTo>
                          <a:pt x="37275" y="79410"/>
                          <a:pt x="28650" y="84991"/>
                          <a:pt x="14444" y="78395"/>
                        </a:cubicBezTo>
                        <a:cubicBezTo>
                          <a:pt x="7341" y="74336"/>
                          <a:pt x="-14983" y="24107"/>
                          <a:pt x="15966" y="2290"/>
                        </a:cubicBezTo>
                        <a:cubicBezTo>
                          <a:pt x="43364" y="-10394"/>
                          <a:pt x="39812" y="33747"/>
                          <a:pt x="39812" y="33747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59" name="Freeform: Shape 158">
                    <a:extLst>
                      <a:ext uri="{FF2B5EF4-FFF2-40B4-BE49-F238E27FC236}">
                        <a16:creationId xmlns:a16="http://schemas.microsoft.com/office/drawing/2014/main" id="{6D4C377D-2FDA-48F9-A641-8F1054053CA6}"/>
                      </a:ext>
                    </a:extLst>
                  </p:cNvPr>
                  <p:cNvSpPr/>
                  <p:nvPr/>
                </p:nvSpPr>
                <p:spPr>
                  <a:xfrm>
                    <a:off x="438871" y="4077920"/>
                    <a:ext cx="98612" cy="125319"/>
                  </a:xfrm>
                  <a:custGeom>
                    <a:avLst/>
                    <a:gdLst>
                      <a:gd name="connsiteX0" fmla="*/ 24354 w 98612"/>
                      <a:gd name="connsiteY0" fmla="*/ 125319 h 125319"/>
                      <a:gd name="connsiteX1" fmla="*/ 94877 w 98612"/>
                      <a:gd name="connsiteY1" fmla="*/ 64436 h 125319"/>
                      <a:gd name="connsiteX2" fmla="*/ 64435 w 98612"/>
                      <a:gd name="connsiteY2" fmla="*/ 0 h 125319"/>
                      <a:gd name="connsiteX3" fmla="*/ 0 w 98612"/>
                      <a:gd name="connsiteY3" fmla="*/ 92848 h 125319"/>
                      <a:gd name="connsiteX4" fmla="*/ 24354 w 98612"/>
                      <a:gd name="connsiteY4" fmla="*/ 125319 h 1253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8612" h="125319">
                        <a:moveTo>
                          <a:pt x="24354" y="125319"/>
                        </a:moveTo>
                        <a:cubicBezTo>
                          <a:pt x="24354" y="125319"/>
                          <a:pt x="87267" y="77120"/>
                          <a:pt x="94877" y="64436"/>
                        </a:cubicBezTo>
                        <a:cubicBezTo>
                          <a:pt x="110606" y="45156"/>
                          <a:pt x="72046" y="7103"/>
                          <a:pt x="64435" y="0"/>
                        </a:cubicBezTo>
                        <a:lnTo>
                          <a:pt x="0" y="92848"/>
                        </a:lnTo>
                        <a:cubicBezTo>
                          <a:pt x="507" y="93355"/>
                          <a:pt x="24354" y="125319"/>
                          <a:pt x="24354" y="125319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</p:grpSp>
          </p:grpSp>
          <p:grpSp>
            <p:nvGrpSpPr>
              <p:cNvPr id="95" name="Graphic 4">
                <a:extLst>
                  <a:ext uri="{FF2B5EF4-FFF2-40B4-BE49-F238E27FC236}">
                    <a16:creationId xmlns:a16="http://schemas.microsoft.com/office/drawing/2014/main" id="{F8A4EE90-C59C-4E82-B721-0483620365DC}"/>
                  </a:ext>
                </a:extLst>
              </p:cNvPr>
              <p:cNvGrpSpPr/>
              <p:nvPr/>
            </p:nvGrpSpPr>
            <p:grpSpPr>
              <a:xfrm>
                <a:off x="174533" y="3984565"/>
                <a:ext cx="339776" cy="517027"/>
                <a:chOff x="174533" y="3984565"/>
                <a:chExt cx="339776" cy="517027"/>
              </a:xfrm>
              <a:solidFill>
                <a:schemeClr val="accent1"/>
              </a:solidFill>
            </p:grpSpPr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DE7F2AB2-9E3F-4B90-A64E-8595BFFF3EE4}"/>
                    </a:ext>
                  </a:extLst>
                </p:cNvPr>
                <p:cNvSpPr/>
                <p:nvPr/>
              </p:nvSpPr>
              <p:spPr>
                <a:xfrm>
                  <a:off x="180520" y="4388428"/>
                  <a:ext cx="122448" cy="113163"/>
                </a:xfrm>
                <a:custGeom>
                  <a:avLst/>
                  <a:gdLst>
                    <a:gd name="connsiteX0" fmla="*/ 122377 w 122448"/>
                    <a:gd name="connsiteY0" fmla="*/ 10655 h 113163"/>
                    <a:gd name="connsiteX1" fmla="*/ 117811 w 122448"/>
                    <a:gd name="connsiteY1" fmla="*/ 56825 h 113163"/>
                    <a:gd name="connsiteX2" fmla="*/ 105126 w 122448"/>
                    <a:gd name="connsiteY2" fmla="*/ 70016 h 113163"/>
                    <a:gd name="connsiteX3" fmla="*/ 37139 w 122448"/>
                    <a:gd name="connsiteY3" fmla="*/ 113143 h 113163"/>
                    <a:gd name="connsiteX4" fmla="*/ 102 w 122448"/>
                    <a:gd name="connsiteY4" fmla="*/ 93863 h 113163"/>
                    <a:gd name="connsiteX5" fmla="*/ 57941 w 122448"/>
                    <a:gd name="connsiteY5" fmla="*/ 0 h 1131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22448" h="113163">
                      <a:moveTo>
                        <a:pt x="122377" y="10655"/>
                      </a:moveTo>
                      <a:cubicBezTo>
                        <a:pt x="122377" y="10655"/>
                        <a:pt x="123392" y="37545"/>
                        <a:pt x="117811" y="56825"/>
                      </a:cubicBezTo>
                      <a:cubicBezTo>
                        <a:pt x="114766" y="60377"/>
                        <a:pt x="107663" y="59869"/>
                        <a:pt x="105126" y="70016"/>
                      </a:cubicBezTo>
                      <a:cubicBezTo>
                        <a:pt x="102590" y="79656"/>
                        <a:pt x="65552" y="106547"/>
                        <a:pt x="37139" y="113143"/>
                      </a:cubicBezTo>
                      <a:cubicBezTo>
                        <a:pt x="30036" y="113650"/>
                        <a:pt x="2638" y="105025"/>
                        <a:pt x="102" y="93863"/>
                      </a:cubicBezTo>
                      <a:cubicBezTo>
                        <a:pt x="-2435" y="82701"/>
                        <a:pt x="43228" y="47185"/>
                        <a:pt x="57941" y="0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CB55C088-4C6C-4C74-BD77-1375CC733952}"/>
                    </a:ext>
                  </a:extLst>
                </p:cNvPr>
                <p:cNvSpPr/>
                <p:nvPr/>
              </p:nvSpPr>
              <p:spPr>
                <a:xfrm>
                  <a:off x="365403" y="4394517"/>
                  <a:ext cx="148906" cy="71634"/>
                </a:xfrm>
                <a:custGeom>
                  <a:avLst/>
                  <a:gdLst>
                    <a:gd name="connsiteX0" fmla="*/ 8017 w 148906"/>
                    <a:gd name="connsiteY0" fmla="*/ 0 h 71634"/>
                    <a:gd name="connsiteX1" fmla="*/ 2436 w 148906"/>
                    <a:gd name="connsiteY1" fmla="*/ 53273 h 71634"/>
                    <a:gd name="connsiteX2" fmla="*/ 27805 w 148906"/>
                    <a:gd name="connsiteY2" fmla="*/ 58854 h 71634"/>
                    <a:gd name="connsiteX3" fmla="*/ 146528 w 148906"/>
                    <a:gd name="connsiteY3" fmla="*/ 65958 h 71634"/>
                    <a:gd name="connsiteX4" fmla="*/ 148050 w 148906"/>
                    <a:gd name="connsiteY4" fmla="*/ 55810 h 71634"/>
                    <a:gd name="connsiteX5" fmla="*/ 65857 w 148906"/>
                    <a:gd name="connsiteY5" fmla="*/ 5074 h 71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8906" h="71634">
                      <a:moveTo>
                        <a:pt x="8017" y="0"/>
                      </a:moveTo>
                      <a:cubicBezTo>
                        <a:pt x="-2637" y="28413"/>
                        <a:pt x="-608" y="45663"/>
                        <a:pt x="2436" y="53273"/>
                      </a:cubicBezTo>
                      <a:cubicBezTo>
                        <a:pt x="8017" y="60377"/>
                        <a:pt x="17150" y="60377"/>
                        <a:pt x="27805" y="58854"/>
                      </a:cubicBezTo>
                      <a:cubicBezTo>
                        <a:pt x="54188" y="55303"/>
                        <a:pt x="74990" y="83208"/>
                        <a:pt x="146528" y="65958"/>
                      </a:cubicBezTo>
                      <a:cubicBezTo>
                        <a:pt x="149065" y="64436"/>
                        <a:pt x="149572" y="58854"/>
                        <a:pt x="148050" y="55810"/>
                      </a:cubicBezTo>
                      <a:cubicBezTo>
                        <a:pt x="146021" y="50737"/>
                        <a:pt x="108983" y="32472"/>
                        <a:pt x="65857" y="5074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692DB487-391B-40EF-BAD8-16FCD811A2B5}"/>
                    </a:ext>
                  </a:extLst>
                </p:cNvPr>
                <p:cNvSpPr/>
                <p:nvPr/>
              </p:nvSpPr>
              <p:spPr>
                <a:xfrm>
                  <a:off x="347140" y="4205539"/>
                  <a:ext cx="91730" cy="202789"/>
                </a:xfrm>
                <a:custGeom>
                  <a:avLst/>
                  <a:gdLst>
                    <a:gd name="connsiteX0" fmla="*/ 912 w 91730"/>
                    <a:gd name="connsiteY0" fmla="*/ 60107 h 202789"/>
                    <a:gd name="connsiteX1" fmla="*/ 23744 w 91730"/>
                    <a:gd name="connsiteY1" fmla="*/ 195573 h 202789"/>
                    <a:gd name="connsiteX2" fmla="*/ 86657 w 91730"/>
                    <a:gd name="connsiteY2" fmla="*/ 195573 h 202789"/>
                    <a:gd name="connsiteX3" fmla="*/ 91731 w 91730"/>
                    <a:gd name="connsiteY3" fmla="*/ 14444 h 202789"/>
                    <a:gd name="connsiteX4" fmla="*/ 912 w 91730"/>
                    <a:gd name="connsiteY4" fmla="*/ 60107 h 2027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1730" h="202789">
                      <a:moveTo>
                        <a:pt x="912" y="60107"/>
                      </a:moveTo>
                      <a:cubicBezTo>
                        <a:pt x="17655" y="90041"/>
                        <a:pt x="32369" y="150418"/>
                        <a:pt x="23744" y="195573"/>
                      </a:cubicBezTo>
                      <a:cubicBezTo>
                        <a:pt x="23744" y="195573"/>
                        <a:pt x="51649" y="211809"/>
                        <a:pt x="86657" y="195573"/>
                      </a:cubicBezTo>
                      <a:cubicBezTo>
                        <a:pt x="86657" y="195573"/>
                        <a:pt x="90716" y="94608"/>
                        <a:pt x="91731" y="14444"/>
                      </a:cubicBezTo>
                      <a:cubicBezTo>
                        <a:pt x="10045" y="-22594"/>
                        <a:pt x="-4161" y="18503"/>
                        <a:pt x="912" y="60107"/>
                      </a:cubicBezTo>
                    </a:path>
                  </a:pathLst>
                </a:custGeom>
                <a:solidFill>
                  <a:srgbClr val="002D45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447E9F5C-7F7E-4B4C-B4D6-6253C49C9E06}"/>
                    </a:ext>
                  </a:extLst>
                </p:cNvPr>
                <p:cNvSpPr/>
                <p:nvPr/>
              </p:nvSpPr>
              <p:spPr>
                <a:xfrm>
                  <a:off x="237954" y="4212373"/>
                  <a:ext cx="127428" cy="193738"/>
                </a:xfrm>
                <a:custGeom>
                  <a:avLst/>
                  <a:gdLst>
                    <a:gd name="connsiteX0" fmla="*/ 29427 w 127428"/>
                    <a:gd name="connsiteY0" fmla="*/ 20294 h 193738"/>
                    <a:gd name="connsiteX1" fmla="*/ 0 w 127428"/>
                    <a:gd name="connsiteY1" fmla="*/ 177578 h 193738"/>
                    <a:gd name="connsiteX2" fmla="*/ 64943 w 127428"/>
                    <a:gd name="connsiteY2" fmla="*/ 187218 h 193738"/>
                    <a:gd name="connsiteX3" fmla="*/ 127349 w 127428"/>
                    <a:gd name="connsiteY3" fmla="*/ 31456 h 193738"/>
                    <a:gd name="connsiteX4" fmla="*/ 29427 w 127428"/>
                    <a:gd name="connsiteY4" fmla="*/ 20294 h 1937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7428" h="193738">
                      <a:moveTo>
                        <a:pt x="29427" y="20294"/>
                      </a:moveTo>
                      <a:cubicBezTo>
                        <a:pt x="29427" y="20294"/>
                        <a:pt x="22324" y="82700"/>
                        <a:pt x="0" y="177578"/>
                      </a:cubicBezTo>
                      <a:cubicBezTo>
                        <a:pt x="8625" y="190769"/>
                        <a:pt x="28920" y="200916"/>
                        <a:pt x="64943" y="187218"/>
                      </a:cubicBezTo>
                      <a:cubicBezTo>
                        <a:pt x="90311" y="121767"/>
                        <a:pt x="108576" y="83715"/>
                        <a:pt x="127349" y="31456"/>
                      </a:cubicBezTo>
                      <a:cubicBezTo>
                        <a:pt x="127856" y="30949"/>
                        <a:pt x="128871" y="-30950"/>
                        <a:pt x="29427" y="20294"/>
                      </a:cubicBezTo>
                      <a:close/>
                    </a:path>
                  </a:pathLst>
                </a:custGeom>
                <a:solidFill>
                  <a:srgbClr val="002D45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grpSp>
              <p:nvGrpSpPr>
                <p:cNvPr id="134" name="Graphic 4">
                  <a:extLst>
                    <a:ext uri="{FF2B5EF4-FFF2-40B4-BE49-F238E27FC236}">
                      <a16:creationId xmlns:a16="http://schemas.microsoft.com/office/drawing/2014/main" id="{CBF42143-D7D9-4F34-911C-ADD88318A567}"/>
                    </a:ext>
                  </a:extLst>
                </p:cNvPr>
                <p:cNvGrpSpPr/>
                <p:nvPr/>
              </p:nvGrpSpPr>
              <p:grpSpPr>
                <a:xfrm>
                  <a:off x="174533" y="3984565"/>
                  <a:ext cx="334861" cy="262263"/>
                  <a:chOff x="174533" y="3984565"/>
                  <a:chExt cx="334861" cy="262263"/>
                </a:xfrm>
                <a:solidFill>
                  <a:schemeClr val="accent1"/>
                </a:solidFill>
              </p:grpSpPr>
              <p:sp>
                <p:nvSpPr>
                  <p:cNvPr id="138" name="Freeform: Shape 137">
                    <a:extLst>
                      <a:ext uri="{FF2B5EF4-FFF2-40B4-BE49-F238E27FC236}">
                        <a16:creationId xmlns:a16="http://schemas.microsoft.com/office/drawing/2014/main" id="{E1D2FC19-0E97-43B8-AF93-F49729AFA76D}"/>
                      </a:ext>
                    </a:extLst>
                  </p:cNvPr>
                  <p:cNvSpPr/>
                  <p:nvPr/>
                </p:nvSpPr>
                <p:spPr>
                  <a:xfrm>
                    <a:off x="174533" y="4019066"/>
                    <a:ext cx="95922" cy="119738"/>
                  </a:xfrm>
                  <a:custGeom>
                    <a:avLst/>
                    <a:gdLst>
                      <a:gd name="connsiteX0" fmla="*/ 0 w 95922"/>
                      <a:gd name="connsiteY0" fmla="*/ 35516 h 119738"/>
                      <a:gd name="connsiteX1" fmla="*/ 75090 w 95922"/>
                      <a:gd name="connsiteY1" fmla="*/ 0 h 119738"/>
                      <a:gd name="connsiteX2" fmla="*/ 90818 w 95922"/>
                      <a:gd name="connsiteY2" fmla="*/ 94877 h 119738"/>
                      <a:gd name="connsiteX3" fmla="*/ 10655 w 95922"/>
                      <a:gd name="connsiteY3" fmla="*/ 119738 h 119738"/>
                      <a:gd name="connsiteX4" fmla="*/ 0 w 95922"/>
                      <a:gd name="connsiteY4" fmla="*/ 35516 h 1197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5922" h="119738">
                        <a:moveTo>
                          <a:pt x="0" y="35516"/>
                        </a:moveTo>
                        <a:cubicBezTo>
                          <a:pt x="22831" y="26383"/>
                          <a:pt x="53273" y="9133"/>
                          <a:pt x="75090" y="0"/>
                        </a:cubicBezTo>
                        <a:cubicBezTo>
                          <a:pt x="98936" y="6088"/>
                          <a:pt x="99444" y="86252"/>
                          <a:pt x="90818" y="94877"/>
                        </a:cubicBezTo>
                        <a:cubicBezTo>
                          <a:pt x="90818" y="92848"/>
                          <a:pt x="57840" y="113650"/>
                          <a:pt x="10655" y="119738"/>
                        </a:cubicBezTo>
                        <a:cubicBezTo>
                          <a:pt x="14206" y="92341"/>
                          <a:pt x="9133" y="59362"/>
                          <a:pt x="0" y="35516"/>
                        </a:cubicBezTo>
                        <a:close/>
                      </a:path>
                    </a:pathLst>
                  </a:custGeom>
                  <a:solidFill>
                    <a:srgbClr val="0075A7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39" name="Freeform: Shape 138">
                    <a:extLst>
                      <a:ext uri="{FF2B5EF4-FFF2-40B4-BE49-F238E27FC236}">
                        <a16:creationId xmlns:a16="http://schemas.microsoft.com/office/drawing/2014/main" id="{B4172857-4113-45F9-BCD4-0944C09DA981}"/>
                      </a:ext>
                    </a:extLst>
                  </p:cNvPr>
                  <p:cNvSpPr/>
                  <p:nvPr/>
                </p:nvSpPr>
                <p:spPr>
                  <a:xfrm>
                    <a:off x="174533" y="4032765"/>
                    <a:ext cx="52792" cy="24468"/>
                  </a:xfrm>
                  <a:custGeom>
                    <a:avLst/>
                    <a:gdLst>
                      <a:gd name="connsiteX0" fmla="*/ 52259 w 52792"/>
                      <a:gd name="connsiteY0" fmla="*/ 18265 h 24468"/>
                      <a:gd name="connsiteX1" fmla="*/ 0 w 52792"/>
                      <a:gd name="connsiteY1" fmla="*/ 21309 h 24468"/>
                      <a:gd name="connsiteX2" fmla="*/ 45156 w 52792"/>
                      <a:gd name="connsiteY2" fmla="*/ 0 h 24468"/>
                      <a:gd name="connsiteX3" fmla="*/ 52259 w 52792"/>
                      <a:gd name="connsiteY3" fmla="*/ 18265 h 24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2792" h="24468">
                        <a:moveTo>
                          <a:pt x="52259" y="18265"/>
                        </a:moveTo>
                        <a:cubicBezTo>
                          <a:pt x="39575" y="29427"/>
                          <a:pt x="507" y="22324"/>
                          <a:pt x="0" y="21309"/>
                        </a:cubicBezTo>
                        <a:cubicBezTo>
                          <a:pt x="14206" y="15728"/>
                          <a:pt x="28920" y="7103"/>
                          <a:pt x="45156" y="0"/>
                        </a:cubicBezTo>
                        <a:cubicBezTo>
                          <a:pt x="50229" y="7103"/>
                          <a:pt x="54288" y="12684"/>
                          <a:pt x="52259" y="18265"/>
                        </a:cubicBezTo>
                        <a:close/>
                      </a:path>
                    </a:pathLst>
                  </a:custGeom>
                  <a:solidFill>
                    <a:srgbClr val="FFC2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grpSp>
                <p:nvGrpSpPr>
                  <p:cNvPr id="140" name="Graphic 4">
                    <a:extLst>
                      <a:ext uri="{FF2B5EF4-FFF2-40B4-BE49-F238E27FC236}">
                        <a16:creationId xmlns:a16="http://schemas.microsoft.com/office/drawing/2014/main" id="{3AF29958-D158-4149-B177-812CB763B4A7}"/>
                      </a:ext>
                    </a:extLst>
                  </p:cNvPr>
                  <p:cNvGrpSpPr/>
                  <p:nvPr/>
                </p:nvGrpSpPr>
                <p:grpSpPr>
                  <a:xfrm>
                    <a:off x="250131" y="3996009"/>
                    <a:ext cx="188860" cy="250819"/>
                    <a:chOff x="250131" y="3996009"/>
                    <a:chExt cx="188860" cy="250819"/>
                  </a:xfrm>
                  <a:solidFill>
                    <a:schemeClr val="accent1"/>
                  </a:solidFill>
                </p:grpSpPr>
                <p:sp>
                  <p:nvSpPr>
                    <p:cNvPr id="150" name="Freeform: Shape 149">
                      <a:extLst>
                        <a:ext uri="{FF2B5EF4-FFF2-40B4-BE49-F238E27FC236}">
                          <a16:creationId xmlns:a16="http://schemas.microsoft.com/office/drawing/2014/main" id="{B558921C-7A16-42F7-97EB-7AF016E9A9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3617" y="3996009"/>
                      <a:ext cx="5073" cy="225"/>
                    </a:xfrm>
                    <a:custGeom>
                      <a:avLst/>
                      <a:gdLst>
                        <a:gd name="connsiteX0" fmla="*/ 0 w 5073"/>
                        <a:gd name="connsiteY0" fmla="*/ 225 h 225"/>
                        <a:gd name="connsiteX1" fmla="*/ 0 w 5073"/>
                        <a:gd name="connsiteY1" fmla="*/ 225 h 225"/>
                        <a:gd name="connsiteX2" fmla="*/ 0 w 5073"/>
                        <a:gd name="connsiteY2" fmla="*/ 225 h 22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5073" h="225">
                          <a:moveTo>
                            <a:pt x="0" y="225"/>
                          </a:moveTo>
                          <a:cubicBezTo>
                            <a:pt x="0" y="225"/>
                            <a:pt x="0" y="-282"/>
                            <a:pt x="0" y="225"/>
                          </a:cubicBezTo>
                          <a:cubicBezTo>
                            <a:pt x="0" y="-282"/>
                            <a:pt x="0" y="225"/>
                            <a:pt x="0" y="225"/>
                          </a:cubicBezTo>
                          <a:close/>
                        </a:path>
                      </a:pathLst>
                    </a:custGeom>
                    <a:solidFill>
                      <a:srgbClr val="003064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151" name="Freeform: Shape 150">
                      <a:extLst>
                        <a:ext uri="{FF2B5EF4-FFF2-40B4-BE49-F238E27FC236}">
                          <a16:creationId xmlns:a16="http://schemas.microsoft.com/office/drawing/2014/main" id="{958A6AE9-5D80-4CC2-A5A2-B6C68A1553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0131" y="3999786"/>
                      <a:ext cx="188860" cy="247042"/>
                    </a:xfrm>
                    <a:custGeom>
                      <a:avLst/>
                      <a:gdLst>
                        <a:gd name="connsiteX0" fmla="*/ 181130 w 188860"/>
                        <a:gd name="connsiteY0" fmla="*/ 84730 h 247042"/>
                        <a:gd name="connsiteX1" fmla="*/ 179100 w 188860"/>
                        <a:gd name="connsiteY1" fmla="*/ 8625 h 247042"/>
                        <a:gd name="connsiteX2" fmla="*/ 153732 w 188860"/>
                        <a:gd name="connsiteY2" fmla="*/ 0 h 247042"/>
                        <a:gd name="connsiteX3" fmla="*/ 36530 w 188860"/>
                        <a:gd name="connsiteY3" fmla="*/ 0 h 247042"/>
                        <a:gd name="connsiteX4" fmla="*/ 0 w 188860"/>
                        <a:gd name="connsiteY4" fmla="*/ 18265 h 247042"/>
                        <a:gd name="connsiteX5" fmla="*/ 12684 w 188860"/>
                        <a:gd name="connsiteY5" fmla="*/ 94877 h 247042"/>
                        <a:gd name="connsiteX6" fmla="*/ 17758 w 188860"/>
                        <a:gd name="connsiteY6" fmla="*/ 215631 h 247042"/>
                        <a:gd name="connsiteX7" fmla="*/ 187725 w 188860"/>
                        <a:gd name="connsiteY7" fmla="*/ 231866 h 247042"/>
                        <a:gd name="connsiteX8" fmla="*/ 181130 w 188860"/>
                        <a:gd name="connsiteY8" fmla="*/ 84730 h 24704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188860" h="247042">
                          <a:moveTo>
                            <a:pt x="181130" y="84730"/>
                          </a:moveTo>
                          <a:lnTo>
                            <a:pt x="179100" y="8625"/>
                          </a:lnTo>
                          <a:lnTo>
                            <a:pt x="153732" y="0"/>
                          </a:lnTo>
                          <a:cubicBezTo>
                            <a:pt x="120753" y="2029"/>
                            <a:pt x="36530" y="0"/>
                            <a:pt x="36530" y="0"/>
                          </a:cubicBezTo>
                          <a:cubicBezTo>
                            <a:pt x="26890" y="5581"/>
                            <a:pt x="4059" y="14714"/>
                            <a:pt x="0" y="18265"/>
                          </a:cubicBezTo>
                          <a:cubicBezTo>
                            <a:pt x="9133" y="48200"/>
                            <a:pt x="10655" y="56825"/>
                            <a:pt x="12684" y="94877"/>
                          </a:cubicBezTo>
                          <a:cubicBezTo>
                            <a:pt x="16743" y="178085"/>
                            <a:pt x="19280" y="195843"/>
                            <a:pt x="17758" y="215631"/>
                          </a:cubicBezTo>
                          <a:cubicBezTo>
                            <a:pt x="75597" y="253683"/>
                            <a:pt x="132422" y="254698"/>
                            <a:pt x="187725" y="231866"/>
                          </a:cubicBezTo>
                          <a:cubicBezTo>
                            <a:pt x="192292" y="194321"/>
                            <a:pt x="181637" y="171997"/>
                            <a:pt x="181130" y="84730"/>
                          </a:cubicBezTo>
                          <a:close/>
                        </a:path>
                      </a:pathLst>
                    </a:custGeom>
                    <a:solidFill>
                      <a:srgbClr val="0075A7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152" name="Freeform: Shape 151">
                      <a:extLst>
                        <a:ext uri="{FF2B5EF4-FFF2-40B4-BE49-F238E27FC236}">
                          <a16:creationId xmlns:a16="http://schemas.microsoft.com/office/drawing/2014/main" id="{69B2D52B-287B-4F27-9E30-DAF014B81B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3110" y="3996742"/>
                      <a:ext cx="5073" cy="5073"/>
                    </a:xfrm>
                    <a:custGeom>
                      <a:avLst/>
                      <a:gdLst>
                        <a:gd name="connsiteX0" fmla="*/ 0 w 5073"/>
                        <a:gd name="connsiteY0" fmla="*/ 0 h 5073"/>
                        <a:gd name="connsiteX1" fmla="*/ 0 w 5073"/>
                        <a:gd name="connsiteY1" fmla="*/ 0 h 5073"/>
                        <a:gd name="connsiteX2" fmla="*/ 0 w 5073"/>
                        <a:gd name="connsiteY2" fmla="*/ 0 h 507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5073" h="5073">
                          <a:moveTo>
                            <a:pt x="0" y="0"/>
                          </a:moveTo>
                          <a:cubicBezTo>
                            <a:pt x="0" y="0"/>
                            <a:pt x="0" y="0"/>
                            <a:pt x="0" y="0"/>
                          </a:cubicBezTo>
                          <a:cubicBezTo>
                            <a:pt x="0" y="0"/>
                            <a:pt x="0" y="0"/>
                            <a:pt x="0" y="0"/>
                          </a:cubicBezTo>
                          <a:close/>
                        </a:path>
                      </a:pathLst>
                    </a:custGeom>
                    <a:solidFill>
                      <a:srgbClr val="003064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153" name="Freeform: Shape 152">
                      <a:extLst>
                        <a:ext uri="{FF2B5EF4-FFF2-40B4-BE49-F238E27FC236}">
                          <a16:creationId xmlns:a16="http://schemas.microsoft.com/office/drawing/2014/main" id="{39C60B68-D16B-487A-B129-D0BC0DD535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1588" y="3997249"/>
                      <a:ext cx="5073" cy="5073"/>
                    </a:xfrm>
                    <a:custGeom>
                      <a:avLst/>
                      <a:gdLst>
                        <a:gd name="connsiteX0" fmla="*/ 0 w 5073"/>
                        <a:gd name="connsiteY0" fmla="*/ 0 h 5073"/>
                        <a:gd name="connsiteX1" fmla="*/ 0 w 5073"/>
                        <a:gd name="connsiteY1" fmla="*/ 0 h 5073"/>
                        <a:gd name="connsiteX2" fmla="*/ 0 w 5073"/>
                        <a:gd name="connsiteY2" fmla="*/ 0 h 507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</a:cxnLst>
                      <a:rect l="l" t="t" r="r" b="b"/>
                      <a:pathLst>
                        <a:path w="5073" h="5073">
                          <a:moveTo>
                            <a:pt x="0" y="0"/>
                          </a:moveTo>
                          <a:cubicBezTo>
                            <a:pt x="0" y="0"/>
                            <a:pt x="0" y="0"/>
                            <a:pt x="0" y="0"/>
                          </a:cubicBezTo>
                          <a:cubicBezTo>
                            <a:pt x="0" y="0"/>
                            <a:pt x="0" y="0"/>
                            <a:pt x="0" y="0"/>
                          </a:cubicBezTo>
                          <a:close/>
                        </a:path>
                      </a:pathLst>
                    </a:custGeom>
                    <a:solidFill>
                      <a:srgbClr val="003064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</p:grpSp>
              <p:sp>
                <p:nvSpPr>
                  <p:cNvPr id="141" name="Freeform: Shape 140">
                    <a:extLst>
                      <a:ext uri="{FF2B5EF4-FFF2-40B4-BE49-F238E27FC236}">
                        <a16:creationId xmlns:a16="http://schemas.microsoft.com/office/drawing/2014/main" id="{F5102011-0B47-4C49-AD88-5224B5F7F241}"/>
                      </a:ext>
                    </a:extLst>
                  </p:cNvPr>
                  <p:cNvSpPr/>
                  <p:nvPr/>
                </p:nvSpPr>
                <p:spPr>
                  <a:xfrm>
                    <a:off x="328634" y="4003338"/>
                    <a:ext cx="46858" cy="56331"/>
                  </a:xfrm>
                  <a:custGeom>
                    <a:avLst/>
                    <a:gdLst>
                      <a:gd name="connsiteX0" fmla="*/ 1153 w 46858"/>
                      <a:gd name="connsiteY0" fmla="*/ 15728 h 56331"/>
                      <a:gd name="connsiteX1" fmla="*/ 44786 w 46858"/>
                      <a:gd name="connsiteY1" fmla="*/ 0 h 56331"/>
                      <a:gd name="connsiteX2" fmla="*/ 41742 w 46858"/>
                      <a:gd name="connsiteY2" fmla="*/ 46678 h 56331"/>
                      <a:gd name="connsiteX3" fmla="*/ 6734 w 46858"/>
                      <a:gd name="connsiteY3" fmla="*/ 47185 h 56331"/>
                      <a:gd name="connsiteX4" fmla="*/ 138 w 46858"/>
                      <a:gd name="connsiteY4" fmla="*/ 32471 h 56331"/>
                      <a:gd name="connsiteX5" fmla="*/ 1153 w 46858"/>
                      <a:gd name="connsiteY5" fmla="*/ 15728 h 563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6858" h="56331">
                        <a:moveTo>
                          <a:pt x="1153" y="15728"/>
                        </a:moveTo>
                        <a:cubicBezTo>
                          <a:pt x="17896" y="24861"/>
                          <a:pt x="35654" y="15221"/>
                          <a:pt x="44786" y="0"/>
                        </a:cubicBezTo>
                        <a:cubicBezTo>
                          <a:pt x="48338" y="14714"/>
                          <a:pt x="47323" y="32979"/>
                          <a:pt x="41742" y="46678"/>
                        </a:cubicBezTo>
                        <a:cubicBezTo>
                          <a:pt x="36161" y="61899"/>
                          <a:pt x="14852" y="56825"/>
                          <a:pt x="6734" y="47185"/>
                        </a:cubicBezTo>
                        <a:cubicBezTo>
                          <a:pt x="3182" y="43126"/>
                          <a:pt x="1153" y="38052"/>
                          <a:pt x="138" y="32471"/>
                        </a:cubicBezTo>
                        <a:cubicBezTo>
                          <a:pt x="-369" y="30949"/>
                          <a:pt x="646" y="15728"/>
                          <a:pt x="1153" y="15728"/>
                        </a:cubicBezTo>
                        <a:close/>
                      </a:path>
                    </a:pathLst>
                  </a:custGeom>
                  <a:solidFill>
                    <a:srgbClr val="00244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42" name="Freeform: Shape 141">
                    <a:extLst>
                      <a:ext uri="{FF2B5EF4-FFF2-40B4-BE49-F238E27FC236}">
                        <a16:creationId xmlns:a16="http://schemas.microsoft.com/office/drawing/2014/main" id="{0BD640FA-B435-4549-8225-C2AE86EEEE75}"/>
                      </a:ext>
                    </a:extLst>
                  </p:cNvPr>
                  <p:cNvSpPr/>
                  <p:nvPr/>
                </p:nvSpPr>
                <p:spPr>
                  <a:xfrm>
                    <a:off x="298331" y="3998771"/>
                    <a:ext cx="50229" cy="52258"/>
                  </a:xfrm>
                  <a:custGeom>
                    <a:avLst/>
                    <a:gdLst>
                      <a:gd name="connsiteX0" fmla="*/ 14714 w 50229"/>
                      <a:gd name="connsiteY0" fmla="*/ 0 h 52258"/>
                      <a:gd name="connsiteX1" fmla="*/ 50229 w 50229"/>
                      <a:gd name="connsiteY1" fmla="*/ 22324 h 52258"/>
                      <a:gd name="connsiteX2" fmla="*/ 35008 w 50229"/>
                      <a:gd name="connsiteY2" fmla="*/ 52259 h 52258"/>
                      <a:gd name="connsiteX3" fmla="*/ 0 w 50229"/>
                      <a:gd name="connsiteY3" fmla="*/ 16236 h 52258"/>
                      <a:gd name="connsiteX4" fmla="*/ 14714 w 50229"/>
                      <a:gd name="connsiteY4" fmla="*/ 0 h 522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0229" h="52258">
                        <a:moveTo>
                          <a:pt x="14714" y="0"/>
                        </a:moveTo>
                        <a:cubicBezTo>
                          <a:pt x="14714" y="0"/>
                          <a:pt x="28412" y="18265"/>
                          <a:pt x="50229" y="22324"/>
                        </a:cubicBezTo>
                        <a:lnTo>
                          <a:pt x="35008" y="52259"/>
                        </a:lnTo>
                        <a:cubicBezTo>
                          <a:pt x="35008" y="52259"/>
                          <a:pt x="11669" y="37545"/>
                          <a:pt x="0" y="16236"/>
                        </a:cubicBezTo>
                        <a:lnTo>
                          <a:pt x="1471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43" name="Freeform: Shape 142">
                    <a:extLst>
                      <a:ext uri="{FF2B5EF4-FFF2-40B4-BE49-F238E27FC236}">
                        <a16:creationId xmlns:a16="http://schemas.microsoft.com/office/drawing/2014/main" id="{0C01D503-2C5F-459C-8187-85F7898A438D}"/>
                      </a:ext>
                    </a:extLst>
                  </p:cNvPr>
                  <p:cNvSpPr/>
                  <p:nvPr/>
                </p:nvSpPr>
                <p:spPr>
                  <a:xfrm>
                    <a:off x="351097" y="3984565"/>
                    <a:ext cx="42618" cy="56317"/>
                  </a:xfrm>
                  <a:custGeom>
                    <a:avLst/>
                    <a:gdLst>
                      <a:gd name="connsiteX0" fmla="*/ 21817 w 42618"/>
                      <a:gd name="connsiteY0" fmla="*/ 0 h 56317"/>
                      <a:gd name="connsiteX1" fmla="*/ 0 w 42618"/>
                      <a:gd name="connsiteY1" fmla="*/ 36023 h 56317"/>
                      <a:gd name="connsiteX2" fmla="*/ 26890 w 42618"/>
                      <a:gd name="connsiteY2" fmla="*/ 56318 h 56317"/>
                      <a:gd name="connsiteX3" fmla="*/ 42619 w 42618"/>
                      <a:gd name="connsiteY3" fmla="*/ 8625 h 56317"/>
                      <a:gd name="connsiteX4" fmla="*/ 21817 w 42618"/>
                      <a:gd name="connsiteY4" fmla="*/ 0 h 563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2618" h="56317">
                        <a:moveTo>
                          <a:pt x="21817" y="0"/>
                        </a:moveTo>
                        <a:cubicBezTo>
                          <a:pt x="21817" y="0"/>
                          <a:pt x="17758" y="22324"/>
                          <a:pt x="0" y="36023"/>
                        </a:cubicBezTo>
                        <a:lnTo>
                          <a:pt x="26890" y="56318"/>
                        </a:lnTo>
                        <a:cubicBezTo>
                          <a:pt x="26890" y="56318"/>
                          <a:pt x="41097" y="32979"/>
                          <a:pt x="42619" y="8625"/>
                        </a:cubicBezTo>
                        <a:lnTo>
                          <a:pt x="21817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grpSp>
                <p:nvGrpSpPr>
                  <p:cNvPr id="144" name="Graphic 4">
                    <a:extLst>
                      <a:ext uri="{FF2B5EF4-FFF2-40B4-BE49-F238E27FC236}">
                        <a16:creationId xmlns:a16="http://schemas.microsoft.com/office/drawing/2014/main" id="{1EA022A5-97B4-444D-ADFB-ADE4975A5F98}"/>
                      </a:ext>
                    </a:extLst>
                  </p:cNvPr>
                  <p:cNvGrpSpPr/>
                  <p:nvPr/>
                </p:nvGrpSpPr>
                <p:grpSpPr>
                  <a:xfrm>
                    <a:off x="277396" y="4078906"/>
                    <a:ext cx="44976" cy="35205"/>
                    <a:chOff x="277396" y="4078906"/>
                    <a:chExt cx="44976" cy="35205"/>
                  </a:xfrm>
                  <a:solidFill>
                    <a:srgbClr val="FFC200"/>
                  </a:solidFill>
                </p:grpSpPr>
                <p:sp>
                  <p:nvSpPr>
                    <p:cNvPr id="148" name="Freeform: Shape 147">
                      <a:extLst>
                        <a:ext uri="{FF2B5EF4-FFF2-40B4-BE49-F238E27FC236}">
                          <a16:creationId xmlns:a16="http://schemas.microsoft.com/office/drawing/2014/main" id="{75EBA077-54C3-464E-BDE4-14329FE935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7396" y="4083973"/>
                      <a:ext cx="44976" cy="30137"/>
                    </a:xfrm>
                    <a:custGeom>
                      <a:avLst/>
                      <a:gdLst>
                        <a:gd name="connsiteX0" fmla="*/ 42244 w 44976"/>
                        <a:gd name="connsiteY0" fmla="*/ 35 h 30137"/>
                        <a:gd name="connsiteX1" fmla="*/ 44273 w 44976"/>
                        <a:gd name="connsiteY1" fmla="*/ 13734 h 30137"/>
                        <a:gd name="connsiteX2" fmla="*/ 25500 w 44976"/>
                        <a:gd name="connsiteY2" fmla="*/ 29970 h 30137"/>
                        <a:gd name="connsiteX3" fmla="*/ 2669 w 44976"/>
                        <a:gd name="connsiteY3" fmla="*/ 18301 h 30137"/>
                        <a:gd name="connsiteX4" fmla="*/ 1654 w 44976"/>
                        <a:gd name="connsiteY4" fmla="*/ 6124 h 30137"/>
                        <a:gd name="connsiteX5" fmla="*/ 9772 w 44976"/>
                        <a:gd name="connsiteY5" fmla="*/ 9675 h 30137"/>
                        <a:gd name="connsiteX6" fmla="*/ 23471 w 44976"/>
                        <a:gd name="connsiteY6" fmla="*/ 12720 h 30137"/>
                        <a:gd name="connsiteX7" fmla="*/ 34633 w 44976"/>
                        <a:gd name="connsiteY7" fmla="*/ 7138 h 30137"/>
                        <a:gd name="connsiteX8" fmla="*/ 42244 w 44976"/>
                        <a:gd name="connsiteY8" fmla="*/ 35 h 3013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44976" h="30137">
                          <a:moveTo>
                            <a:pt x="42244" y="35"/>
                          </a:moveTo>
                          <a:cubicBezTo>
                            <a:pt x="46302" y="543"/>
                            <a:pt x="44780" y="10690"/>
                            <a:pt x="44273" y="13734"/>
                          </a:cubicBezTo>
                          <a:cubicBezTo>
                            <a:pt x="41229" y="22867"/>
                            <a:pt x="33618" y="28448"/>
                            <a:pt x="25500" y="29970"/>
                          </a:cubicBezTo>
                          <a:cubicBezTo>
                            <a:pt x="17383" y="30985"/>
                            <a:pt x="7743" y="27433"/>
                            <a:pt x="2669" y="18301"/>
                          </a:cubicBezTo>
                          <a:cubicBezTo>
                            <a:pt x="1147" y="15764"/>
                            <a:pt x="-1897" y="7646"/>
                            <a:pt x="1654" y="6124"/>
                          </a:cubicBezTo>
                          <a:cubicBezTo>
                            <a:pt x="3684" y="5109"/>
                            <a:pt x="7743" y="8661"/>
                            <a:pt x="9772" y="9675"/>
                          </a:cubicBezTo>
                          <a:cubicBezTo>
                            <a:pt x="14338" y="12212"/>
                            <a:pt x="18905" y="13227"/>
                            <a:pt x="23471" y="12720"/>
                          </a:cubicBezTo>
                          <a:cubicBezTo>
                            <a:pt x="27530" y="12212"/>
                            <a:pt x="31589" y="10183"/>
                            <a:pt x="34633" y="7138"/>
                          </a:cubicBezTo>
                          <a:cubicBezTo>
                            <a:pt x="36663" y="4602"/>
                            <a:pt x="39707" y="-472"/>
                            <a:pt x="42244" y="35"/>
                          </a:cubicBezTo>
                          <a:close/>
                        </a:path>
                      </a:pathLst>
                    </a:custGeom>
                    <a:solidFill>
                      <a:srgbClr val="FFC2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149" name="Freeform: Shape 148">
                      <a:extLst>
                        <a:ext uri="{FF2B5EF4-FFF2-40B4-BE49-F238E27FC236}">
                          <a16:creationId xmlns:a16="http://schemas.microsoft.com/office/drawing/2014/main" id="{2527B1D2-D7F4-4C12-8D2A-4AF534F1AA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2020" y="4078906"/>
                      <a:ext cx="16679" cy="31008"/>
                    </a:xfrm>
                    <a:custGeom>
                      <a:avLst/>
                      <a:gdLst>
                        <a:gd name="connsiteX0" fmla="*/ 16458 w 16679"/>
                        <a:gd name="connsiteY0" fmla="*/ 14236 h 31008"/>
                        <a:gd name="connsiteX1" fmla="*/ 10369 w 16679"/>
                        <a:gd name="connsiteY1" fmla="*/ 30979 h 31008"/>
                        <a:gd name="connsiteX2" fmla="*/ 222 w 16679"/>
                        <a:gd name="connsiteY2" fmla="*/ 16773 h 31008"/>
                        <a:gd name="connsiteX3" fmla="*/ 6310 w 16679"/>
                        <a:gd name="connsiteY3" fmla="*/ 30 h 31008"/>
                        <a:gd name="connsiteX4" fmla="*/ 16458 w 16679"/>
                        <a:gd name="connsiteY4" fmla="*/ 14236 h 310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6679" h="31008">
                          <a:moveTo>
                            <a:pt x="16458" y="14236"/>
                          </a:moveTo>
                          <a:cubicBezTo>
                            <a:pt x="17473" y="22861"/>
                            <a:pt x="14936" y="29964"/>
                            <a:pt x="10369" y="30979"/>
                          </a:cubicBezTo>
                          <a:cubicBezTo>
                            <a:pt x="5803" y="31486"/>
                            <a:pt x="1237" y="25398"/>
                            <a:pt x="222" y="16773"/>
                          </a:cubicBezTo>
                          <a:cubicBezTo>
                            <a:pt x="-793" y="8147"/>
                            <a:pt x="1744" y="1044"/>
                            <a:pt x="6310" y="30"/>
                          </a:cubicBezTo>
                          <a:cubicBezTo>
                            <a:pt x="10369" y="-478"/>
                            <a:pt x="14936" y="5611"/>
                            <a:pt x="16458" y="14236"/>
                          </a:cubicBezTo>
                          <a:close/>
                        </a:path>
                      </a:pathLst>
                    </a:custGeom>
                    <a:solidFill>
                      <a:srgbClr val="FFC2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</p:grpSp>
              <p:sp>
                <p:nvSpPr>
                  <p:cNvPr id="145" name="Freeform: Shape 144">
                    <a:extLst>
                      <a:ext uri="{FF2B5EF4-FFF2-40B4-BE49-F238E27FC236}">
                        <a16:creationId xmlns:a16="http://schemas.microsoft.com/office/drawing/2014/main" id="{16895424-9A1A-41A8-87B5-9A76104D3D40}"/>
                      </a:ext>
                    </a:extLst>
                  </p:cNvPr>
                  <p:cNvSpPr/>
                  <p:nvPr/>
                </p:nvSpPr>
                <p:spPr>
                  <a:xfrm>
                    <a:off x="345516" y="4049001"/>
                    <a:ext cx="51243" cy="176563"/>
                  </a:xfrm>
                  <a:custGeom>
                    <a:avLst/>
                    <a:gdLst>
                      <a:gd name="connsiteX0" fmla="*/ 51244 w 51243"/>
                      <a:gd name="connsiteY0" fmla="*/ 144599 h 176563"/>
                      <a:gd name="connsiteX1" fmla="*/ 27905 w 51243"/>
                      <a:gd name="connsiteY1" fmla="*/ 176563 h 176563"/>
                      <a:gd name="connsiteX2" fmla="*/ 0 w 51243"/>
                      <a:gd name="connsiteY2" fmla="*/ 149673 h 176563"/>
                      <a:gd name="connsiteX3" fmla="*/ 507 w 51243"/>
                      <a:gd name="connsiteY3" fmla="*/ 2029 h 176563"/>
                      <a:gd name="connsiteX4" fmla="*/ 21817 w 51243"/>
                      <a:gd name="connsiteY4" fmla="*/ 0 h 1765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1243" h="176563">
                        <a:moveTo>
                          <a:pt x="51244" y="144599"/>
                        </a:moveTo>
                        <a:lnTo>
                          <a:pt x="27905" y="176563"/>
                        </a:lnTo>
                        <a:lnTo>
                          <a:pt x="0" y="149673"/>
                        </a:lnTo>
                        <a:lnTo>
                          <a:pt x="507" y="2029"/>
                        </a:lnTo>
                        <a:lnTo>
                          <a:pt x="21817" y="0"/>
                        </a:lnTo>
                        <a:close/>
                      </a:path>
                    </a:pathLst>
                  </a:custGeom>
                  <a:solidFill>
                    <a:srgbClr val="002444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46" name="Freeform: Shape 145">
                    <a:extLst>
                      <a:ext uri="{FF2B5EF4-FFF2-40B4-BE49-F238E27FC236}">
                        <a16:creationId xmlns:a16="http://schemas.microsoft.com/office/drawing/2014/main" id="{1EFAEECF-FB55-40F9-A4F6-0D6577885AA9}"/>
                      </a:ext>
                    </a:extLst>
                  </p:cNvPr>
                  <p:cNvSpPr/>
                  <p:nvPr/>
                </p:nvSpPr>
                <p:spPr>
                  <a:xfrm>
                    <a:off x="407414" y="4008919"/>
                    <a:ext cx="101980" cy="132422"/>
                  </a:xfrm>
                  <a:custGeom>
                    <a:avLst/>
                    <a:gdLst>
                      <a:gd name="connsiteX0" fmla="*/ 21817 w 101980"/>
                      <a:gd name="connsiteY0" fmla="*/ 0 h 132422"/>
                      <a:gd name="connsiteX1" fmla="*/ 101981 w 101980"/>
                      <a:gd name="connsiteY1" fmla="*/ 74075 h 132422"/>
                      <a:gd name="connsiteX2" fmla="*/ 46678 w 101980"/>
                      <a:gd name="connsiteY2" fmla="*/ 132423 h 132422"/>
                      <a:gd name="connsiteX3" fmla="*/ 0 w 101980"/>
                      <a:gd name="connsiteY3" fmla="*/ 89296 h 132422"/>
                      <a:gd name="connsiteX4" fmla="*/ 21817 w 101980"/>
                      <a:gd name="connsiteY4" fmla="*/ 0 h 1324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1980" h="132422">
                        <a:moveTo>
                          <a:pt x="21817" y="0"/>
                        </a:moveTo>
                        <a:cubicBezTo>
                          <a:pt x="25876" y="3044"/>
                          <a:pt x="101981" y="74075"/>
                          <a:pt x="101981" y="74075"/>
                        </a:cubicBezTo>
                        <a:cubicBezTo>
                          <a:pt x="101981" y="74075"/>
                          <a:pt x="69509" y="102488"/>
                          <a:pt x="46678" y="132423"/>
                        </a:cubicBezTo>
                        <a:cubicBezTo>
                          <a:pt x="35008" y="125827"/>
                          <a:pt x="0" y="89296"/>
                          <a:pt x="0" y="89296"/>
                        </a:cubicBezTo>
                        <a:lnTo>
                          <a:pt x="21817" y="0"/>
                        </a:lnTo>
                        <a:close/>
                      </a:path>
                    </a:pathLst>
                  </a:custGeom>
                  <a:solidFill>
                    <a:srgbClr val="0075A7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ECCE7D2B-2E25-4950-B78C-10D16F9ADEFE}"/>
                      </a:ext>
                    </a:extLst>
                  </p:cNvPr>
                  <p:cNvSpPr/>
                  <p:nvPr/>
                </p:nvSpPr>
                <p:spPr>
                  <a:xfrm>
                    <a:off x="461195" y="4049001"/>
                    <a:ext cx="47692" cy="34020"/>
                  </a:xfrm>
                  <a:custGeom>
                    <a:avLst/>
                    <a:gdLst>
                      <a:gd name="connsiteX0" fmla="*/ 0 w 47692"/>
                      <a:gd name="connsiteY0" fmla="*/ 13191 h 34020"/>
                      <a:gd name="connsiteX1" fmla="*/ 47692 w 47692"/>
                      <a:gd name="connsiteY1" fmla="*/ 33993 h 34020"/>
                      <a:gd name="connsiteX2" fmla="*/ 11669 w 47692"/>
                      <a:gd name="connsiteY2" fmla="*/ 0 h 34020"/>
                      <a:gd name="connsiteX3" fmla="*/ 0 w 47692"/>
                      <a:gd name="connsiteY3" fmla="*/ 13191 h 340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7692" h="34020">
                        <a:moveTo>
                          <a:pt x="0" y="13191"/>
                        </a:moveTo>
                        <a:cubicBezTo>
                          <a:pt x="8625" y="27905"/>
                          <a:pt x="47185" y="34501"/>
                          <a:pt x="47692" y="33993"/>
                        </a:cubicBezTo>
                        <a:cubicBezTo>
                          <a:pt x="36023" y="23846"/>
                          <a:pt x="24861" y="12684"/>
                          <a:pt x="11669" y="0"/>
                        </a:cubicBezTo>
                        <a:cubicBezTo>
                          <a:pt x="5074" y="4566"/>
                          <a:pt x="0" y="7103"/>
                          <a:pt x="0" y="13191"/>
                        </a:cubicBezTo>
                        <a:close/>
                      </a:path>
                    </a:pathLst>
                  </a:custGeom>
                  <a:solidFill>
                    <a:srgbClr val="FFC2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</p:grpSp>
            <p:grpSp>
              <p:nvGrpSpPr>
                <p:cNvPr id="135" name="Graphic 4">
                  <a:extLst>
                    <a:ext uri="{FF2B5EF4-FFF2-40B4-BE49-F238E27FC236}">
                      <a16:creationId xmlns:a16="http://schemas.microsoft.com/office/drawing/2014/main" id="{648EB2CF-D67C-483A-B391-A3F00F19F024}"/>
                    </a:ext>
                  </a:extLst>
                </p:cNvPr>
                <p:cNvGrpSpPr/>
                <p:nvPr/>
              </p:nvGrpSpPr>
              <p:grpSpPr>
                <a:xfrm>
                  <a:off x="266874" y="4209328"/>
                  <a:ext cx="173927" cy="43126"/>
                  <a:chOff x="266874" y="4209328"/>
                  <a:chExt cx="173927" cy="43126"/>
                </a:xfrm>
                <a:solidFill>
                  <a:schemeClr val="accent1"/>
                </a:solidFill>
              </p:grpSpPr>
              <p:sp>
                <p:nvSpPr>
                  <p:cNvPr id="136" name="Freeform: Shape 135">
                    <a:extLst>
                      <a:ext uri="{FF2B5EF4-FFF2-40B4-BE49-F238E27FC236}">
                        <a16:creationId xmlns:a16="http://schemas.microsoft.com/office/drawing/2014/main" id="{EC6D8375-165B-41E2-BC86-A9551AFA28BA}"/>
                      </a:ext>
                    </a:extLst>
                  </p:cNvPr>
                  <p:cNvSpPr/>
                  <p:nvPr/>
                </p:nvSpPr>
                <p:spPr>
                  <a:xfrm>
                    <a:off x="266874" y="4209328"/>
                    <a:ext cx="173927" cy="41354"/>
                  </a:xfrm>
                  <a:custGeom>
                    <a:avLst/>
                    <a:gdLst>
                      <a:gd name="connsiteX0" fmla="*/ 173519 w 173927"/>
                      <a:gd name="connsiteY0" fmla="*/ 29935 h 41354"/>
                      <a:gd name="connsiteX1" fmla="*/ 0 w 173927"/>
                      <a:gd name="connsiteY1" fmla="*/ 32979 h 41354"/>
                      <a:gd name="connsiteX2" fmla="*/ 507 w 173927"/>
                      <a:gd name="connsiteY2" fmla="*/ 6088 h 41354"/>
                      <a:gd name="connsiteX3" fmla="*/ 171997 w 173927"/>
                      <a:gd name="connsiteY3" fmla="*/ 0 h 41354"/>
                      <a:gd name="connsiteX4" fmla="*/ 173519 w 173927"/>
                      <a:gd name="connsiteY4" fmla="*/ 29935 h 4135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3927" h="41354">
                        <a:moveTo>
                          <a:pt x="173519" y="29935"/>
                        </a:moveTo>
                        <a:cubicBezTo>
                          <a:pt x="109084" y="45663"/>
                          <a:pt x="65450" y="43633"/>
                          <a:pt x="0" y="32979"/>
                        </a:cubicBezTo>
                        <a:cubicBezTo>
                          <a:pt x="0" y="26383"/>
                          <a:pt x="507" y="14206"/>
                          <a:pt x="507" y="6088"/>
                        </a:cubicBezTo>
                        <a:cubicBezTo>
                          <a:pt x="61899" y="15728"/>
                          <a:pt x="111620" y="14714"/>
                          <a:pt x="171997" y="0"/>
                        </a:cubicBezTo>
                        <a:cubicBezTo>
                          <a:pt x="173519" y="10147"/>
                          <a:pt x="174534" y="19787"/>
                          <a:pt x="173519" y="29935"/>
                        </a:cubicBezTo>
                        <a:close/>
                      </a:path>
                    </a:pathLst>
                  </a:custGeom>
                  <a:solidFill>
                    <a:srgbClr val="631903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37" name="Freeform: Shape 136">
                    <a:extLst>
                      <a:ext uri="{FF2B5EF4-FFF2-40B4-BE49-F238E27FC236}">
                        <a16:creationId xmlns:a16="http://schemas.microsoft.com/office/drawing/2014/main" id="{D435E1AB-8DB5-4FCE-A605-A32E157E583A}"/>
                      </a:ext>
                    </a:extLst>
                  </p:cNvPr>
                  <p:cNvSpPr/>
                  <p:nvPr/>
                </p:nvSpPr>
                <p:spPr>
                  <a:xfrm>
                    <a:off x="339427" y="4217446"/>
                    <a:ext cx="53780" cy="35008"/>
                  </a:xfrm>
                  <a:custGeom>
                    <a:avLst/>
                    <a:gdLst>
                      <a:gd name="connsiteX0" fmla="*/ 0 w 53780"/>
                      <a:gd name="connsiteY0" fmla="*/ 1522 h 35008"/>
                      <a:gd name="connsiteX1" fmla="*/ 507 w 53780"/>
                      <a:gd name="connsiteY1" fmla="*/ 35008 h 35008"/>
                      <a:gd name="connsiteX2" fmla="*/ 53781 w 53780"/>
                      <a:gd name="connsiteY2" fmla="*/ 33486 h 35008"/>
                      <a:gd name="connsiteX3" fmla="*/ 53273 w 53780"/>
                      <a:gd name="connsiteY3" fmla="*/ 0 h 35008"/>
                      <a:gd name="connsiteX4" fmla="*/ 0 w 53780"/>
                      <a:gd name="connsiteY4" fmla="*/ 1522 h 35008"/>
                      <a:gd name="connsiteX5" fmla="*/ 49722 w 53780"/>
                      <a:gd name="connsiteY5" fmla="*/ 30949 h 35008"/>
                      <a:gd name="connsiteX6" fmla="*/ 4566 w 53780"/>
                      <a:gd name="connsiteY6" fmla="*/ 31964 h 35008"/>
                      <a:gd name="connsiteX7" fmla="*/ 4059 w 53780"/>
                      <a:gd name="connsiteY7" fmla="*/ 3552 h 35008"/>
                      <a:gd name="connsiteX8" fmla="*/ 49214 w 53780"/>
                      <a:gd name="connsiteY8" fmla="*/ 2537 h 35008"/>
                      <a:gd name="connsiteX9" fmla="*/ 49722 w 53780"/>
                      <a:gd name="connsiteY9" fmla="*/ 30949 h 350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3780" h="35008">
                        <a:moveTo>
                          <a:pt x="0" y="1522"/>
                        </a:moveTo>
                        <a:lnTo>
                          <a:pt x="507" y="35008"/>
                        </a:lnTo>
                        <a:lnTo>
                          <a:pt x="53781" y="33486"/>
                        </a:lnTo>
                        <a:lnTo>
                          <a:pt x="53273" y="0"/>
                        </a:lnTo>
                        <a:lnTo>
                          <a:pt x="0" y="1522"/>
                        </a:lnTo>
                        <a:close/>
                        <a:moveTo>
                          <a:pt x="49722" y="30949"/>
                        </a:moveTo>
                        <a:lnTo>
                          <a:pt x="4566" y="31964"/>
                        </a:lnTo>
                        <a:lnTo>
                          <a:pt x="4059" y="3552"/>
                        </a:lnTo>
                        <a:lnTo>
                          <a:pt x="49214" y="2537"/>
                        </a:lnTo>
                        <a:lnTo>
                          <a:pt x="49722" y="30949"/>
                        </a:lnTo>
                        <a:close/>
                      </a:path>
                    </a:pathLst>
                  </a:custGeom>
                  <a:solidFill>
                    <a:srgbClr val="FFFF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</p:grpSp>
          </p:grp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C1D6DD6C-4B31-4090-8605-9DF3EEC478D5}"/>
                  </a:ext>
                </a:extLst>
              </p:cNvPr>
              <p:cNvSpPr/>
              <p:nvPr/>
            </p:nvSpPr>
            <p:spPr>
              <a:xfrm>
                <a:off x="108068" y="4081472"/>
                <a:ext cx="2536" cy="4058"/>
              </a:xfrm>
              <a:custGeom>
                <a:avLst/>
                <a:gdLst>
                  <a:gd name="connsiteX0" fmla="*/ 2537 w 2536"/>
                  <a:gd name="connsiteY0" fmla="*/ 507 h 4058"/>
                  <a:gd name="connsiteX1" fmla="*/ 1015 w 2536"/>
                  <a:gd name="connsiteY1" fmla="*/ 4059 h 4058"/>
                  <a:gd name="connsiteX2" fmla="*/ 0 w 2536"/>
                  <a:gd name="connsiteY2" fmla="*/ 0 h 4058"/>
                  <a:gd name="connsiteX3" fmla="*/ 2537 w 2536"/>
                  <a:gd name="connsiteY3" fmla="*/ 507 h 4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36" h="4058">
                    <a:moveTo>
                      <a:pt x="2537" y="507"/>
                    </a:moveTo>
                    <a:cubicBezTo>
                      <a:pt x="2537" y="507"/>
                      <a:pt x="2029" y="1522"/>
                      <a:pt x="1015" y="4059"/>
                    </a:cubicBezTo>
                    <a:cubicBezTo>
                      <a:pt x="507" y="2537"/>
                      <a:pt x="507" y="1522"/>
                      <a:pt x="0" y="0"/>
                    </a:cubicBezTo>
                    <a:lnTo>
                      <a:pt x="2537" y="507"/>
                    </a:ln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3F0E46A7-109E-4189-AB75-94781A82F607}"/>
                  </a:ext>
                </a:extLst>
              </p:cNvPr>
              <p:cNvSpPr/>
              <p:nvPr/>
            </p:nvSpPr>
            <p:spPr>
              <a:xfrm>
                <a:off x="102487" y="4054074"/>
                <a:ext cx="85848" cy="70663"/>
              </a:xfrm>
              <a:custGeom>
                <a:avLst/>
                <a:gdLst>
                  <a:gd name="connsiteX0" fmla="*/ 2029 w 85848"/>
                  <a:gd name="connsiteY0" fmla="*/ 67480 h 70663"/>
                  <a:gd name="connsiteX1" fmla="*/ 0 w 85848"/>
                  <a:gd name="connsiteY1" fmla="*/ 14714 h 70663"/>
                  <a:gd name="connsiteX2" fmla="*/ 72553 w 85848"/>
                  <a:gd name="connsiteY2" fmla="*/ 0 h 70663"/>
                  <a:gd name="connsiteX3" fmla="*/ 84223 w 85848"/>
                  <a:gd name="connsiteY3" fmla="*/ 67987 h 70663"/>
                  <a:gd name="connsiteX4" fmla="*/ 2029 w 85848"/>
                  <a:gd name="connsiteY4" fmla="*/ 67480 h 706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848" h="70663">
                    <a:moveTo>
                      <a:pt x="2029" y="67480"/>
                    </a:moveTo>
                    <a:cubicBezTo>
                      <a:pt x="2029" y="67480"/>
                      <a:pt x="5581" y="29427"/>
                      <a:pt x="0" y="14714"/>
                    </a:cubicBezTo>
                    <a:cubicBezTo>
                      <a:pt x="27398" y="15728"/>
                      <a:pt x="50737" y="9133"/>
                      <a:pt x="72553" y="0"/>
                    </a:cubicBezTo>
                    <a:cubicBezTo>
                      <a:pt x="81686" y="23846"/>
                      <a:pt x="89296" y="42619"/>
                      <a:pt x="84223" y="67987"/>
                    </a:cubicBezTo>
                    <a:cubicBezTo>
                      <a:pt x="61899" y="72553"/>
                      <a:pt x="37038" y="70524"/>
                      <a:pt x="2029" y="67480"/>
                    </a:cubicBez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grpSp>
            <p:nvGrpSpPr>
              <p:cNvPr id="98" name="Graphic 4">
                <a:extLst>
                  <a:ext uri="{FF2B5EF4-FFF2-40B4-BE49-F238E27FC236}">
                    <a16:creationId xmlns:a16="http://schemas.microsoft.com/office/drawing/2014/main" id="{F7BF0665-B63B-4402-B89C-19D246288676}"/>
                  </a:ext>
                </a:extLst>
              </p:cNvPr>
              <p:cNvGrpSpPr/>
              <p:nvPr/>
            </p:nvGrpSpPr>
            <p:grpSpPr>
              <a:xfrm>
                <a:off x="60964" y="3608101"/>
                <a:ext cx="416460" cy="414626"/>
                <a:chOff x="60964" y="3608101"/>
                <a:chExt cx="416460" cy="414626"/>
              </a:xfrm>
              <a:solidFill>
                <a:schemeClr val="accent1"/>
              </a:solidFill>
            </p:grpSpPr>
            <p:sp>
              <p:nvSpPr>
                <p:cNvPr id="99" name="Freeform: Shape 98">
                  <a:extLst>
                    <a:ext uri="{FF2B5EF4-FFF2-40B4-BE49-F238E27FC236}">
                      <a16:creationId xmlns:a16="http://schemas.microsoft.com/office/drawing/2014/main" id="{66997BFC-1D0A-4B5A-A0AA-2F621D381C50}"/>
                    </a:ext>
                  </a:extLst>
                </p:cNvPr>
                <p:cNvSpPr/>
                <p:nvPr/>
              </p:nvSpPr>
              <p:spPr>
                <a:xfrm>
                  <a:off x="388637" y="3721563"/>
                  <a:ext cx="68896" cy="105718"/>
                </a:xfrm>
                <a:custGeom>
                  <a:avLst/>
                  <a:gdLst>
                    <a:gd name="connsiteX0" fmla="*/ 55307 w 68896"/>
                    <a:gd name="connsiteY0" fmla="*/ 5261 h 105718"/>
                    <a:gd name="connsiteX1" fmla="*/ 43130 w 68896"/>
                    <a:gd name="connsiteY1" fmla="*/ 105719 h 105718"/>
                    <a:gd name="connsiteX2" fmla="*/ 4 w 68896"/>
                    <a:gd name="connsiteY2" fmla="*/ 71725 h 105718"/>
                    <a:gd name="connsiteX3" fmla="*/ 9644 w 68896"/>
                    <a:gd name="connsiteY3" fmla="*/ 10334 h 105718"/>
                    <a:gd name="connsiteX4" fmla="*/ 55307 w 68896"/>
                    <a:gd name="connsiteY4" fmla="*/ 5261 h 1057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8896" h="105718">
                      <a:moveTo>
                        <a:pt x="55307" y="5261"/>
                      </a:moveTo>
                      <a:cubicBezTo>
                        <a:pt x="55307" y="5261"/>
                        <a:pt x="92852" y="64115"/>
                        <a:pt x="43130" y="105719"/>
                      </a:cubicBezTo>
                      <a:cubicBezTo>
                        <a:pt x="43130" y="105719"/>
                        <a:pt x="-503" y="76799"/>
                        <a:pt x="4" y="71725"/>
                      </a:cubicBezTo>
                      <a:cubicBezTo>
                        <a:pt x="512" y="66652"/>
                        <a:pt x="7615" y="18452"/>
                        <a:pt x="9644" y="10334"/>
                      </a:cubicBezTo>
                      <a:cubicBezTo>
                        <a:pt x="14211" y="-9453"/>
                        <a:pt x="55307" y="5261"/>
                        <a:pt x="55307" y="5261"/>
                      </a:cubicBezTo>
                      <a:close/>
                    </a:path>
                  </a:pathLst>
                </a:custGeom>
                <a:solidFill>
                  <a:srgbClr val="6135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grpSp>
              <p:nvGrpSpPr>
                <p:cNvPr id="100" name="Graphic 4">
                  <a:extLst>
                    <a:ext uri="{FF2B5EF4-FFF2-40B4-BE49-F238E27FC236}">
                      <a16:creationId xmlns:a16="http://schemas.microsoft.com/office/drawing/2014/main" id="{71C6351F-3037-4AAF-8555-4A0DF617E1F4}"/>
                    </a:ext>
                  </a:extLst>
                </p:cNvPr>
                <p:cNvGrpSpPr/>
                <p:nvPr/>
              </p:nvGrpSpPr>
              <p:grpSpPr>
                <a:xfrm>
                  <a:off x="104248" y="3658498"/>
                  <a:ext cx="373176" cy="364229"/>
                  <a:chOff x="104248" y="3658498"/>
                  <a:chExt cx="373176" cy="364229"/>
                </a:xfrm>
                <a:solidFill>
                  <a:schemeClr val="accent1"/>
                </a:solidFill>
              </p:grpSpPr>
              <p:sp>
                <p:nvSpPr>
                  <p:cNvPr id="109" name="Freeform: Shape 108">
                    <a:extLst>
                      <a:ext uri="{FF2B5EF4-FFF2-40B4-BE49-F238E27FC236}">
                        <a16:creationId xmlns:a16="http://schemas.microsoft.com/office/drawing/2014/main" id="{8260C7A3-8521-4C58-BC92-FA37FD3F8655}"/>
                      </a:ext>
                    </a:extLst>
                  </p:cNvPr>
                  <p:cNvSpPr/>
                  <p:nvPr/>
                </p:nvSpPr>
                <p:spPr>
                  <a:xfrm>
                    <a:off x="171048" y="3718024"/>
                    <a:ext cx="306376" cy="304703"/>
                  </a:xfrm>
                  <a:custGeom>
                    <a:avLst/>
                    <a:gdLst>
                      <a:gd name="connsiteX0" fmla="*/ 299280 w 306376"/>
                      <a:gd name="connsiteY0" fmla="*/ 157965 h 304703"/>
                      <a:gd name="connsiteX1" fmla="*/ 241947 w 306376"/>
                      <a:gd name="connsiteY1" fmla="*/ 286328 h 304703"/>
                      <a:gd name="connsiteX2" fmla="*/ 77054 w 306376"/>
                      <a:gd name="connsiteY2" fmla="*/ 270600 h 304703"/>
                      <a:gd name="connsiteX3" fmla="*/ 44582 w 306376"/>
                      <a:gd name="connsiteY3" fmla="*/ 251320 h 304703"/>
                      <a:gd name="connsiteX4" fmla="*/ 1963 w 306376"/>
                      <a:gd name="connsiteY4" fmla="*/ 117375 h 304703"/>
                      <a:gd name="connsiteX5" fmla="*/ 157217 w 306376"/>
                      <a:gd name="connsiteY5" fmla="*/ 174 h 304703"/>
                      <a:gd name="connsiteX6" fmla="*/ 190704 w 306376"/>
                      <a:gd name="connsiteY6" fmla="*/ 5248 h 304703"/>
                      <a:gd name="connsiteX7" fmla="*/ 254124 w 306376"/>
                      <a:gd name="connsiteY7" fmla="*/ 38734 h 304703"/>
                      <a:gd name="connsiteX8" fmla="*/ 270867 w 306376"/>
                      <a:gd name="connsiteY8" fmla="*/ 77294 h 304703"/>
                      <a:gd name="connsiteX9" fmla="*/ 291669 w 306376"/>
                      <a:gd name="connsiteY9" fmla="*/ 145788 h 304703"/>
                      <a:gd name="connsiteX10" fmla="*/ 299280 w 306376"/>
                      <a:gd name="connsiteY10" fmla="*/ 157965 h 3047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06376" h="304703">
                        <a:moveTo>
                          <a:pt x="299280" y="157965"/>
                        </a:moveTo>
                        <a:cubicBezTo>
                          <a:pt x="318560" y="187392"/>
                          <a:pt x="298265" y="255886"/>
                          <a:pt x="241947" y="286328"/>
                        </a:cubicBezTo>
                        <a:cubicBezTo>
                          <a:pt x="151636" y="324888"/>
                          <a:pt x="85679" y="294446"/>
                          <a:pt x="77054" y="270600"/>
                        </a:cubicBezTo>
                        <a:cubicBezTo>
                          <a:pt x="65892" y="263497"/>
                          <a:pt x="53207" y="261467"/>
                          <a:pt x="44582" y="251320"/>
                        </a:cubicBezTo>
                        <a:cubicBezTo>
                          <a:pt x="14140" y="215297"/>
                          <a:pt x="-6662" y="165068"/>
                          <a:pt x="1963" y="117375"/>
                        </a:cubicBezTo>
                        <a:cubicBezTo>
                          <a:pt x="14140" y="47866"/>
                          <a:pt x="88723" y="-3378"/>
                          <a:pt x="157217" y="174"/>
                        </a:cubicBezTo>
                        <a:cubicBezTo>
                          <a:pt x="168379" y="681"/>
                          <a:pt x="179541" y="2711"/>
                          <a:pt x="190704" y="5248"/>
                        </a:cubicBezTo>
                        <a:cubicBezTo>
                          <a:pt x="216072" y="11336"/>
                          <a:pt x="237889" y="16410"/>
                          <a:pt x="254124" y="38734"/>
                        </a:cubicBezTo>
                        <a:cubicBezTo>
                          <a:pt x="262242" y="49388"/>
                          <a:pt x="268331" y="64102"/>
                          <a:pt x="270867" y="77294"/>
                        </a:cubicBezTo>
                        <a:cubicBezTo>
                          <a:pt x="275434" y="99618"/>
                          <a:pt x="275941" y="127523"/>
                          <a:pt x="291669" y="145788"/>
                        </a:cubicBezTo>
                        <a:cubicBezTo>
                          <a:pt x="294714" y="149847"/>
                          <a:pt x="297250" y="153906"/>
                          <a:pt x="299280" y="157965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10" name="Freeform: Shape 109">
                    <a:extLst>
                      <a:ext uri="{FF2B5EF4-FFF2-40B4-BE49-F238E27FC236}">
                        <a16:creationId xmlns:a16="http://schemas.microsoft.com/office/drawing/2014/main" id="{33BEA50A-109C-442B-ACA0-7F3EF5A423FE}"/>
                      </a:ext>
                    </a:extLst>
                  </p:cNvPr>
                  <p:cNvSpPr/>
                  <p:nvPr/>
                </p:nvSpPr>
                <p:spPr>
                  <a:xfrm>
                    <a:off x="104248" y="3658498"/>
                    <a:ext cx="327075" cy="316427"/>
                  </a:xfrm>
                  <a:custGeom>
                    <a:avLst/>
                    <a:gdLst>
                      <a:gd name="connsiteX0" fmla="*/ 120515 w 327075"/>
                      <a:gd name="connsiteY0" fmla="*/ 316427 h 316427"/>
                      <a:gd name="connsiteX1" fmla="*/ 93117 w 327075"/>
                      <a:gd name="connsiteY1" fmla="*/ 179438 h 316427"/>
                      <a:gd name="connsiteX2" fmla="*/ 93624 w 327075"/>
                      <a:gd name="connsiteY2" fmla="*/ 179946 h 316427"/>
                      <a:gd name="connsiteX3" fmla="*/ 241268 w 327075"/>
                      <a:gd name="connsiteY3" fmla="*/ 94201 h 316427"/>
                      <a:gd name="connsiteX4" fmla="*/ 216914 w 327075"/>
                      <a:gd name="connsiteY4" fmla="*/ 130731 h 316427"/>
                      <a:gd name="connsiteX5" fmla="*/ 284901 w 327075"/>
                      <a:gd name="connsiteY5" fmla="*/ 93186 h 316427"/>
                      <a:gd name="connsiteX6" fmla="*/ 265621 w 327075"/>
                      <a:gd name="connsiteY6" fmla="*/ 126672 h 316427"/>
                      <a:gd name="connsiteX7" fmla="*/ 325998 w 327075"/>
                      <a:gd name="connsiteY7" fmla="*/ 46509 h 316427"/>
                      <a:gd name="connsiteX8" fmla="*/ 279320 w 327075"/>
                      <a:gd name="connsiteY8" fmla="*/ 7441 h 316427"/>
                      <a:gd name="connsiteX9" fmla="*/ 196620 w 327075"/>
                      <a:gd name="connsiteY9" fmla="*/ 1353 h 316427"/>
                      <a:gd name="connsiteX10" fmla="*/ 148420 w 327075"/>
                      <a:gd name="connsiteY10" fmla="*/ 10993 h 316427"/>
                      <a:gd name="connsiteX11" fmla="*/ 93117 w 327075"/>
                      <a:gd name="connsiteY11" fmla="*/ 35854 h 316427"/>
                      <a:gd name="connsiteX12" fmla="*/ 18027 w 327075"/>
                      <a:gd name="connsiteY12" fmla="*/ 99275 h 316427"/>
                      <a:gd name="connsiteX13" fmla="*/ 1791 w 327075"/>
                      <a:gd name="connsiteY13" fmla="*/ 140371 h 316427"/>
                      <a:gd name="connsiteX14" fmla="*/ 2806 w 327075"/>
                      <a:gd name="connsiteY14" fmla="*/ 183497 h 316427"/>
                      <a:gd name="connsiteX15" fmla="*/ 106309 w 327075"/>
                      <a:gd name="connsiteY15" fmla="*/ 305773 h 3164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27075" h="316427">
                        <a:moveTo>
                          <a:pt x="120515" y="316427"/>
                        </a:moveTo>
                        <a:cubicBezTo>
                          <a:pt x="85507" y="248947"/>
                          <a:pt x="132184" y="223579"/>
                          <a:pt x="93117" y="179438"/>
                        </a:cubicBezTo>
                        <a:lnTo>
                          <a:pt x="93624" y="179946"/>
                        </a:lnTo>
                        <a:cubicBezTo>
                          <a:pt x="163641" y="95723"/>
                          <a:pt x="241268" y="94201"/>
                          <a:pt x="241268" y="94201"/>
                        </a:cubicBezTo>
                        <a:cubicBezTo>
                          <a:pt x="246849" y="112466"/>
                          <a:pt x="216914" y="130731"/>
                          <a:pt x="216914" y="130731"/>
                        </a:cubicBezTo>
                        <a:cubicBezTo>
                          <a:pt x="265114" y="115003"/>
                          <a:pt x="284901" y="93186"/>
                          <a:pt x="284901" y="93186"/>
                        </a:cubicBezTo>
                        <a:cubicBezTo>
                          <a:pt x="284901" y="103841"/>
                          <a:pt x="265621" y="126672"/>
                          <a:pt x="265621" y="126672"/>
                        </a:cubicBezTo>
                        <a:cubicBezTo>
                          <a:pt x="322446" y="113988"/>
                          <a:pt x="330564" y="64266"/>
                          <a:pt x="325998" y="46509"/>
                        </a:cubicBezTo>
                        <a:cubicBezTo>
                          <a:pt x="320417" y="25199"/>
                          <a:pt x="299615" y="13530"/>
                          <a:pt x="279320" y="7441"/>
                        </a:cubicBezTo>
                        <a:cubicBezTo>
                          <a:pt x="252430" y="-676"/>
                          <a:pt x="224017" y="-1184"/>
                          <a:pt x="196620" y="1353"/>
                        </a:cubicBezTo>
                        <a:cubicBezTo>
                          <a:pt x="180384" y="2875"/>
                          <a:pt x="164148" y="6427"/>
                          <a:pt x="148420" y="10993"/>
                        </a:cubicBezTo>
                        <a:cubicBezTo>
                          <a:pt x="129647" y="17081"/>
                          <a:pt x="110367" y="25706"/>
                          <a:pt x="93117" y="35854"/>
                        </a:cubicBezTo>
                        <a:cubicBezTo>
                          <a:pt x="64705" y="52090"/>
                          <a:pt x="36292" y="71877"/>
                          <a:pt x="18027" y="99275"/>
                        </a:cubicBezTo>
                        <a:cubicBezTo>
                          <a:pt x="9909" y="111451"/>
                          <a:pt x="3821" y="125658"/>
                          <a:pt x="1791" y="140371"/>
                        </a:cubicBezTo>
                        <a:cubicBezTo>
                          <a:pt x="269" y="152041"/>
                          <a:pt x="-1760" y="172335"/>
                          <a:pt x="2806" y="183497"/>
                        </a:cubicBezTo>
                        <a:cubicBezTo>
                          <a:pt x="35277" y="258080"/>
                          <a:pt x="87536" y="289029"/>
                          <a:pt x="106309" y="305773"/>
                        </a:cubicBezTo>
                      </a:path>
                    </a:pathLst>
                  </a:custGeom>
                  <a:solidFill>
                    <a:srgbClr val="6135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11" name="Freeform: Shape 110">
                    <a:extLst>
                      <a:ext uri="{FF2B5EF4-FFF2-40B4-BE49-F238E27FC236}">
                        <a16:creationId xmlns:a16="http://schemas.microsoft.com/office/drawing/2014/main" id="{62D07E70-D161-4D5B-BA03-D28D13ADC1D8}"/>
                      </a:ext>
                    </a:extLst>
                  </p:cNvPr>
                  <p:cNvSpPr/>
                  <p:nvPr/>
                </p:nvSpPr>
                <p:spPr>
                  <a:xfrm>
                    <a:off x="165937" y="3937521"/>
                    <a:ext cx="98408" cy="72204"/>
                  </a:xfrm>
                  <a:custGeom>
                    <a:avLst/>
                    <a:gdLst>
                      <a:gd name="connsiteX0" fmla="*/ 59333 w 98408"/>
                      <a:gd name="connsiteY0" fmla="*/ 2396 h 72204"/>
                      <a:gd name="connsiteX1" fmla="*/ 96878 w 98408"/>
                      <a:gd name="connsiteY1" fmla="*/ 52626 h 72204"/>
                      <a:gd name="connsiteX2" fmla="*/ 6567 w 98408"/>
                      <a:gd name="connsiteY2" fmla="*/ 55670 h 72204"/>
                      <a:gd name="connsiteX3" fmla="*/ 986 w 98408"/>
                      <a:gd name="connsiteY3" fmla="*/ 26750 h 72204"/>
                      <a:gd name="connsiteX4" fmla="*/ 59333 w 98408"/>
                      <a:gd name="connsiteY4" fmla="*/ 2396 h 722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8408" h="72204">
                        <a:moveTo>
                          <a:pt x="59333" y="2396"/>
                        </a:moveTo>
                        <a:cubicBezTo>
                          <a:pt x="79120" y="7977"/>
                          <a:pt x="104996" y="29287"/>
                          <a:pt x="96878" y="52626"/>
                        </a:cubicBezTo>
                        <a:cubicBezTo>
                          <a:pt x="89775" y="72413"/>
                          <a:pt x="32442" y="83067"/>
                          <a:pt x="6567" y="55670"/>
                        </a:cubicBezTo>
                        <a:cubicBezTo>
                          <a:pt x="986" y="47044"/>
                          <a:pt x="-1551" y="36897"/>
                          <a:pt x="986" y="26750"/>
                        </a:cubicBezTo>
                        <a:cubicBezTo>
                          <a:pt x="6567" y="5948"/>
                          <a:pt x="32950" y="-5214"/>
                          <a:pt x="59333" y="2396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grpSp>
                <p:nvGrpSpPr>
                  <p:cNvPr id="112" name="Graphic 4">
                    <a:extLst>
                      <a:ext uri="{FF2B5EF4-FFF2-40B4-BE49-F238E27FC236}">
                        <a16:creationId xmlns:a16="http://schemas.microsoft.com/office/drawing/2014/main" id="{CD7B8C2C-58BA-4D1F-AAD5-626B299FE218}"/>
                      </a:ext>
                    </a:extLst>
                  </p:cNvPr>
                  <p:cNvGrpSpPr/>
                  <p:nvPr/>
                </p:nvGrpSpPr>
                <p:grpSpPr>
                  <a:xfrm>
                    <a:off x="289900" y="3889440"/>
                    <a:ext cx="28465" cy="28400"/>
                    <a:chOff x="289900" y="3889440"/>
                    <a:chExt cx="28465" cy="28400"/>
                  </a:xfrm>
                  <a:solidFill>
                    <a:schemeClr val="accent1"/>
                  </a:solidFill>
                </p:grpSpPr>
                <p:sp>
                  <p:nvSpPr>
                    <p:cNvPr id="128" name="Freeform: Shape 127">
                      <a:extLst>
                        <a:ext uri="{FF2B5EF4-FFF2-40B4-BE49-F238E27FC236}">
                          <a16:creationId xmlns:a16="http://schemas.microsoft.com/office/drawing/2014/main" id="{77343081-4E95-4997-89DC-AA9719CF97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9965" y="3889440"/>
                      <a:ext cx="28400" cy="28400"/>
                    </a:xfrm>
                    <a:custGeom>
                      <a:avLst/>
                      <a:gdLst>
                        <a:gd name="connsiteX0" fmla="*/ 27645 w 28400"/>
                        <a:gd name="connsiteY0" fmla="*/ 9888 h 28400"/>
                        <a:gd name="connsiteX1" fmla="*/ 18513 w 28400"/>
                        <a:gd name="connsiteY1" fmla="*/ 27645 h 28400"/>
                        <a:gd name="connsiteX2" fmla="*/ 755 w 28400"/>
                        <a:gd name="connsiteY2" fmla="*/ 18513 h 28400"/>
                        <a:gd name="connsiteX3" fmla="*/ 9888 w 28400"/>
                        <a:gd name="connsiteY3" fmla="*/ 755 h 28400"/>
                        <a:gd name="connsiteX4" fmla="*/ 27645 w 28400"/>
                        <a:gd name="connsiteY4" fmla="*/ 9888 h 28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400">
                          <a:moveTo>
                            <a:pt x="27645" y="9888"/>
                          </a:moveTo>
                          <a:cubicBezTo>
                            <a:pt x="30182" y="17498"/>
                            <a:pt x="26123" y="25616"/>
                            <a:pt x="18513" y="27645"/>
                          </a:cubicBezTo>
                          <a:cubicBezTo>
                            <a:pt x="10902" y="30182"/>
                            <a:pt x="2784" y="26123"/>
                            <a:pt x="755" y="18513"/>
                          </a:cubicBezTo>
                          <a:cubicBezTo>
                            <a:pt x="-1782" y="10902"/>
                            <a:pt x="2277" y="2784"/>
                            <a:pt x="9888" y="755"/>
                          </a:cubicBezTo>
                          <a:cubicBezTo>
                            <a:pt x="17498" y="-1782"/>
                            <a:pt x="25109" y="2277"/>
                            <a:pt x="27645" y="9888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129" name="Freeform: Shape 128">
                      <a:extLst>
                        <a:ext uri="{FF2B5EF4-FFF2-40B4-BE49-F238E27FC236}">
                          <a16:creationId xmlns:a16="http://schemas.microsoft.com/office/drawing/2014/main" id="{0C091270-86EA-4048-8B21-7F09725317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9900" y="3899522"/>
                      <a:ext cx="11280" cy="11280"/>
                    </a:xfrm>
                    <a:custGeom>
                      <a:avLst/>
                      <a:gdLst>
                        <a:gd name="connsiteX0" fmla="*/ 10968 w 11280"/>
                        <a:gd name="connsiteY0" fmla="*/ 3865 h 11280"/>
                        <a:gd name="connsiteX1" fmla="*/ 7416 w 11280"/>
                        <a:gd name="connsiteY1" fmla="*/ 10968 h 11280"/>
                        <a:gd name="connsiteX2" fmla="*/ 313 w 11280"/>
                        <a:gd name="connsiteY2" fmla="*/ 7416 h 11280"/>
                        <a:gd name="connsiteX3" fmla="*/ 3865 w 11280"/>
                        <a:gd name="connsiteY3" fmla="*/ 313 h 11280"/>
                        <a:gd name="connsiteX4" fmla="*/ 10968 w 11280"/>
                        <a:gd name="connsiteY4" fmla="*/ 3865 h 1128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280">
                          <a:moveTo>
                            <a:pt x="10968" y="3865"/>
                          </a:moveTo>
                          <a:cubicBezTo>
                            <a:pt x="11982" y="6909"/>
                            <a:pt x="10460" y="9953"/>
                            <a:pt x="7416" y="10968"/>
                          </a:cubicBezTo>
                          <a:cubicBezTo>
                            <a:pt x="4372" y="11983"/>
                            <a:pt x="1328" y="10460"/>
                            <a:pt x="313" y="7416"/>
                          </a:cubicBezTo>
                          <a:cubicBezTo>
                            <a:pt x="-702" y="4372"/>
                            <a:pt x="820" y="1328"/>
                            <a:pt x="3865" y="313"/>
                          </a:cubicBezTo>
                          <a:cubicBezTo>
                            <a:pt x="6909" y="-702"/>
                            <a:pt x="9953" y="820"/>
                            <a:pt x="10968" y="386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</p:grpSp>
              <p:grpSp>
                <p:nvGrpSpPr>
                  <p:cNvPr id="113" name="Graphic 4">
                    <a:extLst>
                      <a:ext uri="{FF2B5EF4-FFF2-40B4-BE49-F238E27FC236}">
                        <a16:creationId xmlns:a16="http://schemas.microsoft.com/office/drawing/2014/main" id="{89A288BE-2636-41CB-9508-4812B3093D9E}"/>
                      </a:ext>
                    </a:extLst>
                  </p:cNvPr>
                  <p:cNvGrpSpPr/>
                  <p:nvPr/>
                </p:nvGrpSpPr>
                <p:grpSpPr>
                  <a:xfrm>
                    <a:off x="393468" y="3840965"/>
                    <a:ext cx="28400" cy="28167"/>
                    <a:chOff x="393468" y="3840965"/>
                    <a:chExt cx="28400" cy="28167"/>
                  </a:xfrm>
                  <a:solidFill>
                    <a:schemeClr val="accent1"/>
                  </a:solidFill>
                </p:grpSpPr>
                <p:sp>
                  <p:nvSpPr>
                    <p:cNvPr id="126" name="Freeform: Shape 125">
                      <a:extLst>
                        <a:ext uri="{FF2B5EF4-FFF2-40B4-BE49-F238E27FC236}">
                          <a16:creationId xmlns:a16="http://schemas.microsoft.com/office/drawing/2014/main" id="{9CA420A1-1367-49B3-A2A3-85298F7F1F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93468" y="3840965"/>
                      <a:ext cx="28400" cy="28167"/>
                    </a:xfrm>
                    <a:custGeom>
                      <a:avLst/>
                      <a:gdLst>
                        <a:gd name="connsiteX0" fmla="*/ 27645 w 28400"/>
                        <a:gd name="connsiteY0" fmla="*/ 9655 h 28167"/>
                        <a:gd name="connsiteX1" fmla="*/ 18513 w 28400"/>
                        <a:gd name="connsiteY1" fmla="*/ 27413 h 28167"/>
                        <a:gd name="connsiteX2" fmla="*/ 755 w 28400"/>
                        <a:gd name="connsiteY2" fmla="*/ 18280 h 28167"/>
                        <a:gd name="connsiteX3" fmla="*/ 9888 w 28400"/>
                        <a:gd name="connsiteY3" fmla="*/ 522 h 28167"/>
                        <a:gd name="connsiteX4" fmla="*/ 27645 w 28400"/>
                        <a:gd name="connsiteY4" fmla="*/ 9655 h 281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167">
                          <a:moveTo>
                            <a:pt x="27645" y="9655"/>
                          </a:moveTo>
                          <a:cubicBezTo>
                            <a:pt x="30182" y="17266"/>
                            <a:pt x="26123" y="25383"/>
                            <a:pt x="18513" y="27413"/>
                          </a:cubicBezTo>
                          <a:cubicBezTo>
                            <a:pt x="10902" y="29950"/>
                            <a:pt x="2784" y="25891"/>
                            <a:pt x="755" y="18280"/>
                          </a:cubicBezTo>
                          <a:cubicBezTo>
                            <a:pt x="-1782" y="10670"/>
                            <a:pt x="2277" y="2552"/>
                            <a:pt x="9888" y="522"/>
                          </a:cubicBezTo>
                          <a:cubicBezTo>
                            <a:pt x="16991" y="-1507"/>
                            <a:pt x="25109" y="2552"/>
                            <a:pt x="27645" y="9655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127" name="Freeform: Shape 126">
                      <a:extLst>
                        <a:ext uri="{FF2B5EF4-FFF2-40B4-BE49-F238E27FC236}">
                          <a16:creationId xmlns:a16="http://schemas.microsoft.com/office/drawing/2014/main" id="{B826F05B-0DCE-47AE-AB89-2289BC81B5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94417" y="3852553"/>
                      <a:ext cx="11280" cy="11064"/>
                    </a:xfrm>
                    <a:custGeom>
                      <a:avLst/>
                      <a:gdLst>
                        <a:gd name="connsiteX0" fmla="*/ 10968 w 11280"/>
                        <a:gd name="connsiteY0" fmla="*/ 3649 h 11064"/>
                        <a:gd name="connsiteX1" fmla="*/ 7416 w 11280"/>
                        <a:gd name="connsiteY1" fmla="*/ 10752 h 11064"/>
                        <a:gd name="connsiteX2" fmla="*/ 313 w 11280"/>
                        <a:gd name="connsiteY2" fmla="*/ 7200 h 11064"/>
                        <a:gd name="connsiteX3" fmla="*/ 3865 w 11280"/>
                        <a:gd name="connsiteY3" fmla="*/ 97 h 11064"/>
                        <a:gd name="connsiteX4" fmla="*/ 10968 w 11280"/>
                        <a:gd name="connsiteY4" fmla="*/ 3649 h 1106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064">
                          <a:moveTo>
                            <a:pt x="10968" y="3649"/>
                          </a:moveTo>
                          <a:cubicBezTo>
                            <a:pt x="11982" y="6693"/>
                            <a:pt x="10460" y="9737"/>
                            <a:pt x="7416" y="10752"/>
                          </a:cubicBezTo>
                          <a:cubicBezTo>
                            <a:pt x="4372" y="11767"/>
                            <a:pt x="1328" y="10245"/>
                            <a:pt x="313" y="7200"/>
                          </a:cubicBezTo>
                          <a:cubicBezTo>
                            <a:pt x="-702" y="4156"/>
                            <a:pt x="820" y="1112"/>
                            <a:pt x="3865" y="97"/>
                          </a:cubicBezTo>
                          <a:cubicBezTo>
                            <a:pt x="6909" y="-410"/>
                            <a:pt x="9953" y="1112"/>
                            <a:pt x="10968" y="364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</p:grpSp>
              <p:sp>
                <p:nvSpPr>
                  <p:cNvPr id="114" name="Freeform: Shape 113">
                    <a:extLst>
                      <a:ext uri="{FF2B5EF4-FFF2-40B4-BE49-F238E27FC236}">
                        <a16:creationId xmlns:a16="http://schemas.microsoft.com/office/drawing/2014/main" id="{F1CF886B-3D9C-44B0-A949-F08744BE38B6}"/>
                      </a:ext>
                    </a:extLst>
                  </p:cNvPr>
                  <p:cNvSpPr/>
                  <p:nvPr/>
                </p:nvSpPr>
                <p:spPr>
                  <a:xfrm>
                    <a:off x="255712" y="3852759"/>
                    <a:ext cx="44648" cy="36421"/>
                  </a:xfrm>
                  <a:custGeom>
                    <a:avLst/>
                    <a:gdLst>
                      <a:gd name="connsiteX0" fmla="*/ 0 w 44648"/>
                      <a:gd name="connsiteY0" fmla="*/ 36421 h 36421"/>
                      <a:gd name="connsiteX1" fmla="*/ 44648 w 44648"/>
                      <a:gd name="connsiteY1" fmla="*/ 10545 h 36421"/>
                      <a:gd name="connsiteX2" fmla="*/ 33486 w 44648"/>
                      <a:gd name="connsiteY2" fmla="*/ 398 h 36421"/>
                      <a:gd name="connsiteX3" fmla="*/ 0 w 44648"/>
                      <a:gd name="connsiteY3" fmla="*/ 36421 h 364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4648" h="36421">
                        <a:moveTo>
                          <a:pt x="0" y="36421"/>
                        </a:moveTo>
                        <a:cubicBezTo>
                          <a:pt x="2537" y="27796"/>
                          <a:pt x="32471" y="10545"/>
                          <a:pt x="44648" y="10545"/>
                        </a:cubicBezTo>
                        <a:cubicBezTo>
                          <a:pt x="43633" y="4457"/>
                          <a:pt x="37038" y="-1631"/>
                          <a:pt x="33486" y="398"/>
                        </a:cubicBezTo>
                        <a:cubicBezTo>
                          <a:pt x="19787" y="6486"/>
                          <a:pt x="5581" y="19678"/>
                          <a:pt x="0" y="36421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15" name="Freeform: Shape 114">
                    <a:extLst>
                      <a:ext uri="{FF2B5EF4-FFF2-40B4-BE49-F238E27FC236}">
                        <a16:creationId xmlns:a16="http://schemas.microsoft.com/office/drawing/2014/main" id="{41B50F0C-22E6-49B6-A689-26BA53B10FFA}"/>
                      </a:ext>
                    </a:extLst>
                  </p:cNvPr>
                  <p:cNvSpPr/>
                  <p:nvPr/>
                </p:nvSpPr>
                <p:spPr>
                  <a:xfrm>
                    <a:off x="347545" y="3925203"/>
                    <a:ext cx="76612" cy="48907"/>
                  </a:xfrm>
                  <a:custGeom>
                    <a:avLst/>
                    <a:gdLst>
                      <a:gd name="connsiteX0" fmla="*/ 73061 w 76612"/>
                      <a:gd name="connsiteY0" fmla="*/ 0 h 48907"/>
                      <a:gd name="connsiteX1" fmla="*/ 0 w 76612"/>
                      <a:gd name="connsiteY1" fmla="*/ 37038 h 48907"/>
                      <a:gd name="connsiteX2" fmla="*/ 76612 w 76612"/>
                      <a:gd name="connsiteY2" fmla="*/ 29935 h 48907"/>
                      <a:gd name="connsiteX3" fmla="*/ 73061 w 76612"/>
                      <a:gd name="connsiteY3" fmla="*/ 0 h 489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6612" h="48907">
                        <a:moveTo>
                          <a:pt x="73061" y="0"/>
                        </a:moveTo>
                        <a:cubicBezTo>
                          <a:pt x="73061" y="0"/>
                          <a:pt x="33486" y="35516"/>
                          <a:pt x="0" y="37038"/>
                        </a:cubicBezTo>
                        <a:cubicBezTo>
                          <a:pt x="0" y="37038"/>
                          <a:pt x="27905" y="67987"/>
                          <a:pt x="76612" y="29935"/>
                        </a:cubicBezTo>
                        <a:cubicBezTo>
                          <a:pt x="76612" y="29935"/>
                          <a:pt x="60377" y="17251"/>
                          <a:pt x="7306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16" name="Freeform: Shape 115">
                    <a:extLst>
                      <a:ext uri="{FF2B5EF4-FFF2-40B4-BE49-F238E27FC236}">
                        <a16:creationId xmlns:a16="http://schemas.microsoft.com/office/drawing/2014/main" id="{73E54CAE-153F-42C0-90A3-70981FAEA20C}"/>
                      </a:ext>
                    </a:extLst>
                  </p:cNvPr>
                  <p:cNvSpPr/>
                  <p:nvPr/>
                </p:nvSpPr>
                <p:spPr>
                  <a:xfrm>
                    <a:off x="347545" y="3955138"/>
                    <a:ext cx="35008" cy="18391"/>
                  </a:xfrm>
                  <a:custGeom>
                    <a:avLst/>
                    <a:gdLst>
                      <a:gd name="connsiteX0" fmla="*/ 27398 w 35008"/>
                      <a:gd name="connsiteY0" fmla="*/ 0 h 18391"/>
                      <a:gd name="connsiteX1" fmla="*/ 0 w 35008"/>
                      <a:gd name="connsiteY1" fmla="*/ 7103 h 18391"/>
                      <a:gd name="connsiteX2" fmla="*/ 35008 w 35008"/>
                      <a:gd name="connsiteY2" fmla="*/ 18265 h 18391"/>
                      <a:gd name="connsiteX3" fmla="*/ 17250 w 35008"/>
                      <a:gd name="connsiteY3" fmla="*/ 10147 h 18391"/>
                      <a:gd name="connsiteX4" fmla="*/ 27398 w 35008"/>
                      <a:gd name="connsiteY4" fmla="*/ 0 h 183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5008" h="18391">
                        <a:moveTo>
                          <a:pt x="27398" y="0"/>
                        </a:moveTo>
                        <a:cubicBezTo>
                          <a:pt x="18265" y="4059"/>
                          <a:pt x="9133" y="6596"/>
                          <a:pt x="0" y="7103"/>
                        </a:cubicBezTo>
                        <a:cubicBezTo>
                          <a:pt x="0" y="7103"/>
                          <a:pt x="13192" y="19787"/>
                          <a:pt x="35008" y="18265"/>
                        </a:cubicBezTo>
                        <a:cubicBezTo>
                          <a:pt x="26890" y="18265"/>
                          <a:pt x="21309" y="14714"/>
                          <a:pt x="17250" y="10147"/>
                        </a:cubicBezTo>
                        <a:cubicBezTo>
                          <a:pt x="21817" y="4566"/>
                          <a:pt x="24861" y="0"/>
                          <a:pt x="27398" y="0"/>
                        </a:cubicBezTo>
                        <a:close/>
                      </a:path>
                    </a:pathLst>
                  </a:custGeom>
                  <a:solidFill>
                    <a:srgbClr val="BCBCB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17" name="Freeform: Shape 116">
                    <a:extLst>
                      <a:ext uri="{FF2B5EF4-FFF2-40B4-BE49-F238E27FC236}">
                        <a16:creationId xmlns:a16="http://schemas.microsoft.com/office/drawing/2014/main" id="{BB6D21C4-9037-4144-BCA6-CB922934E719}"/>
                      </a:ext>
                    </a:extLst>
                  </p:cNvPr>
                  <p:cNvSpPr/>
                  <p:nvPr/>
                </p:nvSpPr>
                <p:spPr>
                  <a:xfrm>
                    <a:off x="381539" y="3824237"/>
                    <a:ext cx="21309" cy="81178"/>
                  </a:xfrm>
                  <a:custGeom>
                    <a:avLst/>
                    <a:gdLst>
                      <a:gd name="connsiteX0" fmla="*/ 0 w 21309"/>
                      <a:gd name="connsiteY0" fmla="*/ 0 h 81178"/>
                      <a:gd name="connsiteX1" fmla="*/ 21309 w 21309"/>
                      <a:gd name="connsiteY1" fmla="*/ 81179 h 811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1309" h="81178">
                        <a:moveTo>
                          <a:pt x="0" y="0"/>
                        </a:moveTo>
                        <a:cubicBezTo>
                          <a:pt x="8118" y="26383"/>
                          <a:pt x="-10147" y="64436"/>
                          <a:pt x="21309" y="81179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1253774B-7C9C-4E5D-B6DE-CA0E38DC5D29}"/>
                      </a:ext>
                    </a:extLst>
                  </p:cNvPr>
                  <p:cNvSpPr/>
                  <p:nvPr/>
                </p:nvSpPr>
                <p:spPr>
                  <a:xfrm>
                    <a:off x="373928" y="3903056"/>
                    <a:ext cx="30662" cy="25128"/>
                  </a:xfrm>
                  <a:custGeom>
                    <a:avLst/>
                    <a:gdLst>
                      <a:gd name="connsiteX0" fmla="*/ 29427 w 30662"/>
                      <a:gd name="connsiteY0" fmla="*/ 2868 h 25128"/>
                      <a:gd name="connsiteX1" fmla="*/ 0 w 30662"/>
                      <a:gd name="connsiteY1" fmla="*/ 18596 h 25128"/>
                      <a:gd name="connsiteX2" fmla="*/ 29427 w 30662"/>
                      <a:gd name="connsiteY2" fmla="*/ 2868 h 251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0662" h="25128">
                        <a:moveTo>
                          <a:pt x="29427" y="2868"/>
                        </a:moveTo>
                        <a:cubicBezTo>
                          <a:pt x="36530" y="22147"/>
                          <a:pt x="11162" y="32802"/>
                          <a:pt x="0" y="18596"/>
                        </a:cubicBezTo>
                        <a:cubicBezTo>
                          <a:pt x="4059" y="8449"/>
                          <a:pt x="14714" y="-6265"/>
                          <a:pt x="29427" y="2868"/>
                        </a:cubicBezTo>
                        <a:close/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5F0C57C1-6BFD-4A88-B43D-1F385FA83CEB}"/>
                      </a:ext>
                    </a:extLst>
                  </p:cNvPr>
                  <p:cNvSpPr/>
                  <p:nvPr/>
                </p:nvSpPr>
                <p:spPr>
                  <a:xfrm>
                    <a:off x="378428" y="3811166"/>
                    <a:ext cx="51817" cy="19160"/>
                  </a:xfrm>
                  <a:custGeom>
                    <a:avLst/>
                    <a:gdLst>
                      <a:gd name="connsiteX0" fmla="*/ 51818 w 51817"/>
                      <a:gd name="connsiteY0" fmla="*/ 5969 h 19160"/>
                      <a:gd name="connsiteX1" fmla="*/ 2603 w 51817"/>
                      <a:gd name="connsiteY1" fmla="*/ 19160 h 19160"/>
                      <a:gd name="connsiteX2" fmla="*/ 3111 w 51817"/>
                      <a:gd name="connsiteY2" fmla="*/ 3939 h 19160"/>
                      <a:gd name="connsiteX3" fmla="*/ 51818 w 51817"/>
                      <a:gd name="connsiteY3" fmla="*/ 5969 h 191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817" h="19160">
                        <a:moveTo>
                          <a:pt x="51818" y="5969"/>
                        </a:moveTo>
                        <a:cubicBezTo>
                          <a:pt x="44207" y="1910"/>
                          <a:pt x="11229" y="10028"/>
                          <a:pt x="2603" y="19160"/>
                        </a:cubicBezTo>
                        <a:cubicBezTo>
                          <a:pt x="-948" y="14087"/>
                          <a:pt x="-948" y="4954"/>
                          <a:pt x="3111" y="3939"/>
                        </a:cubicBezTo>
                        <a:cubicBezTo>
                          <a:pt x="16810" y="-1134"/>
                          <a:pt x="36090" y="-2149"/>
                          <a:pt x="51818" y="5969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20" name="Freeform: Shape 119">
                    <a:extLst>
                      <a:ext uri="{FF2B5EF4-FFF2-40B4-BE49-F238E27FC236}">
                        <a16:creationId xmlns:a16="http://schemas.microsoft.com/office/drawing/2014/main" id="{81A3FD67-B106-409A-85E0-ED4CD8C0D589}"/>
                      </a:ext>
                    </a:extLst>
                  </p:cNvPr>
                  <p:cNvSpPr/>
                  <p:nvPr/>
                </p:nvSpPr>
                <p:spPr>
                  <a:xfrm>
                    <a:off x="344501" y="3925203"/>
                    <a:ext cx="76104" cy="38052"/>
                  </a:xfrm>
                  <a:custGeom>
                    <a:avLst/>
                    <a:gdLst>
                      <a:gd name="connsiteX0" fmla="*/ 76105 w 76104"/>
                      <a:gd name="connsiteY0" fmla="*/ 0 h 38052"/>
                      <a:gd name="connsiteX1" fmla="*/ 0 w 76104"/>
                      <a:gd name="connsiteY1" fmla="*/ 38052 h 3805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76104" h="38052">
                        <a:moveTo>
                          <a:pt x="76105" y="0"/>
                        </a:moveTo>
                        <a:cubicBezTo>
                          <a:pt x="76105" y="0"/>
                          <a:pt x="37038" y="33486"/>
                          <a:pt x="0" y="38052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21" name="Freeform: Shape 120">
                    <a:extLst>
                      <a:ext uri="{FF2B5EF4-FFF2-40B4-BE49-F238E27FC236}">
                        <a16:creationId xmlns:a16="http://schemas.microsoft.com/office/drawing/2014/main" id="{C462C26B-0D3D-4124-93A0-7727F082E70B}"/>
                      </a:ext>
                    </a:extLst>
                  </p:cNvPr>
                  <p:cNvSpPr/>
                  <p:nvPr/>
                </p:nvSpPr>
                <p:spPr>
                  <a:xfrm>
                    <a:off x="346023" y="3955138"/>
                    <a:ext cx="80163" cy="18474"/>
                  </a:xfrm>
                  <a:custGeom>
                    <a:avLst/>
                    <a:gdLst>
                      <a:gd name="connsiteX0" fmla="*/ 0 w 80163"/>
                      <a:gd name="connsiteY0" fmla="*/ 6596 h 18474"/>
                      <a:gd name="connsiteX1" fmla="*/ 80164 w 80163"/>
                      <a:gd name="connsiteY1" fmla="*/ 0 h 184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0163" h="18474">
                        <a:moveTo>
                          <a:pt x="0" y="6596"/>
                        </a:moveTo>
                        <a:cubicBezTo>
                          <a:pt x="1015" y="8625"/>
                          <a:pt x="37545" y="36023"/>
                          <a:pt x="80164" y="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22" name="Freeform: Shape 121">
                    <a:extLst>
                      <a:ext uri="{FF2B5EF4-FFF2-40B4-BE49-F238E27FC236}">
                        <a16:creationId xmlns:a16="http://schemas.microsoft.com/office/drawing/2014/main" id="{5D031230-6F7B-4E81-A914-07F3FCFA32D2}"/>
                      </a:ext>
                    </a:extLst>
                  </p:cNvPr>
                  <p:cNvSpPr/>
                  <p:nvPr/>
                </p:nvSpPr>
                <p:spPr>
                  <a:xfrm>
                    <a:off x="186203" y="3966174"/>
                    <a:ext cx="57332" cy="16361"/>
                  </a:xfrm>
                  <a:custGeom>
                    <a:avLst/>
                    <a:gdLst>
                      <a:gd name="connsiteX0" fmla="*/ 0 w 57332"/>
                      <a:gd name="connsiteY0" fmla="*/ 4692 h 16361"/>
                      <a:gd name="connsiteX1" fmla="*/ 57332 w 57332"/>
                      <a:gd name="connsiteY1" fmla="*/ 16361 h 163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7332" h="16361">
                        <a:moveTo>
                          <a:pt x="0" y="4692"/>
                        </a:moveTo>
                        <a:cubicBezTo>
                          <a:pt x="21817" y="-3426"/>
                          <a:pt x="41604" y="-1904"/>
                          <a:pt x="57332" y="16361"/>
                        </a:cubicBezTo>
                      </a:path>
                    </a:pathLst>
                  </a:custGeom>
                  <a:noFill/>
                  <a:ln w="2502" cap="rnd">
                    <a:solidFill>
                      <a:srgbClr val="CE7352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23" name="Freeform: Shape 122">
                    <a:extLst>
                      <a:ext uri="{FF2B5EF4-FFF2-40B4-BE49-F238E27FC236}">
                        <a16:creationId xmlns:a16="http://schemas.microsoft.com/office/drawing/2014/main" id="{29933060-20AA-40D7-B9CA-2CE7BF545D46}"/>
                      </a:ext>
                    </a:extLst>
                  </p:cNvPr>
                  <p:cNvSpPr/>
                  <p:nvPr/>
                </p:nvSpPr>
                <p:spPr>
                  <a:xfrm>
                    <a:off x="201931" y="3969852"/>
                    <a:ext cx="25875" cy="16902"/>
                  </a:xfrm>
                  <a:custGeom>
                    <a:avLst/>
                    <a:gdLst>
                      <a:gd name="connsiteX0" fmla="*/ 25876 w 25875"/>
                      <a:gd name="connsiteY0" fmla="*/ 0 h 16902"/>
                      <a:gd name="connsiteX1" fmla="*/ 19280 w 25875"/>
                      <a:gd name="connsiteY1" fmla="*/ 1522 h 16902"/>
                      <a:gd name="connsiteX2" fmla="*/ 24354 w 25875"/>
                      <a:gd name="connsiteY2" fmla="*/ 10655 h 16902"/>
                      <a:gd name="connsiteX3" fmla="*/ 0 w 25875"/>
                      <a:gd name="connsiteY3" fmla="*/ 15728 h 169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875" h="16902">
                        <a:moveTo>
                          <a:pt x="25876" y="0"/>
                        </a:moveTo>
                        <a:cubicBezTo>
                          <a:pt x="23846" y="0"/>
                          <a:pt x="21309" y="1015"/>
                          <a:pt x="19280" y="1522"/>
                        </a:cubicBezTo>
                        <a:cubicBezTo>
                          <a:pt x="20295" y="4059"/>
                          <a:pt x="21309" y="8118"/>
                          <a:pt x="24354" y="10655"/>
                        </a:cubicBezTo>
                        <a:cubicBezTo>
                          <a:pt x="18773" y="16743"/>
                          <a:pt x="8118" y="18265"/>
                          <a:pt x="0" y="15728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24" name="Freeform: Shape 123">
                    <a:extLst>
                      <a:ext uri="{FF2B5EF4-FFF2-40B4-BE49-F238E27FC236}">
                        <a16:creationId xmlns:a16="http://schemas.microsoft.com/office/drawing/2014/main" id="{E590C24F-31E3-4EAA-9D9E-D9ECF3D1CD9A}"/>
                      </a:ext>
                    </a:extLst>
                  </p:cNvPr>
                  <p:cNvSpPr/>
                  <p:nvPr/>
                </p:nvSpPr>
                <p:spPr>
                  <a:xfrm>
                    <a:off x="343770" y="3951079"/>
                    <a:ext cx="5804" cy="20802"/>
                  </a:xfrm>
                  <a:custGeom>
                    <a:avLst/>
                    <a:gdLst>
                      <a:gd name="connsiteX0" fmla="*/ 5805 w 5804"/>
                      <a:gd name="connsiteY0" fmla="*/ 0 h 20802"/>
                      <a:gd name="connsiteX1" fmla="*/ 224 w 5804"/>
                      <a:gd name="connsiteY1" fmla="*/ 20802 h 208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804" h="20802">
                        <a:moveTo>
                          <a:pt x="5805" y="0"/>
                        </a:moveTo>
                        <a:cubicBezTo>
                          <a:pt x="1746" y="6088"/>
                          <a:pt x="-791" y="13699"/>
                          <a:pt x="224" y="20802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25" name="Freeform: Shape 124">
                    <a:extLst>
                      <a:ext uri="{FF2B5EF4-FFF2-40B4-BE49-F238E27FC236}">
                        <a16:creationId xmlns:a16="http://schemas.microsoft.com/office/drawing/2014/main" id="{C5304477-103B-45B5-9D24-0378FA0BAC5A}"/>
                      </a:ext>
                    </a:extLst>
                  </p:cNvPr>
                  <p:cNvSpPr/>
                  <p:nvPr/>
                </p:nvSpPr>
                <p:spPr>
                  <a:xfrm>
                    <a:off x="365303" y="3941946"/>
                    <a:ext cx="51751" cy="22324"/>
                  </a:xfrm>
                  <a:custGeom>
                    <a:avLst/>
                    <a:gdLst>
                      <a:gd name="connsiteX0" fmla="*/ 0 w 51751"/>
                      <a:gd name="connsiteY0" fmla="*/ 22324 h 22324"/>
                      <a:gd name="connsiteX1" fmla="*/ 50737 w 51751"/>
                      <a:gd name="connsiteY1" fmla="*/ 0 h 22324"/>
                      <a:gd name="connsiteX2" fmla="*/ 51751 w 51751"/>
                      <a:gd name="connsiteY2" fmla="*/ 4059 h 22324"/>
                      <a:gd name="connsiteX3" fmla="*/ 0 w 51751"/>
                      <a:gd name="connsiteY3" fmla="*/ 22324 h 223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751" h="22324">
                        <a:moveTo>
                          <a:pt x="0" y="22324"/>
                        </a:moveTo>
                        <a:cubicBezTo>
                          <a:pt x="0" y="22324"/>
                          <a:pt x="43126" y="6596"/>
                          <a:pt x="50737" y="0"/>
                        </a:cubicBezTo>
                        <a:lnTo>
                          <a:pt x="51751" y="4059"/>
                        </a:lnTo>
                        <a:cubicBezTo>
                          <a:pt x="51751" y="4059"/>
                          <a:pt x="15221" y="19787"/>
                          <a:pt x="0" y="22324"/>
                        </a:cubicBezTo>
                        <a:close/>
                      </a:path>
                    </a:pathLst>
                  </a:custGeom>
                  <a:solidFill>
                    <a:srgbClr val="AAAAAA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</p:grpSp>
            <p:grpSp>
              <p:nvGrpSpPr>
                <p:cNvPr id="101" name="Graphic 4">
                  <a:extLst>
                    <a:ext uri="{FF2B5EF4-FFF2-40B4-BE49-F238E27FC236}">
                      <a16:creationId xmlns:a16="http://schemas.microsoft.com/office/drawing/2014/main" id="{B8DF07E3-43BA-447C-BA36-E4B184C541B6}"/>
                    </a:ext>
                  </a:extLst>
                </p:cNvPr>
                <p:cNvGrpSpPr/>
                <p:nvPr/>
              </p:nvGrpSpPr>
              <p:grpSpPr>
                <a:xfrm>
                  <a:off x="60964" y="3608101"/>
                  <a:ext cx="387573" cy="295793"/>
                  <a:chOff x="60964" y="3608101"/>
                  <a:chExt cx="387573" cy="295793"/>
                </a:xfrm>
                <a:solidFill>
                  <a:schemeClr val="accent1"/>
                </a:solidFill>
              </p:grpSpPr>
              <p:sp>
                <p:nvSpPr>
                  <p:cNvPr id="102" name="Freeform: Shape 101">
                    <a:extLst>
                      <a:ext uri="{FF2B5EF4-FFF2-40B4-BE49-F238E27FC236}">
                        <a16:creationId xmlns:a16="http://schemas.microsoft.com/office/drawing/2014/main" id="{B46DF4EC-F245-480D-8406-EB50D388AD11}"/>
                      </a:ext>
                    </a:extLst>
                  </p:cNvPr>
                  <p:cNvSpPr/>
                  <p:nvPr/>
                </p:nvSpPr>
                <p:spPr>
                  <a:xfrm>
                    <a:off x="60964" y="3608101"/>
                    <a:ext cx="378454" cy="290719"/>
                  </a:xfrm>
                  <a:custGeom>
                    <a:avLst/>
                    <a:gdLst>
                      <a:gd name="connsiteX0" fmla="*/ 91753 w 378454"/>
                      <a:gd name="connsiteY0" fmla="*/ 290719 h 290719"/>
                      <a:gd name="connsiteX1" fmla="*/ 374355 w 378454"/>
                      <a:gd name="connsiteY1" fmla="*/ 115171 h 290719"/>
                      <a:gd name="connsiteX2" fmla="*/ 10067 w 378454"/>
                      <a:gd name="connsiteY2" fmla="*/ 140032 h 290719"/>
                      <a:gd name="connsiteX3" fmla="*/ 91753 w 378454"/>
                      <a:gd name="connsiteY3" fmla="*/ 290719 h 2907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378454" h="290719">
                        <a:moveTo>
                          <a:pt x="91753" y="290719"/>
                        </a:moveTo>
                        <a:cubicBezTo>
                          <a:pt x="203880" y="166922"/>
                          <a:pt x="374355" y="115171"/>
                          <a:pt x="374355" y="115171"/>
                        </a:cubicBezTo>
                        <a:cubicBezTo>
                          <a:pt x="417989" y="-54289"/>
                          <a:pt x="100885" y="-28921"/>
                          <a:pt x="10067" y="140032"/>
                        </a:cubicBezTo>
                        <a:cubicBezTo>
                          <a:pt x="-30523" y="232880"/>
                          <a:pt x="62833" y="290719"/>
                          <a:pt x="91753" y="290719"/>
                        </a:cubicBezTo>
                      </a:path>
                    </a:pathLst>
                  </a:custGeom>
                  <a:solidFill>
                    <a:srgbClr val="0075A7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03" name="Freeform: Shape 102">
                    <a:extLst>
                      <a:ext uri="{FF2B5EF4-FFF2-40B4-BE49-F238E27FC236}">
                        <a16:creationId xmlns:a16="http://schemas.microsoft.com/office/drawing/2014/main" id="{550E83B9-2202-40C7-B8D1-138CC5FD4B0D}"/>
                      </a:ext>
                    </a:extLst>
                  </p:cNvPr>
                  <p:cNvSpPr/>
                  <p:nvPr/>
                </p:nvSpPr>
                <p:spPr>
                  <a:xfrm>
                    <a:off x="123797" y="3699933"/>
                    <a:ext cx="315581" cy="203453"/>
                  </a:xfrm>
                  <a:custGeom>
                    <a:avLst/>
                    <a:gdLst>
                      <a:gd name="connsiteX0" fmla="*/ 313045 w 315581"/>
                      <a:gd name="connsiteY0" fmla="*/ 17250 h 203453"/>
                      <a:gd name="connsiteX1" fmla="*/ 20802 w 315581"/>
                      <a:gd name="connsiteY1" fmla="*/ 203454 h 203453"/>
                      <a:gd name="connsiteX2" fmla="*/ 0 w 315581"/>
                      <a:gd name="connsiteY2" fmla="*/ 189755 h 203453"/>
                      <a:gd name="connsiteX3" fmla="*/ 315582 w 315581"/>
                      <a:gd name="connsiteY3" fmla="*/ 0 h 203453"/>
                      <a:gd name="connsiteX4" fmla="*/ 313045 w 315581"/>
                      <a:gd name="connsiteY4" fmla="*/ 17250 h 2034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15581" h="203453">
                        <a:moveTo>
                          <a:pt x="313045" y="17250"/>
                        </a:moveTo>
                        <a:cubicBezTo>
                          <a:pt x="297824" y="24354"/>
                          <a:pt x="148151" y="72046"/>
                          <a:pt x="20802" y="203454"/>
                        </a:cubicBezTo>
                        <a:cubicBezTo>
                          <a:pt x="12177" y="198887"/>
                          <a:pt x="0" y="189755"/>
                          <a:pt x="0" y="189755"/>
                        </a:cubicBezTo>
                        <a:cubicBezTo>
                          <a:pt x="0" y="189755"/>
                          <a:pt x="123797" y="26383"/>
                          <a:pt x="315582" y="0"/>
                        </a:cubicBezTo>
                        <a:lnTo>
                          <a:pt x="313045" y="17250"/>
                        </a:lnTo>
                        <a:close/>
                      </a:path>
                    </a:pathLst>
                  </a:custGeom>
                  <a:solidFill>
                    <a:srgbClr val="FFC2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04" name="Freeform: Shape 103">
                    <a:extLst>
                      <a:ext uri="{FF2B5EF4-FFF2-40B4-BE49-F238E27FC236}">
                        <a16:creationId xmlns:a16="http://schemas.microsoft.com/office/drawing/2014/main" id="{32769018-9892-421D-A31B-629B7C04F941}"/>
                      </a:ext>
                    </a:extLst>
                  </p:cNvPr>
                  <p:cNvSpPr/>
                  <p:nvPr/>
                </p:nvSpPr>
                <p:spPr>
                  <a:xfrm>
                    <a:off x="145106" y="3717183"/>
                    <a:ext cx="303431" cy="186710"/>
                  </a:xfrm>
                  <a:custGeom>
                    <a:avLst/>
                    <a:gdLst>
                      <a:gd name="connsiteX0" fmla="*/ 291228 w 303431"/>
                      <a:gd name="connsiteY0" fmla="*/ 0 h 186710"/>
                      <a:gd name="connsiteX1" fmla="*/ 0 w 303431"/>
                      <a:gd name="connsiteY1" fmla="*/ 186711 h 186710"/>
                      <a:gd name="connsiteX2" fmla="*/ 291228 w 303431"/>
                      <a:gd name="connsiteY2" fmla="*/ 0 h 1867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03431" h="186710">
                        <a:moveTo>
                          <a:pt x="291228" y="0"/>
                        </a:moveTo>
                        <a:cubicBezTo>
                          <a:pt x="320148" y="13192"/>
                          <a:pt x="323192" y="118216"/>
                          <a:pt x="0" y="186711"/>
                        </a:cubicBezTo>
                        <a:cubicBezTo>
                          <a:pt x="48200" y="104010"/>
                          <a:pt x="221719" y="4566"/>
                          <a:pt x="291228" y="0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sp>
                <p:nvSpPr>
                  <p:cNvPr id="105" name="Freeform: Shape 104">
                    <a:extLst>
                      <a:ext uri="{FF2B5EF4-FFF2-40B4-BE49-F238E27FC236}">
                        <a16:creationId xmlns:a16="http://schemas.microsoft.com/office/drawing/2014/main" id="{5693D451-49AE-492D-8EDE-CD83C738EB2B}"/>
                      </a:ext>
                    </a:extLst>
                  </p:cNvPr>
                  <p:cNvSpPr/>
                  <p:nvPr/>
                </p:nvSpPr>
                <p:spPr>
                  <a:xfrm>
                    <a:off x="399296" y="3723272"/>
                    <a:ext cx="42522" cy="77626"/>
                  </a:xfrm>
                  <a:custGeom>
                    <a:avLst/>
                    <a:gdLst>
                      <a:gd name="connsiteX0" fmla="*/ 32471 w 42522"/>
                      <a:gd name="connsiteY0" fmla="*/ 0 h 77626"/>
                      <a:gd name="connsiteX1" fmla="*/ 3552 w 42522"/>
                      <a:gd name="connsiteY1" fmla="*/ 6088 h 77626"/>
                      <a:gd name="connsiteX2" fmla="*/ 0 w 42522"/>
                      <a:gd name="connsiteY2" fmla="*/ 77627 h 77626"/>
                      <a:gd name="connsiteX3" fmla="*/ 32471 w 42522"/>
                      <a:gd name="connsiteY3" fmla="*/ 0 h 776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2522" h="77626">
                        <a:moveTo>
                          <a:pt x="32471" y="0"/>
                        </a:moveTo>
                        <a:cubicBezTo>
                          <a:pt x="24354" y="507"/>
                          <a:pt x="14714" y="2537"/>
                          <a:pt x="3552" y="6088"/>
                        </a:cubicBezTo>
                        <a:cubicBezTo>
                          <a:pt x="40589" y="24861"/>
                          <a:pt x="507" y="76612"/>
                          <a:pt x="0" y="77627"/>
                        </a:cubicBezTo>
                        <a:cubicBezTo>
                          <a:pt x="53273" y="39574"/>
                          <a:pt x="46678" y="6088"/>
                          <a:pt x="3247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GB"/>
                  </a:p>
                </p:txBody>
              </p:sp>
              <p:grpSp>
                <p:nvGrpSpPr>
                  <p:cNvPr id="106" name="Graphic 4">
                    <a:extLst>
                      <a:ext uri="{FF2B5EF4-FFF2-40B4-BE49-F238E27FC236}">
                        <a16:creationId xmlns:a16="http://schemas.microsoft.com/office/drawing/2014/main" id="{B226D7A3-CA26-4BCD-AF70-E2B217801C1A}"/>
                      </a:ext>
                    </a:extLst>
                  </p:cNvPr>
                  <p:cNvGrpSpPr/>
                  <p:nvPr/>
                </p:nvGrpSpPr>
                <p:grpSpPr>
                  <a:xfrm>
                    <a:off x="227893" y="3671950"/>
                    <a:ext cx="93330" cy="76867"/>
                    <a:chOff x="227893" y="3671950"/>
                    <a:chExt cx="93330" cy="76867"/>
                  </a:xfrm>
                  <a:solidFill>
                    <a:srgbClr val="FFC200"/>
                  </a:solidFill>
                </p:grpSpPr>
                <p:sp>
                  <p:nvSpPr>
                    <p:cNvPr id="107" name="Freeform: Shape 106">
                      <a:extLst>
                        <a:ext uri="{FF2B5EF4-FFF2-40B4-BE49-F238E27FC236}">
                          <a16:creationId xmlns:a16="http://schemas.microsoft.com/office/drawing/2014/main" id="{BD843911-EFCE-4137-B7F0-6812250817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7893" y="3671950"/>
                      <a:ext cx="93330" cy="76867"/>
                    </a:xfrm>
                    <a:custGeom>
                      <a:avLst/>
                      <a:gdLst>
                        <a:gd name="connsiteX0" fmla="*/ 79570 w 93330"/>
                        <a:gd name="connsiteY0" fmla="*/ 78 h 76867"/>
                        <a:gd name="connsiteX1" fmla="*/ 93269 w 93330"/>
                        <a:gd name="connsiteY1" fmla="*/ 26461 h 76867"/>
                        <a:gd name="connsiteX2" fmla="*/ 67393 w 93330"/>
                        <a:gd name="connsiteY2" fmla="*/ 71616 h 76867"/>
                        <a:gd name="connsiteX3" fmla="*/ 12598 w 93330"/>
                        <a:gd name="connsiteY3" fmla="*/ 64513 h 76867"/>
                        <a:gd name="connsiteX4" fmla="*/ 1436 w 93330"/>
                        <a:gd name="connsiteY4" fmla="*/ 40667 h 76867"/>
                        <a:gd name="connsiteX5" fmla="*/ 20208 w 93330"/>
                        <a:gd name="connsiteY5" fmla="*/ 42696 h 76867"/>
                        <a:gd name="connsiteX6" fmla="*/ 50143 w 93330"/>
                        <a:gd name="connsiteY6" fmla="*/ 38637 h 76867"/>
                        <a:gd name="connsiteX7" fmla="*/ 68915 w 93330"/>
                        <a:gd name="connsiteY7" fmla="*/ 19358 h 76867"/>
                        <a:gd name="connsiteX8" fmla="*/ 79570 w 93330"/>
                        <a:gd name="connsiteY8" fmla="*/ 78 h 768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93330" h="76867">
                          <a:moveTo>
                            <a:pt x="79570" y="78"/>
                          </a:moveTo>
                          <a:cubicBezTo>
                            <a:pt x="87688" y="-1444"/>
                            <a:pt x="92761" y="19865"/>
                            <a:pt x="93269" y="26461"/>
                          </a:cubicBezTo>
                          <a:cubicBezTo>
                            <a:pt x="94284" y="47263"/>
                            <a:pt x="82614" y="64006"/>
                            <a:pt x="67393" y="71616"/>
                          </a:cubicBezTo>
                          <a:cubicBezTo>
                            <a:pt x="51665" y="79734"/>
                            <a:pt x="29341" y="79227"/>
                            <a:pt x="12598" y="64513"/>
                          </a:cubicBezTo>
                          <a:cubicBezTo>
                            <a:pt x="8031" y="60454"/>
                            <a:pt x="-4145" y="45740"/>
                            <a:pt x="1436" y="40667"/>
                          </a:cubicBezTo>
                          <a:cubicBezTo>
                            <a:pt x="4987" y="37115"/>
                            <a:pt x="15135" y="41682"/>
                            <a:pt x="20208" y="42696"/>
                          </a:cubicBezTo>
                          <a:cubicBezTo>
                            <a:pt x="30863" y="44726"/>
                            <a:pt x="41010" y="43204"/>
                            <a:pt x="50143" y="38637"/>
                          </a:cubicBezTo>
                          <a:cubicBezTo>
                            <a:pt x="57753" y="34579"/>
                            <a:pt x="64349" y="27983"/>
                            <a:pt x="68915" y="19358"/>
                          </a:cubicBezTo>
                          <a:cubicBezTo>
                            <a:pt x="71452" y="13776"/>
                            <a:pt x="73482" y="1092"/>
                            <a:pt x="79570" y="78"/>
                          </a:cubicBezTo>
                          <a:close/>
                        </a:path>
                      </a:pathLst>
                    </a:custGeom>
                    <a:solidFill>
                      <a:srgbClr val="FFC2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  <p:sp>
                  <p:nvSpPr>
                    <p:cNvPr id="108" name="Freeform: Shape 107">
                      <a:extLst>
                        <a:ext uri="{FF2B5EF4-FFF2-40B4-BE49-F238E27FC236}">
                          <a16:creationId xmlns:a16="http://schemas.microsoft.com/office/drawing/2014/main" id="{85B95F60-C0EF-40E4-BB5F-A7470689CC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54317" y="3676474"/>
                      <a:ext cx="43379" cy="61123"/>
                    </a:xfrm>
                    <a:custGeom>
                      <a:avLst/>
                      <a:gdLst>
                        <a:gd name="connsiteX0" fmla="*/ 36911 w 43379"/>
                        <a:gd name="connsiteY0" fmla="*/ 22444 h 61123"/>
                        <a:gd name="connsiteX1" fmla="*/ 36911 w 43379"/>
                        <a:gd name="connsiteY1" fmla="*/ 59989 h 61123"/>
                        <a:gd name="connsiteX2" fmla="*/ 6469 w 43379"/>
                        <a:gd name="connsiteY2" fmla="*/ 38680 h 61123"/>
                        <a:gd name="connsiteX3" fmla="*/ 6469 w 43379"/>
                        <a:gd name="connsiteY3" fmla="*/ 1135 h 61123"/>
                        <a:gd name="connsiteX4" fmla="*/ 36911 w 43379"/>
                        <a:gd name="connsiteY4" fmla="*/ 22444 h 6112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3379" h="61123">
                          <a:moveTo>
                            <a:pt x="36911" y="22444"/>
                          </a:moveTo>
                          <a:cubicBezTo>
                            <a:pt x="45536" y="38680"/>
                            <a:pt x="45536" y="55423"/>
                            <a:pt x="36911" y="59989"/>
                          </a:cubicBezTo>
                          <a:cubicBezTo>
                            <a:pt x="28286" y="64555"/>
                            <a:pt x="14587" y="54915"/>
                            <a:pt x="6469" y="38680"/>
                          </a:cubicBezTo>
                          <a:cubicBezTo>
                            <a:pt x="-2156" y="22444"/>
                            <a:pt x="-2156" y="5701"/>
                            <a:pt x="6469" y="1135"/>
                          </a:cubicBezTo>
                          <a:cubicBezTo>
                            <a:pt x="14587" y="-3432"/>
                            <a:pt x="28286" y="6208"/>
                            <a:pt x="36911" y="22444"/>
                          </a:cubicBezTo>
                          <a:close/>
                        </a:path>
                      </a:pathLst>
                    </a:custGeom>
                    <a:solidFill>
                      <a:srgbClr val="FFC2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en-GB"/>
                    </a:p>
                  </p:txBody>
                </p:sp>
              </p:grpSp>
            </p:grpSp>
          </p:grpSp>
        </p:grpSp>
      </p:grpSp>
    </p:spTree>
    <p:extLst>
      <p:ext uri="{BB962C8B-B14F-4D97-AF65-F5344CB8AC3E}">
        <p14:creationId xmlns:p14="http://schemas.microsoft.com/office/powerpoint/2010/main" val="2357522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F21C5739-21A4-49EA-8032-3A7CEE7818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59083" y="711813"/>
            <a:ext cx="3073833" cy="3889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8F4B0C3-402B-4641-9BF3-A5432839E070}"/>
              </a:ext>
            </a:extLst>
          </p:cNvPr>
          <p:cNvSpPr txBox="1"/>
          <p:nvPr/>
        </p:nvSpPr>
        <p:spPr>
          <a:xfrm>
            <a:off x="3526770" y="3989785"/>
            <a:ext cx="86652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800">
                <a:solidFill>
                  <a:schemeClr val="tx1">
                    <a:lumMod val="85000"/>
                    <a:lumOff val="1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Text Here</a:t>
            </a:r>
            <a:endParaRPr kumimoji="0" lang="en-GB" sz="8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201DAB-7DC0-491C-9843-E325B80117D8}"/>
              </a:ext>
            </a:extLst>
          </p:cNvPr>
          <p:cNvSpPr txBox="1"/>
          <p:nvPr/>
        </p:nvSpPr>
        <p:spPr>
          <a:xfrm>
            <a:off x="4411568" y="5151974"/>
            <a:ext cx="7780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Text Here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B709095-93FC-4957-897D-0ECB7FFEF0CF}"/>
              </a:ext>
            </a:extLst>
          </p:cNvPr>
          <p:cNvGrpSpPr/>
          <p:nvPr/>
        </p:nvGrpSpPr>
        <p:grpSpPr>
          <a:xfrm>
            <a:off x="0" y="5952979"/>
            <a:ext cx="12255500" cy="905021"/>
            <a:chOff x="0" y="5952979"/>
            <a:chExt cx="12255500" cy="905021"/>
          </a:xfrm>
          <a:solidFill>
            <a:srgbClr val="92D050"/>
          </a:solidFill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26D34F4D-94C4-446F-8F5E-1F059BE1DC1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5952979"/>
              <a:ext cx="8648700" cy="905021"/>
            </a:xfrm>
            <a:prstGeom prst="rect">
              <a:avLst/>
            </a:prstGeom>
          </p:spPr>
        </p:pic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EB67B1DE-32F2-46D6-82E5-AA2480896C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606800" y="5952979"/>
              <a:ext cx="8648700" cy="905021"/>
            </a:xfrm>
            <a:prstGeom prst="rect">
              <a:avLst/>
            </a:prstGeom>
          </p:spPr>
        </p:pic>
      </p:grpSp>
      <p:grpSp>
        <p:nvGrpSpPr>
          <p:cNvPr id="8" name="Graphic 7">
            <a:extLst>
              <a:ext uri="{FF2B5EF4-FFF2-40B4-BE49-F238E27FC236}">
                <a16:creationId xmlns:a16="http://schemas.microsoft.com/office/drawing/2014/main" id="{2C2F169B-7AE9-4000-8DE3-DC46E12500A1}"/>
              </a:ext>
            </a:extLst>
          </p:cNvPr>
          <p:cNvGrpSpPr/>
          <p:nvPr/>
        </p:nvGrpSpPr>
        <p:grpSpPr>
          <a:xfrm>
            <a:off x="7470873" y="3484020"/>
            <a:ext cx="808712" cy="164962"/>
            <a:chOff x="7138929" y="4201540"/>
            <a:chExt cx="808712" cy="164962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BD5069E-E05B-46E8-BBCB-1A5A0BE50542}"/>
                </a:ext>
              </a:extLst>
            </p:cNvPr>
            <p:cNvSpPr/>
            <p:nvPr/>
          </p:nvSpPr>
          <p:spPr>
            <a:xfrm>
              <a:off x="7310001" y="4309479"/>
              <a:ext cx="637640" cy="57023"/>
            </a:xfrm>
            <a:custGeom>
              <a:avLst/>
              <a:gdLst>
                <a:gd name="connsiteX0" fmla="*/ 608934 w 637640"/>
                <a:gd name="connsiteY0" fmla="*/ 57024 h 57023"/>
                <a:gd name="connsiteX1" fmla="*/ 28512 w 637640"/>
                <a:gd name="connsiteY1" fmla="*/ 57024 h 57023"/>
                <a:gd name="connsiteX2" fmla="*/ 0 w 637640"/>
                <a:gd name="connsiteY2" fmla="*/ 28512 h 57023"/>
                <a:gd name="connsiteX3" fmla="*/ 0 w 637640"/>
                <a:gd name="connsiteY3" fmla="*/ 28512 h 57023"/>
                <a:gd name="connsiteX4" fmla="*/ 28512 w 637640"/>
                <a:gd name="connsiteY4" fmla="*/ 0 h 57023"/>
                <a:gd name="connsiteX5" fmla="*/ 608934 w 637640"/>
                <a:gd name="connsiteY5" fmla="*/ 0 h 57023"/>
                <a:gd name="connsiteX6" fmla="*/ 637446 w 637640"/>
                <a:gd name="connsiteY6" fmla="*/ 28512 h 57023"/>
                <a:gd name="connsiteX7" fmla="*/ 637446 w 637640"/>
                <a:gd name="connsiteY7" fmla="*/ 28512 h 57023"/>
                <a:gd name="connsiteX8" fmla="*/ 608934 w 637640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640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7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9483" y="42768"/>
                    <a:pt x="625227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DE23258-9F70-4237-A97F-3C86BED00722}"/>
                </a:ext>
              </a:extLst>
            </p:cNvPr>
            <p:cNvSpPr/>
            <p:nvPr/>
          </p:nvSpPr>
          <p:spPr>
            <a:xfrm>
              <a:off x="7138929" y="4201540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7446" y="44804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11" name="Graphic 7">
            <a:extLst>
              <a:ext uri="{FF2B5EF4-FFF2-40B4-BE49-F238E27FC236}">
                <a16:creationId xmlns:a16="http://schemas.microsoft.com/office/drawing/2014/main" id="{FB0E16DA-AFFF-4B29-AF32-F2271A0C9651}"/>
              </a:ext>
            </a:extLst>
          </p:cNvPr>
          <p:cNvGrpSpPr/>
          <p:nvPr/>
        </p:nvGrpSpPr>
        <p:grpSpPr>
          <a:xfrm>
            <a:off x="3397358" y="847434"/>
            <a:ext cx="1372646" cy="301412"/>
            <a:chOff x="3758227" y="501097"/>
            <a:chExt cx="1372646" cy="301412"/>
          </a:xfrm>
          <a:solidFill>
            <a:schemeClr val="tx1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06848D3-7620-4B45-8F8F-7EB842A6F244}"/>
                </a:ext>
              </a:extLst>
            </p:cNvPr>
            <p:cNvSpPr/>
            <p:nvPr/>
          </p:nvSpPr>
          <p:spPr>
            <a:xfrm>
              <a:off x="4134992" y="501097"/>
              <a:ext cx="637445" cy="57023"/>
            </a:xfrm>
            <a:custGeom>
              <a:avLst/>
              <a:gdLst>
                <a:gd name="connsiteX0" fmla="*/ 606897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6897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6897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5409" y="44804"/>
                    <a:pt x="623190" y="57024"/>
                    <a:pt x="606897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BEB6681-ED55-47BE-990B-B57565CC25C0}"/>
                </a:ext>
              </a:extLst>
            </p:cNvPr>
            <p:cNvSpPr/>
            <p:nvPr/>
          </p:nvSpPr>
          <p:spPr>
            <a:xfrm>
              <a:off x="3758227" y="615144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19" y="57024"/>
                    <a:pt x="0" y="44805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7446" y="44805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0BB17B1-2DD7-406D-8E70-BE5E46BD7909}"/>
                </a:ext>
              </a:extLst>
            </p:cNvPr>
            <p:cNvSpPr/>
            <p:nvPr/>
          </p:nvSpPr>
          <p:spPr>
            <a:xfrm>
              <a:off x="4082041" y="745485"/>
              <a:ext cx="1048832" cy="57023"/>
            </a:xfrm>
            <a:custGeom>
              <a:avLst/>
              <a:gdLst>
                <a:gd name="connsiteX0" fmla="*/ 1020321 w 1048832"/>
                <a:gd name="connsiteY0" fmla="*/ 57024 h 57023"/>
                <a:gd name="connsiteX1" fmla="*/ 28512 w 1048832"/>
                <a:gd name="connsiteY1" fmla="*/ 57024 h 57023"/>
                <a:gd name="connsiteX2" fmla="*/ 0 w 1048832"/>
                <a:gd name="connsiteY2" fmla="*/ 28512 h 57023"/>
                <a:gd name="connsiteX3" fmla="*/ 0 w 1048832"/>
                <a:gd name="connsiteY3" fmla="*/ 28512 h 57023"/>
                <a:gd name="connsiteX4" fmla="*/ 28512 w 1048832"/>
                <a:gd name="connsiteY4" fmla="*/ 0 h 57023"/>
                <a:gd name="connsiteX5" fmla="*/ 1020321 w 1048832"/>
                <a:gd name="connsiteY5" fmla="*/ 0 h 57023"/>
                <a:gd name="connsiteX6" fmla="*/ 1048833 w 1048832"/>
                <a:gd name="connsiteY6" fmla="*/ 28512 h 57023"/>
                <a:gd name="connsiteX7" fmla="*/ 1048833 w 1048832"/>
                <a:gd name="connsiteY7" fmla="*/ 28512 h 57023"/>
                <a:gd name="connsiteX8" fmla="*/ 1020321 w 1048832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8832" h="57023">
                  <a:moveTo>
                    <a:pt x="1020321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1020321" y="0"/>
                  </a:lnTo>
                  <a:cubicBezTo>
                    <a:pt x="1036613" y="0"/>
                    <a:pt x="1048833" y="12219"/>
                    <a:pt x="1048833" y="28512"/>
                  </a:cubicBezTo>
                  <a:lnTo>
                    <a:pt x="1048833" y="28512"/>
                  </a:lnTo>
                  <a:cubicBezTo>
                    <a:pt x="1048833" y="44804"/>
                    <a:pt x="1034577" y="57024"/>
                    <a:pt x="1020321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04843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5354894D-2BAA-4B4C-8261-8447A5133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527513">
            <a:off x="9892494" y="1073025"/>
            <a:ext cx="878379" cy="878379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D834259-14C2-4126-928A-4872FA8CF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78153">
            <a:off x="10420661" y="882821"/>
            <a:ext cx="599123" cy="528638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29DF3FAA-AFE8-4F6F-BE55-74B9E78DF6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0381493" y="1503116"/>
            <a:ext cx="299562" cy="2643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6157EC64-41C6-46DB-98FC-80D03D719D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3499722">
            <a:off x="1700380" y="5123463"/>
            <a:ext cx="368659" cy="32528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3CA734C-D9E4-46E3-A064-87B6B523BC1B}"/>
              </a:ext>
            </a:extLst>
          </p:cNvPr>
          <p:cNvGrpSpPr/>
          <p:nvPr/>
        </p:nvGrpSpPr>
        <p:grpSpPr>
          <a:xfrm>
            <a:off x="9056808" y="1147140"/>
            <a:ext cx="210408" cy="211263"/>
            <a:chOff x="11210212" y="4435748"/>
            <a:chExt cx="210408" cy="211263"/>
          </a:xfrm>
        </p:grpSpPr>
        <p:sp>
          <p:nvSpPr>
            <p:cNvPr id="10" name="Graphic 25">
              <a:extLst>
                <a:ext uri="{FF2B5EF4-FFF2-40B4-BE49-F238E27FC236}">
                  <a16:creationId xmlns:a16="http://schemas.microsoft.com/office/drawing/2014/main" id="{108C4BE3-7BDA-44BC-9D44-837EF2D87BCB}"/>
                </a:ext>
              </a:extLst>
            </p:cNvPr>
            <p:cNvSpPr/>
            <p:nvPr/>
          </p:nvSpPr>
          <p:spPr>
            <a:xfrm rot="10800000">
              <a:off x="11210212" y="443574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Graphic 25">
              <a:extLst>
                <a:ext uri="{FF2B5EF4-FFF2-40B4-BE49-F238E27FC236}">
                  <a16:creationId xmlns:a16="http://schemas.microsoft.com/office/drawing/2014/main" id="{8C2D642C-CDF2-4E8C-A7D3-A8E42714B11E}"/>
                </a:ext>
              </a:extLst>
            </p:cNvPr>
            <p:cNvSpPr/>
            <p:nvPr/>
          </p:nvSpPr>
          <p:spPr>
            <a:xfrm rot="10800000">
              <a:off x="11210212" y="456866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id="{7CB76633-5AEF-4E78-BA6C-C47B097AA7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958861" y="5445014"/>
            <a:ext cx="188962" cy="166731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5C915C31-60A1-41A6-A2DF-D526B8F63B7F}"/>
              </a:ext>
            </a:extLst>
          </p:cNvPr>
          <p:cNvSpPr/>
          <p:nvPr/>
        </p:nvSpPr>
        <p:spPr>
          <a:xfrm>
            <a:off x="9680148" y="1111967"/>
            <a:ext cx="245829" cy="245829"/>
          </a:xfrm>
          <a:prstGeom prst="ellipse">
            <a:avLst/>
          </a:prstGeom>
          <a:solidFill>
            <a:srgbClr val="F78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92DC0C74-EB07-4B9C-93B6-039EB6184EC0}"/>
              </a:ext>
            </a:extLst>
          </p:cNvPr>
          <p:cNvSpPr txBox="1"/>
          <p:nvPr/>
        </p:nvSpPr>
        <p:spPr>
          <a:xfrm>
            <a:off x="3101831" y="3040270"/>
            <a:ext cx="90901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b="1">
                <a:solidFill>
                  <a:srgbClr val="7030A0"/>
                </a:solidFill>
                <a:latin typeface="Arial Rounded MT Bold" panose="020F0704030504030204" pitchFamily="34" charset="0"/>
                <a:cs typeface="Baloo" panose="03080902040302020200" pitchFamily="66" charset="0"/>
              </a:rPr>
              <a:t>SlidesBackgrounds.com</a:t>
            </a:r>
            <a:endParaRPr kumimoji="0" lang="en-GB" sz="4400" b="1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 Rounded MT Bold" panose="020F0704030504030204" pitchFamily="34" charset="0"/>
              <a:cs typeface="Baloo" panose="03080902040302020200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6EF393-F3DF-478C-B515-D70C13FD6D8B}"/>
              </a:ext>
            </a:extLst>
          </p:cNvPr>
          <p:cNvSpPr txBox="1"/>
          <p:nvPr/>
        </p:nvSpPr>
        <p:spPr>
          <a:xfrm>
            <a:off x="3366438" y="6448375"/>
            <a:ext cx="8825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This Template is free to use under </a:t>
            </a:r>
            <a:r>
              <a:rPr kumimoji="0" lang="en-GB" sz="1200" b="0" i="0" strike="noStrike" kern="1200" cap="none" spc="0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/>
                <a:ea typeface="+mn-ea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kumimoji="0" lang="en-GB" sz="1200" b="0" i="0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Baloo" panose="03080902040302020200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16193D-2FFD-44AE-A2D0-7DB3F117A213}"/>
              </a:ext>
            </a:extLst>
          </p:cNvPr>
          <p:cNvSpPr txBox="1"/>
          <p:nvPr/>
        </p:nvSpPr>
        <p:spPr>
          <a:xfrm>
            <a:off x="909976" y="3923363"/>
            <a:ext cx="11282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sz="900">
                <a:solidFill>
                  <a:schemeClr val="accent6"/>
                </a:solidFill>
                <a:latin typeface="Arial Rounded MT Bold" panose="020F0704030504030204" pitchFamily="34" charset="0"/>
                <a:cs typeface="Baloo" panose="03080902040302020200" pitchFamily="66" charset="0"/>
              </a:rPr>
              <a:t>To Give us Credit </a:t>
            </a:r>
            <a:r>
              <a:rPr kumimoji="0" lang="en-GB" sz="900" b="0" i="0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 Rounded MT Bold" panose="020F0704030504030204" pitchFamily="34" charset="0"/>
                <a:cs typeface="Baloo" panose="03080902040302020200" pitchFamily="66" charset="0"/>
              </a:rPr>
              <a:t>Keep this slide or</a:t>
            </a:r>
            <a:r>
              <a:rPr lang="en-GB" sz="900">
                <a:solidFill>
                  <a:schemeClr val="accent6"/>
                </a:solidFill>
                <a:latin typeface="Arial Rounded MT Bold" panose="020F0704030504030204" pitchFamily="34" charset="0"/>
                <a:cs typeface="Baloo" panose="03080902040302020200" pitchFamily="66" charset="0"/>
              </a:rPr>
              <a:t> mention us somewhere in your presentation. Would be very appreciated!</a:t>
            </a:r>
            <a:endParaRPr kumimoji="0" lang="en-GB" sz="900" b="0" i="0" strike="noStrike" kern="1200" cap="none" spc="0" normalizeH="0" baseline="0" noProof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Arial Rounded MT Bold" panose="020F0704030504030204" pitchFamily="34" charset="0"/>
              <a:cs typeface="Baloo" panose="03080902040302020200" pitchFamily="66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1FE156-524E-4753-8586-9B290C87BEC2}"/>
              </a:ext>
            </a:extLst>
          </p:cNvPr>
          <p:cNvSpPr/>
          <p:nvPr/>
        </p:nvSpPr>
        <p:spPr>
          <a:xfrm>
            <a:off x="4780783" y="2670938"/>
            <a:ext cx="2767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solidFill>
                  <a:schemeClr val="bg2"/>
                </a:solidFill>
                <a:latin typeface="Arial Rounded MT Bold" panose="020F0704030504030204" pitchFamily="34" charset="0"/>
                <a:cs typeface="Baloo" panose="03080902040302020200" pitchFamily="66" charset="0"/>
              </a:rPr>
              <a:t>Copyright/Created by : </a:t>
            </a:r>
            <a:endParaRPr lang="en-GB"/>
          </a:p>
        </p:txBody>
      </p:sp>
      <p:sp>
        <p:nvSpPr>
          <p:cNvPr id="26" name="Graphic 24" descr="Line arrow Counter clockwise curve">
            <a:extLst>
              <a:ext uri="{FF2B5EF4-FFF2-40B4-BE49-F238E27FC236}">
                <a16:creationId xmlns:a16="http://schemas.microsoft.com/office/drawing/2014/main" id="{64603082-DC82-4E97-86CD-39A3047D4B6B}"/>
              </a:ext>
            </a:extLst>
          </p:cNvPr>
          <p:cNvSpPr/>
          <p:nvPr/>
        </p:nvSpPr>
        <p:spPr>
          <a:xfrm rot="9900000">
            <a:off x="2572879" y="2401699"/>
            <a:ext cx="327665" cy="836403"/>
          </a:xfrm>
          <a:custGeom>
            <a:avLst/>
            <a:gdLst>
              <a:gd name="connsiteX0" fmla="*/ 95250 w 327665"/>
              <a:gd name="connsiteY0" fmla="*/ 58103 h 836403"/>
              <a:gd name="connsiteX1" fmla="*/ 220980 w 327665"/>
              <a:gd name="connsiteY1" fmla="*/ 59055 h 836403"/>
              <a:gd name="connsiteX2" fmla="*/ 249555 w 327665"/>
              <a:gd name="connsiteY2" fmla="*/ 30480 h 836403"/>
              <a:gd name="connsiteX3" fmla="*/ 220980 w 327665"/>
              <a:gd name="connsiteY3" fmla="*/ 1905 h 836403"/>
              <a:gd name="connsiteX4" fmla="*/ 30480 w 327665"/>
              <a:gd name="connsiteY4" fmla="*/ 0 h 836403"/>
              <a:gd name="connsiteX5" fmla="*/ 12382 w 327665"/>
              <a:gd name="connsiteY5" fmla="*/ 6667 h 836403"/>
              <a:gd name="connsiteX6" fmla="*/ 10478 w 327665"/>
              <a:gd name="connsiteY6" fmla="*/ 8573 h 836403"/>
              <a:gd name="connsiteX7" fmla="*/ 7620 w 327665"/>
              <a:gd name="connsiteY7" fmla="*/ 11430 h 836403"/>
              <a:gd name="connsiteX8" fmla="*/ 6668 w 327665"/>
              <a:gd name="connsiteY8" fmla="*/ 13335 h 836403"/>
              <a:gd name="connsiteX9" fmla="*/ 5715 w 327665"/>
              <a:gd name="connsiteY9" fmla="*/ 15240 h 836403"/>
              <a:gd name="connsiteX10" fmla="*/ 1905 w 327665"/>
              <a:gd name="connsiteY10" fmla="*/ 28575 h 836403"/>
              <a:gd name="connsiteX11" fmla="*/ 0 w 327665"/>
              <a:gd name="connsiteY11" fmla="*/ 219075 h 836403"/>
              <a:gd name="connsiteX12" fmla="*/ 28575 w 327665"/>
              <a:gd name="connsiteY12" fmla="*/ 247650 h 836403"/>
              <a:gd name="connsiteX13" fmla="*/ 57150 w 327665"/>
              <a:gd name="connsiteY13" fmla="*/ 219075 h 836403"/>
              <a:gd name="connsiteX14" fmla="*/ 58103 w 327665"/>
              <a:gd name="connsiteY14" fmla="*/ 100965 h 836403"/>
              <a:gd name="connsiteX15" fmla="*/ 269558 w 327665"/>
              <a:gd name="connsiteY15" fmla="*/ 534353 h 836403"/>
              <a:gd name="connsiteX16" fmla="*/ 203835 w 327665"/>
              <a:gd name="connsiteY16" fmla="*/ 796290 h 836403"/>
              <a:gd name="connsiteX17" fmla="*/ 217170 w 327665"/>
              <a:gd name="connsiteY17" fmla="*/ 833438 h 836403"/>
              <a:gd name="connsiteX18" fmla="*/ 255270 w 327665"/>
              <a:gd name="connsiteY18" fmla="*/ 821055 h 836403"/>
              <a:gd name="connsiteX19" fmla="*/ 326708 w 327665"/>
              <a:gd name="connsiteY19" fmla="*/ 538163 h 836403"/>
              <a:gd name="connsiteX20" fmla="*/ 95250 w 327665"/>
              <a:gd name="connsiteY20" fmla="*/ 58103 h 83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7665" h="836403">
                <a:moveTo>
                  <a:pt x="95250" y="58103"/>
                </a:moveTo>
                <a:lnTo>
                  <a:pt x="220980" y="59055"/>
                </a:lnTo>
                <a:cubicBezTo>
                  <a:pt x="237173" y="59055"/>
                  <a:pt x="249555" y="46672"/>
                  <a:pt x="249555" y="30480"/>
                </a:cubicBezTo>
                <a:cubicBezTo>
                  <a:pt x="249555" y="14288"/>
                  <a:pt x="237173" y="1905"/>
                  <a:pt x="220980" y="1905"/>
                </a:cubicBezTo>
                <a:lnTo>
                  <a:pt x="30480" y="0"/>
                </a:lnTo>
                <a:cubicBezTo>
                  <a:pt x="23813" y="0"/>
                  <a:pt x="18098" y="1905"/>
                  <a:pt x="12382" y="6667"/>
                </a:cubicBezTo>
                <a:cubicBezTo>
                  <a:pt x="11430" y="6667"/>
                  <a:pt x="11430" y="7620"/>
                  <a:pt x="10478" y="8573"/>
                </a:cubicBezTo>
                <a:cubicBezTo>
                  <a:pt x="9525" y="9525"/>
                  <a:pt x="8573" y="9525"/>
                  <a:pt x="7620" y="11430"/>
                </a:cubicBezTo>
                <a:cubicBezTo>
                  <a:pt x="7620" y="11430"/>
                  <a:pt x="6668" y="12383"/>
                  <a:pt x="6668" y="13335"/>
                </a:cubicBezTo>
                <a:cubicBezTo>
                  <a:pt x="6668" y="13335"/>
                  <a:pt x="5715" y="14288"/>
                  <a:pt x="5715" y="15240"/>
                </a:cubicBezTo>
                <a:cubicBezTo>
                  <a:pt x="2858" y="19050"/>
                  <a:pt x="1905" y="23813"/>
                  <a:pt x="1905" y="28575"/>
                </a:cubicBezTo>
                <a:lnTo>
                  <a:pt x="0" y="219075"/>
                </a:lnTo>
                <a:cubicBezTo>
                  <a:pt x="0" y="235268"/>
                  <a:pt x="12382" y="247650"/>
                  <a:pt x="28575" y="247650"/>
                </a:cubicBezTo>
                <a:cubicBezTo>
                  <a:pt x="44768" y="247650"/>
                  <a:pt x="57150" y="235268"/>
                  <a:pt x="57150" y="219075"/>
                </a:cubicBezTo>
                <a:lnTo>
                  <a:pt x="58103" y="100965"/>
                </a:lnTo>
                <a:cubicBezTo>
                  <a:pt x="207645" y="204788"/>
                  <a:pt x="279083" y="350520"/>
                  <a:pt x="269558" y="534353"/>
                </a:cubicBezTo>
                <a:cubicBezTo>
                  <a:pt x="263843" y="624840"/>
                  <a:pt x="241935" y="713423"/>
                  <a:pt x="203835" y="796290"/>
                </a:cubicBezTo>
                <a:cubicBezTo>
                  <a:pt x="197168" y="810578"/>
                  <a:pt x="202883" y="826770"/>
                  <a:pt x="217170" y="833438"/>
                </a:cubicBezTo>
                <a:cubicBezTo>
                  <a:pt x="230505" y="840105"/>
                  <a:pt x="247650" y="835343"/>
                  <a:pt x="255270" y="821055"/>
                </a:cubicBezTo>
                <a:cubicBezTo>
                  <a:pt x="296228" y="732473"/>
                  <a:pt x="320993" y="636270"/>
                  <a:pt x="326708" y="538163"/>
                </a:cubicBezTo>
                <a:cubicBezTo>
                  <a:pt x="334328" y="398145"/>
                  <a:pt x="300038" y="201930"/>
                  <a:pt x="95250" y="5810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9AEC25-5E10-4338-9821-DA1B1A0C30B5}"/>
              </a:ext>
            </a:extLst>
          </p:cNvPr>
          <p:cNvSpPr/>
          <p:nvPr/>
        </p:nvSpPr>
        <p:spPr>
          <a:xfrm>
            <a:off x="1649506" y="2017832"/>
            <a:ext cx="19934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>
                <a:solidFill>
                  <a:srgbClr val="00B0F0"/>
                </a:solidFill>
                <a:latin typeface="Arial Rounded MT Bold" panose="020F0704030504030204" pitchFamily="34" charset="0"/>
                <a:cs typeface="Baloo" panose="03080902040302020200" pitchFamily="66" charset="0"/>
              </a:rPr>
              <a:t>Download More Stuff</a:t>
            </a:r>
            <a:endParaRPr lang="en-GB" sz="1400">
              <a:solidFill>
                <a:srgbClr val="00B0F0"/>
              </a:solidFill>
            </a:endParaRPr>
          </a:p>
        </p:txBody>
      </p:sp>
      <p:grpSp>
        <p:nvGrpSpPr>
          <p:cNvPr id="30" name="Graphic 28" descr="Marketing">
            <a:extLst>
              <a:ext uri="{FF2B5EF4-FFF2-40B4-BE49-F238E27FC236}">
                <a16:creationId xmlns:a16="http://schemas.microsoft.com/office/drawing/2014/main" id="{0A87CFF6-59D5-4A10-84B8-A98256302623}"/>
              </a:ext>
            </a:extLst>
          </p:cNvPr>
          <p:cNvGrpSpPr/>
          <p:nvPr/>
        </p:nvGrpSpPr>
        <p:grpSpPr>
          <a:xfrm>
            <a:off x="5829300" y="1689900"/>
            <a:ext cx="914400" cy="914400"/>
            <a:chOff x="5829300" y="1635275"/>
            <a:chExt cx="914400" cy="914400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0AFDAA7-7661-41D9-A923-020CA504699F}"/>
                </a:ext>
              </a:extLst>
            </p:cNvPr>
            <p:cNvSpPr/>
            <p:nvPr/>
          </p:nvSpPr>
          <p:spPr>
            <a:xfrm>
              <a:off x="5972175" y="1768625"/>
              <a:ext cx="228409" cy="228409"/>
            </a:xfrm>
            <a:custGeom>
              <a:avLst/>
              <a:gdLst>
                <a:gd name="connsiteX0" fmla="*/ 228410 w 228409"/>
                <a:gd name="connsiteY0" fmla="*/ 114205 h 228409"/>
                <a:gd name="connsiteX1" fmla="*/ 114205 w 228409"/>
                <a:gd name="connsiteY1" fmla="*/ 228410 h 228409"/>
                <a:gd name="connsiteX2" fmla="*/ 0 w 228409"/>
                <a:gd name="connsiteY2" fmla="*/ 114205 h 228409"/>
                <a:gd name="connsiteX3" fmla="*/ 114205 w 228409"/>
                <a:gd name="connsiteY3" fmla="*/ 0 h 228409"/>
                <a:gd name="connsiteX4" fmla="*/ 228410 w 228409"/>
                <a:gd name="connsiteY4" fmla="*/ 114205 h 228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409" h="228409">
                  <a:moveTo>
                    <a:pt x="228410" y="114205"/>
                  </a:moveTo>
                  <a:cubicBezTo>
                    <a:pt x="228410" y="177278"/>
                    <a:pt x="177278" y="228410"/>
                    <a:pt x="114205" y="228410"/>
                  </a:cubicBezTo>
                  <a:cubicBezTo>
                    <a:pt x="51131" y="228410"/>
                    <a:pt x="0" y="177278"/>
                    <a:pt x="0" y="114205"/>
                  </a:cubicBezTo>
                  <a:cubicBezTo>
                    <a:pt x="0" y="51131"/>
                    <a:pt x="51131" y="0"/>
                    <a:pt x="114205" y="0"/>
                  </a:cubicBezTo>
                  <a:cubicBezTo>
                    <a:pt x="177278" y="0"/>
                    <a:pt x="228410" y="51131"/>
                    <a:pt x="228410" y="11420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1A91B90-44E6-41DE-BD48-6E6C54FEB131}"/>
                </a:ext>
              </a:extLst>
            </p:cNvPr>
            <p:cNvSpPr/>
            <p:nvPr/>
          </p:nvSpPr>
          <p:spPr>
            <a:xfrm>
              <a:off x="5972746" y="1786109"/>
              <a:ext cx="637603" cy="630215"/>
            </a:xfrm>
            <a:custGeom>
              <a:avLst/>
              <a:gdLst>
                <a:gd name="connsiteX0" fmla="*/ 624745 w 637603"/>
                <a:gd name="connsiteY0" fmla="*/ 328 h 630215"/>
                <a:gd name="connsiteX1" fmla="*/ 304229 w 637603"/>
                <a:gd name="connsiteY1" fmla="*/ 80338 h 630215"/>
                <a:gd name="connsiteX2" fmla="*/ 304229 w 637603"/>
                <a:gd name="connsiteY2" fmla="*/ 171968 h 630215"/>
                <a:gd name="connsiteX3" fmla="*/ 367570 w 637603"/>
                <a:gd name="connsiteY3" fmla="*/ 187875 h 630215"/>
                <a:gd name="connsiteX4" fmla="*/ 374142 w 637603"/>
                <a:gd name="connsiteY4" fmla="*/ 215974 h 630215"/>
                <a:gd name="connsiteX5" fmla="*/ 357568 w 637603"/>
                <a:gd name="connsiteY5" fmla="*/ 226737 h 630215"/>
                <a:gd name="connsiteX6" fmla="*/ 265081 w 637603"/>
                <a:gd name="connsiteY6" fmla="*/ 319129 h 630215"/>
                <a:gd name="connsiteX7" fmla="*/ 222218 w 637603"/>
                <a:gd name="connsiteY7" fmla="*/ 319129 h 630215"/>
                <a:gd name="connsiteX8" fmla="*/ 76702 w 637603"/>
                <a:gd name="connsiteY8" fmla="*/ 248745 h 630215"/>
                <a:gd name="connsiteX9" fmla="*/ 0 w 637603"/>
                <a:gd name="connsiteY9" fmla="*/ 353991 h 630215"/>
                <a:gd name="connsiteX10" fmla="*/ 0 w 637603"/>
                <a:gd name="connsiteY10" fmla="*/ 630216 h 630215"/>
                <a:gd name="connsiteX11" fmla="*/ 228029 w 637603"/>
                <a:gd name="connsiteY11" fmla="*/ 630216 h 630215"/>
                <a:gd name="connsiteX12" fmla="*/ 228029 w 637603"/>
                <a:gd name="connsiteY12" fmla="*/ 414379 h 630215"/>
                <a:gd name="connsiteX13" fmla="*/ 285179 w 637603"/>
                <a:gd name="connsiteY13" fmla="*/ 414379 h 630215"/>
                <a:gd name="connsiteX14" fmla="*/ 318897 w 637603"/>
                <a:gd name="connsiteY14" fmla="*/ 400473 h 630215"/>
                <a:gd name="connsiteX15" fmla="*/ 425291 w 637603"/>
                <a:gd name="connsiteY15" fmla="*/ 294079 h 630215"/>
                <a:gd name="connsiteX16" fmla="*/ 437579 w 637603"/>
                <a:gd name="connsiteY16" fmla="*/ 249216 h 630215"/>
                <a:gd name="connsiteX17" fmla="*/ 466154 w 637603"/>
                <a:gd name="connsiteY17" fmla="*/ 256265 h 630215"/>
                <a:gd name="connsiteX18" fmla="*/ 470059 w 637603"/>
                <a:gd name="connsiteY18" fmla="*/ 256265 h 630215"/>
                <a:gd name="connsiteX19" fmla="*/ 481393 w 637603"/>
                <a:gd name="connsiteY19" fmla="*/ 250930 h 630215"/>
                <a:gd name="connsiteX20" fmla="*/ 506635 w 637603"/>
                <a:gd name="connsiteY20" fmla="*/ 221403 h 630215"/>
                <a:gd name="connsiteX21" fmla="*/ 624650 w 637603"/>
                <a:gd name="connsiteY21" fmla="*/ 250930 h 630215"/>
                <a:gd name="connsiteX22" fmla="*/ 637497 w 637603"/>
                <a:gd name="connsiteY22" fmla="*/ 241571 h 630215"/>
                <a:gd name="connsiteX23" fmla="*/ 637604 w 637603"/>
                <a:gd name="connsiteY23" fmla="*/ 240643 h 630215"/>
                <a:gd name="connsiteX24" fmla="*/ 637604 w 637603"/>
                <a:gd name="connsiteY24" fmla="*/ 10043 h 630215"/>
                <a:gd name="connsiteX25" fmla="*/ 627076 w 637603"/>
                <a:gd name="connsiteY25" fmla="*/ 3 h 630215"/>
                <a:gd name="connsiteX26" fmla="*/ 624745 w 637603"/>
                <a:gd name="connsiteY26" fmla="*/ 328 h 630215"/>
                <a:gd name="connsiteX27" fmla="*/ 468344 w 637603"/>
                <a:gd name="connsiteY27" fmla="*/ 235214 h 630215"/>
                <a:gd name="connsiteX28" fmla="*/ 421767 w 637603"/>
                <a:gd name="connsiteY28" fmla="*/ 223879 h 630215"/>
                <a:gd name="connsiteX29" fmla="*/ 395002 w 637603"/>
                <a:gd name="connsiteY29" fmla="*/ 213116 h 630215"/>
                <a:gd name="connsiteX30" fmla="*/ 390525 w 637603"/>
                <a:gd name="connsiteY30" fmla="*/ 193018 h 630215"/>
                <a:gd name="connsiteX31" fmla="*/ 484632 w 637603"/>
                <a:gd name="connsiteY31" fmla="*/ 216069 h 6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7603" h="630215">
                  <a:moveTo>
                    <a:pt x="624745" y="328"/>
                  </a:moveTo>
                  <a:lnTo>
                    <a:pt x="304229" y="80338"/>
                  </a:lnTo>
                  <a:lnTo>
                    <a:pt x="304229" y="171968"/>
                  </a:lnTo>
                  <a:lnTo>
                    <a:pt x="367570" y="187875"/>
                  </a:lnTo>
                  <a:lnTo>
                    <a:pt x="374142" y="215974"/>
                  </a:lnTo>
                  <a:cubicBezTo>
                    <a:pt x="367892" y="218296"/>
                    <a:pt x="362232" y="221972"/>
                    <a:pt x="357568" y="226737"/>
                  </a:cubicBezTo>
                  <a:lnTo>
                    <a:pt x="265081" y="319129"/>
                  </a:lnTo>
                  <a:lnTo>
                    <a:pt x="222218" y="319129"/>
                  </a:lnTo>
                  <a:cubicBezTo>
                    <a:pt x="201471" y="259511"/>
                    <a:pt x="136321" y="227998"/>
                    <a:pt x="76702" y="248745"/>
                  </a:cubicBezTo>
                  <a:cubicBezTo>
                    <a:pt x="31694" y="264407"/>
                    <a:pt x="1128" y="306350"/>
                    <a:pt x="0" y="353991"/>
                  </a:cubicBezTo>
                  <a:lnTo>
                    <a:pt x="0" y="630216"/>
                  </a:lnTo>
                  <a:lnTo>
                    <a:pt x="228029" y="630216"/>
                  </a:lnTo>
                  <a:lnTo>
                    <a:pt x="228029" y="414379"/>
                  </a:lnTo>
                  <a:lnTo>
                    <a:pt x="285179" y="414379"/>
                  </a:lnTo>
                  <a:cubicBezTo>
                    <a:pt x="297818" y="414402"/>
                    <a:pt x="309948" y="409399"/>
                    <a:pt x="318897" y="400473"/>
                  </a:cubicBezTo>
                  <a:lnTo>
                    <a:pt x="425291" y="294079"/>
                  </a:lnTo>
                  <a:cubicBezTo>
                    <a:pt x="436908" y="282277"/>
                    <a:pt x="441561" y="265289"/>
                    <a:pt x="437579" y="249216"/>
                  </a:cubicBezTo>
                  <a:lnTo>
                    <a:pt x="466154" y="256265"/>
                  </a:lnTo>
                  <a:lnTo>
                    <a:pt x="470059" y="256265"/>
                  </a:lnTo>
                  <a:cubicBezTo>
                    <a:pt x="474435" y="256231"/>
                    <a:pt x="478578" y="254281"/>
                    <a:pt x="481393" y="250930"/>
                  </a:cubicBezTo>
                  <a:lnTo>
                    <a:pt x="506635" y="221403"/>
                  </a:lnTo>
                  <a:lnTo>
                    <a:pt x="624650" y="250930"/>
                  </a:lnTo>
                  <a:cubicBezTo>
                    <a:pt x="630782" y="251893"/>
                    <a:pt x="636534" y="247703"/>
                    <a:pt x="637497" y="241571"/>
                  </a:cubicBezTo>
                  <a:cubicBezTo>
                    <a:pt x="637545" y="241264"/>
                    <a:pt x="637581" y="240954"/>
                    <a:pt x="637604" y="240643"/>
                  </a:cubicBezTo>
                  <a:lnTo>
                    <a:pt x="637604" y="10043"/>
                  </a:lnTo>
                  <a:cubicBezTo>
                    <a:pt x="637468" y="4363"/>
                    <a:pt x="632755" y="-131"/>
                    <a:pt x="627076" y="3"/>
                  </a:cubicBezTo>
                  <a:cubicBezTo>
                    <a:pt x="626289" y="22"/>
                    <a:pt x="625507" y="131"/>
                    <a:pt x="624745" y="328"/>
                  </a:cubicBezTo>
                  <a:close/>
                  <a:moveTo>
                    <a:pt x="468344" y="235214"/>
                  </a:moveTo>
                  <a:lnTo>
                    <a:pt x="421767" y="223879"/>
                  </a:lnTo>
                  <a:cubicBezTo>
                    <a:pt x="414199" y="217566"/>
                    <a:pt x="404833" y="213800"/>
                    <a:pt x="395002" y="213116"/>
                  </a:cubicBezTo>
                  <a:lnTo>
                    <a:pt x="390525" y="193018"/>
                  </a:lnTo>
                  <a:lnTo>
                    <a:pt x="484632" y="216069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EB777F1-880A-4482-91AB-D7706B9ECDA8}"/>
                </a:ext>
              </a:extLst>
            </p:cNvPr>
            <p:cNvSpPr/>
            <p:nvPr/>
          </p:nvSpPr>
          <p:spPr>
            <a:xfrm>
              <a:off x="6230112" y="1866637"/>
              <a:ext cx="27812" cy="84962"/>
            </a:xfrm>
            <a:custGeom>
              <a:avLst/>
              <a:gdLst>
                <a:gd name="connsiteX0" fmla="*/ 13906 w 27812"/>
                <a:gd name="connsiteY0" fmla="*/ 84963 h 84962"/>
                <a:gd name="connsiteX1" fmla="*/ 27813 w 27812"/>
                <a:gd name="connsiteY1" fmla="*/ 71056 h 84962"/>
                <a:gd name="connsiteX2" fmla="*/ 27813 w 27812"/>
                <a:gd name="connsiteY2" fmla="*/ 13906 h 84962"/>
                <a:gd name="connsiteX3" fmla="*/ 13906 w 27812"/>
                <a:gd name="connsiteY3" fmla="*/ 0 h 84962"/>
                <a:gd name="connsiteX4" fmla="*/ 0 w 27812"/>
                <a:gd name="connsiteY4" fmla="*/ 13906 h 84962"/>
                <a:gd name="connsiteX5" fmla="*/ 0 w 27812"/>
                <a:gd name="connsiteY5" fmla="*/ 71056 h 84962"/>
                <a:gd name="connsiteX6" fmla="*/ 13906 w 27812"/>
                <a:gd name="connsiteY6" fmla="*/ 84963 h 84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812" h="84962">
                  <a:moveTo>
                    <a:pt x="13906" y="84963"/>
                  </a:moveTo>
                  <a:cubicBezTo>
                    <a:pt x="21586" y="84963"/>
                    <a:pt x="27813" y="78737"/>
                    <a:pt x="27813" y="71056"/>
                  </a:cubicBezTo>
                  <a:lnTo>
                    <a:pt x="27813" y="13906"/>
                  </a:lnTo>
                  <a:cubicBezTo>
                    <a:pt x="27813" y="6226"/>
                    <a:pt x="21586" y="0"/>
                    <a:pt x="13906" y="0"/>
                  </a:cubicBezTo>
                  <a:cubicBezTo>
                    <a:pt x="6226" y="0"/>
                    <a:pt x="0" y="6226"/>
                    <a:pt x="0" y="13906"/>
                  </a:cubicBezTo>
                  <a:lnTo>
                    <a:pt x="0" y="71056"/>
                  </a:lnTo>
                  <a:cubicBezTo>
                    <a:pt x="0" y="78737"/>
                    <a:pt x="6226" y="84963"/>
                    <a:pt x="13906" y="84963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79698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128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Abadi</vt:lpstr>
      <vt:lpstr>Aharoni</vt:lpstr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Deepak Malhotra</dc:creator>
  <cp:lastModifiedBy>Deepak Malhotra</cp:lastModifiedBy>
  <cp:revision>20</cp:revision>
  <dcterms:created xsi:type="dcterms:W3CDTF">2020-01-25T11:26:07Z</dcterms:created>
  <dcterms:modified xsi:type="dcterms:W3CDTF">2020-01-25T18:45:32Z</dcterms:modified>
</cp:coreProperties>
</file>