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8"/>
  </p:notesMasterIdLst>
  <p:sldIdLst>
    <p:sldId id="256" r:id="rId2"/>
    <p:sldId id="259" r:id="rId3"/>
    <p:sldId id="260" r:id="rId4"/>
    <p:sldId id="262" r:id="rId5"/>
    <p:sldId id="264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16-08-2025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மான்கால்களை</a:t>
            </a:r>
            <a:r>
              <a:rPr lang="ta-IN" dirty="0"/>
              <a:t> </a:t>
            </a:r>
            <a:r>
              <a:rPr lang="ta-IN" dirty="0" err="1"/>
              <a:t>தந்தீரையா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நன்றி </a:t>
            </a:r>
            <a:r>
              <a:rPr lang="ta-IN" dirty="0" err="1"/>
              <a:t>நன்றி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தீங்கு செய்ய </a:t>
            </a:r>
            <a:r>
              <a:rPr lang="ta-IN" dirty="0" err="1"/>
              <a:t>நினைத்தவர்</a:t>
            </a:r>
            <a:r>
              <a:rPr lang="ta-IN" dirty="0"/>
              <a:t> முன்</a:t>
            </a:r>
          </a:p>
          <a:p>
            <a:r>
              <a:rPr lang="en-IN" dirty="0"/>
              <a:t>Slide 4 - </a:t>
            </a:r>
            <a:r>
              <a:rPr lang="ta-IN" dirty="0" err="1"/>
              <a:t>சிறுமைப்பட்ட</a:t>
            </a:r>
            <a:r>
              <a:rPr lang="ta-IN" dirty="0"/>
              <a:t> </a:t>
            </a:r>
            <a:r>
              <a:rPr lang="ta-IN" dirty="0" err="1"/>
              <a:t>காலமெல்லாம்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/>
              <a:t>எதிர்த்து வந்த </a:t>
            </a:r>
            <a:r>
              <a:rPr lang="ta-IN" dirty="0" err="1"/>
              <a:t>ஜல</a:t>
            </a:r>
            <a:r>
              <a:rPr lang="ta-IN" dirty="0"/>
              <a:t> பிரவாகம்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179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மான்கால்களை</a:t>
            </a:r>
            <a:r>
              <a:rPr lang="ta-IN" dirty="0"/>
              <a:t> </a:t>
            </a:r>
            <a:r>
              <a:rPr lang="ta-IN" dirty="0" err="1"/>
              <a:t>தந்தீரையா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நன்றி </a:t>
            </a:r>
            <a:r>
              <a:rPr lang="ta-IN" dirty="0" err="1"/>
              <a:t>நன்றி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தீங்கு செய்ய </a:t>
            </a:r>
            <a:r>
              <a:rPr lang="ta-IN" dirty="0" err="1"/>
              <a:t>நினைத்தவர்</a:t>
            </a:r>
            <a:r>
              <a:rPr lang="ta-IN" dirty="0"/>
              <a:t> முன்</a:t>
            </a:r>
          </a:p>
          <a:p>
            <a:r>
              <a:rPr lang="en-IN" dirty="0"/>
              <a:t>Slide 4 - </a:t>
            </a:r>
            <a:r>
              <a:rPr lang="ta-IN" dirty="0" err="1"/>
              <a:t>சிறுமைப்பட்ட</a:t>
            </a:r>
            <a:r>
              <a:rPr lang="ta-IN" dirty="0"/>
              <a:t> </a:t>
            </a:r>
            <a:r>
              <a:rPr lang="ta-IN" dirty="0" err="1"/>
              <a:t>காலமெல்லாம்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/>
              <a:t>எதிர்த்து வந்த </a:t>
            </a:r>
            <a:r>
              <a:rPr lang="ta-IN" dirty="0" err="1"/>
              <a:t>ஜல</a:t>
            </a:r>
            <a:r>
              <a:rPr lang="ta-IN" dirty="0"/>
              <a:t> பிரவாகம்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0691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மான்கால்களை</a:t>
            </a:r>
            <a:r>
              <a:rPr lang="ta-IN" dirty="0"/>
              <a:t> </a:t>
            </a:r>
            <a:r>
              <a:rPr lang="ta-IN" dirty="0" err="1"/>
              <a:t>தந்தீரையா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நன்றி </a:t>
            </a:r>
            <a:r>
              <a:rPr lang="ta-IN" dirty="0" err="1"/>
              <a:t>நன்றி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தீங்கு செய்ய </a:t>
            </a:r>
            <a:r>
              <a:rPr lang="ta-IN" dirty="0" err="1"/>
              <a:t>நினைத்தவர்</a:t>
            </a:r>
            <a:r>
              <a:rPr lang="ta-IN" dirty="0"/>
              <a:t> முன்</a:t>
            </a:r>
          </a:p>
          <a:p>
            <a:r>
              <a:rPr lang="en-IN" dirty="0"/>
              <a:t>Slide 4 - </a:t>
            </a:r>
            <a:r>
              <a:rPr lang="ta-IN" dirty="0" err="1"/>
              <a:t>சிறுமைப்பட்ட</a:t>
            </a:r>
            <a:r>
              <a:rPr lang="ta-IN" dirty="0"/>
              <a:t> </a:t>
            </a:r>
            <a:r>
              <a:rPr lang="ta-IN" dirty="0" err="1"/>
              <a:t>காலமெல்லாம்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/>
              <a:t>எதிர்த்து வந்த </a:t>
            </a:r>
            <a:r>
              <a:rPr lang="ta-IN" dirty="0" err="1"/>
              <a:t>ஜல</a:t>
            </a:r>
            <a:r>
              <a:rPr lang="ta-IN" dirty="0"/>
              <a:t> பிரவாகம்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9940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மான்கால்களை</a:t>
            </a:r>
            <a:r>
              <a:rPr lang="ta-IN" dirty="0"/>
              <a:t> </a:t>
            </a:r>
            <a:r>
              <a:rPr lang="ta-IN" dirty="0" err="1"/>
              <a:t>தந்தீரையா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நன்றி </a:t>
            </a:r>
            <a:r>
              <a:rPr lang="ta-IN" dirty="0" err="1"/>
              <a:t>நன்றி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தீங்கு செய்ய </a:t>
            </a:r>
            <a:r>
              <a:rPr lang="ta-IN" dirty="0" err="1"/>
              <a:t>நினைத்தவர்</a:t>
            </a:r>
            <a:r>
              <a:rPr lang="ta-IN" dirty="0"/>
              <a:t> முன்</a:t>
            </a:r>
          </a:p>
          <a:p>
            <a:r>
              <a:rPr lang="en-IN" dirty="0"/>
              <a:t>Slide 4 - </a:t>
            </a:r>
            <a:r>
              <a:rPr lang="ta-IN" dirty="0" err="1"/>
              <a:t>சிறுமைப்பட்ட</a:t>
            </a:r>
            <a:r>
              <a:rPr lang="ta-IN" dirty="0"/>
              <a:t> </a:t>
            </a:r>
            <a:r>
              <a:rPr lang="ta-IN" dirty="0" err="1"/>
              <a:t>காலமெல்லாம்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/>
              <a:t>எதிர்த்து வந்த </a:t>
            </a:r>
            <a:r>
              <a:rPr lang="ta-IN" dirty="0" err="1"/>
              <a:t>ஜல</a:t>
            </a:r>
            <a:r>
              <a:rPr lang="ta-IN" dirty="0"/>
              <a:t> பிரவாகம்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4881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மான்கால்களை</a:t>
            </a:r>
            <a:r>
              <a:rPr lang="ta-IN" dirty="0"/>
              <a:t> </a:t>
            </a:r>
            <a:r>
              <a:rPr lang="ta-IN" dirty="0" err="1"/>
              <a:t>தந்தீரையா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நன்றி </a:t>
            </a:r>
            <a:r>
              <a:rPr lang="ta-IN" dirty="0" err="1"/>
              <a:t>நன்றி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தீங்கு செய்ய </a:t>
            </a:r>
            <a:r>
              <a:rPr lang="ta-IN" dirty="0" err="1"/>
              <a:t>நினைத்தவர்</a:t>
            </a:r>
            <a:r>
              <a:rPr lang="ta-IN" dirty="0"/>
              <a:t> முன்</a:t>
            </a:r>
          </a:p>
          <a:p>
            <a:r>
              <a:rPr lang="en-IN" dirty="0"/>
              <a:t>Slide 4 - </a:t>
            </a:r>
            <a:r>
              <a:rPr lang="ta-IN" dirty="0" err="1"/>
              <a:t>சிறுமைப்பட்ட</a:t>
            </a:r>
            <a:r>
              <a:rPr lang="ta-IN" dirty="0"/>
              <a:t> </a:t>
            </a:r>
            <a:r>
              <a:rPr lang="ta-IN" dirty="0" err="1"/>
              <a:t>காலமெல்லாம்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/>
              <a:t>எதிர்த்து வந்த </a:t>
            </a:r>
            <a:r>
              <a:rPr lang="ta-IN" dirty="0" err="1"/>
              <a:t>ஜல</a:t>
            </a:r>
            <a:r>
              <a:rPr lang="ta-IN" dirty="0"/>
              <a:t> பிரவாகம்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6041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3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0182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01115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1679455E-BD57-02D5-4703-D154AC347F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94499BE-16C4-A991-A5EA-D88A967C35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763729-3BC9-6F73-38D1-F8E8D5EC6124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98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09330" y="5620577"/>
            <a:ext cx="23257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350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D5F8CA69-B990-BC16-1C9F-0B2DBFBC64B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D6CE5A1-CF0D-9EC4-85CE-36EB292A54F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7406732-325F-FE8D-CBBD-D95C0A0BE57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DFAA1CA9-330A-399A-B157-756F0AE8AB8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6352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9211D9D-647D-3C53-878E-36D940AB374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81274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54E0BEC-6A34-1D64-3CCE-7893377BABD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97C51AF-DA62-562C-C1FA-78D0E38548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20</TotalTime>
  <Words>150</Words>
  <Application>Microsoft Office PowerPoint</Application>
  <PresentationFormat>On-screen Show (4:3)</PresentationFormat>
  <Paragraphs>30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www.christianppttamil.com</dc:creator>
  <cp:lastModifiedBy>JOHNSON JOY</cp:lastModifiedBy>
  <cp:revision>19</cp:revision>
  <dcterms:created xsi:type="dcterms:W3CDTF">2024-03-09T15:16:34Z</dcterms:created>
  <dcterms:modified xsi:type="dcterms:W3CDTF">2025-08-16T12:20:15Z</dcterms:modified>
</cp:coreProperties>
</file>