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Extenda 30 Deca" charset="1" panose="020B0003020200000002"/>
      <p:regular r:id="rId16"/>
    </p:embeddedFont>
    <p:embeddedFont>
      <p:font typeface="Poppins Bold" charset="1" panose="00000800000000000000"/>
      <p:regular r:id="rId17"/>
    </p:embeddedFont>
    <p:embeddedFont>
      <p:font typeface="Poppins" charset="1" panose="000005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TextBox 2" id="2"/>
          <p:cNvSpPr txBox="true"/>
          <p:nvPr/>
        </p:nvSpPr>
        <p:spPr>
          <a:xfrm rot="0">
            <a:off x="2583547" y="2409825"/>
            <a:ext cx="13276020" cy="7650208"/>
          </a:xfrm>
          <a:prstGeom prst="rect">
            <a:avLst/>
          </a:prstGeom>
        </p:spPr>
        <p:txBody>
          <a:bodyPr anchor="t" rtlCol="false" tIns="0" lIns="0" bIns="0" rIns="0">
            <a:spAutoFit/>
          </a:bodyPr>
          <a:lstStyle/>
          <a:p>
            <a:pPr algn="ctr">
              <a:lnSpc>
                <a:spcPts val="28234"/>
              </a:lnSpc>
            </a:pPr>
            <a:r>
              <a:rPr lang="en-US" sz="35740">
                <a:solidFill>
                  <a:srgbClr val="FFFFFF"/>
                </a:solidFill>
                <a:latin typeface="Extenda 30 Deca"/>
                <a:ea typeface="Extenda 30 Deca"/>
                <a:cs typeface="Extenda 30 Deca"/>
                <a:sym typeface="Extenda 30 Deca"/>
              </a:rPr>
              <a:t>TRIVIA QUIZ</a:t>
            </a:r>
          </a:p>
          <a:p>
            <a:pPr algn="ctr" marL="0" indent="0" lvl="0">
              <a:lnSpc>
                <a:spcPts val="28234"/>
              </a:lnSpc>
            </a:pPr>
            <a:r>
              <a:rPr lang="en-US" sz="35740">
                <a:solidFill>
                  <a:srgbClr val="FFFFFF"/>
                </a:solidFill>
                <a:latin typeface="Extenda 30 Deca"/>
                <a:ea typeface="Extenda 30 Deca"/>
                <a:cs typeface="Extenda 30 Deca"/>
                <a:sym typeface="Extenda 30 Deca"/>
              </a:rPr>
              <a:t>CHALLENGE</a:t>
            </a:r>
          </a:p>
        </p:txBody>
      </p:sp>
      <p:sp>
        <p:nvSpPr>
          <p:cNvPr name="Freeform 3" id="3"/>
          <p:cNvSpPr/>
          <p:nvPr/>
        </p:nvSpPr>
        <p:spPr>
          <a:xfrm flipH="false" flipV="false" rot="0">
            <a:off x="2391905" y="3401812"/>
            <a:ext cx="957161" cy="957161"/>
          </a:xfrm>
          <a:custGeom>
            <a:avLst/>
            <a:gdLst/>
            <a:ahLst/>
            <a:cxnLst/>
            <a:rect r="r" b="b" t="t" l="l"/>
            <a:pathLst>
              <a:path h="957161" w="957161">
                <a:moveTo>
                  <a:pt x="0" y="0"/>
                </a:moveTo>
                <a:lnTo>
                  <a:pt x="957161" y="0"/>
                </a:lnTo>
                <a:lnTo>
                  <a:pt x="957161"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98580">
            <a:off x="14139676" y="4479936"/>
            <a:ext cx="2220138" cy="2220138"/>
          </a:xfrm>
          <a:custGeom>
            <a:avLst/>
            <a:gdLst/>
            <a:ahLst/>
            <a:cxnLst/>
            <a:rect r="r" b="b" t="t" l="l"/>
            <a:pathLst>
              <a:path h="2220138" w="2220138">
                <a:moveTo>
                  <a:pt x="0" y="0"/>
                </a:moveTo>
                <a:lnTo>
                  <a:pt x="2220138" y="0"/>
                </a:lnTo>
                <a:lnTo>
                  <a:pt x="2220138" y="2220138"/>
                </a:lnTo>
                <a:lnTo>
                  <a:pt x="0" y="22201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902405" y="7707952"/>
            <a:ext cx="957161" cy="957161"/>
          </a:xfrm>
          <a:custGeom>
            <a:avLst/>
            <a:gdLst/>
            <a:ahLst/>
            <a:cxnLst/>
            <a:rect r="r" b="b" t="t" l="l"/>
            <a:pathLst>
              <a:path h="957161" w="957161">
                <a:moveTo>
                  <a:pt x="0" y="0"/>
                </a:moveTo>
                <a:lnTo>
                  <a:pt x="957161" y="0"/>
                </a:lnTo>
                <a:lnTo>
                  <a:pt x="957161"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2808318">
            <a:off x="-1477286" y="-758931"/>
            <a:ext cx="3570222" cy="2212769"/>
            <a:chOff x="0" y="0"/>
            <a:chExt cx="940305" cy="582787"/>
          </a:xfrm>
        </p:grpSpPr>
        <p:sp>
          <p:nvSpPr>
            <p:cNvPr name="Freeform 7" id="7"/>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8" id="8"/>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808318">
            <a:off x="16102917" y="9138849"/>
            <a:ext cx="3570222" cy="2212769"/>
            <a:chOff x="0" y="0"/>
            <a:chExt cx="940305" cy="582787"/>
          </a:xfrm>
        </p:grpSpPr>
        <p:sp>
          <p:nvSpPr>
            <p:cNvPr name="Freeform 10" id="10"/>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11" id="11"/>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43820">
            <a:off x="1760417" y="6176967"/>
            <a:ext cx="2220138" cy="2220138"/>
          </a:xfrm>
          <a:custGeom>
            <a:avLst/>
            <a:gdLst/>
            <a:ahLst/>
            <a:cxnLst/>
            <a:rect r="r" b="b" t="t" l="l"/>
            <a:pathLst>
              <a:path h="2220138" w="2220138">
                <a:moveTo>
                  <a:pt x="0" y="0"/>
                </a:moveTo>
                <a:lnTo>
                  <a:pt x="2220138" y="0"/>
                </a:lnTo>
                <a:lnTo>
                  <a:pt x="2220138" y="2220139"/>
                </a:lnTo>
                <a:lnTo>
                  <a:pt x="0" y="22201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10800000">
            <a:off x="14365133"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192527">
            <a:off x="7055608" y="1149326"/>
            <a:ext cx="4176785" cy="933693"/>
            <a:chOff x="0" y="0"/>
            <a:chExt cx="1100059" cy="245911"/>
          </a:xfrm>
        </p:grpSpPr>
        <p:sp>
          <p:nvSpPr>
            <p:cNvPr name="Freeform 16" id="16"/>
            <p:cNvSpPr/>
            <p:nvPr/>
          </p:nvSpPr>
          <p:spPr>
            <a:xfrm flipH="false" flipV="false" rot="0">
              <a:off x="0" y="0"/>
              <a:ext cx="1100059" cy="245911"/>
            </a:xfrm>
            <a:custGeom>
              <a:avLst/>
              <a:gdLst/>
              <a:ahLst/>
              <a:cxnLst/>
              <a:rect r="r" b="b" t="t" l="l"/>
              <a:pathLst>
                <a:path h="245911" w="1100059">
                  <a:moveTo>
                    <a:pt x="0" y="0"/>
                  </a:moveTo>
                  <a:lnTo>
                    <a:pt x="1100059" y="0"/>
                  </a:lnTo>
                  <a:lnTo>
                    <a:pt x="1100059" y="245911"/>
                  </a:lnTo>
                  <a:lnTo>
                    <a:pt x="0" y="245911"/>
                  </a:lnTo>
                  <a:close/>
                </a:path>
              </a:pathLst>
            </a:custGeom>
            <a:solidFill>
              <a:srgbClr val="C1FF72"/>
            </a:solidFill>
          </p:spPr>
        </p:sp>
        <p:sp>
          <p:nvSpPr>
            <p:cNvPr name="TextBox 17" id="17"/>
            <p:cNvSpPr txBox="true"/>
            <p:nvPr/>
          </p:nvSpPr>
          <p:spPr>
            <a:xfrm>
              <a:off x="0" y="-38100"/>
              <a:ext cx="1100059" cy="284011"/>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4220794" y="8984707"/>
            <a:ext cx="10001524" cy="497507"/>
          </a:xfrm>
          <a:prstGeom prst="rect">
            <a:avLst/>
          </a:prstGeom>
        </p:spPr>
        <p:txBody>
          <a:bodyPr anchor="t" rtlCol="false" tIns="0" lIns="0" bIns="0" rIns="0">
            <a:spAutoFit/>
          </a:bodyPr>
          <a:lstStyle/>
          <a:p>
            <a:pPr algn="ctr">
              <a:lnSpc>
                <a:spcPts val="3468"/>
              </a:lnSpc>
            </a:pPr>
            <a:r>
              <a:rPr lang="en-US" sz="3612" b="true">
                <a:solidFill>
                  <a:srgbClr val="FFFFFF"/>
                </a:solidFill>
                <a:latin typeface="Poppins Bold"/>
                <a:ea typeface="Poppins Bold"/>
                <a:cs typeface="Poppins Bold"/>
                <a:sym typeface="Poppins Bold"/>
              </a:rPr>
              <a:t>Test Your Knowledge and Have Fun!</a:t>
            </a:r>
          </a:p>
        </p:txBody>
      </p:sp>
      <p:sp>
        <p:nvSpPr>
          <p:cNvPr name="TextBox 19" id="19"/>
          <p:cNvSpPr txBox="true"/>
          <p:nvPr/>
        </p:nvSpPr>
        <p:spPr>
          <a:xfrm rot="398580">
            <a:off x="14604324" y="5027654"/>
            <a:ext cx="1254970" cy="1432701"/>
          </a:xfrm>
          <a:prstGeom prst="rect">
            <a:avLst/>
          </a:prstGeom>
        </p:spPr>
        <p:txBody>
          <a:bodyPr anchor="t" rtlCol="false" tIns="0" lIns="0" bIns="0" rIns="0">
            <a:spAutoFit/>
          </a:bodyPr>
          <a:lstStyle/>
          <a:p>
            <a:pPr algn="ctr">
              <a:lnSpc>
                <a:spcPts val="5391"/>
              </a:lnSpc>
            </a:pPr>
            <a:r>
              <a:rPr lang="en-US" sz="6269">
                <a:solidFill>
                  <a:srgbClr val="6E2AF5"/>
                </a:solidFill>
                <a:latin typeface="Extenda 30 Deca"/>
                <a:ea typeface="Extenda 30 Deca"/>
                <a:cs typeface="Extenda 30 Deca"/>
                <a:sym typeface="Extenda 30 Deca"/>
              </a:rPr>
              <a:t>JOIN US</a:t>
            </a:r>
          </a:p>
          <a:p>
            <a:pPr algn="ctr" marL="0" indent="0" lvl="0">
              <a:lnSpc>
                <a:spcPts val="5391"/>
              </a:lnSpc>
            </a:pPr>
            <a:r>
              <a:rPr lang="en-US" sz="6269">
                <a:solidFill>
                  <a:srgbClr val="6E2AF5"/>
                </a:solidFill>
                <a:latin typeface="Extenda 30 Deca"/>
                <a:ea typeface="Extenda 30 Deca"/>
                <a:cs typeface="Extenda 30 Deca"/>
                <a:sym typeface="Extenda 30 Deca"/>
              </a:rPr>
              <a:t>NOW</a:t>
            </a:r>
          </a:p>
        </p:txBody>
      </p:sp>
      <p:sp>
        <p:nvSpPr>
          <p:cNvPr name="TextBox 20" id="20"/>
          <p:cNvSpPr txBox="true"/>
          <p:nvPr/>
        </p:nvSpPr>
        <p:spPr>
          <a:xfrm rot="-443820">
            <a:off x="2262961" y="6724436"/>
            <a:ext cx="1254970" cy="1432701"/>
          </a:xfrm>
          <a:prstGeom prst="rect">
            <a:avLst/>
          </a:prstGeom>
        </p:spPr>
        <p:txBody>
          <a:bodyPr anchor="t" rtlCol="false" tIns="0" lIns="0" bIns="0" rIns="0">
            <a:spAutoFit/>
          </a:bodyPr>
          <a:lstStyle/>
          <a:p>
            <a:pPr algn="ctr">
              <a:lnSpc>
                <a:spcPts val="5391"/>
              </a:lnSpc>
            </a:pPr>
            <a:r>
              <a:rPr lang="en-US" sz="6269">
                <a:solidFill>
                  <a:srgbClr val="6E2AF5"/>
                </a:solidFill>
                <a:latin typeface="Extenda 30 Deca"/>
                <a:ea typeface="Extenda 30 Deca"/>
                <a:cs typeface="Extenda 30 Deca"/>
                <a:sym typeface="Extenda 30 Deca"/>
              </a:rPr>
              <a:t>START</a:t>
            </a:r>
          </a:p>
          <a:p>
            <a:pPr algn="ctr" marL="0" indent="0" lvl="0">
              <a:lnSpc>
                <a:spcPts val="5391"/>
              </a:lnSpc>
            </a:pPr>
            <a:r>
              <a:rPr lang="en-US" sz="6269">
                <a:solidFill>
                  <a:srgbClr val="6E2AF5"/>
                </a:solidFill>
                <a:latin typeface="Extenda 30 Deca"/>
                <a:ea typeface="Extenda 30 Deca"/>
                <a:cs typeface="Extenda 30 Deca"/>
                <a:sym typeface="Extenda 30 Deca"/>
              </a:rPr>
              <a:t>NOW</a:t>
            </a:r>
          </a:p>
        </p:txBody>
      </p:sp>
      <p:sp>
        <p:nvSpPr>
          <p:cNvPr name="TextBox 21" id="21"/>
          <p:cNvSpPr txBox="true"/>
          <p:nvPr/>
        </p:nvSpPr>
        <p:spPr>
          <a:xfrm rot="-218998">
            <a:off x="7115792" y="1401671"/>
            <a:ext cx="4058842"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Welcome To The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TextBox 2" id="2"/>
          <p:cNvSpPr txBox="true"/>
          <p:nvPr/>
        </p:nvSpPr>
        <p:spPr>
          <a:xfrm rot="0">
            <a:off x="2405568" y="2841240"/>
            <a:ext cx="13476865" cy="6976830"/>
          </a:xfrm>
          <a:prstGeom prst="rect">
            <a:avLst/>
          </a:prstGeom>
        </p:spPr>
        <p:txBody>
          <a:bodyPr anchor="t" rtlCol="false" tIns="0" lIns="0" bIns="0" rIns="0">
            <a:spAutoFit/>
          </a:bodyPr>
          <a:lstStyle/>
          <a:p>
            <a:pPr algn="ctr" marL="0" indent="0" lvl="0">
              <a:lnSpc>
                <a:spcPts val="25772"/>
              </a:lnSpc>
            </a:pPr>
            <a:r>
              <a:rPr lang="en-US" sz="32623">
                <a:solidFill>
                  <a:srgbClr val="FFFFFF"/>
                </a:solidFill>
                <a:latin typeface="Extenda 30 Deca"/>
                <a:ea typeface="Extenda 30 Deca"/>
                <a:cs typeface="Extenda 30 Deca"/>
                <a:sym typeface="Extenda 30 Deca"/>
              </a:rPr>
              <a:t>THANK YOU FOR PARTICIPATING</a:t>
            </a:r>
          </a:p>
        </p:txBody>
      </p:sp>
      <p:sp>
        <p:nvSpPr>
          <p:cNvPr name="Freeform 3" id="3"/>
          <p:cNvSpPr/>
          <p:nvPr/>
        </p:nvSpPr>
        <p:spPr>
          <a:xfrm flipH="false" flipV="false" rot="0">
            <a:off x="2016106" y="7707952"/>
            <a:ext cx="957161" cy="957161"/>
          </a:xfrm>
          <a:custGeom>
            <a:avLst/>
            <a:gdLst/>
            <a:ahLst/>
            <a:cxnLst/>
            <a:rect r="r" b="b" t="t" l="l"/>
            <a:pathLst>
              <a:path h="957161" w="957161">
                <a:moveTo>
                  <a:pt x="0" y="0"/>
                </a:moveTo>
                <a:lnTo>
                  <a:pt x="957162" y="0"/>
                </a:lnTo>
                <a:lnTo>
                  <a:pt x="957162"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59566" y="4186339"/>
            <a:ext cx="957161" cy="957161"/>
          </a:xfrm>
          <a:custGeom>
            <a:avLst/>
            <a:gdLst/>
            <a:ahLst/>
            <a:cxnLst/>
            <a:rect r="r" b="b" t="t" l="l"/>
            <a:pathLst>
              <a:path h="957161" w="957161">
                <a:moveTo>
                  <a:pt x="0" y="0"/>
                </a:moveTo>
                <a:lnTo>
                  <a:pt x="957162" y="0"/>
                </a:lnTo>
                <a:lnTo>
                  <a:pt x="957162"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2808318">
            <a:off x="-1477286" y="-758931"/>
            <a:ext cx="3570222" cy="2212769"/>
            <a:chOff x="0" y="0"/>
            <a:chExt cx="940305" cy="582787"/>
          </a:xfrm>
        </p:grpSpPr>
        <p:sp>
          <p:nvSpPr>
            <p:cNvPr name="Freeform 6" id="6"/>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7" id="7"/>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808318">
            <a:off x="16102917" y="9138849"/>
            <a:ext cx="3570222" cy="2212769"/>
            <a:chOff x="0" y="0"/>
            <a:chExt cx="940305" cy="582787"/>
          </a:xfrm>
        </p:grpSpPr>
        <p:sp>
          <p:nvSpPr>
            <p:cNvPr name="Freeform 9" id="9"/>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10" id="10"/>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443820">
            <a:off x="1354766" y="3662106"/>
            <a:ext cx="2703263" cy="2703263"/>
          </a:xfrm>
          <a:custGeom>
            <a:avLst/>
            <a:gdLst/>
            <a:ahLst/>
            <a:cxnLst/>
            <a:rect r="r" b="b" t="t" l="l"/>
            <a:pathLst>
              <a:path h="2703263" w="2703263">
                <a:moveTo>
                  <a:pt x="0" y="0"/>
                </a:moveTo>
                <a:lnTo>
                  <a:pt x="2703263" y="0"/>
                </a:lnTo>
                <a:lnTo>
                  <a:pt x="2703263" y="2703263"/>
                </a:lnTo>
                <a:lnTo>
                  <a:pt x="0" y="2703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10800000">
            <a:off x="14365133"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4" id="14"/>
          <p:cNvGrpSpPr/>
          <p:nvPr/>
        </p:nvGrpSpPr>
        <p:grpSpPr>
          <a:xfrm rot="-192527">
            <a:off x="6101279" y="1149326"/>
            <a:ext cx="6085441" cy="933693"/>
            <a:chOff x="0" y="0"/>
            <a:chExt cx="1602750" cy="245911"/>
          </a:xfrm>
        </p:grpSpPr>
        <p:sp>
          <p:nvSpPr>
            <p:cNvPr name="Freeform 15" id="15"/>
            <p:cNvSpPr/>
            <p:nvPr/>
          </p:nvSpPr>
          <p:spPr>
            <a:xfrm flipH="false" flipV="false" rot="0">
              <a:off x="0" y="0"/>
              <a:ext cx="1602750" cy="245911"/>
            </a:xfrm>
            <a:custGeom>
              <a:avLst/>
              <a:gdLst/>
              <a:ahLst/>
              <a:cxnLst/>
              <a:rect r="r" b="b" t="t" l="l"/>
              <a:pathLst>
                <a:path h="245911" w="1602750">
                  <a:moveTo>
                    <a:pt x="0" y="0"/>
                  </a:moveTo>
                  <a:lnTo>
                    <a:pt x="1602750" y="0"/>
                  </a:lnTo>
                  <a:lnTo>
                    <a:pt x="1602750" y="245911"/>
                  </a:lnTo>
                  <a:lnTo>
                    <a:pt x="0" y="245911"/>
                  </a:lnTo>
                  <a:close/>
                </a:path>
              </a:pathLst>
            </a:custGeom>
            <a:solidFill>
              <a:srgbClr val="C1FF72"/>
            </a:solidFill>
          </p:spPr>
        </p:sp>
        <p:sp>
          <p:nvSpPr>
            <p:cNvPr name="TextBox 16" id="16"/>
            <p:cNvSpPr txBox="true"/>
            <p:nvPr/>
          </p:nvSpPr>
          <p:spPr>
            <a:xfrm>
              <a:off x="0" y="-38100"/>
              <a:ext cx="1602750" cy="284011"/>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4143238" y="8984707"/>
            <a:ext cx="10001524" cy="497507"/>
          </a:xfrm>
          <a:prstGeom prst="rect">
            <a:avLst/>
          </a:prstGeom>
        </p:spPr>
        <p:txBody>
          <a:bodyPr anchor="t" rtlCol="false" tIns="0" lIns="0" bIns="0" rIns="0">
            <a:spAutoFit/>
          </a:bodyPr>
          <a:lstStyle/>
          <a:p>
            <a:pPr algn="ctr">
              <a:lnSpc>
                <a:spcPts val="3468"/>
              </a:lnSpc>
            </a:pPr>
            <a:r>
              <a:rPr lang="en-US" sz="3612" b="true">
                <a:solidFill>
                  <a:srgbClr val="FFFFFF"/>
                </a:solidFill>
                <a:latin typeface="Poppins Bold"/>
                <a:ea typeface="Poppins Bold"/>
                <a:cs typeface="Poppins Bold"/>
                <a:sym typeface="Poppins Bold"/>
              </a:rPr>
              <a:t>Test Your Knowledge and Have Fun!</a:t>
            </a:r>
          </a:p>
        </p:txBody>
      </p:sp>
      <p:sp>
        <p:nvSpPr>
          <p:cNvPr name="TextBox 18" id="18"/>
          <p:cNvSpPr txBox="true"/>
          <p:nvPr/>
        </p:nvSpPr>
        <p:spPr>
          <a:xfrm rot="-443820">
            <a:off x="1967067" y="4334854"/>
            <a:ext cx="1528064" cy="1738300"/>
          </a:xfrm>
          <a:prstGeom prst="rect">
            <a:avLst/>
          </a:prstGeom>
        </p:spPr>
        <p:txBody>
          <a:bodyPr anchor="t" rtlCol="false" tIns="0" lIns="0" bIns="0" rIns="0">
            <a:spAutoFit/>
          </a:bodyPr>
          <a:lstStyle/>
          <a:p>
            <a:pPr algn="ctr" marL="0" indent="0" lvl="0">
              <a:lnSpc>
                <a:spcPts val="6565"/>
              </a:lnSpc>
            </a:pPr>
            <a:r>
              <a:rPr lang="en-US" sz="7634">
                <a:solidFill>
                  <a:srgbClr val="6E2AF5"/>
                </a:solidFill>
                <a:latin typeface="Extenda 30 Deca"/>
                <a:ea typeface="Extenda 30 Deca"/>
                <a:cs typeface="Extenda 30 Deca"/>
                <a:sym typeface="Extenda 30 Deca"/>
              </a:rPr>
              <a:t>SEE YOU NEXT</a:t>
            </a:r>
          </a:p>
        </p:txBody>
      </p:sp>
      <p:sp>
        <p:nvSpPr>
          <p:cNvPr name="TextBox 19" id="19"/>
          <p:cNvSpPr txBox="true"/>
          <p:nvPr/>
        </p:nvSpPr>
        <p:spPr>
          <a:xfrm rot="-218998">
            <a:off x="6262026" y="1401671"/>
            <a:ext cx="5766373"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Trivia Quiz Presentation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Freeform 2" id="2"/>
          <p:cNvSpPr/>
          <p:nvPr/>
        </p:nvSpPr>
        <p:spPr>
          <a:xfrm flipH="false" flipV="false" rot="0">
            <a:off x="1389454" y="1028700"/>
            <a:ext cx="6831511" cy="8617732"/>
          </a:xfrm>
          <a:custGeom>
            <a:avLst/>
            <a:gdLst/>
            <a:ahLst/>
            <a:cxnLst/>
            <a:rect r="r" b="b" t="t" l="l"/>
            <a:pathLst>
              <a:path h="8617732" w="6831511">
                <a:moveTo>
                  <a:pt x="0" y="0"/>
                </a:moveTo>
                <a:lnTo>
                  <a:pt x="6831512" y="0"/>
                </a:lnTo>
                <a:lnTo>
                  <a:pt x="6831512" y="8617732"/>
                </a:lnTo>
                <a:lnTo>
                  <a:pt x="0" y="8617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080233" y="4380405"/>
            <a:ext cx="957161" cy="957161"/>
          </a:xfrm>
          <a:custGeom>
            <a:avLst/>
            <a:gdLst/>
            <a:ahLst/>
            <a:cxnLst/>
            <a:rect r="r" b="b" t="t" l="l"/>
            <a:pathLst>
              <a:path h="957161" w="957161">
                <a:moveTo>
                  <a:pt x="0" y="0"/>
                </a:moveTo>
                <a:lnTo>
                  <a:pt x="957162" y="0"/>
                </a:lnTo>
                <a:lnTo>
                  <a:pt x="957162" y="957161"/>
                </a:lnTo>
                <a:lnTo>
                  <a:pt x="0" y="9571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2808318">
            <a:off x="-1477286" y="-758931"/>
            <a:ext cx="3570222" cy="2212769"/>
            <a:chOff x="0" y="0"/>
            <a:chExt cx="940305" cy="582787"/>
          </a:xfrm>
        </p:grpSpPr>
        <p:sp>
          <p:nvSpPr>
            <p:cNvPr name="Freeform 5" id="5"/>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6" id="6"/>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2808318">
            <a:off x="16102917" y="9138849"/>
            <a:ext cx="3570222" cy="2212769"/>
            <a:chOff x="0" y="0"/>
            <a:chExt cx="940305" cy="582787"/>
          </a:xfrm>
        </p:grpSpPr>
        <p:sp>
          <p:nvSpPr>
            <p:cNvPr name="Freeform 8" id="8"/>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9" id="9"/>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10800000">
            <a:off x="14365133"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8552590" y="2963228"/>
            <a:ext cx="8706710" cy="2215532"/>
          </a:xfrm>
          <a:prstGeom prst="rect">
            <a:avLst/>
          </a:prstGeom>
        </p:spPr>
        <p:txBody>
          <a:bodyPr anchor="t" rtlCol="false" tIns="0" lIns="0" bIns="0" rIns="0">
            <a:spAutoFit/>
          </a:bodyPr>
          <a:lstStyle/>
          <a:p>
            <a:pPr algn="l" marL="0" indent="0" lvl="0">
              <a:lnSpc>
                <a:spcPts val="15365"/>
              </a:lnSpc>
            </a:pPr>
            <a:r>
              <a:rPr lang="en-US" sz="19449">
                <a:solidFill>
                  <a:srgbClr val="FFFFFF"/>
                </a:solidFill>
                <a:latin typeface="Extenda 30 Deca"/>
                <a:ea typeface="Extenda 30 Deca"/>
                <a:cs typeface="Extenda 30 Deca"/>
                <a:sym typeface="Extenda 30 Deca"/>
              </a:rPr>
              <a:t>ABOUT TRIVIA QUIZ</a:t>
            </a:r>
          </a:p>
        </p:txBody>
      </p:sp>
      <p:sp>
        <p:nvSpPr>
          <p:cNvPr name="TextBox 13" id="13"/>
          <p:cNvSpPr txBox="true"/>
          <p:nvPr/>
        </p:nvSpPr>
        <p:spPr>
          <a:xfrm rot="0">
            <a:off x="8552590" y="4770420"/>
            <a:ext cx="8411165" cy="1711325"/>
          </a:xfrm>
          <a:prstGeom prst="rect">
            <a:avLst/>
          </a:prstGeom>
        </p:spPr>
        <p:txBody>
          <a:bodyPr anchor="t" rtlCol="false" tIns="0" lIns="0" bIns="0" rIns="0">
            <a:spAutoFit/>
          </a:bodyPr>
          <a:lstStyle/>
          <a:p>
            <a:pPr algn="l" marL="0" indent="0" lvl="0">
              <a:lnSpc>
                <a:spcPts val="3400"/>
              </a:lnSpc>
              <a:spcBef>
                <a:spcPct val="0"/>
              </a:spcBef>
            </a:pPr>
            <a:r>
              <a:rPr lang="en-US" sz="2000" strike="noStrike" u="none">
                <a:solidFill>
                  <a:srgbClr val="FFFFFF">
                    <a:alpha val="80000"/>
                  </a:srgbClr>
                </a:solidFill>
                <a:latin typeface="Poppins"/>
                <a:ea typeface="Poppins"/>
                <a:cs typeface="Poppins"/>
                <a:sym typeface="Poppins"/>
              </a:rPr>
              <a:t>Lorem ipsum dolor sit amet, consectetur adipiscing elit. Sed at ipsum vitae lacus lobortis lacinia. Donec tristique arcu massa, at pharetra tortor feugiat non. Etiam vehicula hendrerit aliquet. Donec sed nulla dapibus</a:t>
            </a:r>
          </a:p>
        </p:txBody>
      </p:sp>
      <p:sp>
        <p:nvSpPr>
          <p:cNvPr name="TextBox 14" id="14"/>
          <p:cNvSpPr txBox="true"/>
          <p:nvPr/>
        </p:nvSpPr>
        <p:spPr>
          <a:xfrm rot="0">
            <a:off x="8552590" y="6743530"/>
            <a:ext cx="8411165" cy="1711325"/>
          </a:xfrm>
          <a:prstGeom prst="rect">
            <a:avLst/>
          </a:prstGeom>
        </p:spPr>
        <p:txBody>
          <a:bodyPr anchor="t" rtlCol="false" tIns="0" lIns="0" bIns="0" rIns="0">
            <a:spAutoFit/>
          </a:bodyPr>
          <a:lstStyle/>
          <a:p>
            <a:pPr algn="l" marL="0" indent="0" lvl="0">
              <a:lnSpc>
                <a:spcPts val="3400"/>
              </a:lnSpc>
              <a:spcBef>
                <a:spcPct val="0"/>
              </a:spcBef>
            </a:pPr>
            <a:r>
              <a:rPr lang="en-US" sz="2000" strike="noStrike" u="none">
                <a:solidFill>
                  <a:srgbClr val="FFFFFF">
                    <a:alpha val="80000"/>
                  </a:srgbClr>
                </a:solidFill>
                <a:latin typeface="Poppins"/>
                <a:ea typeface="Poppins"/>
                <a:cs typeface="Poppins"/>
                <a:sym typeface="Poppins"/>
              </a:rPr>
              <a:t>Lorem ipsum dolor sit amet, consectetur adipiscing elit. Sed at ipsum vitae lacus lobortis lacinia. Donec tristique arcu massa, at pharetra tortor feugiat non. Etiam vehicula hendrerit aliquet. Donec sed nulla dapibus</a:t>
            </a:r>
          </a:p>
        </p:txBody>
      </p:sp>
      <p:sp>
        <p:nvSpPr>
          <p:cNvPr name="Freeform 15" id="15"/>
          <p:cNvSpPr/>
          <p:nvPr/>
        </p:nvSpPr>
        <p:spPr>
          <a:xfrm flipH="false" flipV="false" rot="0">
            <a:off x="15243757" y="9098788"/>
            <a:ext cx="957161" cy="957161"/>
          </a:xfrm>
          <a:custGeom>
            <a:avLst/>
            <a:gdLst/>
            <a:ahLst/>
            <a:cxnLst/>
            <a:rect r="r" b="b" t="t" l="l"/>
            <a:pathLst>
              <a:path h="957161" w="957161">
                <a:moveTo>
                  <a:pt x="0" y="0"/>
                </a:moveTo>
                <a:lnTo>
                  <a:pt x="957161" y="0"/>
                </a:lnTo>
                <a:lnTo>
                  <a:pt x="957161" y="957162"/>
                </a:lnTo>
                <a:lnTo>
                  <a:pt x="0" y="9571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TextBox 2" id="2"/>
          <p:cNvSpPr txBox="true"/>
          <p:nvPr/>
        </p:nvSpPr>
        <p:spPr>
          <a:xfrm rot="0">
            <a:off x="3917445" y="2743599"/>
            <a:ext cx="10608223" cy="4065039"/>
          </a:xfrm>
          <a:prstGeom prst="rect">
            <a:avLst/>
          </a:prstGeom>
        </p:spPr>
        <p:txBody>
          <a:bodyPr anchor="t" rtlCol="false" tIns="0" lIns="0" bIns="0" rIns="0">
            <a:spAutoFit/>
          </a:bodyPr>
          <a:lstStyle/>
          <a:p>
            <a:pPr algn="ctr" marL="0" indent="0" lvl="0">
              <a:lnSpc>
                <a:spcPts val="28234"/>
              </a:lnSpc>
            </a:pPr>
            <a:r>
              <a:rPr lang="en-US" sz="35740">
                <a:solidFill>
                  <a:srgbClr val="FFFFFF"/>
                </a:solidFill>
                <a:latin typeface="Extenda 30 Deca"/>
                <a:ea typeface="Extenda 30 Deca"/>
                <a:cs typeface="Extenda 30 Deca"/>
                <a:sym typeface="Extenda 30 Deca"/>
              </a:rPr>
              <a:t>QUESTION 1</a:t>
            </a:r>
          </a:p>
        </p:txBody>
      </p:sp>
      <p:sp>
        <p:nvSpPr>
          <p:cNvPr name="Freeform 3" id="3"/>
          <p:cNvSpPr/>
          <p:nvPr/>
        </p:nvSpPr>
        <p:spPr>
          <a:xfrm flipH="false" flipV="false" rot="0">
            <a:off x="2391905" y="4839196"/>
            <a:ext cx="957161" cy="957161"/>
          </a:xfrm>
          <a:custGeom>
            <a:avLst/>
            <a:gdLst/>
            <a:ahLst/>
            <a:cxnLst/>
            <a:rect r="r" b="b" t="t" l="l"/>
            <a:pathLst>
              <a:path h="957161" w="957161">
                <a:moveTo>
                  <a:pt x="0" y="0"/>
                </a:moveTo>
                <a:lnTo>
                  <a:pt x="957161" y="0"/>
                </a:lnTo>
                <a:lnTo>
                  <a:pt x="957161" y="957162"/>
                </a:lnTo>
                <a:lnTo>
                  <a:pt x="0" y="9571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902405" y="2406154"/>
            <a:ext cx="957161" cy="957161"/>
          </a:xfrm>
          <a:custGeom>
            <a:avLst/>
            <a:gdLst/>
            <a:ahLst/>
            <a:cxnLst/>
            <a:rect r="r" b="b" t="t" l="l"/>
            <a:pathLst>
              <a:path h="957161" w="957161">
                <a:moveTo>
                  <a:pt x="0" y="0"/>
                </a:moveTo>
                <a:lnTo>
                  <a:pt x="957161" y="0"/>
                </a:lnTo>
                <a:lnTo>
                  <a:pt x="957161"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2808318">
            <a:off x="-1477286" y="-758931"/>
            <a:ext cx="3570222" cy="2212769"/>
            <a:chOff x="0" y="0"/>
            <a:chExt cx="940305" cy="582787"/>
          </a:xfrm>
        </p:grpSpPr>
        <p:sp>
          <p:nvSpPr>
            <p:cNvPr name="Freeform 6" id="6"/>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7" id="7"/>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808318">
            <a:off x="16102917" y="9138849"/>
            <a:ext cx="3570222" cy="2212769"/>
            <a:chOff x="0" y="0"/>
            <a:chExt cx="940305" cy="582787"/>
          </a:xfrm>
        </p:grpSpPr>
        <p:sp>
          <p:nvSpPr>
            <p:cNvPr name="Freeform 9" id="9"/>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10" id="10"/>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10800000">
            <a:off x="13786130"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192527">
            <a:off x="1830195" y="7281896"/>
            <a:ext cx="2719316" cy="933693"/>
            <a:chOff x="0" y="0"/>
            <a:chExt cx="716198" cy="245911"/>
          </a:xfrm>
        </p:grpSpPr>
        <p:sp>
          <p:nvSpPr>
            <p:cNvPr name="Freeform 13" id="13"/>
            <p:cNvSpPr/>
            <p:nvPr/>
          </p:nvSpPr>
          <p:spPr>
            <a:xfrm flipH="false" flipV="false" rot="0">
              <a:off x="0" y="0"/>
              <a:ext cx="716198" cy="245911"/>
            </a:xfrm>
            <a:custGeom>
              <a:avLst/>
              <a:gdLst/>
              <a:ahLst/>
              <a:cxnLst/>
              <a:rect r="r" b="b" t="t" l="l"/>
              <a:pathLst>
                <a:path h="245911" w="716198">
                  <a:moveTo>
                    <a:pt x="0" y="0"/>
                  </a:moveTo>
                  <a:lnTo>
                    <a:pt x="716198" y="0"/>
                  </a:lnTo>
                  <a:lnTo>
                    <a:pt x="716198" y="245911"/>
                  </a:lnTo>
                  <a:lnTo>
                    <a:pt x="0" y="245911"/>
                  </a:lnTo>
                  <a:close/>
                </a:path>
              </a:pathLst>
            </a:custGeom>
            <a:solidFill>
              <a:srgbClr val="C1FF72"/>
            </a:solidFill>
          </p:spPr>
        </p:sp>
        <p:sp>
          <p:nvSpPr>
            <p:cNvPr name="TextBox 14" id="14"/>
            <p:cNvSpPr txBox="true"/>
            <p:nvPr/>
          </p:nvSpPr>
          <p:spPr>
            <a:xfrm>
              <a:off x="0" y="-38100"/>
              <a:ext cx="716198" cy="284011"/>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3062127" y="5843983"/>
            <a:ext cx="12318858" cy="497507"/>
          </a:xfrm>
          <a:prstGeom prst="rect">
            <a:avLst/>
          </a:prstGeom>
        </p:spPr>
        <p:txBody>
          <a:bodyPr anchor="t" rtlCol="false" tIns="0" lIns="0" bIns="0" rIns="0">
            <a:spAutoFit/>
          </a:bodyPr>
          <a:lstStyle/>
          <a:p>
            <a:pPr algn="ctr">
              <a:lnSpc>
                <a:spcPts val="3468"/>
              </a:lnSpc>
            </a:pPr>
            <a:r>
              <a:rPr lang="en-US" sz="3612" b="true">
                <a:solidFill>
                  <a:srgbClr val="FFFFFF"/>
                </a:solidFill>
                <a:latin typeface="Poppins Bold"/>
                <a:ea typeface="Poppins Bold"/>
                <a:cs typeface="Poppins Bold"/>
                <a:sym typeface="Poppins Bold"/>
              </a:rPr>
              <a:t>Which country has the most islands in the world?</a:t>
            </a:r>
          </a:p>
        </p:txBody>
      </p:sp>
      <p:sp>
        <p:nvSpPr>
          <p:cNvPr name="TextBox 16" id="16"/>
          <p:cNvSpPr txBox="true"/>
          <p:nvPr/>
        </p:nvSpPr>
        <p:spPr>
          <a:xfrm rot="-218998">
            <a:off x="2102002" y="7540139"/>
            <a:ext cx="2315911"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Canada</a:t>
            </a:r>
          </a:p>
        </p:txBody>
      </p:sp>
      <p:grpSp>
        <p:nvGrpSpPr>
          <p:cNvPr name="Group 17" id="17"/>
          <p:cNvGrpSpPr/>
          <p:nvPr/>
        </p:nvGrpSpPr>
        <p:grpSpPr>
          <a:xfrm rot="-192527">
            <a:off x="1054042" y="7372859"/>
            <a:ext cx="1007676" cy="933693"/>
            <a:chOff x="0" y="0"/>
            <a:chExt cx="265396" cy="245911"/>
          </a:xfrm>
        </p:grpSpPr>
        <p:sp>
          <p:nvSpPr>
            <p:cNvPr name="Freeform 18" id="18"/>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19" id="19"/>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218998">
            <a:off x="1254345" y="7565392"/>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A</a:t>
            </a:r>
          </a:p>
        </p:txBody>
      </p:sp>
      <p:grpSp>
        <p:nvGrpSpPr>
          <p:cNvPr name="Group 21" id="21"/>
          <p:cNvGrpSpPr/>
          <p:nvPr/>
        </p:nvGrpSpPr>
        <p:grpSpPr>
          <a:xfrm rot="-2707">
            <a:off x="5931855" y="7442250"/>
            <a:ext cx="2719316" cy="933693"/>
            <a:chOff x="0" y="0"/>
            <a:chExt cx="716198" cy="245911"/>
          </a:xfrm>
        </p:grpSpPr>
        <p:sp>
          <p:nvSpPr>
            <p:cNvPr name="Freeform 22" id="22"/>
            <p:cNvSpPr/>
            <p:nvPr/>
          </p:nvSpPr>
          <p:spPr>
            <a:xfrm flipH="false" flipV="false" rot="0">
              <a:off x="0" y="0"/>
              <a:ext cx="716198" cy="245911"/>
            </a:xfrm>
            <a:custGeom>
              <a:avLst/>
              <a:gdLst/>
              <a:ahLst/>
              <a:cxnLst/>
              <a:rect r="r" b="b" t="t" l="l"/>
              <a:pathLst>
                <a:path h="245911" w="716198">
                  <a:moveTo>
                    <a:pt x="0" y="0"/>
                  </a:moveTo>
                  <a:lnTo>
                    <a:pt x="716198" y="0"/>
                  </a:lnTo>
                  <a:lnTo>
                    <a:pt x="716198" y="245911"/>
                  </a:lnTo>
                  <a:lnTo>
                    <a:pt x="0" y="245911"/>
                  </a:lnTo>
                  <a:close/>
                </a:path>
              </a:pathLst>
            </a:custGeom>
            <a:solidFill>
              <a:srgbClr val="C1FF72"/>
            </a:solidFill>
          </p:spPr>
        </p:sp>
        <p:sp>
          <p:nvSpPr>
            <p:cNvPr name="TextBox 23" id="23"/>
            <p:cNvSpPr txBox="true"/>
            <p:nvPr/>
          </p:nvSpPr>
          <p:spPr>
            <a:xfrm>
              <a:off x="0" y="-38100"/>
              <a:ext cx="716198" cy="284011"/>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29178">
            <a:off x="6202181" y="7704324"/>
            <a:ext cx="2315911"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Sweden</a:t>
            </a:r>
          </a:p>
        </p:txBody>
      </p:sp>
      <p:grpSp>
        <p:nvGrpSpPr>
          <p:cNvPr name="Group 25" id="25"/>
          <p:cNvGrpSpPr/>
          <p:nvPr/>
        </p:nvGrpSpPr>
        <p:grpSpPr>
          <a:xfrm rot="-2707">
            <a:off x="5153169" y="7443009"/>
            <a:ext cx="1007676" cy="933693"/>
            <a:chOff x="0" y="0"/>
            <a:chExt cx="265396" cy="245911"/>
          </a:xfrm>
        </p:grpSpPr>
        <p:sp>
          <p:nvSpPr>
            <p:cNvPr name="Freeform 26" id="26"/>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27" id="27"/>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29178">
            <a:off x="5351897" y="7635600"/>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B</a:t>
            </a:r>
          </a:p>
        </p:txBody>
      </p:sp>
      <p:grpSp>
        <p:nvGrpSpPr>
          <p:cNvPr name="Group 29" id="29"/>
          <p:cNvGrpSpPr/>
          <p:nvPr/>
        </p:nvGrpSpPr>
        <p:grpSpPr>
          <a:xfrm rot="-192527">
            <a:off x="9945227" y="7186197"/>
            <a:ext cx="3061017" cy="933693"/>
            <a:chOff x="0" y="0"/>
            <a:chExt cx="806194" cy="245911"/>
          </a:xfrm>
        </p:grpSpPr>
        <p:sp>
          <p:nvSpPr>
            <p:cNvPr name="Freeform 30" id="30"/>
            <p:cNvSpPr/>
            <p:nvPr/>
          </p:nvSpPr>
          <p:spPr>
            <a:xfrm flipH="false" flipV="false" rot="0">
              <a:off x="0" y="0"/>
              <a:ext cx="806194" cy="245911"/>
            </a:xfrm>
            <a:custGeom>
              <a:avLst/>
              <a:gdLst/>
              <a:ahLst/>
              <a:cxnLst/>
              <a:rect r="r" b="b" t="t" l="l"/>
              <a:pathLst>
                <a:path h="245911" w="806194">
                  <a:moveTo>
                    <a:pt x="0" y="0"/>
                  </a:moveTo>
                  <a:lnTo>
                    <a:pt x="806194" y="0"/>
                  </a:lnTo>
                  <a:lnTo>
                    <a:pt x="806194" y="245911"/>
                  </a:lnTo>
                  <a:lnTo>
                    <a:pt x="0" y="245911"/>
                  </a:lnTo>
                  <a:close/>
                </a:path>
              </a:pathLst>
            </a:custGeom>
            <a:solidFill>
              <a:srgbClr val="C1FF72"/>
            </a:solidFill>
          </p:spPr>
        </p:sp>
        <p:sp>
          <p:nvSpPr>
            <p:cNvPr name="TextBox 31" id="31"/>
            <p:cNvSpPr txBox="true"/>
            <p:nvPr/>
          </p:nvSpPr>
          <p:spPr>
            <a:xfrm>
              <a:off x="0" y="-38100"/>
              <a:ext cx="806194" cy="284011"/>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218998">
            <a:off x="10217012" y="7444920"/>
            <a:ext cx="2601269"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Philippines</a:t>
            </a:r>
          </a:p>
        </p:txBody>
      </p:sp>
      <p:grpSp>
        <p:nvGrpSpPr>
          <p:cNvPr name="Group 33" id="33"/>
          <p:cNvGrpSpPr/>
          <p:nvPr/>
        </p:nvGrpSpPr>
        <p:grpSpPr>
          <a:xfrm rot="-192527">
            <a:off x="9169342" y="7286723"/>
            <a:ext cx="1007676" cy="933693"/>
            <a:chOff x="0" y="0"/>
            <a:chExt cx="265396" cy="245911"/>
          </a:xfrm>
        </p:grpSpPr>
        <p:sp>
          <p:nvSpPr>
            <p:cNvPr name="Freeform 34" id="34"/>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35" id="35"/>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218998">
            <a:off x="9369785" y="7479252"/>
            <a:ext cx="610707" cy="610068"/>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C</a:t>
            </a:r>
          </a:p>
        </p:txBody>
      </p:sp>
      <p:grpSp>
        <p:nvGrpSpPr>
          <p:cNvPr name="Group 37" id="37"/>
          <p:cNvGrpSpPr/>
          <p:nvPr/>
        </p:nvGrpSpPr>
        <p:grpSpPr>
          <a:xfrm rot="-2707">
            <a:off x="14304330" y="7356209"/>
            <a:ext cx="2480401" cy="933693"/>
            <a:chOff x="0" y="0"/>
            <a:chExt cx="653274" cy="245911"/>
          </a:xfrm>
        </p:grpSpPr>
        <p:sp>
          <p:nvSpPr>
            <p:cNvPr name="Freeform 38" id="38"/>
            <p:cNvSpPr/>
            <p:nvPr/>
          </p:nvSpPr>
          <p:spPr>
            <a:xfrm flipH="false" flipV="false" rot="0">
              <a:off x="0" y="0"/>
              <a:ext cx="653274" cy="245911"/>
            </a:xfrm>
            <a:custGeom>
              <a:avLst/>
              <a:gdLst/>
              <a:ahLst/>
              <a:cxnLst/>
              <a:rect r="r" b="b" t="t" l="l"/>
              <a:pathLst>
                <a:path h="245911" w="653274">
                  <a:moveTo>
                    <a:pt x="0" y="0"/>
                  </a:moveTo>
                  <a:lnTo>
                    <a:pt x="653274" y="0"/>
                  </a:lnTo>
                  <a:lnTo>
                    <a:pt x="653274" y="245911"/>
                  </a:lnTo>
                  <a:lnTo>
                    <a:pt x="0" y="245911"/>
                  </a:lnTo>
                  <a:close/>
                </a:path>
              </a:pathLst>
            </a:custGeom>
            <a:solidFill>
              <a:srgbClr val="C1FF72"/>
            </a:solidFill>
          </p:spPr>
        </p:sp>
        <p:sp>
          <p:nvSpPr>
            <p:cNvPr name="TextBox 39" id="39"/>
            <p:cNvSpPr txBox="true"/>
            <p:nvPr/>
          </p:nvSpPr>
          <p:spPr>
            <a:xfrm>
              <a:off x="0" y="-38100"/>
              <a:ext cx="653274" cy="284011"/>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29178">
            <a:off x="14574661" y="7619395"/>
            <a:ext cx="2031725"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Japan</a:t>
            </a:r>
          </a:p>
        </p:txBody>
      </p:sp>
      <p:grpSp>
        <p:nvGrpSpPr>
          <p:cNvPr name="Group 41" id="41"/>
          <p:cNvGrpSpPr/>
          <p:nvPr/>
        </p:nvGrpSpPr>
        <p:grpSpPr>
          <a:xfrm rot="-2707">
            <a:off x="13525644" y="7356874"/>
            <a:ext cx="1007676" cy="933693"/>
            <a:chOff x="0" y="0"/>
            <a:chExt cx="265396" cy="245911"/>
          </a:xfrm>
        </p:grpSpPr>
        <p:sp>
          <p:nvSpPr>
            <p:cNvPr name="Freeform 42" id="42"/>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43" id="43"/>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44" id="44"/>
          <p:cNvSpPr txBox="true"/>
          <p:nvPr/>
        </p:nvSpPr>
        <p:spPr>
          <a:xfrm rot="-29178">
            <a:off x="13724372" y="7549464"/>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D</a:t>
            </a:r>
          </a:p>
        </p:txBody>
      </p:sp>
      <p:sp>
        <p:nvSpPr>
          <p:cNvPr name="Freeform 45" id="45"/>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TextBox 2" id="2"/>
          <p:cNvSpPr txBox="true"/>
          <p:nvPr/>
        </p:nvSpPr>
        <p:spPr>
          <a:xfrm rot="0">
            <a:off x="3917445" y="2743599"/>
            <a:ext cx="10608223" cy="4065039"/>
          </a:xfrm>
          <a:prstGeom prst="rect">
            <a:avLst/>
          </a:prstGeom>
        </p:spPr>
        <p:txBody>
          <a:bodyPr anchor="t" rtlCol="false" tIns="0" lIns="0" bIns="0" rIns="0">
            <a:spAutoFit/>
          </a:bodyPr>
          <a:lstStyle/>
          <a:p>
            <a:pPr algn="ctr" marL="0" indent="0" lvl="0">
              <a:lnSpc>
                <a:spcPts val="28234"/>
              </a:lnSpc>
            </a:pPr>
            <a:r>
              <a:rPr lang="en-US" sz="35740">
                <a:solidFill>
                  <a:srgbClr val="FFFFFF"/>
                </a:solidFill>
                <a:latin typeface="Extenda 30 Deca"/>
                <a:ea typeface="Extenda 30 Deca"/>
                <a:cs typeface="Extenda 30 Deca"/>
                <a:sym typeface="Extenda 30 Deca"/>
              </a:rPr>
              <a:t>ANSWER 1</a:t>
            </a:r>
          </a:p>
        </p:txBody>
      </p:sp>
      <p:sp>
        <p:nvSpPr>
          <p:cNvPr name="Freeform 3" id="3"/>
          <p:cNvSpPr/>
          <p:nvPr/>
        </p:nvSpPr>
        <p:spPr>
          <a:xfrm flipH="false" flipV="false" rot="0">
            <a:off x="1280687" y="4085556"/>
            <a:ext cx="957161" cy="957161"/>
          </a:xfrm>
          <a:custGeom>
            <a:avLst/>
            <a:gdLst/>
            <a:ahLst/>
            <a:cxnLst/>
            <a:rect r="r" b="b" t="t" l="l"/>
            <a:pathLst>
              <a:path h="957161" w="957161">
                <a:moveTo>
                  <a:pt x="0" y="0"/>
                </a:moveTo>
                <a:lnTo>
                  <a:pt x="957162" y="0"/>
                </a:lnTo>
                <a:lnTo>
                  <a:pt x="957162"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302139" y="3316509"/>
            <a:ext cx="957161" cy="957161"/>
          </a:xfrm>
          <a:custGeom>
            <a:avLst/>
            <a:gdLst/>
            <a:ahLst/>
            <a:cxnLst/>
            <a:rect r="r" b="b" t="t" l="l"/>
            <a:pathLst>
              <a:path h="957161" w="957161">
                <a:moveTo>
                  <a:pt x="0" y="0"/>
                </a:moveTo>
                <a:lnTo>
                  <a:pt x="957161" y="0"/>
                </a:lnTo>
                <a:lnTo>
                  <a:pt x="957161"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2808318">
            <a:off x="-1477286" y="-758931"/>
            <a:ext cx="3570222" cy="2212769"/>
            <a:chOff x="0" y="0"/>
            <a:chExt cx="940305" cy="582787"/>
          </a:xfrm>
        </p:grpSpPr>
        <p:sp>
          <p:nvSpPr>
            <p:cNvPr name="Freeform 6" id="6"/>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7" id="7"/>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808318">
            <a:off x="16102917" y="9138849"/>
            <a:ext cx="3570222" cy="2212769"/>
            <a:chOff x="0" y="0"/>
            <a:chExt cx="940305" cy="582787"/>
          </a:xfrm>
        </p:grpSpPr>
        <p:sp>
          <p:nvSpPr>
            <p:cNvPr name="Freeform 9" id="9"/>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10" id="10"/>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10800000">
            <a:off x="13786130"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062127" y="5935018"/>
            <a:ext cx="12318858" cy="497507"/>
          </a:xfrm>
          <a:prstGeom prst="rect">
            <a:avLst/>
          </a:prstGeom>
        </p:spPr>
        <p:txBody>
          <a:bodyPr anchor="t" rtlCol="false" tIns="0" lIns="0" bIns="0" rIns="0">
            <a:spAutoFit/>
          </a:bodyPr>
          <a:lstStyle/>
          <a:p>
            <a:pPr algn="ctr">
              <a:lnSpc>
                <a:spcPts val="3468"/>
              </a:lnSpc>
            </a:pPr>
            <a:r>
              <a:rPr lang="en-US" sz="3612" b="true">
                <a:solidFill>
                  <a:srgbClr val="FFFFFF"/>
                </a:solidFill>
                <a:latin typeface="Poppins Bold"/>
                <a:ea typeface="Poppins Bold"/>
                <a:cs typeface="Poppins Bold"/>
                <a:sym typeface="Poppins Bold"/>
              </a:rPr>
              <a:t>Which country has the most islands in the world?</a:t>
            </a:r>
          </a:p>
        </p:txBody>
      </p:sp>
      <p:grpSp>
        <p:nvGrpSpPr>
          <p:cNvPr name="Group 13" id="13"/>
          <p:cNvGrpSpPr/>
          <p:nvPr/>
        </p:nvGrpSpPr>
        <p:grpSpPr>
          <a:xfrm rot="-2707">
            <a:off x="7657824" y="7082145"/>
            <a:ext cx="4382373" cy="1504714"/>
            <a:chOff x="0" y="0"/>
            <a:chExt cx="716198" cy="245911"/>
          </a:xfrm>
        </p:grpSpPr>
        <p:sp>
          <p:nvSpPr>
            <p:cNvPr name="Freeform 14" id="14"/>
            <p:cNvSpPr/>
            <p:nvPr/>
          </p:nvSpPr>
          <p:spPr>
            <a:xfrm flipH="false" flipV="false" rot="0">
              <a:off x="0" y="0"/>
              <a:ext cx="716198" cy="245911"/>
            </a:xfrm>
            <a:custGeom>
              <a:avLst/>
              <a:gdLst/>
              <a:ahLst/>
              <a:cxnLst/>
              <a:rect r="r" b="b" t="t" l="l"/>
              <a:pathLst>
                <a:path h="245911" w="716198">
                  <a:moveTo>
                    <a:pt x="0" y="0"/>
                  </a:moveTo>
                  <a:lnTo>
                    <a:pt x="716198" y="0"/>
                  </a:lnTo>
                  <a:lnTo>
                    <a:pt x="716198" y="245911"/>
                  </a:lnTo>
                  <a:lnTo>
                    <a:pt x="0" y="245911"/>
                  </a:lnTo>
                  <a:close/>
                </a:path>
              </a:pathLst>
            </a:custGeom>
            <a:solidFill>
              <a:srgbClr val="C1FF72"/>
            </a:solidFill>
          </p:spPr>
        </p:sp>
        <p:sp>
          <p:nvSpPr>
            <p:cNvPr name="TextBox 15" id="15"/>
            <p:cNvSpPr txBox="true"/>
            <p:nvPr/>
          </p:nvSpPr>
          <p:spPr>
            <a:xfrm>
              <a:off x="0" y="-38100"/>
              <a:ext cx="716198" cy="284011"/>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29178">
            <a:off x="8093495" y="7509771"/>
            <a:ext cx="3732257" cy="747372"/>
          </a:xfrm>
          <a:prstGeom prst="rect">
            <a:avLst/>
          </a:prstGeom>
        </p:spPr>
        <p:txBody>
          <a:bodyPr anchor="t" rtlCol="false" tIns="0" lIns="0" bIns="0" rIns="0">
            <a:spAutoFit/>
          </a:bodyPr>
          <a:lstStyle/>
          <a:p>
            <a:pPr algn="ctr">
              <a:lnSpc>
                <a:spcPts val="5179"/>
              </a:lnSpc>
            </a:pPr>
            <a:r>
              <a:rPr lang="en-US" sz="5395" b="true">
                <a:solidFill>
                  <a:srgbClr val="6E2AF5"/>
                </a:solidFill>
                <a:latin typeface="Poppins Bold"/>
                <a:ea typeface="Poppins Bold"/>
                <a:cs typeface="Poppins Bold"/>
                <a:sym typeface="Poppins Bold"/>
              </a:rPr>
              <a:t>Sweden</a:t>
            </a:r>
          </a:p>
        </p:txBody>
      </p:sp>
      <p:grpSp>
        <p:nvGrpSpPr>
          <p:cNvPr name="Group 17" id="17"/>
          <p:cNvGrpSpPr/>
          <p:nvPr/>
        </p:nvGrpSpPr>
        <p:grpSpPr>
          <a:xfrm rot="-2707">
            <a:off x="6402915" y="7083368"/>
            <a:ext cx="1623942" cy="1504714"/>
            <a:chOff x="0" y="0"/>
            <a:chExt cx="265396" cy="245911"/>
          </a:xfrm>
        </p:grpSpPr>
        <p:sp>
          <p:nvSpPr>
            <p:cNvPr name="Freeform 18" id="18"/>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19" id="19"/>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29178">
            <a:off x="6723191" y="7396890"/>
            <a:ext cx="984198" cy="972917"/>
          </a:xfrm>
          <a:prstGeom prst="rect">
            <a:avLst/>
          </a:prstGeom>
        </p:spPr>
        <p:txBody>
          <a:bodyPr anchor="t" rtlCol="false" tIns="0" lIns="0" bIns="0" rIns="0">
            <a:spAutoFit/>
          </a:bodyPr>
          <a:lstStyle/>
          <a:p>
            <a:pPr algn="ctr">
              <a:lnSpc>
                <a:spcPts val="6796"/>
              </a:lnSpc>
            </a:pPr>
            <a:r>
              <a:rPr lang="en-US" sz="7079" b="true">
                <a:solidFill>
                  <a:srgbClr val="6E2AF5"/>
                </a:solidFill>
                <a:latin typeface="Poppins Bold"/>
                <a:ea typeface="Poppins Bold"/>
                <a:cs typeface="Poppins Bold"/>
                <a:sym typeface="Poppins Bold"/>
              </a:rPr>
              <a:t>B</a:t>
            </a:r>
          </a:p>
        </p:txBody>
      </p:sp>
      <p:sp>
        <p:nvSpPr>
          <p:cNvPr name="Freeform 21" id="21"/>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TextBox 2" id="2"/>
          <p:cNvSpPr txBox="true"/>
          <p:nvPr/>
        </p:nvSpPr>
        <p:spPr>
          <a:xfrm rot="0">
            <a:off x="3917445" y="2743599"/>
            <a:ext cx="10608223" cy="4065039"/>
          </a:xfrm>
          <a:prstGeom prst="rect">
            <a:avLst/>
          </a:prstGeom>
        </p:spPr>
        <p:txBody>
          <a:bodyPr anchor="t" rtlCol="false" tIns="0" lIns="0" bIns="0" rIns="0">
            <a:spAutoFit/>
          </a:bodyPr>
          <a:lstStyle/>
          <a:p>
            <a:pPr algn="ctr" marL="0" indent="0" lvl="0">
              <a:lnSpc>
                <a:spcPts val="28234"/>
              </a:lnSpc>
            </a:pPr>
            <a:r>
              <a:rPr lang="en-US" sz="35740">
                <a:solidFill>
                  <a:srgbClr val="FFFFFF"/>
                </a:solidFill>
                <a:latin typeface="Extenda 30 Deca"/>
                <a:ea typeface="Extenda 30 Deca"/>
                <a:cs typeface="Extenda 30 Deca"/>
                <a:sym typeface="Extenda 30 Deca"/>
              </a:rPr>
              <a:t>QUESTION 2</a:t>
            </a:r>
          </a:p>
        </p:txBody>
      </p:sp>
      <p:sp>
        <p:nvSpPr>
          <p:cNvPr name="Freeform 3" id="3"/>
          <p:cNvSpPr/>
          <p:nvPr/>
        </p:nvSpPr>
        <p:spPr>
          <a:xfrm flipH="false" flipV="false" rot="0">
            <a:off x="14902405" y="2406154"/>
            <a:ext cx="957161" cy="957161"/>
          </a:xfrm>
          <a:custGeom>
            <a:avLst/>
            <a:gdLst/>
            <a:ahLst/>
            <a:cxnLst/>
            <a:rect r="r" b="b" t="t" l="l"/>
            <a:pathLst>
              <a:path h="957161" w="957161">
                <a:moveTo>
                  <a:pt x="0" y="0"/>
                </a:moveTo>
                <a:lnTo>
                  <a:pt x="957161" y="0"/>
                </a:lnTo>
                <a:lnTo>
                  <a:pt x="957161"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2808318">
            <a:off x="-1477286" y="-758931"/>
            <a:ext cx="3570222" cy="2212769"/>
            <a:chOff x="0" y="0"/>
            <a:chExt cx="940305" cy="582787"/>
          </a:xfrm>
        </p:grpSpPr>
        <p:sp>
          <p:nvSpPr>
            <p:cNvPr name="Freeform 5" id="5"/>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6" id="6"/>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2808318">
            <a:off x="16102917" y="9138849"/>
            <a:ext cx="3570222" cy="2212769"/>
            <a:chOff x="0" y="0"/>
            <a:chExt cx="940305" cy="582787"/>
          </a:xfrm>
        </p:grpSpPr>
        <p:sp>
          <p:nvSpPr>
            <p:cNvPr name="Freeform 8" id="8"/>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9" id="9"/>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10800000">
            <a:off x="13786130"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1" id="11"/>
          <p:cNvGrpSpPr/>
          <p:nvPr/>
        </p:nvGrpSpPr>
        <p:grpSpPr>
          <a:xfrm rot="-192527">
            <a:off x="1830195" y="7281896"/>
            <a:ext cx="2719316" cy="933693"/>
            <a:chOff x="0" y="0"/>
            <a:chExt cx="716198" cy="245911"/>
          </a:xfrm>
        </p:grpSpPr>
        <p:sp>
          <p:nvSpPr>
            <p:cNvPr name="Freeform 12" id="12"/>
            <p:cNvSpPr/>
            <p:nvPr/>
          </p:nvSpPr>
          <p:spPr>
            <a:xfrm flipH="false" flipV="false" rot="0">
              <a:off x="0" y="0"/>
              <a:ext cx="716198" cy="245911"/>
            </a:xfrm>
            <a:custGeom>
              <a:avLst/>
              <a:gdLst/>
              <a:ahLst/>
              <a:cxnLst/>
              <a:rect r="r" b="b" t="t" l="l"/>
              <a:pathLst>
                <a:path h="245911" w="716198">
                  <a:moveTo>
                    <a:pt x="0" y="0"/>
                  </a:moveTo>
                  <a:lnTo>
                    <a:pt x="716198" y="0"/>
                  </a:lnTo>
                  <a:lnTo>
                    <a:pt x="716198" y="245911"/>
                  </a:lnTo>
                  <a:lnTo>
                    <a:pt x="0" y="245911"/>
                  </a:lnTo>
                  <a:close/>
                </a:path>
              </a:pathLst>
            </a:custGeom>
            <a:solidFill>
              <a:srgbClr val="C1FF72"/>
            </a:solidFill>
          </p:spPr>
        </p:sp>
        <p:sp>
          <p:nvSpPr>
            <p:cNvPr name="TextBox 13" id="13"/>
            <p:cNvSpPr txBox="true"/>
            <p:nvPr/>
          </p:nvSpPr>
          <p:spPr>
            <a:xfrm>
              <a:off x="0" y="-38100"/>
              <a:ext cx="716198" cy="284011"/>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192527">
            <a:off x="1054042" y="7372859"/>
            <a:ext cx="1007676" cy="933693"/>
            <a:chOff x="0" y="0"/>
            <a:chExt cx="265396" cy="245911"/>
          </a:xfrm>
        </p:grpSpPr>
        <p:sp>
          <p:nvSpPr>
            <p:cNvPr name="Freeform 15" id="15"/>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16" id="16"/>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2707">
            <a:off x="5757894" y="7442135"/>
            <a:ext cx="3011753" cy="933693"/>
            <a:chOff x="0" y="0"/>
            <a:chExt cx="793219" cy="245911"/>
          </a:xfrm>
        </p:grpSpPr>
        <p:sp>
          <p:nvSpPr>
            <p:cNvPr name="Freeform 18" id="18"/>
            <p:cNvSpPr/>
            <p:nvPr/>
          </p:nvSpPr>
          <p:spPr>
            <a:xfrm flipH="false" flipV="false" rot="0">
              <a:off x="0" y="0"/>
              <a:ext cx="793219" cy="245911"/>
            </a:xfrm>
            <a:custGeom>
              <a:avLst/>
              <a:gdLst/>
              <a:ahLst/>
              <a:cxnLst/>
              <a:rect r="r" b="b" t="t" l="l"/>
              <a:pathLst>
                <a:path h="245911" w="793219">
                  <a:moveTo>
                    <a:pt x="0" y="0"/>
                  </a:moveTo>
                  <a:lnTo>
                    <a:pt x="793219" y="0"/>
                  </a:lnTo>
                  <a:lnTo>
                    <a:pt x="793219" y="245911"/>
                  </a:lnTo>
                  <a:lnTo>
                    <a:pt x="0" y="245911"/>
                  </a:lnTo>
                  <a:close/>
                </a:path>
              </a:pathLst>
            </a:custGeom>
            <a:solidFill>
              <a:srgbClr val="C1FF72"/>
            </a:solidFill>
          </p:spPr>
        </p:sp>
        <p:sp>
          <p:nvSpPr>
            <p:cNvPr name="TextBox 19" id="19"/>
            <p:cNvSpPr txBox="true"/>
            <p:nvPr/>
          </p:nvSpPr>
          <p:spPr>
            <a:xfrm>
              <a:off x="0" y="-38100"/>
              <a:ext cx="793219" cy="284011"/>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2707">
            <a:off x="4979208" y="7443009"/>
            <a:ext cx="1007676" cy="933693"/>
            <a:chOff x="0" y="0"/>
            <a:chExt cx="265396" cy="245911"/>
          </a:xfrm>
        </p:grpSpPr>
        <p:sp>
          <p:nvSpPr>
            <p:cNvPr name="Freeform 21" id="21"/>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22" id="22"/>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192527">
            <a:off x="9858933" y="7175769"/>
            <a:ext cx="3433623" cy="933693"/>
            <a:chOff x="0" y="0"/>
            <a:chExt cx="904329" cy="245911"/>
          </a:xfrm>
        </p:grpSpPr>
        <p:sp>
          <p:nvSpPr>
            <p:cNvPr name="Freeform 24" id="24"/>
            <p:cNvSpPr/>
            <p:nvPr/>
          </p:nvSpPr>
          <p:spPr>
            <a:xfrm flipH="false" flipV="false" rot="0">
              <a:off x="0" y="0"/>
              <a:ext cx="904329" cy="245911"/>
            </a:xfrm>
            <a:custGeom>
              <a:avLst/>
              <a:gdLst/>
              <a:ahLst/>
              <a:cxnLst/>
              <a:rect r="r" b="b" t="t" l="l"/>
              <a:pathLst>
                <a:path h="245911" w="904329">
                  <a:moveTo>
                    <a:pt x="0" y="0"/>
                  </a:moveTo>
                  <a:lnTo>
                    <a:pt x="904329" y="0"/>
                  </a:lnTo>
                  <a:lnTo>
                    <a:pt x="904329" y="245911"/>
                  </a:lnTo>
                  <a:lnTo>
                    <a:pt x="0" y="245911"/>
                  </a:lnTo>
                  <a:close/>
                </a:path>
              </a:pathLst>
            </a:custGeom>
            <a:solidFill>
              <a:srgbClr val="C1FF72"/>
            </a:solidFill>
          </p:spPr>
        </p:sp>
        <p:sp>
          <p:nvSpPr>
            <p:cNvPr name="TextBox 25" id="25"/>
            <p:cNvSpPr txBox="true"/>
            <p:nvPr/>
          </p:nvSpPr>
          <p:spPr>
            <a:xfrm>
              <a:off x="0" y="-38100"/>
              <a:ext cx="904329" cy="284011"/>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192527">
            <a:off x="9083340" y="7286723"/>
            <a:ext cx="1007676" cy="933693"/>
            <a:chOff x="0" y="0"/>
            <a:chExt cx="265396" cy="245911"/>
          </a:xfrm>
        </p:grpSpPr>
        <p:sp>
          <p:nvSpPr>
            <p:cNvPr name="Freeform 27" id="27"/>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28" id="28"/>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2707">
            <a:off x="14304330" y="7355915"/>
            <a:ext cx="3226798" cy="933693"/>
            <a:chOff x="0" y="0"/>
            <a:chExt cx="849856" cy="245911"/>
          </a:xfrm>
        </p:grpSpPr>
        <p:sp>
          <p:nvSpPr>
            <p:cNvPr name="Freeform 30" id="30"/>
            <p:cNvSpPr/>
            <p:nvPr/>
          </p:nvSpPr>
          <p:spPr>
            <a:xfrm flipH="false" flipV="false" rot="0">
              <a:off x="0" y="0"/>
              <a:ext cx="849856" cy="245911"/>
            </a:xfrm>
            <a:custGeom>
              <a:avLst/>
              <a:gdLst/>
              <a:ahLst/>
              <a:cxnLst/>
              <a:rect r="r" b="b" t="t" l="l"/>
              <a:pathLst>
                <a:path h="245911" w="849856">
                  <a:moveTo>
                    <a:pt x="0" y="0"/>
                  </a:moveTo>
                  <a:lnTo>
                    <a:pt x="849856" y="0"/>
                  </a:lnTo>
                  <a:lnTo>
                    <a:pt x="849856" y="245911"/>
                  </a:lnTo>
                  <a:lnTo>
                    <a:pt x="0" y="245911"/>
                  </a:lnTo>
                  <a:close/>
                </a:path>
              </a:pathLst>
            </a:custGeom>
            <a:solidFill>
              <a:srgbClr val="C1FF72"/>
            </a:solidFill>
          </p:spPr>
        </p:sp>
        <p:sp>
          <p:nvSpPr>
            <p:cNvPr name="TextBox 31" id="31"/>
            <p:cNvSpPr txBox="true"/>
            <p:nvPr/>
          </p:nvSpPr>
          <p:spPr>
            <a:xfrm>
              <a:off x="0" y="-38100"/>
              <a:ext cx="849856" cy="284011"/>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2707">
            <a:off x="13525644" y="7356874"/>
            <a:ext cx="1007676" cy="933693"/>
            <a:chOff x="0" y="0"/>
            <a:chExt cx="265396" cy="245911"/>
          </a:xfrm>
        </p:grpSpPr>
        <p:sp>
          <p:nvSpPr>
            <p:cNvPr name="Freeform 33" id="33"/>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34" id="34"/>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Freeform 35" id="35"/>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6" id="36"/>
          <p:cNvSpPr txBox="true"/>
          <p:nvPr/>
        </p:nvSpPr>
        <p:spPr>
          <a:xfrm rot="0">
            <a:off x="3062127" y="5843983"/>
            <a:ext cx="12318858" cy="497507"/>
          </a:xfrm>
          <a:prstGeom prst="rect">
            <a:avLst/>
          </a:prstGeom>
        </p:spPr>
        <p:txBody>
          <a:bodyPr anchor="t" rtlCol="false" tIns="0" lIns="0" bIns="0" rIns="0">
            <a:spAutoFit/>
          </a:bodyPr>
          <a:lstStyle/>
          <a:p>
            <a:pPr algn="ctr">
              <a:lnSpc>
                <a:spcPts val="3468"/>
              </a:lnSpc>
            </a:pPr>
            <a:r>
              <a:rPr lang="en-US" sz="3612" b="true">
                <a:solidFill>
                  <a:srgbClr val="FFFFFF"/>
                </a:solidFill>
                <a:latin typeface="Poppins Bold"/>
                <a:ea typeface="Poppins Bold"/>
                <a:cs typeface="Poppins Bold"/>
                <a:sym typeface="Poppins Bold"/>
              </a:rPr>
              <a:t>What is the smallest country in the world by area?</a:t>
            </a:r>
          </a:p>
        </p:txBody>
      </p:sp>
      <p:sp>
        <p:nvSpPr>
          <p:cNvPr name="TextBox 37" id="37"/>
          <p:cNvSpPr txBox="true"/>
          <p:nvPr/>
        </p:nvSpPr>
        <p:spPr>
          <a:xfrm rot="-218998">
            <a:off x="2102002" y="7540139"/>
            <a:ext cx="2315911"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Monaco</a:t>
            </a:r>
          </a:p>
        </p:txBody>
      </p:sp>
      <p:sp>
        <p:nvSpPr>
          <p:cNvPr name="TextBox 38" id="38"/>
          <p:cNvSpPr txBox="true"/>
          <p:nvPr/>
        </p:nvSpPr>
        <p:spPr>
          <a:xfrm rot="-218998">
            <a:off x="1254345" y="7565392"/>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A</a:t>
            </a:r>
          </a:p>
        </p:txBody>
      </p:sp>
      <p:sp>
        <p:nvSpPr>
          <p:cNvPr name="TextBox 39" id="39"/>
          <p:cNvSpPr txBox="true"/>
          <p:nvPr/>
        </p:nvSpPr>
        <p:spPr>
          <a:xfrm rot="-29178">
            <a:off x="6028214" y="7702958"/>
            <a:ext cx="2637964"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San Marino</a:t>
            </a:r>
          </a:p>
        </p:txBody>
      </p:sp>
      <p:sp>
        <p:nvSpPr>
          <p:cNvPr name="TextBox 40" id="40"/>
          <p:cNvSpPr txBox="true"/>
          <p:nvPr/>
        </p:nvSpPr>
        <p:spPr>
          <a:xfrm rot="-29178">
            <a:off x="5177936" y="7635600"/>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B</a:t>
            </a:r>
          </a:p>
        </p:txBody>
      </p:sp>
      <p:sp>
        <p:nvSpPr>
          <p:cNvPr name="TextBox 41" id="41"/>
          <p:cNvSpPr txBox="true"/>
          <p:nvPr/>
        </p:nvSpPr>
        <p:spPr>
          <a:xfrm rot="-218998">
            <a:off x="10130547" y="7430356"/>
            <a:ext cx="3058840"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Liechtenstein</a:t>
            </a:r>
          </a:p>
        </p:txBody>
      </p:sp>
      <p:sp>
        <p:nvSpPr>
          <p:cNvPr name="TextBox 42" id="42"/>
          <p:cNvSpPr txBox="true"/>
          <p:nvPr/>
        </p:nvSpPr>
        <p:spPr>
          <a:xfrm rot="-218998">
            <a:off x="9283643" y="7479257"/>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C</a:t>
            </a:r>
          </a:p>
        </p:txBody>
      </p:sp>
      <p:sp>
        <p:nvSpPr>
          <p:cNvPr name="TextBox 43" id="43"/>
          <p:cNvSpPr txBox="true"/>
          <p:nvPr/>
        </p:nvSpPr>
        <p:spPr>
          <a:xfrm rot="-29178">
            <a:off x="14574646" y="7615978"/>
            <a:ext cx="2836872"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Vatican City</a:t>
            </a:r>
          </a:p>
        </p:txBody>
      </p:sp>
      <p:sp>
        <p:nvSpPr>
          <p:cNvPr name="TextBox 44" id="44"/>
          <p:cNvSpPr txBox="true"/>
          <p:nvPr/>
        </p:nvSpPr>
        <p:spPr>
          <a:xfrm rot="-29178">
            <a:off x="13724372" y="7549464"/>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TextBox 2" id="2"/>
          <p:cNvSpPr txBox="true"/>
          <p:nvPr/>
        </p:nvSpPr>
        <p:spPr>
          <a:xfrm rot="0">
            <a:off x="3917445" y="2743599"/>
            <a:ext cx="10608223" cy="4065039"/>
          </a:xfrm>
          <a:prstGeom prst="rect">
            <a:avLst/>
          </a:prstGeom>
        </p:spPr>
        <p:txBody>
          <a:bodyPr anchor="t" rtlCol="false" tIns="0" lIns="0" bIns="0" rIns="0">
            <a:spAutoFit/>
          </a:bodyPr>
          <a:lstStyle/>
          <a:p>
            <a:pPr algn="ctr" marL="0" indent="0" lvl="0">
              <a:lnSpc>
                <a:spcPts val="28234"/>
              </a:lnSpc>
            </a:pPr>
            <a:r>
              <a:rPr lang="en-US" sz="35740">
                <a:solidFill>
                  <a:srgbClr val="FFFFFF"/>
                </a:solidFill>
                <a:latin typeface="Extenda 30 Deca"/>
                <a:ea typeface="Extenda 30 Deca"/>
                <a:cs typeface="Extenda 30 Deca"/>
                <a:sym typeface="Extenda 30 Deca"/>
              </a:rPr>
              <a:t>ANSWER 2</a:t>
            </a:r>
          </a:p>
        </p:txBody>
      </p:sp>
      <p:sp>
        <p:nvSpPr>
          <p:cNvPr name="Freeform 3" id="3"/>
          <p:cNvSpPr/>
          <p:nvPr/>
        </p:nvSpPr>
        <p:spPr>
          <a:xfrm flipH="false" flipV="false" rot="0">
            <a:off x="1280687" y="4085556"/>
            <a:ext cx="957161" cy="957161"/>
          </a:xfrm>
          <a:custGeom>
            <a:avLst/>
            <a:gdLst/>
            <a:ahLst/>
            <a:cxnLst/>
            <a:rect r="r" b="b" t="t" l="l"/>
            <a:pathLst>
              <a:path h="957161" w="957161">
                <a:moveTo>
                  <a:pt x="0" y="0"/>
                </a:moveTo>
                <a:lnTo>
                  <a:pt x="957162" y="0"/>
                </a:lnTo>
                <a:lnTo>
                  <a:pt x="957162"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302139" y="3316509"/>
            <a:ext cx="957161" cy="957161"/>
          </a:xfrm>
          <a:custGeom>
            <a:avLst/>
            <a:gdLst/>
            <a:ahLst/>
            <a:cxnLst/>
            <a:rect r="r" b="b" t="t" l="l"/>
            <a:pathLst>
              <a:path h="957161" w="957161">
                <a:moveTo>
                  <a:pt x="0" y="0"/>
                </a:moveTo>
                <a:lnTo>
                  <a:pt x="957161" y="0"/>
                </a:lnTo>
                <a:lnTo>
                  <a:pt x="957161"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2808318">
            <a:off x="-1477286" y="-758931"/>
            <a:ext cx="3570222" cy="2212769"/>
            <a:chOff x="0" y="0"/>
            <a:chExt cx="940305" cy="582787"/>
          </a:xfrm>
        </p:grpSpPr>
        <p:sp>
          <p:nvSpPr>
            <p:cNvPr name="Freeform 6" id="6"/>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7" id="7"/>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808318">
            <a:off x="16102917" y="9138849"/>
            <a:ext cx="3570222" cy="2212769"/>
            <a:chOff x="0" y="0"/>
            <a:chExt cx="940305" cy="582787"/>
          </a:xfrm>
        </p:grpSpPr>
        <p:sp>
          <p:nvSpPr>
            <p:cNvPr name="Freeform 9" id="9"/>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10" id="10"/>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10800000">
            <a:off x="13786130"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062127" y="5935018"/>
            <a:ext cx="12318858" cy="497507"/>
          </a:xfrm>
          <a:prstGeom prst="rect">
            <a:avLst/>
          </a:prstGeom>
        </p:spPr>
        <p:txBody>
          <a:bodyPr anchor="t" rtlCol="false" tIns="0" lIns="0" bIns="0" rIns="0">
            <a:spAutoFit/>
          </a:bodyPr>
          <a:lstStyle/>
          <a:p>
            <a:pPr algn="ctr">
              <a:lnSpc>
                <a:spcPts val="3468"/>
              </a:lnSpc>
            </a:pPr>
            <a:r>
              <a:rPr lang="en-US" sz="3612" b="true">
                <a:solidFill>
                  <a:srgbClr val="FFFFFF"/>
                </a:solidFill>
                <a:latin typeface="Poppins Bold"/>
                <a:ea typeface="Poppins Bold"/>
                <a:cs typeface="Poppins Bold"/>
                <a:sym typeface="Poppins Bold"/>
              </a:rPr>
              <a:t>What is the smallest country in the world by area?</a:t>
            </a:r>
          </a:p>
        </p:txBody>
      </p:sp>
      <p:grpSp>
        <p:nvGrpSpPr>
          <p:cNvPr name="Group 13" id="13"/>
          <p:cNvGrpSpPr/>
          <p:nvPr/>
        </p:nvGrpSpPr>
        <p:grpSpPr>
          <a:xfrm rot="-2707">
            <a:off x="7060314" y="7081736"/>
            <a:ext cx="5422282" cy="1504714"/>
            <a:chOff x="0" y="0"/>
            <a:chExt cx="886148" cy="245911"/>
          </a:xfrm>
        </p:grpSpPr>
        <p:sp>
          <p:nvSpPr>
            <p:cNvPr name="Freeform 14" id="14"/>
            <p:cNvSpPr/>
            <p:nvPr/>
          </p:nvSpPr>
          <p:spPr>
            <a:xfrm flipH="false" flipV="false" rot="0">
              <a:off x="0" y="0"/>
              <a:ext cx="886148" cy="245911"/>
            </a:xfrm>
            <a:custGeom>
              <a:avLst/>
              <a:gdLst/>
              <a:ahLst/>
              <a:cxnLst/>
              <a:rect r="r" b="b" t="t" l="l"/>
              <a:pathLst>
                <a:path h="245911" w="886148">
                  <a:moveTo>
                    <a:pt x="0" y="0"/>
                  </a:moveTo>
                  <a:lnTo>
                    <a:pt x="886148" y="0"/>
                  </a:lnTo>
                  <a:lnTo>
                    <a:pt x="886148" y="245911"/>
                  </a:lnTo>
                  <a:lnTo>
                    <a:pt x="0" y="245911"/>
                  </a:lnTo>
                  <a:close/>
                </a:path>
              </a:pathLst>
            </a:custGeom>
            <a:solidFill>
              <a:srgbClr val="C1FF72"/>
            </a:solidFill>
          </p:spPr>
        </p:sp>
        <p:sp>
          <p:nvSpPr>
            <p:cNvPr name="TextBox 15" id="15"/>
            <p:cNvSpPr txBox="true"/>
            <p:nvPr/>
          </p:nvSpPr>
          <p:spPr>
            <a:xfrm>
              <a:off x="0" y="-38100"/>
              <a:ext cx="886148" cy="284011"/>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29178">
            <a:off x="7495962" y="7504458"/>
            <a:ext cx="4984144" cy="747372"/>
          </a:xfrm>
          <a:prstGeom prst="rect">
            <a:avLst/>
          </a:prstGeom>
        </p:spPr>
        <p:txBody>
          <a:bodyPr anchor="t" rtlCol="false" tIns="0" lIns="0" bIns="0" rIns="0">
            <a:spAutoFit/>
          </a:bodyPr>
          <a:lstStyle/>
          <a:p>
            <a:pPr algn="ctr">
              <a:lnSpc>
                <a:spcPts val="5179"/>
              </a:lnSpc>
            </a:pPr>
            <a:r>
              <a:rPr lang="en-US" sz="5395" b="true">
                <a:solidFill>
                  <a:srgbClr val="6E2AF5"/>
                </a:solidFill>
                <a:latin typeface="Poppins Bold"/>
                <a:ea typeface="Poppins Bold"/>
                <a:cs typeface="Poppins Bold"/>
                <a:sym typeface="Poppins Bold"/>
              </a:rPr>
              <a:t>Vatican City</a:t>
            </a:r>
          </a:p>
        </p:txBody>
      </p:sp>
      <p:grpSp>
        <p:nvGrpSpPr>
          <p:cNvPr name="Group 17" id="17"/>
          <p:cNvGrpSpPr/>
          <p:nvPr/>
        </p:nvGrpSpPr>
        <p:grpSpPr>
          <a:xfrm rot="-2707">
            <a:off x="5805405" y="7083368"/>
            <a:ext cx="1623942" cy="1504714"/>
            <a:chOff x="0" y="0"/>
            <a:chExt cx="265396" cy="245911"/>
          </a:xfrm>
        </p:grpSpPr>
        <p:sp>
          <p:nvSpPr>
            <p:cNvPr name="Freeform 18" id="18"/>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19" id="19"/>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29178">
            <a:off x="6125681" y="7396890"/>
            <a:ext cx="984198" cy="972917"/>
          </a:xfrm>
          <a:prstGeom prst="rect">
            <a:avLst/>
          </a:prstGeom>
        </p:spPr>
        <p:txBody>
          <a:bodyPr anchor="t" rtlCol="false" tIns="0" lIns="0" bIns="0" rIns="0">
            <a:spAutoFit/>
          </a:bodyPr>
          <a:lstStyle/>
          <a:p>
            <a:pPr algn="ctr">
              <a:lnSpc>
                <a:spcPts val="6796"/>
              </a:lnSpc>
            </a:pPr>
            <a:r>
              <a:rPr lang="en-US" sz="7079" b="true">
                <a:solidFill>
                  <a:srgbClr val="6E2AF5"/>
                </a:solidFill>
                <a:latin typeface="Poppins Bold"/>
                <a:ea typeface="Poppins Bold"/>
                <a:cs typeface="Poppins Bold"/>
                <a:sym typeface="Poppins Bold"/>
              </a:rPr>
              <a:t>D</a:t>
            </a:r>
          </a:p>
        </p:txBody>
      </p:sp>
      <p:sp>
        <p:nvSpPr>
          <p:cNvPr name="Freeform 21" id="21"/>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TextBox 2" id="2"/>
          <p:cNvSpPr txBox="true"/>
          <p:nvPr/>
        </p:nvSpPr>
        <p:spPr>
          <a:xfrm rot="0">
            <a:off x="3917445" y="2743599"/>
            <a:ext cx="10608223" cy="4065039"/>
          </a:xfrm>
          <a:prstGeom prst="rect">
            <a:avLst/>
          </a:prstGeom>
        </p:spPr>
        <p:txBody>
          <a:bodyPr anchor="t" rtlCol="false" tIns="0" lIns="0" bIns="0" rIns="0">
            <a:spAutoFit/>
          </a:bodyPr>
          <a:lstStyle/>
          <a:p>
            <a:pPr algn="ctr" marL="0" indent="0" lvl="0">
              <a:lnSpc>
                <a:spcPts val="28234"/>
              </a:lnSpc>
            </a:pPr>
            <a:r>
              <a:rPr lang="en-US" sz="35740">
                <a:solidFill>
                  <a:srgbClr val="FFFFFF"/>
                </a:solidFill>
                <a:latin typeface="Extenda 30 Deca"/>
                <a:ea typeface="Extenda 30 Deca"/>
                <a:cs typeface="Extenda 30 Deca"/>
                <a:sym typeface="Extenda 30 Deca"/>
              </a:rPr>
              <a:t>QUESTION 3</a:t>
            </a:r>
          </a:p>
        </p:txBody>
      </p:sp>
      <p:sp>
        <p:nvSpPr>
          <p:cNvPr name="Freeform 3" id="3"/>
          <p:cNvSpPr/>
          <p:nvPr/>
        </p:nvSpPr>
        <p:spPr>
          <a:xfrm flipH="false" flipV="false" rot="0">
            <a:off x="2391905" y="4839196"/>
            <a:ext cx="957161" cy="957161"/>
          </a:xfrm>
          <a:custGeom>
            <a:avLst/>
            <a:gdLst/>
            <a:ahLst/>
            <a:cxnLst/>
            <a:rect r="r" b="b" t="t" l="l"/>
            <a:pathLst>
              <a:path h="957161" w="957161">
                <a:moveTo>
                  <a:pt x="0" y="0"/>
                </a:moveTo>
                <a:lnTo>
                  <a:pt x="957161" y="0"/>
                </a:lnTo>
                <a:lnTo>
                  <a:pt x="957161" y="957162"/>
                </a:lnTo>
                <a:lnTo>
                  <a:pt x="0" y="9571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902405" y="2406154"/>
            <a:ext cx="957161" cy="957161"/>
          </a:xfrm>
          <a:custGeom>
            <a:avLst/>
            <a:gdLst/>
            <a:ahLst/>
            <a:cxnLst/>
            <a:rect r="r" b="b" t="t" l="l"/>
            <a:pathLst>
              <a:path h="957161" w="957161">
                <a:moveTo>
                  <a:pt x="0" y="0"/>
                </a:moveTo>
                <a:lnTo>
                  <a:pt x="957161" y="0"/>
                </a:lnTo>
                <a:lnTo>
                  <a:pt x="957161"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2808318">
            <a:off x="-1477286" y="-758931"/>
            <a:ext cx="3570222" cy="2212769"/>
            <a:chOff x="0" y="0"/>
            <a:chExt cx="940305" cy="582787"/>
          </a:xfrm>
        </p:grpSpPr>
        <p:sp>
          <p:nvSpPr>
            <p:cNvPr name="Freeform 6" id="6"/>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7" id="7"/>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808318">
            <a:off x="16102917" y="9138849"/>
            <a:ext cx="3570222" cy="2212769"/>
            <a:chOff x="0" y="0"/>
            <a:chExt cx="940305" cy="582787"/>
          </a:xfrm>
        </p:grpSpPr>
        <p:sp>
          <p:nvSpPr>
            <p:cNvPr name="Freeform 9" id="9"/>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10" id="10"/>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10800000">
            <a:off x="13786130"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192527">
            <a:off x="2158172" y="7294332"/>
            <a:ext cx="2274956" cy="933693"/>
            <a:chOff x="0" y="0"/>
            <a:chExt cx="599165" cy="245911"/>
          </a:xfrm>
        </p:grpSpPr>
        <p:sp>
          <p:nvSpPr>
            <p:cNvPr name="Freeform 13" id="13"/>
            <p:cNvSpPr/>
            <p:nvPr/>
          </p:nvSpPr>
          <p:spPr>
            <a:xfrm flipH="false" flipV="false" rot="0">
              <a:off x="0" y="0"/>
              <a:ext cx="599165" cy="245911"/>
            </a:xfrm>
            <a:custGeom>
              <a:avLst/>
              <a:gdLst/>
              <a:ahLst/>
              <a:cxnLst/>
              <a:rect r="r" b="b" t="t" l="l"/>
              <a:pathLst>
                <a:path h="245911" w="599165">
                  <a:moveTo>
                    <a:pt x="0" y="0"/>
                  </a:moveTo>
                  <a:lnTo>
                    <a:pt x="599165" y="0"/>
                  </a:lnTo>
                  <a:lnTo>
                    <a:pt x="599165" y="245911"/>
                  </a:lnTo>
                  <a:lnTo>
                    <a:pt x="0" y="245911"/>
                  </a:lnTo>
                  <a:close/>
                </a:path>
              </a:pathLst>
            </a:custGeom>
            <a:solidFill>
              <a:srgbClr val="C1FF72"/>
            </a:solidFill>
          </p:spPr>
        </p:sp>
        <p:sp>
          <p:nvSpPr>
            <p:cNvPr name="TextBox 14" id="14"/>
            <p:cNvSpPr txBox="true"/>
            <p:nvPr/>
          </p:nvSpPr>
          <p:spPr>
            <a:xfrm>
              <a:off x="0" y="-38100"/>
              <a:ext cx="599165" cy="284011"/>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2333843" y="5843983"/>
            <a:ext cx="13775426" cy="497507"/>
          </a:xfrm>
          <a:prstGeom prst="rect">
            <a:avLst/>
          </a:prstGeom>
        </p:spPr>
        <p:txBody>
          <a:bodyPr anchor="t" rtlCol="false" tIns="0" lIns="0" bIns="0" rIns="0">
            <a:spAutoFit/>
          </a:bodyPr>
          <a:lstStyle/>
          <a:p>
            <a:pPr algn="ctr">
              <a:lnSpc>
                <a:spcPts val="3468"/>
              </a:lnSpc>
            </a:pPr>
            <a:r>
              <a:rPr lang="en-US" sz="3612" b="true">
                <a:solidFill>
                  <a:srgbClr val="FFFFFF"/>
                </a:solidFill>
                <a:latin typeface="Poppins Bold"/>
                <a:ea typeface="Poppins Bold"/>
                <a:cs typeface="Poppins Bold"/>
                <a:sym typeface="Poppins Bold"/>
              </a:rPr>
              <a:t>Which country is famous for producing maple syrup?</a:t>
            </a:r>
          </a:p>
        </p:txBody>
      </p:sp>
      <p:sp>
        <p:nvSpPr>
          <p:cNvPr name="TextBox 16" id="16"/>
          <p:cNvSpPr txBox="true"/>
          <p:nvPr/>
        </p:nvSpPr>
        <p:spPr>
          <a:xfrm rot="-218998">
            <a:off x="2430152" y="7556501"/>
            <a:ext cx="1801884"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USA</a:t>
            </a:r>
          </a:p>
        </p:txBody>
      </p:sp>
      <p:grpSp>
        <p:nvGrpSpPr>
          <p:cNvPr name="Group 17" id="17"/>
          <p:cNvGrpSpPr/>
          <p:nvPr/>
        </p:nvGrpSpPr>
        <p:grpSpPr>
          <a:xfrm rot="-192527">
            <a:off x="1381671" y="7372859"/>
            <a:ext cx="1007676" cy="933693"/>
            <a:chOff x="0" y="0"/>
            <a:chExt cx="265396" cy="245911"/>
          </a:xfrm>
        </p:grpSpPr>
        <p:sp>
          <p:nvSpPr>
            <p:cNvPr name="Freeform 18" id="18"/>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19" id="19"/>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218998">
            <a:off x="1581974" y="7565392"/>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A</a:t>
            </a:r>
          </a:p>
        </p:txBody>
      </p:sp>
      <p:grpSp>
        <p:nvGrpSpPr>
          <p:cNvPr name="Group 21" id="21"/>
          <p:cNvGrpSpPr/>
          <p:nvPr/>
        </p:nvGrpSpPr>
        <p:grpSpPr>
          <a:xfrm rot="-2707">
            <a:off x="5931855" y="7442250"/>
            <a:ext cx="2719316" cy="933693"/>
            <a:chOff x="0" y="0"/>
            <a:chExt cx="716198" cy="245911"/>
          </a:xfrm>
        </p:grpSpPr>
        <p:sp>
          <p:nvSpPr>
            <p:cNvPr name="Freeform 22" id="22"/>
            <p:cNvSpPr/>
            <p:nvPr/>
          </p:nvSpPr>
          <p:spPr>
            <a:xfrm flipH="false" flipV="false" rot="0">
              <a:off x="0" y="0"/>
              <a:ext cx="716198" cy="245911"/>
            </a:xfrm>
            <a:custGeom>
              <a:avLst/>
              <a:gdLst/>
              <a:ahLst/>
              <a:cxnLst/>
              <a:rect r="r" b="b" t="t" l="l"/>
              <a:pathLst>
                <a:path h="245911" w="716198">
                  <a:moveTo>
                    <a:pt x="0" y="0"/>
                  </a:moveTo>
                  <a:lnTo>
                    <a:pt x="716198" y="0"/>
                  </a:lnTo>
                  <a:lnTo>
                    <a:pt x="716198" y="245911"/>
                  </a:lnTo>
                  <a:lnTo>
                    <a:pt x="0" y="245911"/>
                  </a:lnTo>
                  <a:close/>
                </a:path>
              </a:pathLst>
            </a:custGeom>
            <a:solidFill>
              <a:srgbClr val="C1FF72"/>
            </a:solidFill>
          </p:spPr>
        </p:sp>
        <p:sp>
          <p:nvSpPr>
            <p:cNvPr name="TextBox 23" id="23"/>
            <p:cNvSpPr txBox="true"/>
            <p:nvPr/>
          </p:nvSpPr>
          <p:spPr>
            <a:xfrm>
              <a:off x="0" y="-38100"/>
              <a:ext cx="716198" cy="284011"/>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29178">
            <a:off x="6202181" y="7704324"/>
            <a:ext cx="2315911"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Sweden</a:t>
            </a:r>
          </a:p>
        </p:txBody>
      </p:sp>
      <p:grpSp>
        <p:nvGrpSpPr>
          <p:cNvPr name="Group 25" id="25"/>
          <p:cNvGrpSpPr/>
          <p:nvPr/>
        </p:nvGrpSpPr>
        <p:grpSpPr>
          <a:xfrm rot="-2707">
            <a:off x="5153169" y="7443009"/>
            <a:ext cx="1007676" cy="933693"/>
            <a:chOff x="0" y="0"/>
            <a:chExt cx="265396" cy="245911"/>
          </a:xfrm>
        </p:grpSpPr>
        <p:sp>
          <p:nvSpPr>
            <p:cNvPr name="Freeform 26" id="26"/>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27" id="27"/>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29178">
            <a:off x="5351897" y="7635600"/>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B</a:t>
            </a:r>
          </a:p>
        </p:txBody>
      </p:sp>
      <p:grpSp>
        <p:nvGrpSpPr>
          <p:cNvPr name="Group 29" id="29"/>
          <p:cNvGrpSpPr/>
          <p:nvPr/>
        </p:nvGrpSpPr>
        <p:grpSpPr>
          <a:xfrm rot="-192527">
            <a:off x="9945227" y="7186197"/>
            <a:ext cx="3061017" cy="933693"/>
            <a:chOff x="0" y="0"/>
            <a:chExt cx="806194" cy="245911"/>
          </a:xfrm>
        </p:grpSpPr>
        <p:sp>
          <p:nvSpPr>
            <p:cNvPr name="Freeform 30" id="30"/>
            <p:cNvSpPr/>
            <p:nvPr/>
          </p:nvSpPr>
          <p:spPr>
            <a:xfrm flipH="false" flipV="false" rot="0">
              <a:off x="0" y="0"/>
              <a:ext cx="806194" cy="245911"/>
            </a:xfrm>
            <a:custGeom>
              <a:avLst/>
              <a:gdLst/>
              <a:ahLst/>
              <a:cxnLst/>
              <a:rect r="r" b="b" t="t" l="l"/>
              <a:pathLst>
                <a:path h="245911" w="806194">
                  <a:moveTo>
                    <a:pt x="0" y="0"/>
                  </a:moveTo>
                  <a:lnTo>
                    <a:pt x="806194" y="0"/>
                  </a:lnTo>
                  <a:lnTo>
                    <a:pt x="806194" y="245911"/>
                  </a:lnTo>
                  <a:lnTo>
                    <a:pt x="0" y="245911"/>
                  </a:lnTo>
                  <a:close/>
                </a:path>
              </a:pathLst>
            </a:custGeom>
            <a:solidFill>
              <a:srgbClr val="C1FF72"/>
            </a:solidFill>
          </p:spPr>
        </p:sp>
        <p:sp>
          <p:nvSpPr>
            <p:cNvPr name="TextBox 31" id="31"/>
            <p:cNvSpPr txBox="true"/>
            <p:nvPr/>
          </p:nvSpPr>
          <p:spPr>
            <a:xfrm>
              <a:off x="0" y="-38100"/>
              <a:ext cx="806194" cy="284011"/>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218998">
            <a:off x="10217012" y="7444920"/>
            <a:ext cx="2601269"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Canada</a:t>
            </a:r>
          </a:p>
        </p:txBody>
      </p:sp>
      <p:grpSp>
        <p:nvGrpSpPr>
          <p:cNvPr name="Group 33" id="33"/>
          <p:cNvGrpSpPr/>
          <p:nvPr/>
        </p:nvGrpSpPr>
        <p:grpSpPr>
          <a:xfrm rot="-192527">
            <a:off x="9169342" y="7286723"/>
            <a:ext cx="1007676" cy="933693"/>
            <a:chOff x="0" y="0"/>
            <a:chExt cx="265396" cy="245911"/>
          </a:xfrm>
        </p:grpSpPr>
        <p:sp>
          <p:nvSpPr>
            <p:cNvPr name="Freeform 34" id="34"/>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35" id="35"/>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218998">
            <a:off x="9369645" y="7479257"/>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C</a:t>
            </a:r>
          </a:p>
        </p:txBody>
      </p:sp>
      <p:grpSp>
        <p:nvGrpSpPr>
          <p:cNvPr name="Group 37" id="37"/>
          <p:cNvGrpSpPr/>
          <p:nvPr/>
        </p:nvGrpSpPr>
        <p:grpSpPr>
          <a:xfrm rot="-2707">
            <a:off x="14304330" y="7356209"/>
            <a:ext cx="2480401" cy="933693"/>
            <a:chOff x="0" y="0"/>
            <a:chExt cx="653274" cy="245911"/>
          </a:xfrm>
        </p:grpSpPr>
        <p:sp>
          <p:nvSpPr>
            <p:cNvPr name="Freeform 38" id="38"/>
            <p:cNvSpPr/>
            <p:nvPr/>
          </p:nvSpPr>
          <p:spPr>
            <a:xfrm flipH="false" flipV="false" rot="0">
              <a:off x="0" y="0"/>
              <a:ext cx="653274" cy="245911"/>
            </a:xfrm>
            <a:custGeom>
              <a:avLst/>
              <a:gdLst/>
              <a:ahLst/>
              <a:cxnLst/>
              <a:rect r="r" b="b" t="t" l="l"/>
              <a:pathLst>
                <a:path h="245911" w="653274">
                  <a:moveTo>
                    <a:pt x="0" y="0"/>
                  </a:moveTo>
                  <a:lnTo>
                    <a:pt x="653274" y="0"/>
                  </a:lnTo>
                  <a:lnTo>
                    <a:pt x="653274" y="245911"/>
                  </a:lnTo>
                  <a:lnTo>
                    <a:pt x="0" y="245911"/>
                  </a:lnTo>
                  <a:close/>
                </a:path>
              </a:pathLst>
            </a:custGeom>
            <a:solidFill>
              <a:srgbClr val="C1FF72"/>
            </a:solidFill>
          </p:spPr>
        </p:sp>
        <p:sp>
          <p:nvSpPr>
            <p:cNvPr name="TextBox 39" id="39"/>
            <p:cNvSpPr txBox="true"/>
            <p:nvPr/>
          </p:nvSpPr>
          <p:spPr>
            <a:xfrm>
              <a:off x="0" y="-38100"/>
              <a:ext cx="653274" cy="284011"/>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29178">
            <a:off x="14574661" y="7619395"/>
            <a:ext cx="2031725"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Norway</a:t>
            </a:r>
          </a:p>
        </p:txBody>
      </p:sp>
      <p:grpSp>
        <p:nvGrpSpPr>
          <p:cNvPr name="Group 41" id="41"/>
          <p:cNvGrpSpPr/>
          <p:nvPr/>
        </p:nvGrpSpPr>
        <p:grpSpPr>
          <a:xfrm rot="-2707">
            <a:off x="13525644" y="7356874"/>
            <a:ext cx="1007676" cy="933693"/>
            <a:chOff x="0" y="0"/>
            <a:chExt cx="265396" cy="245911"/>
          </a:xfrm>
        </p:grpSpPr>
        <p:sp>
          <p:nvSpPr>
            <p:cNvPr name="Freeform 42" id="42"/>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43" id="43"/>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44" id="44"/>
          <p:cNvSpPr txBox="true"/>
          <p:nvPr/>
        </p:nvSpPr>
        <p:spPr>
          <a:xfrm rot="-29178">
            <a:off x="13724372" y="7549464"/>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D</a:t>
            </a:r>
          </a:p>
        </p:txBody>
      </p:sp>
      <p:sp>
        <p:nvSpPr>
          <p:cNvPr name="Freeform 45" id="45"/>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TextBox 2" id="2"/>
          <p:cNvSpPr txBox="true"/>
          <p:nvPr/>
        </p:nvSpPr>
        <p:spPr>
          <a:xfrm rot="0">
            <a:off x="3917445" y="2743599"/>
            <a:ext cx="10608223" cy="4065039"/>
          </a:xfrm>
          <a:prstGeom prst="rect">
            <a:avLst/>
          </a:prstGeom>
        </p:spPr>
        <p:txBody>
          <a:bodyPr anchor="t" rtlCol="false" tIns="0" lIns="0" bIns="0" rIns="0">
            <a:spAutoFit/>
          </a:bodyPr>
          <a:lstStyle/>
          <a:p>
            <a:pPr algn="ctr" marL="0" indent="0" lvl="0">
              <a:lnSpc>
                <a:spcPts val="28234"/>
              </a:lnSpc>
            </a:pPr>
            <a:r>
              <a:rPr lang="en-US" sz="35740">
                <a:solidFill>
                  <a:srgbClr val="FFFFFF"/>
                </a:solidFill>
                <a:latin typeface="Extenda 30 Deca"/>
                <a:ea typeface="Extenda 30 Deca"/>
                <a:cs typeface="Extenda 30 Deca"/>
                <a:sym typeface="Extenda 30 Deca"/>
              </a:rPr>
              <a:t>ANSWER 3</a:t>
            </a:r>
          </a:p>
        </p:txBody>
      </p:sp>
      <p:sp>
        <p:nvSpPr>
          <p:cNvPr name="Freeform 3" id="3"/>
          <p:cNvSpPr/>
          <p:nvPr/>
        </p:nvSpPr>
        <p:spPr>
          <a:xfrm flipH="false" flipV="false" rot="0">
            <a:off x="1280687" y="4085556"/>
            <a:ext cx="957161" cy="957161"/>
          </a:xfrm>
          <a:custGeom>
            <a:avLst/>
            <a:gdLst/>
            <a:ahLst/>
            <a:cxnLst/>
            <a:rect r="r" b="b" t="t" l="l"/>
            <a:pathLst>
              <a:path h="957161" w="957161">
                <a:moveTo>
                  <a:pt x="0" y="0"/>
                </a:moveTo>
                <a:lnTo>
                  <a:pt x="957162" y="0"/>
                </a:lnTo>
                <a:lnTo>
                  <a:pt x="957162"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302139" y="3316509"/>
            <a:ext cx="957161" cy="957161"/>
          </a:xfrm>
          <a:custGeom>
            <a:avLst/>
            <a:gdLst/>
            <a:ahLst/>
            <a:cxnLst/>
            <a:rect r="r" b="b" t="t" l="l"/>
            <a:pathLst>
              <a:path h="957161" w="957161">
                <a:moveTo>
                  <a:pt x="0" y="0"/>
                </a:moveTo>
                <a:lnTo>
                  <a:pt x="957161" y="0"/>
                </a:lnTo>
                <a:lnTo>
                  <a:pt x="957161"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2808318">
            <a:off x="-1477286" y="-758931"/>
            <a:ext cx="3570222" cy="2212769"/>
            <a:chOff x="0" y="0"/>
            <a:chExt cx="940305" cy="582787"/>
          </a:xfrm>
        </p:grpSpPr>
        <p:sp>
          <p:nvSpPr>
            <p:cNvPr name="Freeform 6" id="6"/>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7" id="7"/>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808318">
            <a:off x="16102917" y="9138849"/>
            <a:ext cx="3570222" cy="2212769"/>
            <a:chOff x="0" y="0"/>
            <a:chExt cx="940305" cy="582787"/>
          </a:xfrm>
        </p:grpSpPr>
        <p:sp>
          <p:nvSpPr>
            <p:cNvPr name="Freeform 9" id="9"/>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10" id="10"/>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10800000">
            <a:off x="13786130"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2583547" y="5935018"/>
            <a:ext cx="13276020" cy="497507"/>
          </a:xfrm>
          <a:prstGeom prst="rect">
            <a:avLst/>
          </a:prstGeom>
        </p:spPr>
        <p:txBody>
          <a:bodyPr anchor="t" rtlCol="false" tIns="0" lIns="0" bIns="0" rIns="0">
            <a:spAutoFit/>
          </a:bodyPr>
          <a:lstStyle/>
          <a:p>
            <a:pPr algn="ctr">
              <a:lnSpc>
                <a:spcPts val="3468"/>
              </a:lnSpc>
            </a:pPr>
            <a:r>
              <a:rPr lang="en-US" sz="3612" b="true">
                <a:solidFill>
                  <a:srgbClr val="FFFFFF"/>
                </a:solidFill>
                <a:latin typeface="Poppins Bold"/>
                <a:ea typeface="Poppins Bold"/>
                <a:cs typeface="Poppins Bold"/>
                <a:sym typeface="Poppins Bold"/>
              </a:rPr>
              <a:t>Which country is famous for producing maple syrup?</a:t>
            </a:r>
          </a:p>
        </p:txBody>
      </p:sp>
      <p:grpSp>
        <p:nvGrpSpPr>
          <p:cNvPr name="Group 13" id="13"/>
          <p:cNvGrpSpPr/>
          <p:nvPr/>
        </p:nvGrpSpPr>
        <p:grpSpPr>
          <a:xfrm rot="-2707">
            <a:off x="7540645" y="7082114"/>
            <a:ext cx="4461619" cy="1504714"/>
            <a:chOff x="0" y="0"/>
            <a:chExt cx="729149" cy="245911"/>
          </a:xfrm>
        </p:grpSpPr>
        <p:sp>
          <p:nvSpPr>
            <p:cNvPr name="Freeform 14" id="14"/>
            <p:cNvSpPr/>
            <p:nvPr/>
          </p:nvSpPr>
          <p:spPr>
            <a:xfrm flipH="false" flipV="false" rot="0">
              <a:off x="0" y="0"/>
              <a:ext cx="729149" cy="245911"/>
            </a:xfrm>
            <a:custGeom>
              <a:avLst/>
              <a:gdLst/>
              <a:ahLst/>
              <a:cxnLst/>
              <a:rect r="r" b="b" t="t" l="l"/>
              <a:pathLst>
                <a:path h="245911" w="729149">
                  <a:moveTo>
                    <a:pt x="0" y="0"/>
                  </a:moveTo>
                  <a:lnTo>
                    <a:pt x="729149" y="0"/>
                  </a:lnTo>
                  <a:lnTo>
                    <a:pt x="729149" y="245911"/>
                  </a:lnTo>
                  <a:lnTo>
                    <a:pt x="0" y="245911"/>
                  </a:lnTo>
                  <a:close/>
                </a:path>
              </a:pathLst>
            </a:custGeom>
            <a:solidFill>
              <a:srgbClr val="C1FF72"/>
            </a:solidFill>
          </p:spPr>
        </p:sp>
        <p:sp>
          <p:nvSpPr>
            <p:cNvPr name="TextBox 15" id="15"/>
            <p:cNvSpPr txBox="true"/>
            <p:nvPr/>
          </p:nvSpPr>
          <p:spPr>
            <a:xfrm>
              <a:off x="0" y="-38100"/>
              <a:ext cx="729149" cy="284011"/>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29178">
            <a:off x="7976314" y="7509331"/>
            <a:ext cx="3836099" cy="747372"/>
          </a:xfrm>
          <a:prstGeom prst="rect">
            <a:avLst/>
          </a:prstGeom>
        </p:spPr>
        <p:txBody>
          <a:bodyPr anchor="t" rtlCol="false" tIns="0" lIns="0" bIns="0" rIns="0">
            <a:spAutoFit/>
          </a:bodyPr>
          <a:lstStyle/>
          <a:p>
            <a:pPr algn="ctr">
              <a:lnSpc>
                <a:spcPts val="5179"/>
              </a:lnSpc>
            </a:pPr>
            <a:r>
              <a:rPr lang="en-US" sz="5395" b="true">
                <a:solidFill>
                  <a:srgbClr val="6E2AF5"/>
                </a:solidFill>
                <a:latin typeface="Poppins Bold"/>
                <a:ea typeface="Poppins Bold"/>
                <a:cs typeface="Poppins Bold"/>
                <a:sym typeface="Poppins Bold"/>
              </a:rPr>
              <a:t>Canada</a:t>
            </a:r>
          </a:p>
        </p:txBody>
      </p:sp>
      <p:grpSp>
        <p:nvGrpSpPr>
          <p:cNvPr name="Group 17" id="17"/>
          <p:cNvGrpSpPr/>
          <p:nvPr/>
        </p:nvGrpSpPr>
        <p:grpSpPr>
          <a:xfrm rot="-2707">
            <a:off x="6285736" y="7083368"/>
            <a:ext cx="1623942" cy="1504714"/>
            <a:chOff x="0" y="0"/>
            <a:chExt cx="265396" cy="245911"/>
          </a:xfrm>
        </p:grpSpPr>
        <p:sp>
          <p:nvSpPr>
            <p:cNvPr name="Freeform 18" id="18"/>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19" id="19"/>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29178">
            <a:off x="6606012" y="7396890"/>
            <a:ext cx="984198" cy="972917"/>
          </a:xfrm>
          <a:prstGeom prst="rect">
            <a:avLst/>
          </a:prstGeom>
        </p:spPr>
        <p:txBody>
          <a:bodyPr anchor="t" rtlCol="false" tIns="0" lIns="0" bIns="0" rIns="0">
            <a:spAutoFit/>
          </a:bodyPr>
          <a:lstStyle/>
          <a:p>
            <a:pPr algn="ctr">
              <a:lnSpc>
                <a:spcPts val="6796"/>
              </a:lnSpc>
            </a:pPr>
            <a:r>
              <a:rPr lang="en-US" sz="7079" b="true">
                <a:solidFill>
                  <a:srgbClr val="6E2AF5"/>
                </a:solidFill>
                <a:latin typeface="Poppins Bold"/>
                <a:ea typeface="Poppins Bold"/>
                <a:cs typeface="Poppins Bold"/>
                <a:sym typeface="Poppins Bold"/>
              </a:rPr>
              <a:t>C</a:t>
            </a:r>
          </a:p>
        </p:txBody>
      </p:sp>
      <p:sp>
        <p:nvSpPr>
          <p:cNvPr name="Freeform 21" id="21"/>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6E2AF5"/>
        </a:solidFill>
      </p:bgPr>
    </p:bg>
    <p:spTree>
      <p:nvGrpSpPr>
        <p:cNvPr id="1" name=""/>
        <p:cNvGrpSpPr/>
        <p:nvPr/>
      </p:nvGrpSpPr>
      <p:grpSpPr>
        <a:xfrm>
          <a:off x="0" y="0"/>
          <a:ext cx="0" cy="0"/>
          <a:chOff x="0" y="0"/>
          <a:chExt cx="0" cy="0"/>
        </a:xfrm>
      </p:grpSpPr>
      <p:sp>
        <p:nvSpPr>
          <p:cNvPr name="Freeform 2" id="2"/>
          <p:cNvSpPr/>
          <p:nvPr/>
        </p:nvSpPr>
        <p:spPr>
          <a:xfrm flipH="false" flipV="false" rot="0">
            <a:off x="550119" y="4025763"/>
            <a:ext cx="957161" cy="957161"/>
          </a:xfrm>
          <a:custGeom>
            <a:avLst/>
            <a:gdLst/>
            <a:ahLst/>
            <a:cxnLst/>
            <a:rect r="r" b="b" t="t" l="l"/>
            <a:pathLst>
              <a:path h="957161" w="957161">
                <a:moveTo>
                  <a:pt x="0" y="0"/>
                </a:moveTo>
                <a:lnTo>
                  <a:pt x="957162" y="0"/>
                </a:lnTo>
                <a:lnTo>
                  <a:pt x="957162" y="957161"/>
                </a:lnTo>
                <a:lnTo>
                  <a:pt x="0" y="957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2808318">
            <a:off x="-1477286" y="-758931"/>
            <a:ext cx="3570222" cy="2212769"/>
            <a:chOff x="0" y="0"/>
            <a:chExt cx="940305" cy="582787"/>
          </a:xfrm>
        </p:grpSpPr>
        <p:sp>
          <p:nvSpPr>
            <p:cNvPr name="Freeform 4" id="4"/>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5" id="5"/>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2808318">
            <a:off x="16102917" y="9138849"/>
            <a:ext cx="3570222" cy="2212769"/>
            <a:chOff x="0" y="0"/>
            <a:chExt cx="940305" cy="582787"/>
          </a:xfrm>
        </p:grpSpPr>
        <p:sp>
          <p:nvSpPr>
            <p:cNvPr name="Freeform 7" id="7"/>
            <p:cNvSpPr/>
            <p:nvPr/>
          </p:nvSpPr>
          <p:spPr>
            <a:xfrm flipH="false" flipV="false" rot="0">
              <a:off x="0" y="0"/>
              <a:ext cx="940305" cy="582787"/>
            </a:xfrm>
            <a:custGeom>
              <a:avLst/>
              <a:gdLst/>
              <a:ahLst/>
              <a:cxnLst/>
              <a:rect r="r" b="b" t="t" l="l"/>
              <a:pathLst>
                <a:path h="582787" w="940305">
                  <a:moveTo>
                    <a:pt x="0" y="0"/>
                  </a:moveTo>
                  <a:lnTo>
                    <a:pt x="940305" y="0"/>
                  </a:lnTo>
                  <a:lnTo>
                    <a:pt x="940305" y="582787"/>
                  </a:lnTo>
                  <a:lnTo>
                    <a:pt x="0" y="582787"/>
                  </a:lnTo>
                  <a:close/>
                </a:path>
              </a:pathLst>
            </a:custGeom>
            <a:solidFill>
              <a:srgbClr val="C1FF72"/>
            </a:solidFill>
          </p:spPr>
        </p:sp>
        <p:sp>
          <p:nvSpPr>
            <p:cNvPr name="TextBox 8" id="8"/>
            <p:cNvSpPr txBox="true"/>
            <p:nvPr/>
          </p:nvSpPr>
          <p:spPr>
            <a:xfrm>
              <a:off x="0" y="-38100"/>
              <a:ext cx="940305" cy="620887"/>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800000">
            <a:off x="14365133" y="-232382"/>
            <a:ext cx="3189712" cy="1594856"/>
          </a:xfrm>
          <a:custGeom>
            <a:avLst/>
            <a:gdLst/>
            <a:ahLst/>
            <a:cxnLst/>
            <a:rect r="r" b="b" t="t" l="l"/>
            <a:pathLst>
              <a:path h="1594856" w="3189712">
                <a:moveTo>
                  <a:pt x="0" y="0"/>
                </a:moveTo>
                <a:lnTo>
                  <a:pt x="3189711" y="0"/>
                </a:lnTo>
                <a:lnTo>
                  <a:pt x="3189711"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426481">
            <a:off x="-1038280" y="8779941"/>
            <a:ext cx="3189712" cy="1594856"/>
          </a:xfrm>
          <a:custGeom>
            <a:avLst/>
            <a:gdLst/>
            <a:ahLst/>
            <a:cxnLst/>
            <a:rect r="r" b="b" t="t" l="l"/>
            <a:pathLst>
              <a:path h="1594856" w="3189712">
                <a:moveTo>
                  <a:pt x="0" y="0"/>
                </a:moveTo>
                <a:lnTo>
                  <a:pt x="3189712" y="0"/>
                </a:lnTo>
                <a:lnTo>
                  <a:pt x="3189712" y="1594856"/>
                </a:lnTo>
                <a:lnTo>
                  <a:pt x="0" y="1594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0440098" y="2234920"/>
            <a:ext cx="957161" cy="957161"/>
          </a:xfrm>
          <a:custGeom>
            <a:avLst/>
            <a:gdLst/>
            <a:ahLst/>
            <a:cxnLst/>
            <a:rect r="r" b="b" t="t" l="l"/>
            <a:pathLst>
              <a:path h="957161" w="957161">
                <a:moveTo>
                  <a:pt x="0" y="0"/>
                </a:moveTo>
                <a:lnTo>
                  <a:pt x="957162" y="0"/>
                </a:lnTo>
                <a:lnTo>
                  <a:pt x="957162" y="957162"/>
                </a:lnTo>
                <a:lnTo>
                  <a:pt x="0" y="9571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0440098" y="565046"/>
            <a:ext cx="7102037" cy="9457919"/>
          </a:xfrm>
          <a:custGeom>
            <a:avLst/>
            <a:gdLst/>
            <a:ahLst/>
            <a:cxnLst/>
            <a:rect r="r" b="b" t="t" l="l"/>
            <a:pathLst>
              <a:path h="9457919" w="7102037">
                <a:moveTo>
                  <a:pt x="0" y="0"/>
                </a:moveTo>
                <a:lnTo>
                  <a:pt x="7102038" y="0"/>
                </a:lnTo>
                <a:lnTo>
                  <a:pt x="7102038" y="9457919"/>
                </a:lnTo>
                <a:lnTo>
                  <a:pt x="0" y="94579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13" id="13"/>
          <p:cNvSpPr txBox="true"/>
          <p:nvPr/>
        </p:nvSpPr>
        <p:spPr>
          <a:xfrm rot="0">
            <a:off x="2028933" y="7319300"/>
            <a:ext cx="8411165" cy="1711325"/>
          </a:xfrm>
          <a:prstGeom prst="rect">
            <a:avLst/>
          </a:prstGeom>
        </p:spPr>
        <p:txBody>
          <a:bodyPr anchor="t" rtlCol="false" tIns="0" lIns="0" bIns="0" rIns="0">
            <a:spAutoFit/>
          </a:bodyPr>
          <a:lstStyle/>
          <a:p>
            <a:pPr algn="l" marL="0" indent="0" lvl="0">
              <a:lnSpc>
                <a:spcPts val="3400"/>
              </a:lnSpc>
              <a:spcBef>
                <a:spcPct val="0"/>
              </a:spcBef>
            </a:pPr>
            <a:r>
              <a:rPr lang="en-US" sz="2000" strike="noStrike" u="none">
                <a:solidFill>
                  <a:srgbClr val="FFFFFF">
                    <a:alpha val="80000"/>
                  </a:srgbClr>
                </a:solidFill>
                <a:latin typeface="Poppins"/>
                <a:ea typeface="Poppins"/>
                <a:cs typeface="Poppins"/>
                <a:sym typeface="Poppins"/>
              </a:rPr>
              <a:t>Lorem ipsum dolor sit amet, consectetur adipiscing elit. Sed at ipsum vitae lacus lobortis lacinia. Donec tristique arcu massa, at pharetra tortor feugiat non. Etiam vehicula hendrerit aliquet. Donec sed nulla dapibus</a:t>
            </a:r>
          </a:p>
        </p:txBody>
      </p:sp>
      <p:sp>
        <p:nvSpPr>
          <p:cNvPr name="TextBox 14" id="14"/>
          <p:cNvSpPr txBox="true"/>
          <p:nvPr/>
        </p:nvSpPr>
        <p:spPr>
          <a:xfrm rot="0">
            <a:off x="2028933" y="2443302"/>
            <a:ext cx="7546007" cy="4161255"/>
          </a:xfrm>
          <a:prstGeom prst="rect">
            <a:avLst/>
          </a:prstGeom>
        </p:spPr>
        <p:txBody>
          <a:bodyPr anchor="t" rtlCol="false" tIns="0" lIns="0" bIns="0" rIns="0">
            <a:spAutoFit/>
          </a:bodyPr>
          <a:lstStyle/>
          <a:p>
            <a:pPr algn="l" marL="0" indent="0" lvl="0">
              <a:lnSpc>
                <a:spcPts val="15365"/>
              </a:lnSpc>
            </a:pPr>
            <a:r>
              <a:rPr lang="en-US" sz="19449">
                <a:solidFill>
                  <a:srgbClr val="FFFFFF"/>
                </a:solidFill>
                <a:latin typeface="Extenda 30 Deca"/>
                <a:ea typeface="Extenda 30 Deca"/>
                <a:cs typeface="Extenda 30 Deca"/>
                <a:sym typeface="Extenda 30 Deca"/>
              </a:rPr>
              <a:t>ANNOUNCEMENT OF WINNERS</a:t>
            </a:r>
          </a:p>
        </p:txBody>
      </p:sp>
      <p:grpSp>
        <p:nvGrpSpPr>
          <p:cNvPr name="Group 15" id="15"/>
          <p:cNvGrpSpPr/>
          <p:nvPr/>
        </p:nvGrpSpPr>
        <p:grpSpPr>
          <a:xfrm rot="-2707">
            <a:off x="2807987" y="6137347"/>
            <a:ext cx="3639519" cy="933693"/>
            <a:chOff x="0" y="0"/>
            <a:chExt cx="958557" cy="245911"/>
          </a:xfrm>
        </p:grpSpPr>
        <p:sp>
          <p:nvSpPr>
            <p:cNvPr name="Freeform 16" id="16"/>
            <p:cNvSpPr/>
            <p:nvPr/>
          </p:nvSpPr>
          <p:spPr>
            <a:xfrm flipH="false" flipV="false" rot="0">
              <a:off x="0" y="0"/>
              <a:ext cx="958557" cy="245911"/>
            </a:xfrm>
            <a:custGeom>
              <a:avLst/>
              <a:gdLst/>
              <a:ahLst/>
              <a:cxnLst/>
              <a:rect r="r" b="b" t="t" l="l"/>
              <a:pathLst>
                <a:path h="245911" w="958557">
                  <a:moveTo>
                    <a:pt x="0" y="0"/>
                  </a:moveTo>
                  <a:lnTo>
                    <a:pt x="958557" y="0"/>
                  </a:lnTo>
                  <a:lnTo>
                    <a:pt x="958557" y="245911"/>
                  </a:lnTo>
                  <a:lnTo>
                    <a:pt x="0" y="245911"/>
                  </a:lnTo>
                  <a:close/>
                </a:path>
              </a:pathLst>
            </a:custGeom>
            <a:solidFill>
              <a:srgbClr val="C1FF72"/>
            </a:solidFill>
          </p:spPr>
        </p:sp>
        <p:sp>
          <p:nvSpPr>
            <p:cNvPr name="TextBox 17" id="17"/>
            <p:cNvSpPr txBox="true"/>
            <p:nvPr/>
          </p:nvSpPr>
          <p:spPr>
            <a:xfrm>
              <a:off x="0" y="-38100"/>
              <a:ext cx="958557" cy="284011"/>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29178">
            <a:off x="3078295" y="6395819"/>
            <a:ext cx="3250199"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Harper Russo</a:t>
            </a:r>
          </a:p>
        </p:txBody>
      </p:sp>
      <p:grpSp>
        <p:nvGrpSpPr>
          <p:cNvPr name="Group 19" id="19"/>
          <p:cNvGrpSpPr/>
          <p:nvPr/>
        </p:nvGrpSpPr>
        <p:grpSpPr>
          <a:xfrm rot="-2707">
            <a:off x="2029301" y="6138469"/>
            <a:ext cx="1007676" cy="933693"/>
            <a:chOff x="0" y="0"/>
            <a:chExt cx="265396" cy="245911"/>
          </a:xfrm>
        </p:grpSpPr>
        <p:sp>
          <p:nvSpPr>
            <p:cNvPr name="Freeform 20" id="20"/>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21" id="21"/>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29178">
            <a:off x="2228028" y="6331059"/>
            <a:ext cx="610707"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01</a:t>
            </a:r>
          </a:p>
        </p:txBody>
      </p:sp>
      <p:grpSp>
        <p:nvGrpSpPr>
          <p:cNvPr name="Group 23" id="23"/>
          <p:cNvGrpSpPr/>
          <p:nvPr/>
        </p:nvGrpSpPr>
        <p:grpSpPr>
          <a:xfrm rot="-2707">
            <a:off x="7465052" y="6137388"/>
            <a:ext cx="3320571" cy="933693"/>
            <a:chOff x="0" y="0"/>
            <a:chExt cx="874554" cy="245911"/>
          </a:xfrm>
        </p:grpSpPr>
        <p:sp>
          <p:nvSpPr>
            <p:cNvPr name="Freeform 24" id="24"/>
            <p:cNvSpPr/>
            <p:nvPr/>
          </p:nvSpPr>
          <p:spPr>
            <a:xfrm flipH="false" flipV="false" rot="0">
              <a:off x="0" y="0"/>
              <a:ext cx="874554" cy="245911"/>
            </a:xfrm>
            <a:custGeom>
              <a:avLst/>
              <a:gdLst/>
              <a:ahLst/>
              <a:cxnLst/>
              <a:rect r="r" b="b" t="t" l="l"/>
              <a:pathLst>
                <a:path h="245911" w="874554">
                  <a:moveTo>
                    <a:pt x="0" y="0"/>
                  </a:moveTo>
                  <a:lnTo>
                    <a:pt x="874554" y="0"/>
                  </a:lnTo>
                  <a:lnTo>
                    <a:pt x="874554" y="245911"/>
                  </a:lnTo>
                  <a:lnTo>
                    <a:pt x="0" y="245911"/>
                  </a:lnTo>
                  <a:close/>
                </a:path>
              </a:pathLst>
            </a:custGeom>
            <a:solidFill>
              <a:srgbClr val="C1FF72"/>
            </a:solidFill>
          </p:spPr>
        </p:sp>
        <p:sp>
          <p:nvSpPr>
            <p:cNvPr name="TextBox 25" id="25"/>
            <p:cNvSpPr txBox="true"/>
            <p:nvPr/>
          </p:nvSpPr>
          <p:spPr>
            <a:xfrm>
              <a:off x="0" y="-38100"/>
              <a:ext cx="874554" cy="284011"/>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29178">
            <a:off x="7735367" y="6397283"/>
            <a:ext cx="2885407" cy="467026"/>
          </a:xfrm>
          <a:prstGeom prst="rect">
            <a:avLst/>
          </a:prstGeom>
        </p:spPr>
        <p:txBody>
          <a:bodyPr anchor="t" rtlCol="false" tIns="0" lIns="0" bIns="0" rIns="0">
            <a:spAutoFit/>
          </a:bodyPr>
          <a:lstStyle/>
          <a:p>
            <a:pPr algn="ctr">
              <a:lnSpc>
                <a:spcPts val="3213"/>
              </a:lnSpc>
            </a:pPr>
            <a:r>
              <a:rPr lang="en-US" sz="3347" b="true">
                <a:solidFill>
                  <a:srgbClr val="6E2AF5"/>
                </a:solidFill>
                <a:latin typeface="Poppins Bold"/>
                <a:ea typeface="Poppins Bold"/>
                <a:cs typeface="Poppins Bold"/>
                <a:sym typeface="Poppins Bold"/>
              </a:rPr>
              <a:t>Chiaki Sato</a:t>
            </a:r>
          </a:p>
        </p:txBody>
      </p:sp>
      <p:grpSp>
        <p:nvGrpSpPr>
          <p:cNvPr name="Group 27" id="27"/>
          <p:cNvGrpSpPr/>
          <p:nvPr/>
        </p:nvGrpSpPr>
        <p:grpSpPr>
          <a:xfrm rot="-2707">
            <a:off x="6686366" y="6138384"/>
            <a:ext cx="1007676" cy="933693"/>
            <a:chOff x="0" y="0"/>
            <a:chExt cx="265396" cy="245911"/>
          </a:xfrm>
        </p:grpSpPr>
        <p:sp>
          <p:nvSpPr>
            <p:cNvPr name="Freeform 28" id="28"/>
            <p:cNvSpPr/>
            <p:nvPr/>
          </p:nvSpPr>
          <p:spPr>
            <a:xfrm flipH="false" flipV="false" rot="0">
              <a:off x="0" y="0"/>
              <a:ext cx="265396" cy="245911"/>
            </a:xfrm>
            <a:custGeom>
              <a:avLst/>
              <a:gdLst/>
              <a:ahLst/>
              <a:cxnLst/>
              <a:rect r="r" b="b" t="t" l="l"/>
              <a:pathLst>
                <a:path h="245911" w="265396">
                  <a:moveTo>
                    <a:pt x="0" y="0"/>
                  </a:moveTo>
                  <a:lnTo>
                    <a:pt x="265396" y="0"/>
                  </a:lnTo>
                  <a:lnTo>
                    <a:pt x="265396" y="245911"/>
                  </a:lnTo>
                  <a:lnTo>
                    <a:pt x="0" y="245911"/>
                  </a:lnTo>
                  <a:close/>
                </a:path>
              </a:pathLst>
            </a:custGeom>
            <a:solidFill>
              <a:srgbClr val="FFFFFF"/>
            </a:solidFill>
          </p:spPr>
        </p:sp>
        <p:sp>
          <p:nvSpPr>
            <p:cNvPr name="TextBox 29" id="29"/>
            <p:cNvSpPr txBox="true"/>
            <p:nvPr/>
          </p:nvSpPr>
          <p:spPr>
            <a:xfrm>
              <a:off x="0" y="-38100"/>
              <a:ext cx="265396" cy="284011"/>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29178">
            <a:off x="6689036" y="6330975"/>
            <a:ext cx="1002821" cy="605660"/>
          </a:xfrm>
          <a:prstGeom prst="rect">
            <a:avLst/>
          </a:prstGeom>
        </p:spPr>
        <p:txBody>
          <a:bodyPr anchor="t" rtlCol="false" tIns="0" lIns="0" bIns="0" rIns="0">
            <a:spAutoFit/>
          </a:bodyPr>
          <a:lstStyle/>
          <a:p>
            <a:pPr algn="ctr">
              <a:lnSpc>
                <a:spcPts val="4217"/>
              </a:lnSpc>
            </a:pPr>
            <a:r>
              <a:rPr lang="en-US" sz="4392" b="true">
                <a:solidFill>
                  <a:srgbClr val="6E2AF5"/>
                </a:solidFill>
                <a:latin typeface="Poppins Bold"/>
                <a:ea typeface="Poppins Bold"/>
                <a:cs typeface="Poppins Bold"/>
                <a:sym typeface="Poppins Bold"/>
              </a:rPr>
              <a:t>02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DAHDd27k03w</dc:identifier>
  <dcterms:modified xsi:type="dcterms:W3CDTF">2011-08-01T06:04:30Z</dcterms:modified>
  <cp:revision>1</cp:revision>
  <dc:title>Purple Green Creative Geometric Trivia Quiz Presentation</dc:title>
</cp:coreProperties>
</file>