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notesMasterIdLst>
    <p:notesMasterId r:id="rId24"/>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svg"/><Relationship Id="rId13" Type="http://schemas.openxmlformats.org/officeDocument/2006/relationships/image" Target="../media/image-1-13.png"/><Relationship Id="rId14" Type="http://schemas.openxmlformats.org/officeDocument/2006/relationships/image" Target="../media/image-1-14.svg"/><Relationship Id="rId15" Type="http://schemas.openxmlformats.org/officeDocument/2006/relationships/image" Target="../media/image-1-15.png"/><Relationship Id="rId16" Type="http://schemas.openxmlformats.org/officeDocument/2006/relationships/image" Target="../media/image-1-16.png"/><Relationship Id="rId17" Type="http://schemas.openxmlformats.org/officeDocument/2006/relationships/image" Target="../media/image-1-17.svg"/><Relationship Id="rId18" Type="http://schemas.openxmlformats.org/officeDocument/2006/relationships/image" Target="../media/image-1-18.png"/><Relationship Id="rId19" Type="http://schemas.openxmlformats.org/officeDocument/2006/relationships/image" Target="../media/image-1-19.svg"/><Relationship Id="rId20" Type="http://schemas.openxmlformats.org/officeDocument/2006/relationships/slideLayout" Target="../slideLayouts/slideLayout1.xml"/><Relationship Id="rId21"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svg"/><Relationship Id="rId13" Type="http://schemas.openxmlformats.org/officeDocument/2006/relationships/image" Target="../media/image-10-13.png"/><Relationship Id="rId14" Type="http://schemas.openxmlformats.org/officeDocument/2006/relationships/image" Target="../media/image-10-14.svg"/><Relationship Id="rId15" Type="http://schemas.openxmlformats.org/officeDocument/2006/relationships/image" Target="../media/image-10-15.png"/><Relationship Id="rId16" Type="http://schemas.openxmlformats.org/officeDocument/2006/relationships/image" Target="../media/image-10-16.svg"/><Relationship Id="rId17" Type="http://schemas.openxmlformats.org/officeDocument/2006/relationships/image" Target="../media/image-10-17.png"/><Relationship Id="rId18" Type="http://schemas.openxmlformats.org/officeDocument/2006/relationships/image" Target="../media/image-10-18.svg"/><Relationship Id="rId19" Type="http://schemas.openxmlformats.org/officeDocument/2006/relationships/image" Target="../media/image-10-19.png"/><Relationship Id="rId20" Type="http://schemas.openxmlformats.org/officeDocument/2006/relationships/image" Target="../media/image-10-20.png"/><Relationship Id="rId21" Type="http://schemas.openxmlformats.org/officeDocument/2006/relationships/image" Target="../media/image-10-21.svg"/><Relationship Id="rId22" Type="http://schemas.openxmlformats.org/officeDocument/2006/relationships/image" Target="../media/image-10-22.png"/><Relationship Id="rId23" Type="http://schemas.openxmlformats.org/officeDocument/2006/relationships/image" Target="../media/image-10-23.svg"/><Relationship Id="rId24" Type="http://schemas.openxmlformats.org/officeDocument/2006/relationships/image" Target="../media/image-10-24.png"/><Relationship Id="rId25" Type="http://schemas.openxmlformats.org/officeDocument/2006/relationships/image" Target="../media/image-10-25.svg"/><Relationship Id="rId26" Type="http://schemas.openxmlformats.org/officeDocument/2006/relationships/slideLayout" Target="../slideLayouts/slideLayout1.xml"/><Relationship Id="rId2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svg"/><Relationship Id="rId18" Type="http://schemas.openxmlformats.org/officeDocument/2006/relationships/image" Target="../media/image-11-18.png"/><Relationship Id="rId19" Type="http://schemas.openxmlformats.org/officeDocument/2006/relationships/image" Target="../media/image-11-19.png"/><Relationship Id="rId20" Type="http://schemas.openxmlformats.org/officeDocument/2006/relationships/image" Target="../media/image-11-20.svg"/><Relationship Id="rId21" Type="http://schemas.openxmlformats.org/officeDocument/2006/relationships/image" Target="../media/image-11-21.png"/><Relationship Id="rId22" Type="http://schemas.openxmlformats.org/officeDocument/2006/relationships/image" Target="../media/image-11-22.png"/><Relationship Id="rId23" Type="http://schemas.openxmlformats.org/officeDocument/2006/relationships/image" Target="../media/image-11-23.svg"/><Relationship Id="rId24" Type="http://schemas.openxmlformats.org/officeDocument/2006/relationships/image" Target="../media/image-11-24.png"/><Relationship Id="rId25" Type="http://schemas.openxmlformats.org/officeDocument/2006/relationships/image" Target="../media/image-11-25.png"/><Relationship Id="rId26" Type="http://schemas.openxmlformats.org/officeDocument/2006/relationships/image" Target="../media/image-11-26.svg"/><Relationship Id="rId27" Type="http://schemas.openxmlformats.org/officeDocument/2006/relationships/slideLayout" Target="../slideLayouts/slideLayout1.xml"/><Relationship Id="rId28"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image" Target="../media/image-12-14.svg"/><Relationship Id="rId15" Type="http://schemas.openxmlformats.org/officeDocument/2006/relationships/image" Target="../media/image-12-15.png"/><Relationship Id="rId16" Type="http://schemas.openxmlformats.org/officeDocument/2006/relationships/image" Target="../media/image-12-16.png"/><Relationship Id="rId17" Type="http://schemas.openxmlformats.org/officeDocument/2006/relationships/image" Target="../media/image-12-17.svg"/><Relationship Id="rId18" Type="http://schemas.openxmlformats.org/officeDocument/2006/relationships/image" Target="../media/image-12-18.png"/><Relationship Id="rId19" Type="http://schemas.openxmlformats.org/officeDocument/2006/relationships/image" Target="../media/image-12-19.svg"/><Relationship Id="rId20" Type="http://schemas.openxmlformats.org/officeDocument/2006/relationships/slideLayout" Target="../slideLayouts/slideLayout1.xml"/><Relationship Id="rId21"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svg"/><Relationship Id="rId11" Type="http://schemas.openxmlformats.org/officeDocument/2006/relationships/image" Target="../media/image-13-11.png"/><Relationship Id="rId12" Type="http://schemas.openxmlformats.org/officeDocument/2006/relationships/image" Target="../media/image-13-12.svg"/><Relationship Id="rId13" Type="http://schemas.openxmlformats.org/officeDocument/2006/relationships/image" Target="../media/image-13-13.png"/><Relationship Id="rId14" Type="http://schemas.openxmlformats.org/officeDocument/2006/relationships/image" Target="../media/image-13-14.svg"/><Relationship Id="rId15" Type="http://schemas.openxmlformats.org/officeDocument/2006/relationships/image" Target="../media/image-13-15.png"/><Relationship Id="rId16" Type="http://schemas.openxmlformats.org/officeDocument/2006/relationships/image" Target="../media/image-13-16.svg"/><Relationship Id="rId17" Type="http://schemas.openxmlformats.org/officeDocument/2006/relationships/image" Target="../media/image-13-17.png"/><Relationship Id="rId18" Type="http://schemas.openxmlformats.org/officeDocument/2006/relationships/image" Target="../media/image-13-18.svg"/><Relationship Id="rId19" Type="http://schemas.openxmlformats.org/officeDocument/2006/relationships/image" Target="../media/image-13-19.png"/><Relationship Id="rId20" Type="http://schemas.openxmlformats.org/officeDocument/2006/relationships/image" Target="../media/image-13-20.svg"/><Relationship Id="rId21" Type="http://schemas.openxmlformats.org/officeDocument/2006/relationships/image" Target="../media/image-13-21.png"/><Relationship Id="rId22" Type="http://schemas.openxmlformats.org/officeDocument/2006/relationships/image" Target="../media/image-13-22.svg"/><Relationship Id="rId23" Type="http://schemas.openxmlformats.org/officeDocument/2006/relationships/image" Target="../media/image-13-23.png"/><Relationship Id="rId24" Type="http://schemas.openxmlformats.org/officeDocument/2006/relationships/image" Target="../media/image-13-24.svg"/><Relationship Id="rId25" Type="http://schemas.openxmlformats.org/officeDocument/2006/relationships/image" Target="../media/image-13-25.png"/><Relationship Id="rId26" Type="http://schemas.openxmlformats.org/officeDocument/2006/relationships/slideLayout" Target="../slideLayouts/slideLayout1.xml"/><Relationship Id="rId2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image" Target="../media/image-14-10.svg"/><Relationship Id="rId11" Type="http://schemas.openxmlformats.org/officeDocument/2006/relationships/image" Target="../media/image-14-11.png"/><Relationship Id="rId12" Type="http://schemas.openxmlformats.org/officeDocument/2006/relationships/image" Target="../media/image-14-12.svg"/><Relationship Id="rId13" Type="http://schemas.openxmlformats.org/officeDocument/2006/relationships/image" Target="../media/image-14-13.png"/><Relationship Id="rId14" Type="http://schemas.openxmlformats.org/officeDocument/2006/relationships/image" Target="../media/image-14-14.svg"/><Relationship Id="rId15" Type="http://schemas.openxmlformats.org/officeDocument/2006/relationships/image" Target="../media/image-14-15.png"/><Relationship Id="rId16" Type="http://schemas.openxmlformats.org/officeDocument/2006/relationships/image" Target="../media/image-14-16.svg"/><Relationship Id="rId17" Type="http://schemas.openxmlformats.org/officeDocument/2006/relationships/image" Target="../media/image-14-17.png"/><Relationship Id="rId18" Type="http://schemas.openxmlformats.org/officeDocument/2006/relationships/image" Target="../media/image-14-18.svg"/><Relationship Id="rId19" Type="http://schemas.openxmlformats.org/officeDocument/2006/relationships/image" Target="../media/image-14-19.png"/><Relationship Id="rId20" Type="http://schemas.openxmlformats.org/officeDocument/2006/relationships/slideLayout" Target="../slideLayouts/slideLayout1.xml"/><Relationship Id="rId2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svg"/><Relationship Id="rId50" Type="http://schemas.openxmlformats.org/officeDocument/2006/relationships/image" Target="../media/image-15-50.png"/><Relationship Id="rId51" Type="http://schemas.openxmlformats.org/officeDocument/2006/relationships/image" Target="../media/image-15-51.svg"/><Relationship Id="rId52" Type="http://schemas.openxmlformats.org/officeDocument/2006/relationships/image" Target="../media/image-15-52.png"/><Relationship Id="rId53" Type="http://schemas.openxmlformats.org/officeDocument/2006/relationships/image" Target="../media/image-15-53.svg"/><Relationship Id="rId54" Type="http://schemas.openxmlformats.org/officeDocument/2006/relationships/image" Target="../media/image-15-54.png"/><Relationship Id="rId55" Type="http://schemas.openxmlformats.org/officeDocument/2006/relationships/image" Target="../media/image-15-55.svg"/><Relationship Id="rId56" Type="http://schemas.openxmlformats.org/officeDocument/2006/relationships/image" Target="../media/image-15-56.png"/><Relationship Id="rId57" Type="http://schemas.openxmlformats.org/officeDocument/2006/relationships/image" Target="../media/image-15-57.svg"/><Relationship Id="rId58" Type="http://schemas.openxmlformats.org/officeDocument/2006/relationships/image" Target="../media/image-15-58.png"/><Relationship Id="rId59" Type="http://schemas.openxmlformats.org/officeDocument/2006/relationships/image" Target="../media/image-15-59.png"/><Relationship Id="rId60" Type="http://schemas.openxmlformats.org/officeDocument/2006/relationships/slideLayout" Target="../slideLayouts/slideLayout1.xml"/><Relationship Id="rId61"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svg"/><Relationship Id="rId11" Type="http://schemas.openxmlformats.org/officeDocument/2006/relationships/image" Target="../media/image-16-11.png"/><Relationship Id="rId12" Type="http://schemas.openxmlformats.org/officeDocument/2006/relationships/image" Target="../media/image-16-12.svg"/><Relationship Id="rId13" Type="http://schemas.openxmlformats.org/officeDocument/2006/relationships/image" Target="../media/image-16-13.png"/><Relationship Id="rId14" Type="http://schemas.openxmlformats.org/officeDocument/2006/relationships/image" Target="../media/image-16-14.svg"/><Relationship Id="rId15" Type="http://schemas.openxmlformats.org/officeDocument/2006/relationships/image" Target="../media/image-16-15.png"/><Relationship Id="rId16" Type="http://schemas.openxmlformats.org/officeDocument/2006/relationships/image" Target="../media/image-16-16.png"/><Relationship Id="rId17" Type="http://schemas.openxmlformats.org/officeDocument/2006/relationships/image" Target="../media/image-16-17.svg"/><Relationship Id="rId18" Type="http://schemas.openxmlformats.org/officeDocument/2006/relationships/image" Target="../media/image-16-18.png"/><Relationship Id="rId19" Type="http://schemas.openxmlformats.org/officeDocument/2006/relationships/image" Target="../media/image-16-19.svg"/><Relationship Id="rId20" Type="http://schemas.openxmlformats.org/officeDocument/2006/relationships/slideLayout" Target="../slideLayouts/slideLayout1.xml"/><Relationship Id="rId21"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svg"/><Relationship Id="rId11" Type="http://schemas.openxmlformats.org/officeDocument/2006/relationships/image" Target="../media/image-17-11.png"/><Relationship Id="rId12" Type="http://schemas.openxmlformats.org/officeDocument/2006/relationships/image" Target="../media/image-17-12.svg"/><Relationship Id="rId13" Type="http://schemas.openxmlformats.org/officeDocument/2006/relationships/image" Target="../media/image-17-13.png"/><Relationship Id="rId14" Type="http://schemas.openxmlformats.org/officeDocument/2006/relationships/image" Target="../media/image-17-14.svg"/><Relationship Id="rId15" Type="http://schemas.openxmlformats.org/officeDocument/2006/relationships/image" Target="../media/image-17-15.png"/><Relationship Id="rId16" Type="http://schemas.openxmlformats.org/officeDocument/2006/relationships/image" Target="../media/image-17-16.svg"/><Relationship Id="rId17" Type="http://schemas.openxmlformats.org/officeDocument/2006/relationships/image" Target="../media/image-17-17.png"/><Relationship Id="rId18" Type="http://schemas.openxmlformats.org/officeDocument/2006/relationships/image" Target="../media/image-17-18.svg"/><Relationship Id="rId19" Type="http://schemas.openxmlformats.org/officeDocument/2006/relationships/image" Target="../media/image-17-19.png"/><Relationship Id="rId20" Type="http://schemas.openxmlformats.org/officeDocument/2006/relationships/image" Target="../media/image-17-20.png"/><Relationship Id="rId21" Type="http://schemas.openxmlformats.org/officeDocument/2006/relationships/image" Target="../media/image-17-21.svg"/><Relationship Id="rId22" Type="http://schemas.openxmlformats.org/officeDocument/2006/relationships/image" Target="../media/image-17-22.png"/><Relationship Id="rId23" Type="http://schemas.openxmlformats.org/officeDocument/2006/relationships/image" Target="../media/image-17-23.svg"/><Relationship Id="rId24" Type="http://schemas.openxmlformats.org/officeDocument/2006/relationships/slideLayout" Target="../slideLayouts/slideLayout1.xml"/><Relationship Id="rId2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svg"/><Relationship Id="rId11" Type="http://schemas.openxmlformats.org/officeDocument/2006/relationships/image" Target="../media/image-18-11.png"/><Relationship Id="rId12" Type="http://schemas.openxmlformats.org/officeDocument/2006/relationships/image" Target="../media/image-18-12.svg"/><Relationship Id="rId13" Type="http://schemas.openxmlformats.org/officeDocument/2006/relationships/image" Target="../media/image-18-13.png"/><Relationship Id="rId14" Type="http://schemas.openxmlformats.org/officeDocument/2006/relationships/image" Target="../media/image-18-14.png"/><Relationship Id="rId15" Type="http://schemas.openxmlformats.org/officeDocument/2006/relationships/image" Target="../media/image-18-15.svg"/><Relationship Id="rId16" Type="http://schemas.openxmlformats.org/officeDocument/2006/relationships/image" Target="../media/image-18-16.png"/><Relationship Id="rId17" Type="http://schemas.openxmlformats.org/officeDocument/2006/relationships/image" Target="../media/image-18-17.svg"/><Relationship Id="rId18" Type="http://schemas.openxmlformats.org/officeDocument/2006/relationships/slideLayout" Target="../slideLayouts/slideLayout1.xml"/><Relationship Id="rId19"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svg"/><Relationship Id="rId13" Type="http://schemas.openxmlformats.org/officeDocument/2006/relationships/image" Target="../media/image-2-13.png"/><Relationship Id="rId14" Type="http://schemas.openxmlformats.org/officeDocument/2006/relationships/image" Target="../media/image-2-14.svg"/><Relationship Id="rId15" Type="http://schemas.openxmlformats.org/officeDocument/2006/relationships/image" Target="../media/image-2-15.png"/><Relationship Id="rId16" Type="http://schemas.openxmlformats.org/officeDocument/2006/relationships/image" Target="../media/image-2-16.svg"/><Relationship Id="rId17" Type="http://schemas.openxmlformats.org/officeDocument/2006/relationships/image" Target="../media/image-2-17.png"/><Relationship Id="rId18" Type="http://schemas.openxmlformats.org/officeDocument/2006/relationships/image" Target="../media/image-2-18.svg"/><Relationship Id="rId19" Type="http://schemas.openxmlformats.org/officeDocument/2006/relationships/image" Target="../media/image-2-19.png"/><Relationship Id="rId20" Type="http://schemas.openxmlformats.org/officeDocument/2006/relationships/image" Target="../media/image-2-20.svg"/><Relationship Id="rId21" Type="http://schemas.openxmlformats.org/officeDocument/2006/relationships/image" Target="../media/image-2-21.png"/><Relationship Id="rId22" Type="http://schemas.openxmlformats.org/officeDocument/2006/relationships/image" Target="../media/image-2-22.svg"/><Relationship Id="rId23" Type="http://schemas.openxmlformats.org/officeDocument/2006/relationships/image" Target="../media/image-2-23.png"/><Relationship Id="rId24" Type="http://schemas.openxmlformats.org/officeDocument/2006/relationships/image" Target="../media/image-2-24.svg"/><Relationship Id="rId25" Type="http://schemas.openxmlformats.org/officeDocument/2006/relationships/image" Target="../media/image-2-25.png"/><Relationship Id="rId26" Type="http://schemas.openxmlformats.org/officeDocument/2006/relationships/slideLayout" Target="../slideLayouts/slideLayout1.xml"/><Relationship Id="rId2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image" Target="../media/image-20-11.png"/><Relationship Id="rId12" Type="http://schemas.openxmlformats.org/officeDocument/2006/relationships/image" Target="../media/image-20-12.svg"/><Relationship Id="rId13" Type="http://schemas.openxmlformats.org/officeDocument/2006/relationships/image" Target="../media/image-20-13.png"/><Relationship Id="rId14" Type="http://schemas.openxmlformats.org/officeDocument/2006/relationships/image" Target="../media/image-20-14.svg"/><Relationship Id="rId15" Type="http://schemas.openxmlformats.org/officeDocument/2006/relationships/image" Target="../media/image-20-15.png"/><Relationship Id="rId16" Type="http://schemas.openxmlformats.org/officeDocument/2006/relationships/image" Target="../media/image-20-16.svg"/><Relationship Id="rId17" Type="http://schemas.openxmlformats.org/officeDocument/2006/relationships/image" Target="../media/image-20-17.png"/><Relationship Id="rId18" Type="http://schemas.openxmlformats.org/officeDocument/2006/relationships/image" Target="../media/image-20-18.svg"/><Relationship Id="rId19" Type="http://schemas.openxmlformats.org/officeDocument/2006/relationships/image" Target="../media/image-20-19.png"/><Relationship Id="rId20" Type="http://schemas.openxmlformats.org/officeDocument/2006/relationships/image" Target="../media/image-20-20.png"/><Relationship Id="rId21" Type="http://schemas.openxmlformats.org/officeDocument/2006/relationships/image" Target="../media/image-20-21.svg"/><Relationship Id="rId22" Type="http://schemas.openxmlformats.org/officeDocument/2006/relationships/slideLayout" Target="../slideLayouts/slideLayout1.xml"/><Relationship Id="rId2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4" Type="http://schemas.openxmlformats.org/officeDocument/2006/relationships/image" Target="../media/image-21-14.svg"/><Relationship Id="rId15" Type="http://schemas.openxmlformats.org/officeDocument/2006/relationships/image" Target="../media/image-21-15.png"/><Relationship Id="rId16" Type="http://schemas.openxmlformats.org/officeDocument/2006/relationships/image" Target="../media/image-21-16.png"/><Relationship Id="rId17" Type="http://schemas.openxmlformats.org/officeDocument/2006/relationships/image" Target="../media/image-21-17.svg"/><Relationship Id="rId18" Type="http://schemas.openxmlformats.org/officeDocument/2006/relationships/image" Target="../media/image-21-18.png"/><Relationship Id="rId19" Type="http://schemas.openxmlformats.org/officeDocument/2006/relationships/image" Target="../media/image-21-19.svg"/><Relationship Id="rId20" Type="http://schemas.openxmlformats.org/officeDocument/2006/relationships/image" Target="../media/image-21-20.png"/><Relationship Id="rId21" Type="http://schemas.openxmlformats.org/officeDocument/2006/relationships/image" Target="../media/image-21-21.svg"/><Relationship Id="rId22" Type="http://schemas.openxmlformats.org/officeDocument/2006/relationships/slideLayout" Target="../slideLayouts/slideLayout1.xml"/><Relationship Id="rId2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6" Type="http://schemas.openxmlformats.org/officeDocument/2006/relationships/hyperlink" Target="https://unsplash.com/" TargetMode="External"/><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svg"/><Relationship Id="rId9" Type="http://schemas.openxmlformats.org/officeDocument/2006/relationships/image" Target="../media/image-22-9.png"/><Relationship Id="rId10" Type="http://schemas.openxmlformats.org/officeDocument/2006/relationships/image" Target="../media/image-22-10.svg"/><Relationship Id="rId11" Type="http://schemas.openxmlformats.org/officeDocument/2006/relationships/image" Target="../media/image-22-11.png"/><Relationship Id="rId12" Type="http://schemas.openxmlformats.org/officeDocument/2006/relationships/image" Target="../media/image-22-12.svg"/><Relationship Id="rId13" Type="http://schemas.openxmlformats.org/officeDocument/2006/relationships/image" Target="../media/image-22-13.png"/><Relationship Id="rId14" Type="http://schemas.openxmlformats.org/officeDocument/2006/relationships/image" Target="../media/image-22-14.svg"/><Relationship Id="rId15" Type="http://schemas.openxmlformats.org/officeDocument/2006/relationships/image" Target="../media/image-22-15.png"/><Relationship Id="rId16" Type="http://schemas.openxmlformats.org/officeDocument/2006/relationships/image" Target="../media/image-22-16.svg"/><Relationship Id="rId17" Type="http://schemas.openxmlformats.org/officeDocument/2006/relationships/image" Target="../media/image-22-17.png"/><Relationship Id="rId18" Type="http://schemas.openxmlformats.org/officeDocument/2006/relationships/image" Target="../media/image-22-18.svg"/><Relationship Id="rId19" Type="http://schemas.openxmlformats.org/officeDocument/2006/relationships/image" Target="../media/image-22-19.png"/><Relationship Id="rId20" Type="http://schemas.openxmlformats.org/officeDocument/2006/relationships/image" Target="../media/image-22-20.svg"/><Relationship Id="rId21" Type="http://schemas.openxmlformats.org/officeDocument/2006/relationships/image" Target="../media/image-22-21.png"/><Relationship Id="rId22" Type="http://schemas.openxmlformats.org/officeDocument/2006/relationships/image" Target="../media/image-22-22.svg"/><Relationship Id="rId23" Type="http://schemas.openxmlformats.org/officeDocument/2006/relationships/image" Target="../media/image-22-23.png"/><Relationship Id="rId24" Type="http://schemas.openxmlformats.org/officeDocument/2006/relationships/image" Target="../media/image-22-24.svg"/><Relationship Id="rId25" Type="http://schemas.openxmlformats.org/officeDocument/2006/relationships/image" Target="../media/image-22-25.png"/><Relationship Id="rId27" Type="http://schemas.openxmlformats.org/officeDocument/2006/relationships/image" Target="../media/image-22-26.png"/><Relationship Id="rId28" Type="http://schemas.openxmlformats.org/officeDocument/2006/relationships/image" Target="../media/image-22-27.svg"/><Relationship Id="rId29" Type="http://schemas.openxmlformats.org/officeDocument/2006/relationships/slideLayout" Target="../slideLayouts/slideLayout1.xml"/><Relationship Id="rId30"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image" Target="../media/image-3-11.png"/><Relationship Id="rId12" Type="http://schemas.openxmlformats.org/officeDocument/2006/relationships/image" Target="../media/image-3-12.svg"/><Relationship Id="rId13" Type="http://schemas.openxmlformats.org/officeDocument/2006/relationships/image" Target="../media/image-3-13.png"/><Relationship Id="rId14" Type="http://schemas.openxmlformats.org/officeDocument/2006/relationships/image" Target="../media/image-3-14.svg"/><Relationship Id="rId15" Type="http://schemas.openxmlformats.org/officeDocument/2006/relationships/image" Target="../media/image-3-15.png"/><Relationship Id="rId16" Type="http://schemas.openxmlformats.org/officeDocument/2006/relationships/image" Target="../media/image-3-16.svg"/><Relationship Id="rId17" Type="http://schemas.openxmlformats.org/officeDocument/2006/relationships/image" Target="../media/image-3-17.png"/><Relationship Id="rId18" Type="http://schemas.openxmlformats.org/officeDocument/2006/relationships/image" Target="../media/image-3-18.svg"/><Relationship Id="rId19" Type="http://schemas.openxmlformats.org/officeDocument/2006/relationships/image" Target="../media/image-3-19.png"/><Relationship Id="rId20" Type="http://schemas.openxmlformats.org/officeDocument/2006/relationships/image" Target="../media/image-3-20.png"/><Relationship Id="rId21" Type="http://schemas.openxmlformats.org/officeDocument/2006/relationships/image" Target="../media/image-3-21.svg"/><Relationship Id="rId22" Type="http://schemas.openxmlformats.org/officeDocument/2006/relationships/slideLayout" Target="../slideLayouts/slideLayout1.xml"/><Relationship Id="rId2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svg"/><Relationship Id="rId11" Type="http://schemas.openxmlformats.org/officeDocument/2006/relationships/image" Target="../media/image-4-11.png"/><Relationship Id="rId12" Type="http://schemas.openxmlformats.org/officeDocument/2006/relationships/image" Target="../media/image-4-12.svg"/><Relationship Id="rId13" Type="http://schemas.openxmlformats.org/officeDocument/2006/relationships/image" Target="../media/image-4-13.png"/><Relationship Id="rId14" Type="http://schemas.openxmlformats.org/officeDocument/2006/relationships/slideLayout" Target="../slideLayouts/slideLayout1.xml"/><Relationship Id="rId1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svg"/><Relationship Id="rId13" Type="http://schemas.openxmlformats.org/officeDocument/2006/relationships/image" Target="../media/image-5-13.png"/><Relationship Id="rId14" Type="http://schemas.openxmlformats.org/officeDocument/2006/relationships/image" Target="../media/image-5-14.svg"/><Relationship Id="rId15" Type="http://schemas.openxmlformats.org/officeDocument/2006/relationships/image" Target="../media/image-5-15.png"/><Relationship Id="rId16" Type="http://schemas.openxmlformats.org/officeDocument/2006/relationships/image" Target="../media/image-5-16.svg"/><Relationship Id="rId17" Type="http://schemas.openxmlformats.org/officeDocument/2006/relationships/image" Target="../media/image-5-17.png"/><Relationship Id="rId18" Type="http://schemas.openxmlformats.org/officeDocument/2006/relationships/image" Target="../media/image-5-18.png"/><Relationship Id="rId19" Type="http://schemas.openxmlformats.org/officeDocument/2006/relationships/image" Target="../media/image-5-19.svg"/><Relationship Id="rId20" Type="http://schemas.openxmlformats.org/officeDocument/2006/relationships/image" Target="../media/image-5-20.png"/><Relationship Id="rId21" Type="http://schemas.openxmlformats.org/officeDocument/2006/relationships/image" Target="../media/image-5-21.svg"/><Relationship Id="rId22" Type="http://schemas.openxmlformats.org/officeDocument/2006/relationships/slideLayout" Target="../slideLayouts/slideLayout1.xml"/><Relationship Id="rId2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svg"/><Relationship Id="rId11" Type="http://schemas.openxmlformats.org/officeDocument/2006/relationships/image" Target="../media/image-6-11.png"/><Relationship Id="rId12" Type="http://schemas.openxmlformats.org/officeDocument/2006/relationships/image" Target="../media/image-6-12.svg"/><Relationship Id="rId13" Type="http://schemas.openxmlformats.org/officeDocument/2006/relationships/image" Target="../media/image-6-13.png"/><Relationship Id="rId14" Type="http://schemas.openxmlformats.org/officeDocument/2006/relationships/image" Target="../media/image-6-14.svg"/><Relationship Id="rId15" Type="http://schemas.openxmlformats.org/officeDocument/2006/relationships/image" Target="../media/image-6-15.png"/><Relationship Id="rId16" Type="http://schemas.openxmlformats.org/officeDocument/2006/relationships/image" Target="../media/image-6-16.svg"/><Relationship Id="rId17" Type="http://schemas.openxmlformats.org/officeDocument/2006/relationships/image" Target="../media/image-6-17.png"/><Relationship Id="rId18" Type="http://schemas.openxmlformats.org/officeDocument/2006/relationships/image" Target="../media/image-6-18.svg"/><Relationship Id="rId19" Type="http://schemas.openxmlformats.org/officeDocument/2006/relationships/image" Target="../media/image-6-19.png"/><Relationship Id="rId20" Type="http://schemas.openxmlformats.org/officeDocument/2006/relationships/image" Target="../media/image-6-20.png"/><Relationship Id="rId21" Type="http://schemas.openxmlformats.org/officeDocument/2006/relationships/image" Target="../media/image-6-21.svg"/><Relationship Id="rId22" Type="http://schemas.openxmlformats.org/officeDocument/2006/relationships/image" Target="../media/image-6-22.png"/><Relationship Id="rId23" Type="http://schemas.openxmlformats.org/officeDocument/2006/relationships/image" Target="../media/image-6-23.svg"/><Relationship Id="rId24" Type="http://schemas.openxmlformats.org/officeDocument/2006/relationships/slideLayout" Target="../slideLayouts/slideLayout1.xml"/><Relationship Id="rId2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svg"/><Relationship Id="rId15" Type="http://schemas.openxmlformats.org/officeDocument/2006/relationships/image" Target="../media/image-7-15.png"/><Relationship Id="rId16" Type="http://schemas.openxmlformats.org/officeDocument/2006/relationships/image" Target="../media/image-7-16.svg"/><Relationship Id="rId17" Type="http://schemas.openxmlformats.org/officeDocument/2006/relationships/image" Target="../media/image-7-17.png"/><Relationship Id="rId18" Type="http://schemas.openxmlformats.org/officeDocument/2006/relationships/image" Target="../media/image-7-18.svg"/><Relationship Id="rId19" Type="http://schemas.openxmlformats.org/officeDocument/2006/relationships/image" Target="../media/image-7-19.png"/><Relationship Id="rId20" Type="http://schemas.openxmlformats.org/officeDocument/2006/relationships/image" Target="../media/image-7-20.svg"/><Relationship Id="rId21" Type="http://schemas.openxmlformats.org/officeDocument/2006/relationships/image" Target="../media/image-7-21.png"/><Relationship Id="rId22" Type="http://schemas.openxmlformats.org/officeDocument/2006/relationships/image" Target="../media/image-7-22.svg"/><Relationship Id="rId23" Type="http://schemas.openxmlformats.org/officeDocument/2006/relationships/image" Target="../media/image-7-23.png"/><Relationship Id="rId24" Type="http://schemas.openxmlformats.org/officeDocument/2006/relationships/image" Target="../media/image-7-24.svg"/><Relationship Id="rId25" Type="http://schemas.openxmlformats.org/officeDocument/2006/relationships/image" Target="../media/image-7-25.png"/><Relationship Id="rId26" Type="http://schemas.openxmlformats.org/officeDocument/2006/relationships/image" Target="../media/image-7-26.png"/><Relationship Id="rId27" Type="http://schemas.openxmlformats.org/officeDocument/2006/relationships/image" Target="../media/image-7-27.svg"/><Relationship Id="rId28" Type="http://schemas.openxmlformats.org/officeDocument/2006/relationships/slideLayout" Target="../slideLayouts/slideLayout1.xml"/><Relationship Id="rId2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image" Target="../media/image-8-13.png"/><Relationship Id="rId14" Type="http://schemas.openxmlformats.org/officeDocument/2006/relationships/image" Target="../media/image-8-14.svg"/><Relationship Id="rId15" Type="http://schemas.openxmlformats.org/officeDocument/2006/relationships/image" Target="../media/image-8-15.png"/><Relationship Id="rId16" Type="http://schemas.openxmlformats.org/officeDocument/2006/relationships/slideLayout" Target="../slideLayouts/slideLayout1.xml"/><Relationship Id="rId1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image" Target="../media/image-9-14.svg"/><Relationship Id="rId15" Type="http://schemas.openxmlformats.org/officeDocument/2006/relationships/image" Target="../media/image-9-15.png"/><Relationship Id="rId16" Type="http://schemas.openxmlformats.org/officeDocument/2006/relationships/image" Target="../media/image-9-16.png"/><Relationship Id="rId17" Type="http://schemas.openxmlformats.org/officeDocument/2006/relationships/image" Target="../media/image-9-17.svg"/><Relationship Id="rId18" Type="http://schemas.openxmlformats.org/officeDocument/2006/relationships/image" Target="../media/image-9-18.png"/><Relationship Id="rId19" Type="http://schemas.openxmlformats.org/officeDocument/2006/relationships/image" Target="../media/image-9-19.svg"/><Relationship Id="rId20" Type="http://schemas.openxmlformats.org/officeDocument/2006/relationships/image" Target="../media/image-9-20.png"/><Relationship Id="rId21" Type="http://schemas.openxmlformats.org/officeDocument/2006/relationships/image" Target="../media/image-9-21.svg"/><Relationship Id="rId22" Type="http://schemas.openxmlformats.org/officeDocument/2006/relationships/slideLayout" Target="../slideLayouts/slideLayout1.xml"/><Relationship Id="rId2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007854" y="0"/>
            <a:ext cx="18379194" cy="787781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111653"/>
            <a:ext cx="24387048" cy="1160434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149600"/>
            <a:ext cx="11571146" cy="105664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9594" y="5346701"/>
            <a:ext cx="9107038" cy="77978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4953000"/>
            <a:ext cx="10682035" cy="87630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62295" y="7213601"/>
            <a:ext cx="8167121" cy="5829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6261101"/>
            <a:ext cx="10682035" cy="7454899"/>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6042105" y="876300"/>
            <a:ext cx="8116314" cy="728980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0" y="9486900"/>
            <a:ext cx="3588056" cy="4229100"/>
          </a:xfrm>
          <a:prstGeom prst="rect">
            <a:avLst/>
          </a:prstGeom>
        </p:spPr>
      </p:pic>
      <p:sp>
        <p:nvSpPr>
          <p:cNvPr id="13" name="Text 1"/>
          <p:cNvSpPr/>
          <p:nvPr/>
        </p:nvSpPr>
        <p:spPr>
          <a:xfrm>
            <a:off x="9005426" y="3149600"/>
            <a:ext cx="7405026" cy="4851400"/>
          </a:xfrm>
          <a:prstGeom prst="rect">
            <a:avLst/>
          </a:prstGeom>
          <a:noFill/>
          <a:ln/>
        </p:spPr>
        <p:txBody>
          <a:bodyPr wrap="square" lIns="0" tIns="0" rIns="0" bIns="0" rtlCol="0" anchor="t"/>
          <a:lstStyle/>
          <a:p>
            <a:pPr algn="l" indent="0" marL="0">
              <a:buNone/>
            </a:pPr>
            <a:r>
              <a:rPr lang="en-US" sz="24000" dirty="0">
                <a:solidFill>
                  <a:srgbClr val="286063">
                    <a:alpha val="100000"/>
                  </a:srgbClr>
                </a:solidFill>
                <a:latin typeface="Caveat Brush Regular" pitchFamily="34" charset="0"/>
                <a:ea typeface="Caveat Brush Regular" pitchFamily="34" charset="-122"/>
                <a:cs typeface="Caveat Brush Regular" pitchFamily="34" charset="-120"/>
              </a:rPr>
              <a:t>Beach</a:t>
            </a:r>
            <a:endParaRPr lang="en-US" sz="24000" dirty="0"/>
          </a:p>
        </p:txBody>
      </p:sp>
      <p:sp>
        <p:nvSpPr>
          <p:cNvPr id="14" name="Text 2"/>
          <p:cNvSpPr/>
          <p:nvPr/>
        </p:nvSpPr>
        <p:spPr>
          <a:xfrm>
            <a:off x="6706438" y="6858000"/>
            <a:ext cx="10406834" cy="12996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Caveat Brush Regular" pitchFamily="34" charset="0"/>
                <a:ea typeface="Caveat Brush Regular" pitchFamily="34" charset="-122"/>
                <a:cs typeface="Caveat Brush Regular" pitchFamily="34" charset="-120"/>
              </a:rPr>
              <a:t>FREE PRESENTATION TEMPLATE</a:t>
            </a:r>
            <a:endParaRPr lang="en-US" sz="6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314" y="4902200"/>
            <a:ext cx="24158419" cy="8813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8204200"/>
            <a:ext cx="24387048" cy="55118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0020300"/>
            <a:ext cx="24387048" cy="3695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12661900"/>
            <a:ext cx="24387048" cy="10541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0"/>
            <a:ext cx="24387048" cy="3733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6324600"/>
            <a:ext cx="4362474" cy="1882254"/>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062657" y="3733800"/>
            <a:ext cx="2324391" cy="1882254"/>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0"/>
            <a:ext cx="3202403" cy="6259885"/>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sp>
        <p:nvSpPr>
          <p:cNvPr id="13" name="Text 1"/>
          <p:cNvSpPr/>
          <p:nvPr/>
        </p:nvSpPr>
        <p:spPr>
          <a:xfrm>
            <a:off x="9557945" y="1181100"/>
            <a:ext cx="4695354"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aveat Brush Regular" pitchFamily="34" charset="0"/>
                <a:ea typeface="Caveat Brush Regular" pitchFamily="34" charset="-122"/>
                <a:cs typeface="Caveat Brush Regular" pitchFamily="34" charset="-120"/>
              </a:rPr>
              <a:t>Pricing Plan</a:t>
            </a:r>
            <a:endParaRPr lang="en-US" sz="8000" dirty="0"/>
          </a:p>
        </p:txBody>
      </p:sp>
      <p:sp>
        <p:nvSpPr>
          <p:cNvPr id="14" name="Shape 2"/>
          <p:cNvSpPr/>
          <p:nvPr/>
        </p:nvSpPr>
        <p:spPr>
          <a:xfrm>
            <a:off x="1778222" y="3632200"/>
            <a:ext cx="20843305" cy="8356598"/>
          </a:xfrm>
          <a:prstGeom prst="rect">
            <a:avLst/>
          </a:prstGeom>
          <a:noFill/>
          <a:ln/>
        </p:spPr>
      </p:sp>
      <p:sp>
        <p:nvSpPr>
          <p:cNvPr id="15" name="Shape 3"/>
          <p:cNvSpPr/>
          <p:nvPr/>
        </p:nvSpPr>
        <p:spPr>
          <a:xfrm>
            <a:off x="1778222" y="3632200"/>
            <a:ext cx="6439705" cy="8356598"/>
          </a:xfrm>
          <a:prstGeom prst="rect">
            <a:avLst/>
          </a:prstGeom>
          <a:noFill/>
          <a:ln w="50800">
            <a:solidFill>
              <a:srgbClr val="272727"/>
            </a:solidFill>
            <a:prstDash val="solid"/>
          </a:ln>
        </p:spPr>
      </p:sp>
      <p:pic>
        <p:nvPicPr>
          <p:cNvPr id="16"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103000" y="4089400"/>
            <a:ext cx="1790149" cy="1625600"/>
          </a:xfrm>
          <a:prstGeom prst="rect">
            <a:avLst/>
          </a:prstGeom>
        </p:spPr>
      </p:pic>
      <p:sp>
        <p:nvSpPr>
          <p:cNvPr id="17" name="Text 4"/>
          <p:cNvSpPr/>
          <p:nvPr/>
        </p:nvSpPr>
        <p:spPr>
          <a:xfrm>
            <a:off x="4337592" y="6019800"/>
            <a:ext cx="1320965" cy="965200"/>
          </a:xfrm>
          <a:prstGeom prst="rect">
            <a:avLst/>
          </a:prstGeom>
          <a:noFill/>
          <a:ln/>
        </p:spPr>
        <p:txBody>
          <a:bodyPr wrap="square" lIns="0" tIns="0" rIns="0" bIns="0" rtlCol="0" anchor="t"/>
          <a:lstStyle/>
          <a:p>
            <a:pPr algn="ctr" indent="0" marL="0">
              <a:buNone/>
            </a:pPr>
            <a:r>
              <a:rPr lang="en-US" sz="4800" dirty="0">
                <a:solidFill>
                  <a:srgbClr val="286063">
                    <a:alpha val="100000"/>
                  </a:srgbClr>
                </a:solidFill>
                <a:latin typeface="Caveat Brush Regular" pitchFamily="34" charset="0"/>
                <a:ea typeface="Caveat Brush Regular" pitchFamily="34" charset="-122"/>
                <a:cs typeface="Caveat Brush Regular" pitchFamily="34" charset="-120"/>
              </a:rPr>
              <a:t>Basic</a:t>
            </a:r>
            <a:endParaRPr lang="en-US" sz="4800" dirty="0"/>
          </a:p>
        </p:txBody>
      </p:sp>
      <p:sp>
        <p:nvSpPr>
          <p:cNvPr id="18" name="Text 5"/>
          <p:cNvSpPr/>
          <p:nvPr/>
        </p:nvSpPr>
        <p:spPr>
          <a:xfrm>
            <a:off x="2235479" y="7086600"/>
            <a:ext cx="5660674" cy="3513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limited number of quests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Ability to form a small party.</a:t>
            </a:r>
            <a:endParaRPr lang="en-US" sz="3200" dirty="0"/>
          </a:p>
        </p:txBody>
      </p:sp>
      <p:sp>
        <p:nvSpPr>
          <p:cNvPr id="19" name="Text 6"/>
          <p:cNvSpPr/>
          <p:nvPr/>
        </p:nvSpPr>
        <p:spPr>
          <a:xfrm>
            <a:off x="3766021" y="10769600"/>
            <a:ext cx="2464108"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$10/month</a:t>
            </a:r>
            <a:endParaRPr lang="en-US" sz="4800" dirty="0"/>
          </a:p>
        </p:txBody>
      </p:sp>
      <p:sp>
        <p:nvSpPr>
          <p:cNvPr id="20" name="Shape 7"/>
          <p:cNvSpPr/>
          <p:nvPr/>
        </p:nvSpPr>
        <p:spPr>
          <a:xfrm>
            <a:off x="8980022" y="3632200"/>
            <a:ext cx="6439705" cy="8356595"/>
          </a:xfrm>
          <a:prstGeom prst="rect">
            <a:avLst/>
          </a:prstGeom>
          <a:noFill/>
          <a:ln w="50800">
            <a:solidFill>
              <a:srgbClr val="272727"/>
            </a:solidFill>
            <a:prstDash val="solid"/>
          </a:ln>
        </p:spPr>
      </p:sp>
      <p:pic>
        <p:nvPicPr>
          <p:cNvPr id="21"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594835" y="4089400"/>
            <a:ext cx="1210077" cy="1625600"/>
          </a:xfrm>
          <a:prstGeom prst="rect">
            <a:avLst/>
          </a:prstGeom>
        </p:spPr>
      </p:pic>
      <p:sp>
        <p:nvSpPr>
          <p:cNvPr id="22" name="Text 8"/>
          <p:cNvSpPr/>
          <p:nvPr/>
        </p:nvSpPr>
        <p:spPr>
          <a:xfrm>
            <a:off x="11602900" y="6019800"/>
            <a:ext cx="1193949" cy="965200"/>
          </a:xfrm>
          <a:prstGeom prst="rect">
            <a:avLst/>
          </a:prstGeom>
          <a:noFill/>
          <a:ln/>
        </p:spPr>
        <p:txBody>
          <a:bodyPr wrap="square" lIns="0" tIns="0" rIns="0" bIns="0" rtlCol="0" anchor="t"/>
          <a:lstStyle/>
          <a:p>
            <a:pPr algn="ctr" indent="0" marL="0">
              <a:buNone/>
            </a:pPr>
            <a:r>
              <a:rPr lang="en-US" sz="4800" dirty="0">
                <a:solidFill>
                  <a:srgbClr val="286063">
                    <a:alpha val="100000"/>
                  </a:srgbClr>
                </a:solidFill>
                <a:latin typeface="Caveat Brush Regular" pitchFamily="34" charset="0"/>
                <a:ea typeface="Caveat Brush Regular" pitchFamily="34" charset="-122"/>
                <a:cs typeface="Caveat Brush Regular" pitchFamily="34" charset="-120"/>
              </a:rPr>
              <a:t>Elite</a:t>
            </a:r>
            <a:endParaRPr lang="en-US" sz="4800" dirty="0"/>
          </a:p>
        </p:txBody>
      </p:sp>
      <p:sp>
        <p:nvSpPr>
          <p:cNvPr id="23" name="Text 9"/>
          <p:cNvSpPr/>
          <p:nvPr/>
        </p:nvSpPr>
        <p:spPr>
          <a:xfrm>
            <a:off x="9437280" y="7086600"/>
            <a:ext cx="5660674" cy="3513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Access to the dungeons.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Ability to form larger parties.</a:t>
            </a:r>
            <a:endParaRPr lang="en-US" sz="3200" dirty="0"/>
          </a:p>
        </p:txBody>
      </p:sp>
      <p:sp>
        <p:nvSpPr>
          <p:cNvPr id="24" name="Text 10"/>
          <p:cNvSpPr/>
          <p:nvPr/>
        </p:nvSpPr>
        <p:spPr>
          <a:xfrm>
            <a:off x="10936067" y="10769600"/>
            <a:ext cx="2527616"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$50/month</a:t>
            </a:r>
            <a:endParaRPr lang="en-US" sz="4800" dirty="0"/>
          </a:p>
        </p:txBody>
      </p:sp>
      <p:sp>
        <p:nvSpPr>
          <p:cNvPr id="25" name="Shape 11"/>
          <p:cNvSpPr/>
          <p:nvPr/>
        </p:nvSpPr>
        <p:spPr>
          <a:xfrm>
            <a:off x="16181822" y="3632200"/>
            <a:ext cx="6439705" cy="8356595"/>
          </a:xfrm>
          <a:prstGeom prst="rect">
            <a:avLst/>
          </a:prstGeom>
          <a:noFill/>
          <a:ln w="50800">
            <a:solidFill>
              <a:srgbClr val="272727"/>
            </a:solidFill>
            <a:prstDash val="solid"/>
          </a:ln>
        </p:spPr>
      </p:sp>
      <p:pic>
        <p:nvPicPr>
          <p:cNvPr id="2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8643642" y="4089400"/>
            <a:ext cx="1516066" cy="1625600"/>
          </a:xfrm>
          <a:prstGeom prst="rect">
            <a:avLst/>
          </a:prstGeom>
        </p:spPr>
      </p:pic>
      <p:sp>
        <p:nvSpPr>
          <p:cNvPr id="27" name="Text 12"/>
          <p:cNvSpPr/>
          <p:nvPr/>
        </p:nvSpPr>
        <p:spPr>
          <a:xfrm>
            <a:off x="18201375" y="6019800"/>
            <a:ext cx="2400600" cy="965200"/>
          </a:xfrm>
          <a:prstGeom prst="rect">
            <a:avLst/>
          </a:prstGeom>
          <a:noFill/>
          <a:ln/>
        </p:spPr>
        <p:txBody>
          <a:bodyPr wrap="square" lIns="0" tIns="0" rIns="0" bIns="0" rtlCol="0" anchor="t"/>
          <a:lstStyle/>
          <a:p>
            <a:pPr algn="ctr" indent="0" marL="0">
              <a:buNone/>
            </a:pPr>
            <a:r>
              <a:rPr lang="en-US" sz="4800" dirty="0">
                <a:solidFill>
                  <a:srgbClr val="286063">
                    <a:alpha val="100000"/>
                  </a:srgbClr>
                </a:solidFill>
                <a:latin typeface="Caveat Brush Regular" pitchFamily="34" charset="0"/>
                <a:ea typeface="Caveat Brush Regular" pitchFamily="34" charset="-122"/>
                <a:cs typeface="Caveat Brush Regular" pitchFamily="34" charset="-120"/>
              </a:rPr>
              <a:t>Legendary</a:t>
            </a:r>
            <a:endParaRPr lang="en-US" sz="4800" dirty="0"/>
          </a:p>
        </p:txBody>
      </p:sp>
      <p:sp>
        <p:nvSpPr>
          <p:cNvPr id="28" name="Text 13"/>
          <p:cNvSpPr/>
          <p:nvPr/>
        </p:nvSpPr>
        <p:spPr>
          <a:xfrm>
            <a:off x="16639080" y="7086600"/>
            <a:ext cx="5660674" cy="3513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Access to the most challenging dungeons.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ability to form the largest parties.</a:t>
            </a:r>
            <a:endParaRPr lang="en-US" sz="3200" dirty="0"/>
          </a:p>
        </p:txBody>
      </p:sp>
      <p:sp>
        <p:nvSpPr>
          <p:cNvPr id="29" name="Text 14"/>
          <p:cNvSpPr/>
          <p:nvPr/>
        </p:nvSpPr>
        <p:spPr>
          <a:xfrm>
            <a:off x="18029903" y="10769600"/>
            <a:ext cx="2743543"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270500"/>
            <a:ext cx="24387048" cy="8445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812408"/>
            <a:ext cx="24387048" cy="790359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 y="8322630"/>
            <a:ext cx="24385791" cy="539337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16813" y="9979509"/>
            <a:ext cx="15543822" cy="354447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7" y="8380822"/>
            <a:ext cx="24385791" cy="533517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677184" y="0"/>
            <a:ext cx="7709864" cy="42672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pic>
        <p:nvPicPr>
          <p:cNvPr id="10" name="Image 7" descr=" ">    </p:cNvPr>
          <p:cNvPicPr>
            <a:picLocks noChangeAspect="1"/>
          </p:cNvPicPr>
          <p:nvPr/>
        </p:nvPicPr>
        <p:blipFill>
          <a:blip r:embed="rId14"/>
          <a:stretch>
            <a:fillRect/>
          </a:stretch>
        </p:blipFill>
        <p:spPr>
          <a:xfrm>
            <a:off x="381048" y="2146300"/>
            <a:ext cx="23637654" cy="9436100"/>
          </a:xfrm>
          <a:prstGeom prst="rect">
            <a:avLst/>
          </a:prstGeom>
        </p:spPr>
      </p:pic>
      <p:sp>
        <p:nvSpPr>
          <p:cNvPr id="11" name="Shape 1"/>
          <p:cNvSpPr/>
          <p:nvPr/>
        </p:nvSpPr>
        <p:spPr>
          <a:xfrm>
            <a:off x="381048" y="3556000"/>
            <a:ext cx="5347368" cy="7683500"/>
          </a:xfrm>
          <a:prstGeom prst="rect">
            <a:avLst/>
          </a:prstGeom>
          <a:noFill/>
          <a:ln w="50800">
            <a:solidFill>
              <a:srgbClr val="0E0E0E"/>
            </a:solidFill>
            <a:prstDash val="solid"/>
          </a:ln>
        </p:spPr>
      </p:sp>
      <p:sp>
        <p:nvSpPr>
          <p:cNvPr id="12" name="Shape 2"/>
          <p:cNvSpPr/>
          <p:nvPr/>
        </p:nvSpPr>
        <p:spPr>
          <a:xfrm>
            <a:off x="685886" y="4965700"/>
            <a:ext cx="4737692" cy="5969000"/>
          </a:xfrm>
          <a:prstGeom prst="rect">
            <a:avLst/>
          </a:prstGeom>
          <a:noFill/>
          <a:ln/>
        </p:spPr>
      </p:sp>
      <p:sp>
        <p:nvSpPr>
          <p:cNvPr id="13" name="Shape 3"/>
          <p:cNvSpPr/>
          <p:nvPr/>
        </p:nvSpPr>
        <p:spPr>
          <a:xfrm>
            <a:off x="685886" y="4965700"/>
            <a:ext cx="4737692" cy="1765300"/>
          </a:xfrm>
          <a:prstGeom prst="rect">
            <a:avLst/>
          </a:prstGeom>
          <a:noFill/>
          <a:ln/>
        </p:spPr>
      </p:sp>
      <p:sp>
        <p:nvSpPr>
          <p:cNvPr id="14" name="Shape 4"/>
          <p:cNvSpPr/>
          <p:nvPr/>
        </p:nvSpPr>
        <p:spPr>
          <a:xfrm>
            <a:off x="685886" y="4965700"/>
            <a:ext cx="4737692" cy="1765300"/>
          </a:xfrm>
          <a:prstGeom prst="rect">
            <a:avLst/>
          </a:prstGeom>
          <a:noFill/>
          <a:ln/>
        </p:spPr>
      </p:sp>
      <p:sp>
        <p:nvSpPr>
          <p:cNvPr id="15" name="Text 5"/>
          <p:cNvSpPr/>
          <p:nvPr/>
        </p:nvSpPr>
        <p:spPr>
          <a:xfrm>
            <a:off x="609676" y="4965700"/>
            <a:ext cx="4890111" cy="7239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Caveat Brush Regular" pitchFamily="34" charset="0"/>
                <a:ea typeface="Caveat Brush Regular" pitchFamily="34" charset="-122"/>
                <a:cs typeface="Caveat Brush Regular" pitchFamily="34" charset="-120"/>
              </a:rPr>
              <a:t>Eclipse</a:t>
            </a:r>
            <a:endParaRPr lang="en-US" sz="3600" dirty="0"/>
          </a:p>
        </p:txBody>
      </p:sp>
      <p:sp>
        <p:nvSpPr>
          <p:cNvPr id="16" name="Text 6"/>
          <p:cNvSpPr/>
          <p:nvPr/>
        </p:nvSpPr>
        <p:spPr>
          <a:xfrm>
            <a:off x="618144" y="5740400"/>
            <a:ext cx="4873176"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Rare event causes unpredictable magic.</a:t>
            </a:r>
            <a:endParaRPr lang="en-US" sz="3200" dirty="0"/>
          </a:p>
        </p:txBody>
      </p:sp>
      <p:pic>
        <p:nvPicPr>
          <p:cNvPr id="17" name="Image 8" descr=" ">    </p:cNvPr>
          <p:cNvPicPr>
            <a:picLocks noChangeAspect="1"/>
          </p:cNvPicPr>
          <p:nvPr/>
        </p:nvPicPr>
        <p:blipFill>
          <a:blip r:embed="rId15"/>
          <a:stretch>
            <a:fillRect/>
          </a:stretch>
        </p:blipFill>
        <p:spPr>
          <a:xfrm>
            <a:off x="2241830" y="7137400"/>
            <a:ext cx="1625803" cy="1625600"/>
          </a:xfrm>
          <a:prstGeom prst="rect">
            <a:avLst/>
          </a:prstGeom>
        </p:spPr>
      </p:pic>
      <p:pic>
        <p:nvPicPr>
          <p:cNvPr id="18" name="Image 9"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326518" y="7222083"/>
            <a:ext cx="1456422" cy="1456246"/>
          </a:xfrm>
          <a:prstGeom prst="rect">
            <a:avLst/>
          </a:prstGeom>
        </p:spPr>
      </p:pic>
      <p:sp>
        <p:nvSpPr>
          <p:cNvPr id="19" name="Shape 7"/>
          <p:cNvSpPr/>
          <p:nvPr/>
        </p:nvSpPr>
        <p:spPr>
          <a:xfrm>
            <a:off x="685886" y="9169400"/>
            <a:ext cx="4737692" cy="1765300"/>
          </a:xfrm>
          <a:prstGeom prst="rect">
            <a:avLst/>
          </a:prstGeom>
          <a:noFill/>
          <a:ln/>
        </p:spPr>
      </p:sp>
      <p:sp>
        <p:nvSpPr>
          <p:cNvPr id="20" name="Shape 8"/>
          <p:cNvSpPr/>
          <p:nvPr/>
        </p:nvSpPr>
        <p:spPr>
          <a:xfrm>
            <a:off x="685886" y="9169400"/>
            <a:ext cx="4737692" cy="1765300"/>
          </a:xfrm>
          <a:prstGeom prst="rect">
            <a:avLst/>
          </a:prstGeom>
          <a:noFill/>
          <a:ln/>
        </p:spPr>
      </p:sp>
      <p:sp>
        <p:nvSpPr>
          <p:cNvPr id="21" name="Text 9"/>
          <p:cNvSpPr/>
          <p:nvPr/>
        </p:nvSpPr>
        <p:spPr>
          <a:xfrm>
            <a:off x="609676" y="9169400"/>
            <a:ext cx="4890111" cy="7239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Caveat Brush Regular" pitchFamily="34" charset="0"/>
                <a:ea typeface="Caveat Brush Regular" pitchFamily="34" charset="-122"/>
                <a:cs typeface="Caveat Brush Regular" pitchFamily="34" charset="-120"/>
              </a:rPr>
              <a:t>Quest</a:t>
            </a:r>
            <a:endParaRPr lang="en-US" sz="3600" dirty="0"/>
          </a:p>
        </p:txBody>
      </p:sp>
      <p:sp>
        <p:nvSpPr>
          <p:cNvPr id="22" name="Text 10"/>
          <p:cNvSpPr/>
          <p:nvPr/>
        </p:nvSpPr>
        <p:spPr>
          <a:xfrm>
            <a:off x="618144" y="9944100"/>
            <a:ext cx="4873176"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Adventurers seek immortal artifact.</a:t>
            </a:r>
            <a:endParaRPr lang="en-US" sz="3200" dirty="0"/>
          </a:p>
        </p:txBody>
      </p:sp>
      <p:sp>
        <p:nvSpPr>
          <p:cNvPr id="23" name="Shape 11"/>
          <p:cNvSpPr/>
          <p:nvPr/>
        </p:nvSpPr>
        <p:spPr>
          <a:xfrm>
            <a:off x="6477810" y="3556000"/>
            <a:ext cx="5347368" cy="7683500"/>
          </a:xfrm>
          <a:prstGeom prst="rect">
            <a:avLst/>
          </a:prstGeom>
          <a:noFill/>
          <a:ln w="50800">
            <a:solidFill>
              <a:srgbClr val="0E0E0E"/>
            </a:solidFill>
            <a:prstDash val="solid"/>
          </a:ln>
        </p:spPr>
      </p:sp>
      <p:sp>
        <p:nvSpPr>
          <p:cNvPr id="24" name="Shape 12"/>
          <p:cNvSpPr/>
          <p:nvPr/>
        </p:nvSpPr>
        <p:spPr>
          <a:xfrm>
            <a:off x="6782648" y="4965700"/>
            <a:ext cx="4737692" cy="5969000"/>
          </a:xfrm>
          <a:prstGeom prst="rect">
            <a:avLst/>
          </a:prstGeom>
          <a:noFill/>
          <a:ln/>
        </p:spPr>
      </p:sp>
      <p:sp>
        <p:nvSpPr>
          <p:cNvPr id="25" name="Shape 13"/>
          <p:cNvSpPr/>
          <p:nvPr/>
        </p:nvSpPr>
        <p:spPr>
          <a:xfrm>
            <a:off x="6782648" y="4965700"/>
            <a:ext cx="4737692" cy="1765300"/>
          </a:xfrm>
          <a:prstGeom prst="rect">
            <a:avLst/>
          </a:prstGeom>
          <a:noFill/>
          <a:ln/>
        </p:spPr>
      </p:sp>
      <p:sp>
        <p:nvSpPr>
          <p:cNvPr id="26" name="Shape 14"/>
          <p:cNvSpPr/>
          <p:nvPr/>
        </p:nvSpPr>
        <p:spPr>
          <a:xfrm>
            <a:off x="6782648" y="4965700"/>
            <a:ext cx="4737692" cy="1765300"/>
          </a:xfrm>
          <a:prstGeom prst="rect">
            <a:avLst/>
          </a:prstGeom>
          <a:noFill/>
          <a:ln/>
        </p:spPr>
      </p:sp>
      <p:sp>
        <p:nvSpPr>
          <p:cNvPr id="27" name="Text 15"/>
          <p:cNvSpPr/>
          <p:nvPr/>
        </p:nvSpPr>
        <p:spPr>
          <a:xfrm>
            <a:off x="6706438" y="4965700"/>
            <a:ext cx="4890111" cy="7239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Caveat Brush Regular" pitchFamily="34" charset="0"/>
                <a:ea typeface="Caveat Brush Regular" pitchFamily="34" charset="-122"/>
                <a:cs typeface="Caveat Brush Regular" pitchFamily="34" charset="-120"/>
              </a:rPr>
              <a:t>Eclipse</a:t>
            </a:r>
            <a:endParaRPr lang="en-US" sz="3600" dirty="0"/>
          </a:p>
        </p:txBody>
      </p:sp>
      <p:sp>
        <p:nvSpPr>
          <p:cNvPr id="28" name="Text 16"/>
          <p:cNvSpPr/>
          <p:nvPr/>
        </p:nvSpPr>
        <p:spPr>
          <a:xfrm>
            <a:off x="6714906" y="5740400"/>
            <a:ext cx="4873176"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Rare event causes unpredictable magic.</a:t>
            </a:r>
            <a:endParaRPr lang="en-US" sz="3200" dirty="0"/>
          </a:p>
        </p:txBody>
      </p:sp>
      <p:pic>
        <p:nvPicPr>
          <p:cNvPr id="29" name="Image 10" descr=" ">    </p:cNvPr>
          <p:cNvPicPr>
            <a:picLocks noChangeAspect="1"/>
          </p:cNvPicPr>
          <p:nvPr/>
        </p:nvPicPr>
        <p:blipFill>
          <a:blip r:embed="rId18"/>
          <a:stretch>
            <a:fillRect/>
          </a:stretch>
        </p:blipFill>
        <p:spPr>
          <a:xfrm>
            <a:off x="8338592" y="7137400"/>
            <a:ext cx="1625803" cy="1625600"/>
          </a:xfrm>
          <a:prstGeom prst="rect">
            <a:avLst/>
          </a:prstGeom>
        </p:spPr>
      </p:pic>
      <p:pic>
        <p:nvPicPr>
          <p:cNvPr id="30" name="Image 11"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541818" y="7340600"/>
            <a:ext cx="1192256" cy="1190414"/>
          </a:xfrm>
          <a:prstGeom prst="rect">
            <a:avLst/>
          </a:prstGeom>
        </p:spPr>
      </p:pic>
      <p:sp>
        <p:nvSpPr>
          <p:cNvPr id="31" name="Shape 17"/>
          <p:cNvSpPr/>
          <p:nvPr/>
        </p:nvSpPr>
        <p:spPr>
          <a:xfrm>
            <a:off x="6782648" y="9169400"/>
            <a:ext cx="4737692" cy="1765300"/>
          </a:xfrm>
          <a:prstGeom prst="rect">
            <a:avLst/>
          </a:prstGeom>
          <a:noFill/>
          <a:ln/>
        </p:spPr>
      </p:sp>
      <p:sp>
        <p:nvSpPr>
          <p:cNvPr id="32" name="Shape 18"/>
          <p:cNvSpPr/>
          <p:nvPr/>
        </p:nvSpPr>
        <p:spPr>
          <a:xfrm>
            <a:off x="6782648" y="9169400"/>
            <a:ext cx="4737692" cy="1765300"/>
          </a:xfrm>
          <a:prstGeom prst="rect">
            <a:avLst/>
          </a:prstGeom>
          <a:noFill/>
          <a:ln/>
        </p:spPr>
      </p:sp>
      <p:sp>
        <p:nvSpPr>
          <p:cNvPr id="33" name="Text 19"/>
          <p:cNvSpPr/>
          <p:nvPr/>
        </p:nvSpPr>
        <p:spPr>
          <a:xfrm>
            <a:off x="6706438" y="9169400"/>
            <a:ext cx="4890111" cy="7239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Caveat Brush Regular" pitchFamily="34" charset="0"/>
                <a:ea typeface="Caveat Brush Regular" pitchFamily="34" charset="-122"/>
                <a:cs typeface="Caveat Brush Regular" pitchFamily="34" charset="-120"/>
              </a:rPr>
              <a:t>Quest</a:t>
            </a:r>
            <a:endParaRPr lang="en-US" sz="3600" dirty="0"/>
          </a:p>
        </p:txBody>
      </p:sp>
      <p:sp>
        <p:nvSpPr>
          <p:cNvPr id="34" name="Text 20"/>
          <p:cNvSpPr/>
          <p:nvPr/>
        </p:nvSpPr>
        <p:spPr>
          <a:xfrm>
            <a:off x="6714906" y="9944100"/>
            <a:ext cx="4873176"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Adventurers seek immortal artifact.</a:t>
            </a:r>
            <a:endParaRPr lang="en-US" sz="3200" dirty="0"/>
          </a:p>
        </p:txBody>
      </p:sp>
      <p:sp>
        <p:nvSpPr>
          <p:cNvPr id="35" name="Shape 21"/>
          <p:cNvSpPr/>
          <p:nvPr/>
        </p:nvSpPr>
        <p:spPr>
          <a:xfrm>
            <a:off x="12574572" y="3556000"/>
            <a:ext cx="5347368" cy="7683500"/>
          </a:xfrm>
          <a:prstGeom prst="rect">
            <a:avLst/>
          </a:prstGeom>
          <a:noFill/>
          <a:ln w="50800">
            <a:solidFill>
              <a:srgbClr val="0E0E0E"/>
            </a:solidFill>
            <a:prstDash val="solid"/>
          </a:ln>
        </p:spPr>
      </p:sp>
      <p:sp>
        <p:nvSpPr>
          <p:cNvPr id="36" name="Shape 22"/>
          <p:cNvSpPr/>
          <p:nvPr/>
        </p:nvSpPr>
        <p:spPr>
          <a:xfrm>
            <a:off x="12879410" y="4965700"/>
            <a:ext cx="4737692" cy="5969000"/>
          </a:xfrm>
          <a:prstGeom prst="rect">
            <a:avLst/>
          </a:prstGeom>
          <a:noFill/>
          <a:ln/>
        </p:spPr>
      </p:sp>
      <p:sp>
        <p:nvSpPr>
          <p:cNvPr id="37" name="Shape 23"/>
          <p:cNvSpPr/>
          <p:nvPr/>
        </p:nvSpPr>
        <p:spPr>
          <a:xfrm>
            <a:off x="12879410" y="4965700"/>
            <a:ext cx="4737692" cy="1765300"/>
          </a:xfrm>
          <a:prstGeom prst="rect">
            <a:avLst/>
          </a:prstGeom>
          <a:noFill/>
          <a:ln/>
        </p:spPr>
      </p:sp>
      <p:sp>
        <p:nvSpPr>
          <p:cNvPr id="38" name="Shape 24"/>
          <p:cNvSpPr/>
          <p:nvPr/>
        </p:nvSpPr>
        <p:spPr>
          <a:xfrm>
            <a:off x="12879410" y="4965700"/>
            <a:ext cx="4737692" cy="1765300"/>
          </a:xfrm>
          <a:prstGeom prst="rect">
            <a:avLst/>
          </a:prstGeom>
          <a:noFill/>
          <a:ln/>
        </p:spPr>
      </p:sp>
      <p:sp>
        <p:nvSpPr>
          <p:cNvPr id="39" name="Text 25"/>
          <p:cNvSpPr/>
          <p:nvPr/>
        </p:nvSpPr>
        <p:spPr>
          <a:xfrm>
            <a:off x="12803200" y="4965700"/>
            <a:ext cx="4890111" cy="7239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Caveat Brush Regular" pitchFamily="34" charset="0"/>
                <a:ea typeface="Caveat Brush Regular" pitchFamily="34" charset="-122"/>
                <a:cs typeface="Caveat Brush Regular" pitchFamily="34" charset="-120"/>
              </a:rPr>
              <a:t>Eclipse</a:t>
            </a:r>
            <a:endParaRPr lang="en-US" sz="3600" dirty="0"/>
          </a:p>
        </p:txBody>
      </p:sp>
      <p:sp>
        <p:nvSpPr>
          <p:cNvPr id="40" name="Text 26"/>
          <p:cNvSpPr/>
          <p:nvPr/>
        </p:nvSpPr>
        <p:spPr>
          <a:xfrm>
            <a:off x="12811668" y="5740400"/>
            <a:ext cx="4873176"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Rare event causes unpredictable magic.</a:t>
            </a:r>
            <a:endParaRPr lang="en-US" sz="3200" dirty="0"/>
          </a:p>
        </p:txBody>
      </p:sp>
      <p:pic>
        <p:nvPicPr>
          <p:cNvPr id="41" name="Image 12" descr=" ">    </p:cNvPr>
          <p:cNvPicPr>
            <a:picLocks noChangeAspect="1"/>
          </p:cNvPicPr>
          <p:nvPr/>
        </p:nvPicPr>
        <p:blipFill>
          <a:blip r:embed="rId21"/>
          <a:stretch>
            <a:fillRect/>
          </a:stretch>
        </p:blipFill>
        <p:spPr>
          <a:xfrm>
            <a:off x="14435354" y="7137400"/>
            <a:ext cx="1625803" cy="1625600"/>
          </a:xfrm>
          <a:prstGeom prst="rect">
            <a:avLst/>
          </a:prstGeom>
        </p:spPr>
      </p:pic>
      <p:pic>
        <p:nvPicPr>
          <p:cNvPr id="42" name="Image 13"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4536942" y="7142162"/>
            <a:ext cx="1519452" cy="1519262"/>
          </a:xfrm>
          <a:prstGeom prst="rect">
            <a:avLst/>
          </a:prstGeom>
        </p:spPr>
      </p:pic>
      <p:sp>
        <p:nvSpPr>
          <p:cNvPr id="43" name="Shape 27"/>
          <p:cNvSpPr/>
          <p:nvPr/>
        </p:nvSpPr>
        <p:spPr>
          <a:xfrm>
            <a:off x="12879410" y="9169400"/>
            <a:ext cx="4737692" cy="1765300"/>
          </a:xfrm>
          <a:prstGeom prst="rect">
            <a:avLst/>
          </a:prstGeom>
          <a:noFill/>
          <a:ln/>
        </p:spPr>
      </p:sp>
      <p:sp>
        <p:nvSpPr>
          <p:cNvPr id="44" name="Shape 28"/>
          <p:cNvSpPr/>
          <p:nvPr/>
        </p:nvSpPr>
        <p:spPr>
          <a:xfrm>
            <a:off x="12879410" y="9169400"/>
            <a:ext cx="4737692" cy="1765300"/>
          </a:xfrm>
          <a:prstGeom prst="rect">
            <a:avLst/>
          </a:prstGeom>
          <a:noFill/>
          <a:ln/>
        </p:spPr>
      </p:sp>
      <p:sp>
        <p:nvSpPr>
          <p:cNvPr id="45" name="Text 29"/>
          <p:cNvSpPr/>
          <p:nvPr/>
        </p:nvSpPr>
        <p:spPr>
          <a:xfrm>
            <a:off x="12803200" y="9169400"/>
            <a:ext cx="4890111" cy="7239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Caveat Brush Regular" pitchFamily="34" charset="0"/>
                <a:ea typeface="Caveat Brush Regular" pitchFamily="34" charset="-122"/>
                <a:cs typeface="Caveat Brush Regular" pitchFamily="34" charset="-120"/>
              </a:rPr>
              <a:t>Quest</a:t>
            </a:r>
            <a:endParaRPr lang="en-US" sz="3600" dirty="0"/>
          </a:p>
        </p:txBody>
      </p:sp>
      <p:sp>
        <p:nvSpPr>
          <p:cNvPr id="46" name="Text 30"/>
          <p:cNvSpPr/>
          <p:nvPr/>
        </p:nvSpPr>
        <p:spPr>
          <a:xfrm>
            <a:off x="12811668" y="9944100"/>
            <a:ext cx="4873176"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Adventurers seek immortal artifact.</a:t>
            </a:r>
            <a:endParaRPr lang="en-US" sz="3200" dirty="0"/>
          </a:p>
        </p:txBody>
      </p:sp>
      <p:sp>
        <p:nvSpPr>
          <p:cNvPr id="47" name="Shape 31"/>
          <p:cNvSpPr/>
          <p:nvPr/>
        </p:nvSpPr>
        <p:spPr>
          <a:xfrm>
            <a:off x="18671334" y="3556000"/>
            <a:ext cx="5347368" cy="7683500"/>
          </a:xfrm>
          <a:prstGeom prst="rect">
            <a:avLst/>
          </a:prstGeom>
          <a:noFill/>
          <a:ln w="50800">
            <a:solidFill>
              <a:srgbClr val="0E0E0E"/>
            </a:solidFill>
            <a:prstDash val="solid"/>
          </a:ln>
        </p:spPr>
      </p:sp>
      <p:sp>
        <p:nvSpPr>
          <p:cNvPr id="48" name="Shape 32"/>
          <p:cNvSpPr/>
          <p:nvPr/>
        </p:nvSpPr>
        <p:spPr>
          <a:xfrm>
            <a:off x="18976172" y="4965700"/>
            <a:ext cx="4737692" cy="5969000"/>
          </a:xfrm>
          <a:prstGeom prst="rect">
            <a:avLst/>
          </a:prstGeom>
          <a:noFill/>
          <a:ln/>
        </p:spPr>
      </p:sp>
      <p:sp>
        <p:nvSpPr>
          <p:cNvPr id="49" name="Shape 33"/>
          <p:cNvSpPr/>
          <p:nvPr/>
        </p:nvSpPr>
        <p:spPr>
          <a:xfrm>
            <a:off x="18976172" y="4965700"/>
            <a:ext cx="4737692" cy="1765300"/>
          </a:xfrm>
          <a:prstGeom prst="rect">
            <a:avLst/>
          </a:prstGeom>
          <a:noFill/>
          <a:ln/>
        </p:spPr>
      </p:sp>
      <p:sp>
        <p:nvSpPr>
          <p:cNvPr id="50" name="Shape 34"/>
          <p:cNvSpPr/>
          <p:nvPr/>
        </p:nvSpPr>
        <p:spPr>
          <a:xfrm>
            <a:off x="18976172" y="4965700"/>
            <a:ext cx="4737692" cy="1765300"/>
          </a:xfrm>
          <a:prstGeom prst="rect">
            <a:avLst/>
          </a:prstGeom>
          <a:noFill/>
          <a:ln/>
        </p:spPr>
      </p:sp>
      <p:sp>
        <p:nvSpPr>
          <p:cNvPr id="51" name="Text 35"/>
          <p:cNvSpPr/>
          <p:nvPr/>
        </p:nvSpPr>
        <p:spPr>
          <a:xfrm>
            <a:off x="18899962" y="4965700"/>
            <a:ext cx="4890111" cy="7239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Caveat Brush Regular" pitchFamily="34" charset="0"/>
                <a:ea typeface="Caveat Brush Regular" pitchFamily="34" charset="-122"/>
                <a:cs typeface="Caveat Brush Regular" pitchFamily="34" charset="-120"/>
              </a:rPr>
              <a:t>Eclipse</a:t>
            </a:r>
            <a:endParaRPr lang="en-US" sz="3600" dirty="0"/>
          </a:p>
        </p:txBody>
      </p:sp>
      <p:sp>
        <p:nvSpPr>
          <p:cNvPr id="52" name="Text 36"/>
          <p:cNvSpPr/>
          <p:nvPr/>
        </p:nvSpPr>
        <p:spPr>
          <a:xfrm>
            <a:off x="18908430" y="5740400"/>
            <a:ext cx="4873176"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Rare event causes unpredictable magic.</a:t>
            </a:r>
            <a:endParaRPr lang="en-US" sz="3200" dirty="0"/>
          </a:p>
        </p:txBody>
      </p:sp>
      <p:pic>
        <p:nvPicPr>
          <p:cNvPr id="53" name="Image 14" descr=" ">    </p:cNvPr>
          <p:cNvPicPr>
            <a:picLocks noChangeAspect="1"/>
          </p:cNvPicPr>
          <p:nvPr/>
        </p:nvPicPr>
        <p:blipFill>
          <a:blip r:embed="rId24"/>
          <a:stretch>
            <a:fillRect/>
          </a:stretch>
        </p:blipFill>
        <p:spPr>
          <a:xfrm>
            <a:off x="20532116" y="7137400"/>
            <a:ext cx="1625803" cy="1625600"/>
          </a:xfrm>
          <a:prstGeom prst="rect">
            <a:avLst/>
          </a:prstGeom>
        </p:spPr>
      </p:pic>
      <p:pic>
        <p:nvPicPr>
          <p:cNvPr id="54" name="Image 15"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0599860" y="7137400"/>
            <a:ext cx="1490319" cy="1625600"/>
          </a:xfrm>
          <a:prstGeom prst="rect">
            <a:avLst/>
          </a:prstGeom>
        </p:spPr>
      </p:pic>
      <p:sp>
        <p:nvSpPr>
          <p:cNvPr id="55" name="Shape 37"/>
          <p:cNvSpPr/>
          <p:nvPr/>
        </p:nvSpPr>
        <p:spPr>
          <a:xfrm>
            <a:off x="18976172" y="9169400"/>
            <a:ext cx="4737692" cy="1765300"/>
          </a:xfrm>
          <a:prstGeom prst="rect">
            <a:avLst/>
          </a:prstGeom>
          <a:noFill/>
          <a:ln/>
        </p:spPr>
      </p:sp>
      <p:sp>
        <p:nvSpPr>
          <p:cNvPr id="56" name="Shape 38"/>
          <p:cNvSpPr/>
          <p:nvPr/>
        </p:nvSpPr>
        <p:spPr>
          <a:xfrm>
            <a:off x="18976172" y="9169400"/>
            <a:ext cx="4737692" cy="1765300"/>
          </a:xfrm>
          <a:prstGeom prst="rect">
            <a:avLst/>
          </a:prstGeom>
          <a:noFill/>
          <a:ln/>
        </p:spPr>
      </p:sp>
      <p:sp>
        <p:nvSpPr>
          <p:cNvPr id="57" name="Text 39"/>
          <p:cNvSpPr/>
          <p:nvPr/>
        </p:nvSpPr>
        <p:spPr>
          <a:xfrm>
            <a:off x="18899962" y="9169400"/>
            <a:ext cx="4890111" cy="7239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Caveat Brush Regular" pitchFamily="34" charset="0"/>
                <a:ea typeface="Caveat Brush Regular" pitchFamily="34" charset="-122"/>
                <a:cs typeface="Caveat Brush Regular" pitchFamily="34" charset="-120"/>
              </a:rPr>
              <a:t>Quest</a:t>
            </a:r>
            <a:endParaRPr lang="en-US" sz="3600" dirty="0"/>
          </a:p>
        </p:txBody>
      </p:sp>
      <p:sp>
        <p:nvSpPr>
          <p:cNvPr id="58" name="Text 40"/>
          <p:cNvSpPr/>
          <p:nvPr/>
        </p:nvSpPr>
        <p:spPr>
          <a:xfrm>
            <a:off x="18908430" y="9944100"/>
            <a:ext cx="4873176"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Adventurers seek immortal artifact.</a:t>
            </a:r>
            <a:endParaRPr lang="en-US" sz="3200" dirty="0"/>
          </a:p>
        </p:txBody>
      </p:sp>
      <p:sp>
        <p:nvSpPr>
          <p:cNvPr id="59" name="Shape 41"/>
          <p:cNvSpPr/>
          <p:nvPr/>
        </p:nvSpPr>
        <p:spPr>
          <a:xfrm>
            <a:off x="1994149" y="2146300"/>
            <a:ext cx="2133867" cy="2133600"/>
          </a:xfrm>
          <a:prstGeom prst="roundRect">
            <a:avLst>
              <a:gd name="adj" fmla="val 198429"/>
            </a:avLst>
          </a:prstGeom>
          <a:solidFill>
            <a:srgbClr val="286063">
              <a:alpha val="100000"/>
            </a:srgbClr>
          </a:solidFill>
          <a:ln w="50800">
            <a:solidFill>
              <a:srgbClr val="272727"/>
            </a:solidFill>
            <a:prstDash val="solid"/>
          </a:ln>
        </p:spPr>
      </p:sp>
      <p:sp>
        <p:nvSpPr>
          <p:cNvPr id="60" name="Text 42"/>
          <p:cNvSpPr/>
          <p:nvPr/>
        </p:nvSpPr>
        <p:spPr>
          <a:xfrm>
            <a:off x="2838805" y="2571750"/>
            <a:ext cx="783265" cy="16213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Caveat Brush Regular" pitchFamily="34" charset="0"/>
                <a:ea typeface="Caveat Brush Regular" pitchFamily="34" charset="-122"/>
                <a:cs typeface="Caveat Brush Regular" pitchFamily="34" charset="-120"/>
              </a:rPr>
              <a:t>S</a:t>
            </a:r>
            <a:endParaRPr lang="en-US" sz="8000" dirty="0"/>
          </a:p>
        </p:txBody>
      </p:sp>
      <p:sp>
        <p:nvSpPr>
          <p:cNvPr id="61" name="Shape 43"/>
          <p:cNvSpPr/>
          <p:nvPr/>
        </p:nvSpPr>
        <p:spPr>
          <a:xfrm>
            <a:off x="8090911" y="2146300"/>
            <a:ext cx="2133867" cy="2133600"/>
          </a:xfrm>
          <a:prstGeom prst="roundRect">
            <a:avLst>
              <a:gd name="adj" fmla="val 198429"/>
            </a:avLst>
          </a:prstGeom>
          <a:solidFill>
            <a:srgbClr val="286063">
              <a:alpha val="100000"/>
            </a:srgbClr>
          </a:solidFill>
          <a:ln w="50800">
            <a:solidFill>
              <a:srgbClr val="272727"/>
            </a:solidFill>
            <a:prstDash val="solid"/>
          </a:ln>
        </p:spPr>
      </p:sp>
      <p:sp>
        <p:nvSpPr>
          <p:cNvPr id="62" name="Text 44"/>
          <p:cNvSpPr/>
          <p:nvPr/>
        </p:nvSpPr>
        <p:spPr>
          <a:xfrm>
            <a:off x="8821253" y="2571750"/>
            <a:ext cx="1011893" cy="16213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Caveat Brush Regular" pitchFamily="34" charset="0"/>
                <a:ea typeface="Caveat Brush Regular" pitchFamily="34" charset="-122"/>
                <a:cs typeface="Caveat Brush Regular" pitchFamily="34" charset="-120"/>
              </a:rPr>
              <a:t>W</a:t>
            </a:r>
            <a:endParaRPr lang="en-US" sz="8000" dirty="0"/>
          </a:p>
        </p:txBody>
      </p:sp>
      <p:sp>
        <p:nvSpPr>
          <p:cNvPr id="63" name="Shape 45"/>
          <p:cNvSpPr/>
          <p:nvPr/>
        </p:nvSpPr>
        <p:spPr>
          <a:xfrm>
            <a:off x="14187673" y="2146300"/>
            <a:ext cx="2133867" cy="2133600"/>
          </a:xfrm>
          <a:prstGeom prst="roundRect">
            <a:avLst>
              <a:gd name="adj" fmla="val 198429"/>
            </a:avLst>
          </a:prstGeom>
          <a:solidFill>
            <a:srgbClr val="286063">
              <a:alpha val="100000"/>
            </a:srgbClr>
          </a:solidFill>
          <a:ln w="50800">
            <a:solidFill>
              <a:srgbClr val="272727"/>
            </a:solidFill>
            <a:prstDash val="solid"/>
          </a:ln>
        </p:spPr>
      </p:sp>
      <p:sp>
        <p:nvSpPr>
          <p:cNvPr id="64" name="Text 46"/>
          <p:cNvSpPr/>
          <p:nvPr/>
        </p:nvSpPr>
        <p:spPr>
          <a:xfrm>
            <a:off x="15000575" y="2571750"/>
            <a:ext cx="846773" cy="16213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Caveat Brush Regular" pitchFamily="34" charset="0"/>
                <a:ea typeface="Caveat Brush Regular" pitchFamily="34" charset="-122"/>
                <a:cs typeface="Caveat Brush Regular" pitchFamily="34" charset="-120"/>
              </a:rPr>
              <a:t>O</a:t>
            </a:r>
            <a:endParaRPr lang="en-US" sz="8000" dirty="0"/>
          </a:p>
        </p:txBody>
      </p:sp>
      <p:sp>
        <p:nvSpPr>
          <p:cNvPr id="65" name="Shape 47"/>
          <p:cNvSpPr/>
          <p:nvPr/>
        </p:nvSpPr>
        <p:spPr>
          <a:xfrm>
            <a:off x="20284435" y="2146300"/>
            <a:ext cx="2133867" cy="2133600"/>
          </a:xfrm>
          <a:prstGeom prst="roundRect">
            <a:avLst>
              <a:gd name="adj" fmla="val 198429"/>
            </a:avLst>
          </a:prstGeom>
          <a:solidFill>
            <a:srgbClr val="286063">
              <a:alpha val="100000"/>
            </a:srgbClr>
          </a:solidFill>
          <a:ln w="50800">
            <a:solidFill>
              <a:srgbClr val="272727"/>
            </a:solidFill>
            <a:prstDash val="solid"/>
          </a:ln>
        </p:spPr>
      </p:sp>
      <p:sp>
        <p:nvSpPr>
          <p:cNvPr id="66" name="Text 48"/>
          <p:cNvSpPr/>
          <p:nvPr/>
        </p:nvSpPr>
        <p:spPr>
          <a:xfrm>
            <a:off x="21103688" y="2571750"/>
            <a:ext cx="834071" cy="16213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Caveat Brush Regular" pitchFamily="34" charset="0"/>
                <a:ea typeface="Caveat Brush Regular" pitchFamily="34" charset="-122"/>
                <a:cs typeface="Caveat Brush Regular" pitchFamily="34" charset="-120"/>
              </a:rPr>
              <a:t>T</a:t>
            </a:r>
            <a:endParaRPr lang="en-US" sz="8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007854" y="0"/>
            <a:ext cx="18379194" cy="787780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111648"/>
            <a:ext cx="24387048" cy="1160435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149600"/>
            <a:ext cx="11571146" cy="105664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9594" y="5346700"/>
            <a:ext cx="9107038" cy="77978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4953000"/>
            <a:ext cx="10682035" cy="87630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62295" y="7213600"/>
            <a:ext cx="8167121" cy="5829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6261100"/>
            <a:ext cx="10682035" cy="74549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286861" y="787400"/>
            <a:ext cx="6084060" cy="1236980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5886" y="787400"/>
            <a:ext cx="6084060" cy="12369800"/>
          </a:xfrm>
          <a:prstGeom prst="rect">
            <a:avLst/>
          </a:prstGeom>
        </p:spPr>
      </p:pic>
      <p:sp>
        <p:nvSpPr>
          <p:cNvPr id="13" name="Text 1"/>
          <p:cNvSpPr/>
          <p:nvPr/>
        </p:nvSpPr>
        <p:spPr>
          <a:xfrm>
            <a:off x="7900387" y="1930400"/>
            <a:ext cx="4149185" cy="16213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Caveat Brush Regular" pitchFamily="34" charset="0"/>
                <a:ea typeface="Caveat Brush Regular" pitchFamily="34" charset="-122"/>
                <a:cs typeface="Caveat Brush Regular" pitchFamily="34" charset="-120"/>
              </a:rPr>
              <a:t>Some Data</a:t>
            </a:r>
            <a:endParaRPr lang="en-US" sz="8000" dirty="0"/>
          </a:p>
        </p:txBody>
      </p:sp>
      <p:sp>
        <p:nvSpPr>
          <p:cNvPr id="14" name="Shape 2"/>
          <p:cNvSpPr/>
          <p:nvPr/>
        </p:nvSpPr>
        <p:spPr>
          <a:xfrm>
            <a:off x="7900387" y="5029200"/>
            <a:ext cx="8573572" cy="6896100"/>
          </a:xfrm>
          <a:prstGeom prst="rect">
            <a:avLst/>
          </a:prstGeom>
          <a:noFill/>
          <a:ln/>
        </p:spPr>
      </p:sp>
      <p:sp>
        <p:nvSpPr>
          <p:cNvPr id="15" name="Shape 3"/>
          <p:cNvSpPr/>
          <p:nvPr/>
        </p:nvSpPr>
        <p:spPr>
          <a:xfrm>
            <a:off x="7900387" y="5029200"/>
            <a:ext cx="8573572" cy="1892300"/>
          </a:xfrm>
          <a:prstGeom prst="rect">
            <a:avLst/>
          </a:prstGeom>
          <a:noFill/>
          <a:ln/>
        </p:spPr>
      </p:sp>
      <p:sp>
        <p:nvSpPr>
          <p:cNvPr id="16" name="Shape 4"/>
          <p:cNvSpPr/>
          <p:nvPr/>
        </p:nvSpPr>
        <p:spPr>
          <a:xfrm>
            <a:off x="7900387" y="5029200"/>
            <a:ext cx="3175397" cy="1892300"/>
          </a:xfrm>
          <a:prstGeom prst="rect">
            <a:avLst/>
          </a:prstGeom>
          <a:noFill/>
          <a:ln w="50800">
            <a:solidFill>
              <a:srgbClr val="272727"/>
            </a:solidFill>
            <a:prstDash val="solid"/>
          </a:ln>
        </p:spPr>
      </p:sp>
      <p:sp>
        <p:nvSpPr>
          <p:cNvPr id="17" name="Text 5"/>
          <p:cNvSpPr/>
          <p:nvPr/>
        </p:nvSpPr>
        <p:spPr>
          <a:xfrm>
            <a:off x="8662483" y="5334000"/>
            <a:ext cx="1989915"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aveat Brush Regular" pitchFamily="34" charset="0"/>
                <a:ea typeface="Caveat Brush Regular" pitchFamily="34" charset="-122"/>
                <a:cs typeface="Caveat Brush Regular" pitchFamily="34" charset="-120"/>
              </a:rPr>
              <a:t>70%</a:t>
            </a:r>
            <a:endParaRPr lang="en-US" sz="8000" dirty="0"/>
          </a:p>
        </p:txBody>
      </p:sp>
      <p:sp>
        <p:nvSpPr>
          <p:cNvPr id="18" name="Shape 6"/>
          <p:cNvSpPr/>
          <p:nvPr/>
        </p:nvSpPr>
        <p:spPr>
          <a:xfrm>
            <a:off x="11279010" y="5143500"/>
            <a:ext cx="5194949" cy="1663700"/>
          </a:xfrm>
          <a:prstGeom prst="rect">
            <a:avLst/>
          </a:prstGeom>
          <a:noFill/>
          <a:ln/>
        </p:spPr>
      </p:sp>
      <p:sp>
        <p:nvSpPr>
          <p:cNvPr id="19" name="Text 7"/>
          <p:cNvSpPr/>
          <p:nvPr/>
        </p:nvSpPr>
        <p:spPr>
          <a:xfrm>
            <a:off x="11279010" y="5143500"/>
            <a:ext cx="5347368"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Caveat Brush Regular" pitchFamily="34" charset="0"/>
                <a:ea typeface="Caveat Brush Regular" pitchFamily="34" charset="-122"/>
                <a:cs typeface="Caveat Brush Regular" pitchFamily="34" charset="-120"/>
              </a:rPr>
              <a:t>Enchanted Creatures</a:t>
            </a:r>
            <a:endParaRPr lang="en-US" sz="3600" dirty="0"/>
          </a:p>
        </p:txBody>
      </p:sp>
      <p:sp>
        <p:nvSpPr>
          <p:cNvPr id="20" name="Text 8"/>
          <p:cNvSpPr/>
          <p:nvPr/>
        </p:nvSpPr>
        <p:spPr>
          <a:xfrm>
            <a:off x="11279010" y="5816600"/>
            <a:ext cx="5330433"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possess the ability to cast spells.</a:t>
            </a:r>
            <a:endParaRPr lang="en-US" sz="3200" dirty="0"/>
          </a:p>
        </p:txBody>
      </p:sp>
      <p:sp>
        <p:nvSpPr>
          <p:cNvPr id="21" name="Shape 9"/>
          <p:cNvSpPr/>
          <p:nvPr/>
        </p:nvSpPr>
        <p:spPr>
          <a:xfrm>
            <a:off x="7900387" y="7531100"/>
            <a:ext cx="8573572" cy="1892300"/>
          </a:xfrm>
          <a:prstGeom prst="rect">
            <a:avLst/>
          </a:prstGeom>
          <a:noFill/>
          <a:ln/>
        </p:spPr>
      </p:sp>
      <p:sp>
        <p:nvSpPr>
          <p:cNvPr id="22" name="Shape 10"/>
          <p:cNvSpPr/>
          <p:nvPr/>
        </p:nvSpPr>
        <p:spPr>
          <a:xfrm>
            <a:off x="7900387" y="7531100"/>
            <a:ext cx="3277010" cy="1892300"/>
          </a:xfrm>
          <a:prstGeom prst="rect">
            <a:avLst/>
          </a:prstGeom>
          <a:noFill/>
          <a:ln w="50800">
            <a:solidFill>
              <a:srgbClr val="272727"/>
            </a:solidFill>
            <a:prstDash val="solid"/>
          </a:ln>
        </p:spPr>
      </p:sp>
      <p:sp>
        <p:nvSpPr>
          <p:cNvPr id="23" name="Text 11"/>
          <p:cNvSpPr/>
          <p:nvPr/>
        </p:nvSpPr>
        <p:spPr>
          <a:xfrm>
            <a:off x="8662483" y="7835900"/>
            <a:ext cx="2091528"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aveat Brush Regular" pitchFamily="34" charset="0"/>
                <a:ea typeface="Caveat Brush Regular" pitchFamily="34" charset="-122"/>
                <a:cs typeface="Caveat Brush Regular" pitchFamily="34" charset="-120"/>
              </a:rPr>
              <a:t>60%</a:t>
            </a:r>
            <a:endParaRPr lang="en-US" sz="8000" dirty="0"/>
          </a:p>
        </p:txBody>
      </p:sp>
      <p:sp>
        <p:nvSpPr>
          <p:cNvPr id="24" name="Shape 12"/>
          <p:cNvSpPr/>
          <p:nvPr/>
        </p:nvSpPr>
        <p:spPr>
          <a:xfrm>
            <a:off x="11380622" y="7645400"/>
            <a:ext cx="5093337" cy="1663700"/>
          </a:xfrm>
          <a:prstGeom prst="rect">
            <a:avLst/>
          </a:prstGeom>
          <a:noFill/>
          <a:ln/>
        </p:spPr>
      </p:sp>
      <p:sp>
        <p:nvSpPr>
          <p:cNvPr id="25" name="Text 13"/>
          <p:cNvSpPr/>
          <p:nvPr/>
        </p:nvSpPr>
        <p:spPr>
          <a:xfrm>
            <a:off x="11380622" y="7645400"/>
            <a:ext cx="5245756"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Caveat Brush Regular" pitchFamily="34" charset="0"/>
                <a:ea typeface="Caveat Brush Regular" pitchFamily="34" charset="-122"/>
                <a:cs typeface="Caveat Brush Regular" pitchFamily="34" charset="-120"/>
              </a:rPr>
              <a:t>Magic-Wielding Individuals</a:t>
            </a:r>
            <a:endParaRPr lang="en-US" sz="3600" dirty="0"/>
          </a:p>
        </p:txBody>
      </p:sp>
      <p:sp>
        <p:nvSpPr>
          <p:cNvPr id="26" name="Text 14"/>
          <p:cNvSpPr/>
          <p:nvPr/>
        </p:nvSpPr>
        <p:spPr>
          <a:xfrm>
            <a:off x="11380622" y="8318500"/>
            <a:ext cx="5228820"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practice the art of illusions.</a:t>
            </a:r>
            <a:endParaRPr lang="en-US" sz="3200" dirty="0"/>
          </a:p>
        </p:txBody>
      </p:sp>
      <p:sp>
        <p:nvSpPr>
          <p:cNvPr id="27" name="Shape 15"/>
          <p:cNvSpPr/>
          <p:nvPr/>
        </p:nvSpPr>
        <p:spPr>
          <a:xfrm>
            <a:off x="7900387" y="10033000"/>
            <a:ext cx="8573572" cy="1892300"/>
          </a:xfrm>
          <a:prstGeom prst="rect">
            <a:avLst/>
          </a:prstGeom>
          <a:noFill/>
          <a:ln/>
        </p:spPr>
      </p:sp>
      <p:sp>
        <p:nvSpPr>
          <p:cNvPr id="28" name="Shape 16"/>
          <p:cNvSpPr/>
          <p:nvPr/>
        </p:nvSpPr>
        <p:spPr>
          <a:xfrm>
            <a:off x="7900387" y="10033000"/>
            <a:ext cx="3264308" cy="1892300"/>
          </a:xfrm>
          <a:prstGeom prst="rect">
            <a:avLst/>
          </a:prstGeom>
          <a:noFill/>
          <a:ln w="50800">
            <a:solidFill>
              <a:srgbClr val="272727"/>
            </a:solidFill>
            <a:prstDash val="solid"/>
          </a:ln>
        </p:spPr>
      </p:sp>
      <p:sp>
        <p:nvSpPr>
          <p:cNvPr id="29" name="Text 17"/>
          <p:cNvSpPr/>
          <p:nvPr/>
        </p:nvSpPr>
        <p:spPr>
          <a:xfrm>
            <a:off x="8662483" y="10337800"/>
            <a:ext cx="2078826"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aveat Brush Regular" pitchFamily="34" charset="0"/>
                <a:ea typeface="Caveat Brush Regular" pitchFamily="34" charset="-122"/>
                <a:cs typeface="Caveat Brush Regular" pitchFamily="34" charset="-120"/>
              </a:rPr>
              <a:t>90%</a:t>
            </a:r>
            <a:endParaRPr lang="en-US" sz="8000" dirty="0"/>
          </a:p>
        </p:txBody>
      </p:sp>
      <p:sp>
        <p:nvSpPr>
          <p:cNvPr id="30" name="Shape 18"/>
          <p:cNvSpPr/>
          <p:nvPr/>
        </p:nvSpPr>
        <p:spPr>
          <a:xfrm>
            <a:off x="11367921" y="10147300"/>
            <a:ext cx="5106038" cy="1663700"/>
          </a:xfrm>
          <a:prstGeom prst="rect">
            <a:avLst/>
          </a:prstGeom>
          <a:noFill/>
          <a:ln/>
        </p:spPr>
      </p:sp>
      <p:sp>
        <p:nvSpPr>
          <p:cNvPr id="31" name="Text 19"/>
          <p:cNvSpPr/>
          <p:nvPr/>
        </p:nvSpPr>
        <p:spPr>
          <a:xfrm>
            <a:off x="11367921" y="10147300"/>
            <a:ext cx="5258457"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Caveat Brush Regular" pitchFamily="34" charset="0"/>
                <a:ea typeface="Caveat Brush Regular" pitchFamily="34" charset="-122"/>
                <a:cs typeface="Caveat Brush Regular" pitchFamily="34" charset="-120"/>
              </a:rPr>
              <a:t>Spells Cast</a:t>
            </a:r>
            <a:endParaRPr lang="en-US" sz="3600" dirty="0"/>
          </a:p>
        </p:txBody>
      </p:sp>
      <p:sp>
        <p:nvSpPr>
          <p:cNvPr id="32" name="Text 20"/>
          <p:cNvSpPr/>
          <p:nvPr/>
        </p:nvSpPr>
        <p:spPr>
          <a:xfrm>
            <a:off x="11367921" y="10820400"/>
            <a:ext cx="5241522"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4565319" cy="355131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48000"/>
            <a:ext cx="24387048" cy="10668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9550400"/>
            <a:ext cx="24387048" cy="28702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10985500"/>
            <a:ext cx="24387048" cy="27305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10563634"/>
            <a:ext cx="5875399" cy="314695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8940800"/>
            <a:ext cx="3993567" cy="4769817"/>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934642" y="9550400"/>
            <a:ext cx="6452406" cy="4165600"/>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508000"/>
            <a:ext cx="8308801" cy="2304145"/>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0" y="5270500"/>
            <a:ext cx="3717599" cy="1817650"/>
          </a:xfrm>
          <a:prstGeom prst="rect">
            <a:avLst/>
          </a:prstGeom>
        </p:spPr>
      </p:pic>
      <p:pic>
        <p:nvPicPr>
          <p:cNvPr id="12"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0106613" y="7239000"/>
            <a:ext cx="4280435" cy="2310296"/>
          </a:xfrm>
          <a:prstGeom prst="rect">
            <a:avLst/>
          </a:prstGeom>
        </p:spPr>
      </p:pic>
      <p:pic>
        <p:nvPicPr>
          <p:cNvPr id="13"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8874559" y="762000"/>
            <a:ext cx="4578823" cy="4579007"/>
          </a:xfrm>
          <a:prstGeom prst="rect">
            <a:avLst/>
          </a:prstGeom>
        </p:spPr>
      </p:pic>
      <p:sp>
        <p:nvSpPr>
          <p:cNvPr id="14" name="Shape 0"/>
          <p:cNvSpPr/>
          <p:nvPr/>
        </p:nvSpPr>
        <p:spPr>
          <a:xfrm>
            <a:off x="23370921" y="10515600"/>
            <a:ext cx="1016127" cy="3200400"/>
          </a:xfrm>
          <a:prstGeom prst="rect">
            <a:avLst/>
          </a:prstGeom>
          <a:noFill/>
          <a:ln/>
        </p:spPr>
      </p:sp>
      <p:pic>
        <p:nvPicPr>
          <p:cNvPr id="15" name="Image 12" descr=" ">    </p:cNvPr>
          <p:cNvPicPr>
            <a:picLocks noChangeAspect="1"/>
          </p:cNvPicPr>
          <p:nvPr/>
        </p:nvPicPr>
        <p:blipFill>
          <a:blip r:embed="rId25"/>
          <a:stretch>
            <a:fillRect/>
          </a:stretch>
        </p:blipFill>
        <p:spPr>
          <a:xfrm>
            <a:off x="23523340" y="10820400"/>
            <a:ext cx="711289" cy="2590800"/>
          </a:xfrm>
          <a:prstGeom prst="rect">
            <a:avLst/>
          </a:prstGeom>
        </p:spPr>
      </p:pic>
      <p:sp>
        <p:nvSpPr>
          <p:cNvPr id="16" name="Shape 1"/>
          <p:cNvSpPr/>
          <p:nvPr/>
        </p:nvSpPr>
        <p:spPr>
          <a:xfrm>
            <a:off x="4305838" y="3403600"/>
            <a:ext cx="15762670" cy="6464300"/>
          </a:xfrm>
          <a:prstGeom prst="rect">
            <a:avLst/>
          </a:prstGeom>
          <a:noFill/>
          <a:ln/>
        </p:spPr>
      </p:sp>
      <p:sp>
        <p:nvSpPr>
          <p:cNvPr id="17" name="Shape 2"/>
          <p:cNvSpPr/>
          <p:nvPr/>
        </p:nvSpPr>
        <p:spPr>
          <a:xfrm>
            <a:off x="4305838" y="3403600"/>
            <a:ext cx="15762670" cy="5067300"/>
          </a:xfrm>
          <a:prstGeom prst="rect">
            <a:avLst/>
          </a:prstGeom>
          <a:noFill/>
          <a:ln/>
        </p:spPr>
      </p:sp>
      <p:sp>
        <p:nvSpPr>
          <p:cNvPr id="18" name="Text 3"/>
          <p:cNvSpPr/>
          <p:nvPr/>
        </p:nvSpPr>
        <p:spPr>
          <a:xfrm>
            <a:off x="7944843" y="3403600"/>
            <a:ext cx="9500787" cy="4851400"/>
          </a:xfrm>
          <a:prstGeom prst="rect">
            <a:avLst/>
          </a:prstGeom>
          <a:noFill/>
          <a:ln/>
        </p:spPr>
        <p:txBody>
          <a:bodyPr wrap="square" lIns="0" tIns="0" rIns="0" bIns="0" rtlCol="0" anchor="t"/>
          <a:lstStyle/>
          <a:p>
            <a:pPr algn="l" indent="0" marL="0">
              <a:buNone/>
            </a:pPr>
            <a:r>
              <a:rPr lang="en-US" sz="24000" dirty="0">
                <a:solidFill>
                  <a:srgbClr val="272727">
                    <a:alpha val="100000"/>
                  </a:srgbClr>
                </a:solidFill>
                <a:latin typeface="Caveat Brush Regular" pitchFamily="34" charset="0"/>
                <a:ea typeface="Caveat Brush Regular" pitchFamily="34" charset="-122"/>
                <a:cs typeface="Caveat Brush Regular" pitchFamily="34" charset="-120"/>
              </a:rPr>
              <a:t>234,567</a:t>
            </a:r>
            <a:endParaRPr lang="en-US" sz="24000" dirty="0"/>
          </a:p>
        </p:txBody>
      </p:sp>
      <p:sp>
        <p:nvSpPr>
          <p:cNvPr id="19" name="Text 4"/>
          <p:cNvSpPr/>
          <p:nvPr/>
        </p:nvSpPr>
        <p:spPr>
          <a:xfrm>
            <a:off x="4170355" y="7442200"/>
            <a:ext cx="16033637" cy="12996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Caveat Brush Regular" pitchFamily="34" charset="0"/>
                <a:ea typeface="Caveat Brush Regular" pitchFamily="34" charset="-122"/>
                <a:cs typeface="Caveat Brush Regular" pitchFamily="34" charset="-120"/>
              </a:rPr>
              <a:t>UNICORN SIGHTINGS</a:t>
            </a:r>
            <a:endParaRPr lang="en-US" sz="6400" dirty="0"/>
          </a:p>
        </p:txBody>
      </p:sp>
      <p:sp>
        <p:nvSpPr>
          <p:cNvPr id="20" name="Text 5"/>
          <p:cNvSpPr/>
          <p:nvPr/>
        </p:nvSpPr>
        <p:spPr>
          <a:xfrm>
            <a:off x="7483352" y="8877300"/>
            <a:ext cx="9407642"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314" y="4902200"/>
            <a:ext cx="24158419" cy="8813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8204200"/>
            <a:ext cx="24387048" cy="55118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0020300"/>
            <a:ext cx="24387048" cy="3695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12661900"/>
            <a:ext cx="24387048" cy="10541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0"/>
            <a:ext cx="24387048" cy="3733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6324600"/>
            <a:ext cx="4362474" cy="1882254"/>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062657" y="3733800"/>
            <a:ext cx="2324391" cy="1882254"/>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0"/>
            <a:ext cx="3202403" cy="6259885"/>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sp>
        <p:nvSpPr>
          <p:cNvPr id="13" name="Shape 1"/>
          <p:cNvSpPr/>
          <p:nvPr/>
        </p:nvSpPr>
        <p:spPr>
          <a:xfrm>
            <a:off x="3391324" y="2476500"/>
            <a:ext cx="7874984" cy="3454400"/>
          </a:xfrm>
          <a:prstGeom prst="rect">
            <a:avLst/>
          </a:prstGeom>
          <a:noFill/>
          <a:ln/>
        </p:spPr>
      </p:sp>
      <p:sp>
        <p:nvSpPr>
          <p:cNvPr id="14" name="Shape 2"/>
          <p:cNvSpPr/>
          <p:nvPr/>
        </p:nvSpPr>
        <p:spPr>
          <a:xfrm>
            <a:off x="3880335" y="2476500"/>
            <a:ext cx="6896962" cy="2654300"/>
          </a:xfrm>
          <a:prstGeom prst="rect">
            <a:avLst/>
          </a:prstGeom>
          <a:noFill/>
          <a:ln w="50800">
            <a:solidFill>
              <a:srgbClr val="272727"/>
            </a:solidFill>
            <a:prstDash val="solid"/>
          </a:ln>
        </p:spPr>
      </p:sp>
      <p:sp>
        <p:nvSpPr>
          <p:cNvPr id="15" name="Text 3"/>
          <p:cNvSpPr/>
          <p:nvPr/>
        </p:nvSpPr>
        <p:spPr>
          <a:xfrm>
            <a:off x="4100496" y="2781300"/>
            <a:ext cx="5914706" cy="2586567"/>
          </a:xfrm>
          <a:prstGeom prst="rect">
            <a:avLst/>
          </a:prstGeom>
          <a:noFill/>
          <a:ln/>
        </p:spPr>
        <p:txBody>
          <a:bodyPr wrap="square" lIns="0" tIns="0" rIns="0" bIns="0" rtlCol="0" anchor="t"/>
          <a:lstStyle/>
          <a:p>
            <a:pPr algn="r" indent="0" marL="0">
              <a:buNone/>
            </a:pPr>
            <a:r>
              <a:rPr lang="en-US" sz="12800" dirty="0">
                <a:solidFill>
                  <a:srgbClr val="272727">
                    <a:alpha val="100000"/>
                  </a:srgbClr>
                </a:solidFill>
                <a:latin typeface="Caveat Brush Regular" pitchFamily="34" charset="0"/>
                <a:ea typeface="Caveat Brush Regular" pitchFamily="34" charset="-122"/>
                <a:cs typeface="Caveat Brush Regular" pitchFamily="34" charset="-120"/>
              </a:rPr>
              <a:t>233 Coins</a:t>
            </a:r>
            <a:endParaRPr lang="en-US" sz="12800" dirty="0"/>
          </a:p>
        </p:txBody>
      </p:sp>
      <p:sp>
        <p:nvSpPr>
          <p:cNvPr id="16" name="Shape 4"/>
          <p:cNvSpPr/>
          <p:nvPr/>
        </p:nvSpPr>
        <p:spPr>
          <a:xfrm>
            <a:off x="3391324" y="5435600"/>
            <a:ext cx="7874984" cy="495300"/>
          </a:xfrm>
          <a:prstGeom prst="rect">
            <a:avLst/>
          </a:prstGeom>
          <a:noFill/>
          <a:ln/>
        </p:spPr>
      </p:sp>
      <p:sp>
        <p:nvSpPr>
          <p:cNvPr id="17" name="Text 5"/>
          <p:cNvSpPr/>
          <p:nvPr/>
        </p:nvSpPr>
        <p:spPr>
          <a:xfrm>
            <a:off x="3323582" y="54356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Treasure Found</a:t>
            </a:r>
            <a:endParaRPr lang="en-US" sz="3200" dirty="0"/>
          </a:p>
        </p:txBody>
      </p:sp>
      <p:sp>
        <p:nvSpPr>
          <p:cNvPr id="18" name="Shape 6"/>
          <p:cNvSpPr/>
          <p:nvPr/>
        </p:nvSpPr>
        <p:spPr>
          <a:xfrm>
            <a:off x="3391324" y="7226300"/>
            <a:ext cx="7874984" cy="3454400"/>
          </a:xfrm>
          <a:prstGeom prst="rect">
            <a:avLst/>
          </a:prstGeom>
          <a:noFill/>
          <a:ln/>
        </p:spPr>
      </p:sp>
      <p:sp>
        <p:nvSpPr>
          <p:cNvPr id="19" name="Shape 7"/>
          <p:cNvSpPr/>
          <p:nvPr/>
        </p:nvSpPr>
        <p:spPr>
          <a:xfrm>
            <a:off x="3600900" y="7226300"/>
            <a:ext cx="7455832" cy="2654300"/>
          </a:xfrm>
          <a:prstGeom prst="rect">
            <a:avLst/>
          </a:prstGeom>
          <a:noFill/>
          <a:ln w="50800">
            <a:solidFill>
              <a:srgbClr val="272727"/>
            </a:solidFill>
            <a:prstDash val="solid"/>
          </a:ln>
        </p:spPr>
      </p:sp>
      <p:sp>
        <p:nvSpPr>
          <p:cNvPr id="20" name="Text 8"/>
          <p:cNvSpPr/>
          <p:nvPr/>
        </p:nvSpPr>
        <p:spPr>
          <a:xfrm>
            <a:off x="3821061" y="7531100"/>
            <a:ext cx="6473576" cy="2586567"/>
          </a:xfrm>
          <a:prstGeom prst="rect">
            <a:avLst/>
          </a:prstGeom>
          <a:noFill/>
          <a:ln/>
        </p:spPr>
        <p:txBody>
          <a:bodyPr wrap="square" lIns="0" tIns="0" rIns="0" bIns="0" rtlCol="0" anchor="t"/>
          <a:lstStyle/>
          <a:p>
            <a:pPr algn="r" indent="0" marL="0">
              <a:buNone/>
            </a:pPr>
            <a:r>
              <a:rPr lang="en-US" sz="12800" dirty="0">
                <a:solidFill>
                  <a:srgbClr val="272727">
                    <a:alpha val="100000"/>
                  </a:srgbClr>
                </a:solidFill>
                <a:latin typeface="Caveat Brush Regular" pitchFamily="34" charset="0"/>
                <a:ea typeface="Caveat Brush Regular" pitchFamily="34" charset="-122"/>
                <a:cs typeface="Caveat Brush Regular" pitchFamily="34" charset="-120"/>
              </a:rPr>
              <a:t>456 Hours</a:t>
            </a:r>
            <a:endParaRPr lang="en-US" sz="12800" dirty="0"/>
          </a:p>
        </p:txBody>
      </p:sp>
      <p:sp>
        <p:nvSpPr>
          <p:cNvPr id="21" name="Shape 9"/>
          <p:cNvSpPr/>
          <p:nvPr/>
        </p:nvSpPr>
        <p:spPr>
          <a:xfrm>
            <a:off x="3391324" y="10185400"/>
            <a:ext cx="7874984" cy="495300"/>
          </a:xfrm>
          <a:prstGeom prst="rect">
            <a:avLst/>
          </a:prstGeom>
          <a:noFill/>
          <a:ln/>
        </p:spPr>
      </p:sp>
      <p:sp>
        <p:nvSpPr>
          <p:cNvPr id="22" name="Text 10"/>
          <p:cNvSpPr/>
          <p:nvPr/>
        </p:nvSpPr>
        <p:spPr>
          <a:xfrm>
            <a:off x="3323582" y="101854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Duration of Spell Casting</a:t>
            </a:r>
            <a:endParaRPr lang="en-US" sz="3200" dirty="0"/>
          </a:p>
        </p:txBody>
      </p:sp>
      <p:sp>
        <p:nvSpPr>
          <p:cNvPr id="23" name="Shape 11"/>
          <p:cNvSpPr/>
          <p:nvPr/>
        </p:nvSpPr>
        <p:spPr>
          <a:xfrm>
            <a:off x="13552594" y="2476500"/>
            <a:ext cx="7874984" cy="3454400"/>
          </a:xfrm>
          <a:prstGeom prst="rect">
            <a:avLst/>
          </a:prstGeom>
          <a:noFill/>
          <a:ln/>
        </p:spPr>
      </p:sp>
      <p:sp>
        <p:nvSpPr>
          <p:cNvPr id="24" name="Shape 12"/>
          <p:cNvSpPr/>
          <p:nvPr/>
        </p:nvSpPr>
        <p:spPr>
          <a:xfrm>
            <a:off x="15343518" y="2476500"/>
            <a:ext cx="4293137" cy="2654300"/>
          </a:xfrm>
          <a:prstGeom prst="rect">
            <a:avLst/>
          </a:prstGeom>
          <a:noFill/>
          <a:ln w="50800">
            <a:solidFill>
              <a:srgbClr val="272727"/>
            </a:solidFill>
            <a:prstDash val="solid"/>
          </a:ln>
        </p:spPr>
      </p:sp>
      <p:sp>
        <p:nvSpPr>
          <p:cNvPr id="25" name="Text 13"/>
          <p:cNvSpPr/>
          <p:nvPr/>
        </p:nvSpPr>
        <p:spPr>
          <a:xfrm>
            <a:off x="15563679" y="2781300"/>
            <a:ext cx="3310880" cy="2586567"/>
          </a:xfrm>
          <a:prstGeom prst="rect">
            <a:avLst/>
          </a:prstGeom>
          <a:noFill/>
          <a:ln/>
        </p:spPr>
        <p:txBody>
          <a:bodyPr wrap="square" lIns="0" tIns="0" rIns="0" bIns="0" rtlCol="0" anchor="t"/>
          <a:lstStyle/>
          <a:p>
            <a:pPr algn="r" indent="0" marL="0">
              <a:buNone/>
            </a:pPr>
            <a:r>
              <a:rPr lang="en-US" sz="12800" dirty="0">
                <a:solidFill>
                  <a:srgbClr val="272727">
                    <a:alpha val="100000"/>
                  </a:srgbClr>
                </a:solidFill>
                <a:latin typeface="Caveat Brush Regular" pitchFamily="34" charset="0"/>
                <a:ea typeface="Caveat Brush Regular" pitchFamily="34" charset="-122"/>
                <a:cs typeface="Caveat Brush Regular" pitchFamily="34" charset="-120"/>
              </a:rPr>
              <a:t>85%</a:t>
            </a:r>
            <a:endParaRPr lang="en-US" sz="12800" dirty="0"/>
          </a:p>
        </p:txBody>
      </p:sp>
      <p:sp>
        <p:nvSpPr>
          <p:cNvPr id="26" name="Shape 14"/>
          <p:cNvSpPr/>
          <p:nvPr/>
        </p:nvSpPr>
        <p:spPr>
          <a:xfrm>
            <a:off x="13552594" y="5435600"/>
            <a:ext cx="7874984" cy="495300"/>
          </a:xfrm>
          <a:prstGeom prst="rect">
            <a:avLst/>
          </a:prstGeom>
          <a:noFill/>
          <a:ln/>
        </p:spPr>
      </p:sp>
      <p:sp>
        <p:nvSpPr>
          <p:cNvPr id="27" name="Text 15"/>
          <p:cNvSpPr/>
          <p:nvPr/>
        </p:nvSpPr>
        <p:spPr>
          <a:xfrm>
            <a:off x="13484852" y="54356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Wished Granted</a:t>
            </a:r>
            <a:endParaRPr lang="en-US" sz="3200" dirty="0"/>
          </a:p>
        </p:txBody>
      </p:sp>
      <p:sp>
        <p:nvSpPr>
          <p:cNvPr id="28" name="Shape 16"/>
          <p:cNvSpPr/>
          <p:nvPr/>
        </p:nvSpPr>
        <p:spPr>
          <a:xfrm>
            <a:off x="13552594" y="7226300"/>
            <a:ext cx="7874984" cy="3454400"/>
          </a:xfrm>
          <a:prstGeom prst="rect">
            <a:avLst/>
          </a:prstGeom>
          <a:noFill/>
          <a:ln/>
        </p:spPr>
      </p:sp>
      <p:sp>
        <p:nvSpPr>
          <p:cNvPr id="29" name="Shape 17"/>
          <p:cNvSpPr/>
          <p:nvPr/>
        </p:nvSpPr>
        <p:spPr>
          <a:xfrm>
            <a:off x="14606826" y="7226300"/>
            <a:ext cx="5766521" cy="2654300"/>
          </a:xfrm>
          <a:prstGeom prst="rect">
            <a:avLst/>
          </a:prstGeom>
          <a:noFill/>
          <a:ln w="50800">
            <a:solidFill>
              <a:srgbClr val="272727"/>
            </a:solidFill>
            <a:prstDash val="solid"/>
          </a:ln>
        </p:spPr>
      </p:sp>
      <p:sp>
        <p:nvSpPr>
          <p:cNvPr id="30" name="Text 18"/>
          <p:cNvSpPr/>
          <p:nvPr/>
        </p:nvSpPr>
        <p:spPr>
          <a:xfrm>
            <a:off x="14826986" y="7531100"/>
            <a:ext cx="4784265" cy="2586567"/>
          </a:xfrm>
          <a:prstGeom prst="rect">
            <a:avLst/>
          </a:prstGeom>
          <a:noFill/>
          <a:ln/>
        </p:spPr>
        <p:txBody>
          <a:bodyPr wrap="square" lIns="0" tIns="0" rIns="0" bIns="0" rtlCol="0" anchor="t"/>
          <a:lstStyle/>
          <a:p>
            <a:pPr algn="r" indent="0" marL="0">
              <a:buNone/>
            </a:pPr>
            <a:r>
              <a:rPr lang="en-US" sz="12800" dirty="0">
                <a:solidFill>
                  <a:srgbClr val="272727">
                    <a:alpha val="100000"/>
                  </a:srgbClr>
                </a:solidFill>
                <a:latin typeface="Caveat Brush Regular" pitchFamily="34" charset="0"/>
                <a:ea typeface="Caveat Brush Regular" pitchFamily="34" charset="-122"/>
                <a:cs typeface="Caveat Brush Regular" pitchFamily="34" charset="-120"/>
              </a:rPr>
              <a:t>535 Km</a:t>
            </a:r>
            <a:endParaRPr lang="en-US" sz="12800" dirty="0"/>
          </a:p>
        </p:txBody>
      </p:sp>
      <p:sp>
        <p:nvSpPr>
          <p:cNvPr id="31" name="Shape 19"/>
          <p:cNvSpPr/>
          <p:nvPr/>
        </p:nvSpPr>
        <p:spPr>
          <a:xfrm>
            <a:off x="13552594" y="10185400"/>
            <a:ext cx="7874984" cy="495300"/>
          </a:xfrm>
          <a:prstGeom prst="rect">
            <a:avLst/>
          </a:prstGeom>
          <a:noFill/>
          <a:ln/>
        </p:spPr>
      </p:sp>
      <p:sp>
        <p:nvSpPr>
          <p:cNvPr id="32" name="Text 20"/>
          <p:cNvSpPr/>
          <p:nvPr/>
        </p:nvSpPr>
        <p:spPr>
          <a:xfrm>
            <a:off x="13484852" y="101854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270500"/>
            <a:ext cx="24387048" cy="8445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812408"/>
            <a:ext cx="24387048" cy="790359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 y="8322642"/>
            <a:ext cx="24385791" cy="539335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16813" y="9979496"/>
            <a:ext cx="15543822" cy="3544466"/>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7" y="8380809"/>
            <a:ext cx="24385791" cy="5335191"/>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677184" y="0"/>
            <a:ext cx="7709864" cy="42672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9361070" y="1143000"/>
            <a:ext cx="4542934"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aveat Brush Regular" pitchFamily="34" charset="0"/>
                <a:ea typeface="Caveat Brush Regular" pitchFamily="34" charset="-122"/>
                <a:cs typeface="Caveat Brush Regular" pitchFamily="34" charset="-120"/>
              </a:rPr>
              <a:t>Some Graph</a:t>
            </a:r>
            <a:endParaRPr lang="en-US" sz="8000" dirty="0"/>
          </a:p>
        </p:txBody>
      </p:sp>
      <p:sp>
        <p:nvSpPr>
          <p:cNvPr id="11" name="Shape 2"/>
          <p:cNvSpPr/>
          <p:nvPr/>
        </p:nvSpPr>
        <p:spPr>
          <a:xfrm>
            <a:off x="2718140" y="3771900"/>
            <a:ext cx="8941918" cy="6180901"/>
          </a:xfrm>
          <a:prstGeom prst="rect">
            <a:avLst/>
          </a:prstGeom>
          <a:noFill/>
          <a:ln/>
        </p:spPr>
      </p:sp>
      <p:sp>
        <p:nvSpPr>
          <p:cNvPr id="12"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286063">
                    <a:alpha val="100000"/>
                  </a:srgbClr>
                </a:solidFill>
                <a:latin typeface="Lato Regular" pitchFamily="34" charset="0"/>
                <a:ea typeface="Lato Regular" pitchFamily="34" charset="-122"/>
                <a:cs typeface="Lato Regular" pitchFamily="34" charset="-120"/>
              </a:rPr>
              <a:t>0</a:t>
            </a:r>
            <a:endParaRPr lang="en-US" sz="1821" dirty="0"/>
          </a:p>
        </p:txBody>
      </p:sp>
      <p:sp>
        <p:nvSpPr>
          <p:cNvPr id="13"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286063">
                    <a:alpha val="100000"/>
                  </a:srgbClr>
                </a:solidFill>
                <a:latin typeface="Lato Regular" pitchFamily="34" charset="0"/>
                <a:ea typeface="Lato Regular" pitchFamily="34" charset="-122"/>
                <a:cs typeface="Lato Regular" pitchFamily="34" charset="-120"/>
              </a:rPr>
              <a:t>1</a:t>
            </a:r>
            <a:endParaRPr lang="en-US" sz="2185" dirty="0"/>
          </a:p>
        </p:txBody>
      </p:sp>
      <p:sp>
        <p:nvSpPr>
          <p:cNvPr id="14"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286063">
                    <a:alpha val="100000"/>
                  </a:srgbClr>
                </a:solidFill>
                <a:latin typeface="Lato Regular" pitchFamily="34" charset="0"/>
                <a:ea typeface="Lato Regular" pitchFamily="34" charset="-122"/>
                <a:cs typeface="Lato Regular" pitchFamily="34" charset="-120"/>
              </a:rPr>
              <a:t>2</a:t>
            </a:r>
            <a:endParaRPr lang="en-US" sz="2185" dirty="0"/>
          </a:p>
        </p:txBody>
      </p:sp>
      <p:sp>
        <p:nvSpPr>
          <p:cNvPr id="15"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286063">
                    <a:alpha val="100000"/>
                  </a:srgbClr>
                </a:solidFill>
                <a:latin typeface="Lato Regular" pitchFamily="34" charset="0"/>
                <a:ea typeface="Lato Regular" pitchFamily="34" charset="-122"/>
                <a:cs typeface="Lato Regular" pitchFamily="34" charset="-120"/>
              </a:rPr>
              <a:t>3</a:t>
            </a:r>
            <a:endParaRPr lang="en-US" sz="2185" dirty="0"/>
          </a:p>
        </p:txBody>
      </p:sp>
      <p:sp>
        <p:nvSpPr>
          <p:cNvPr id="16"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286063">
                    <a:alpha val="100000"/>
                  </a:srgbClr>
                </a:solidFill>
                <a:latin typeface="Lato Regular" pitchFamily="34" charset="0"/>
                <a:ea typeface="Lato Regular" pitchFamily="34" charset="-122"/>
                <a:cs typeface="Lato Regular" pitchFamily="34" charset="-120"/>
              </a:rPr>
              <a:t>4</a:t>
            </a:r>
            <a:endParaRPr lang="en-US" sz="2185" dirty="0"/>
          </a:p>
        </p:txBody>
      </p:sp>
      <p:sp>
        <p:nvSpPr>
          <p:cNvPr id="17"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286063">
                    <a:alpha val="100000"/>
                  </a:srgbClr>
                </a:solidFill>
                <a:latin typeface="Lato Regular" pitchFamily="34" charset="0"/>
                <a:ea typeface="Lato Regular" pitchFamily="34" charset="-122"/>
                <a:cs typeface="Lato Regular" pitchFamily="34" charset="-120"/>
              </a:rPr>
              <a:t>5</a:t>
            </a:r>
            <a:endParaRPr lang="en-US" sz="2185" dirty="0"/>
          </a:p>
        </p:txBody>
      </p:sp>
      <p:sp>
        <p:nvSpPr>
          <p:cNvPr id="18"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286063">
                    <a:alpha val="100000"/>
                  </a:srgbClr>
                </a:solidFill>
                <a:latin typeface="Lato Regular" pitchFamily="34" charset="0"/>
                <a:ea typeface="Lato Regular" pitchFamily="34" charset="-122"/>
                <a:cs typeface="Lato Regular" pitchFamily="34" charset="-120"/>
              </a:rPr>
              <a:t>6</a:t>
            </a:r>
            <a:endParaRPr lang="en-US" sz="2185" dirty="0"/>
          </a:p>
        </p:txBody>
      </p:sp>
      <p:sp>
        <p:nvSpPr>
          <p:cNvPr id="19"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286063">
                    <a:alpha val="100000"/>
                  </a:srgbClr>
                </a:solidFill>
                <a:latin typeface="Lato Regular" pitchFamily="34" charset="0"/>
                <a:ea typeface="Lato Regular" pitchFamily="34" charset="-122"/>
                <a:cs typeface="Lato Regular" pitchFamily="34" charset="-120"/>
              </a:rPr>
              <a:t>7</a:t>
            </a:r>
            <a:endParaRPr lang="en-US" sz="2185" dirty="0"/>
          </a:p>
        </p:txBody>
      </p:sp>
      <p:sp>
        <p:nvSpPr>
          <p:cNvPr id="20"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286063">
                    <a:alpha val="100000"/>
                  </a:srgbClr>
                </a:solidFill>
                <a:latin typeface="Lato Regular" pitchFamily="34" charset="0"/>
                <a:ea typeface="Lato Regular" pitchFamily="34" charset="-122"/>
                <a:cs typeface="Lato Regular" pitchFamily="34" charset="-120"/>
              </a:rPr>
              <a:t>8</a:t>
            </a:r>
            <a:endParaRPr lang="en-US" sz="2185" dirty="0"/>
          </a:p>
        </p:txBody>
      </p:sp>
      <p:sp>
        <p:nvSpPr>
          <p:cNvPr id="21"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286063">
                    <a:alpha val="100000"/>
                  </a:srgbClr>
                </a:solidFill>
                <a:latin typeface="Lato Regular" pitchFamily="34" charset="0"/>
                <a:ea typeface="Lato Regular" pitchFamily="34" charset="-122"/>
                <a:cs typeface="Lato Regular" pitchFamily="34" charset="-120"/>
              </a:rPr>
              <a:t>10</a:t>
            </a:r>
            <a:endParaRPr lang="en-US" sz="1821" dirty="0"/>
          </a:p>
        </p:txBody>
      </p:sp>
      <p:sp>
        <p:nvSpPr>
          <p:cNvPr id="22"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286063">
                    <a:alpha val="100000"/>
                  </a:srgbClr>
                </a:solidFill>
                <a:latin typeface="Lato Regular" pitchFamily="34" charset="0"/>
                <a:ea typeface="Lato Regular" pitchFamily="34" charset="-122"/>
                <a:cs typeface="Lato Regular" pitchFamily="34" charset="-120"/>
              </a:rPr>
              <a:t>20</a:t>
            </a:r>
            <a:endParaRPr lang="en-US" sz="1821" dirty="0"/>
          </a:p>
        </p:txBody>
      </p:sp>
      <p:sp>
        <p:nvSpPr>
          <p:cNvPr id="23"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286063">
                    <a:alpha val="100000"/>
                  </a:srgbClr>
                </a:solidFill>
                <a:latin typeface="Lato Regular" pitchFamily="34" charset="0"/>
                <a:ea typeface="Lato Regular" pitchFamily="34" charset="-122"/>
                <a:cs typeface="Lato Regular" pitchFamily="34" charset="-120"/>
              </a:rPr>
              <a:t>30</a:t>
            </a:r>
            <a:endParaRPr lang="en-US" sz="1821" dirty="0"/>
          </a:p>
        </p:txBody>
      </p:sp>
      <p:sp>
        <p:nvSpPr>
          <p:cNvPr id="24"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286063">
                    <a:alpha val="100000"/>
                  </a:srgbClr>
                </a:solidFill>
                <a:latin typeface="Lato Regular" pitchFamily="34" charset="0"/>
                <a:ea typeface="Lato Regular" pitchFamily="34" charset="-122"/>
                <a:cs typeface="Lato Regular" pitchFamily="34" charset="-120"/>
              </a:rPr>
              <a:t>40</a:t>
            </a:r>
            <a:endParaRPr lang="en-US" sz="1821" dirty="0"/>
          </a:p>
        </p:txBody>
      </p:sp>
      <p:sp>
        <p:nvSpPr>
          <p:cNvPr id="25"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286063">
                    <a:alpha val="100000"/>
                  </a:srgbClr>
                </a:solidFill>
                <a:latin typeface="Lato Regular" pitchFamily="34" charset="0"/>
                <a:ea typeface="Lato Regular" pitchFamily="34" charset="-122"/>
                <a:cs typeface="Lato Regular" pitchFamily="34" charset="-120"/>
              </a:rPr>
              <a:t>50</a:t>
            </a:r>
            <a:endParaRPr lang="en-US" sz="1821" dirty="0"/>
          </a:p>
        </p:txBody>
      </p:sp>
      <p:sp>
        <p:nvSpPr>
          <p:cNvPr id="26"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286063">
                    <a:alpha val="100000"/>
                  </a:srgbClr>
                </a:solidFill>
                <a:latin typeface="Lato Regular" pitchFamily="34" charset="0"/>
                <a:ea typeface="Lato Regular" pitchFamily="34" charset="-122"/>
                <a:cs typeface="Lato Regular" pitchFamily="34" charset="-120"/>
              </a:rPr>
              <a:t>60</a:t>
            </a:r>
            <a:endParaRPr lang="en-US" sz="1821" dirty="0"/>
          </a:p>
        </p:txBody>
      </p:sp>
      <p:sp>
        <p:nvSpPr>
          <p:cNvPr id="27"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286063">
                    <a:alpha val="100000"/>
                  </a:srgbClr>
                </a:solidFill>
                <a:latin typeface="Lato Regular" pitchFamily="34" charset="0"/>
                <a:ea typeface="Lato Regular" pitchFamily="34" charset="-122"/>
                <a:cs typeface="Lato Regular" pitchFamily="34" charset="-120"/>
              </a:rPr>
              <a:t>70</a:t>
            </a:r>
            <a:endParaRPr lang="en-US" sz="1821" dirty="0"/>
          </a:p>
        </p:txBody>
      </p:sp>
      <p:sp>
        <p:nvSpPr>
          <p:cNvPr id="28"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286063">
                    <a:alpha val="100000"/>
                  </a:srgbClr>
                </a:solidFill>
                <a:latin typeface="Lato Regular" pitchFamily="34" charset="0"/>
                <a:ea typeface="Lato Regular" pitchFamily="34" charset="-122"/>
                <a:cs typeface="Lato Regular" pitchFamily="34" charset="-120"/>
              </a:rPr>
              <a:t>80</a:t>
            </a:r>
            <a:endParaRPr lang="en-US" sz="1821" dirty="0"/>
          </a:p>
        </p:txBody>
      </p:sp>
      <p:sp>
        <p:nvSpPr>
          <p:cNvPr id="29"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286063">
                    <a:alpha val="100000"/>
                  </a:srgbClr>
                </a:solidFill>
                <a:latin typeface="Lato Regular" pitchFamily="34" charset="0"/>
                <a:ea typeface="Lato Regular" pitchFamily="34" charset="-122"/>
                <a:cs typeface="Lato Regular" pitchFamily="34" charset="-120"/>
              </a:rPr>
              <a:t>90</a:t>
            </a:r>
            <a:endParaRPr lang="en-US" sz="1821" dirty="0"/>
          </a:p>
        </p:txBody>
      </p:sp>
      <p:sp>
        <p:nvSpPr>
          <p:cNvPr id="30"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286063">
                    <a:alpha val="100000"/>
                  </a:srgbClr>
                </a:solidFill>
                <a:latin typeface="Lato Regular" pitchFamily="34" charset="0"/>
                <a:ea typeface="Lato Regular" pitchFamily="34" charset="-122"/>
                <a:cs typeface="Lato Regular" pitchFamily="34" charset="-120"/>
              </a:rPr>
              <a:t>100</a:t>
            </a:r>
            <a:endParaRPr lang="en-US" sz="1821" dirty="0"/>
          </a:p>
        </p:txBody>
      </p:sp>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68467" y="3771900"/>
            <a:ext cx="8291591" cy="5511006"/>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512766"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651279"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789795"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928309" y="4185444"/>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066828" y="4185444"/>
            <a:ext cx="11567" cy="525844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205341" y="4185444"/>
            <a:ext cx="11567" cy="5258445"/>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343854" y="4185444"/>
            <a:ext cx="11567" cy="5258445"/>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355539" y="5483845"/>
            <a:ext cx="8050168" cy="2373585"/>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369143" y="6359525"/>
            <a:ext cx="8044031" cy="2268538"/>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441751" y="6055643"/>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441751" y="6981130"/>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580267" y="5651277"/>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5580267" y="7415510"/>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6718783" y="7732812"/>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718783" y="6311826"/>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7861923" y="6733232"/>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7861923" y="6420644"/>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8995813" y="7667575"/>
            <a:ext cx="153591" cy="153566"/>
          </a:xfrm>
          <a:prstGeom prst="rect">
            <a:avLst/>
          </a:prstGeom>
        </p:spPr>
      </p:pic>
      <p:pic>
        <p:nvPicPr>
          <p:cNvPr id="50"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8995813" y="7076877"/>
            <a:ext cx="153591" cy="153566"/>
          </a:xfrm>
          <a:prstGeom prst="rect">
            <a:avLst/>
          </a:prstGeom>
        </p:spPr>
      </p:pic>
      <p:pic>
        <p:nvPicPr>
          <p:cNvPr id="51" name="Image 27" descr=" ">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10138955" y="6972449"/>
            <a:ext cx="153591" cy="153566"/>
          </a:xfrm>
          <a:prstGeom prst="rect">
            <a:avLst/>
          </a:prstGeom>
        </p:spPr>
      </p:pic>
      <p:pic>
        <p:nvPicPr>
          <p:cNvPr id="52" name="Image 28" descr=" ">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0138955" y="6572771"/>
            <a:ext cx="153591" cy="153566"/>
          </a:xfrm>
          <a:prstGeom prst="rect">
            <a:avLst/>
          </a:prstGeom>
        </p:spPr>
      </p:pic>
      <p:sp>
        <p:nvSpPr>
          <p:cNvPr id="53" name="Shape 22"/>
          <p:cNvSpPr/>
          <p:nvPr/>
        </p:nvSpPr>
        <p:spPr>
          <a:xfrm>
            <a:off x="14403600" y="4191000"/>
            <a:ext cx="5601400" cy="7620000"/>
          </a:xfrm>
          <a:prstGeom prst="rect">
            <a:avLst/>
          </a:prstGeom>
          <a:noFill/>
          <a:ln/>
        </p:spPr>
      </p:sp>
      <p:sp>
        <p:nvSpPr>
          <p:cNvPr id="54" name="Shape 23"/>
          <p:cNvSpPr/>
          <p:nvPr/>
        </p:nvSpPr>
        <p:spPr>
          <a:xfrm>
            <a:off x="14403600" y="4191000"/>
            <a:ext cx="5601400" cy="7620000"/>
          </a:xfrm>
          <a:prstGeom prst="rect">
            <a:avLst/>
          </a:prstGeom>
          <a:noFill/>
          <a:ln/>
        </p:spPr>
      </p:sp>
      <p:pic>
        <p:nvPicPr>
          <p:cNvPr id="55" name="Image 29" descr=" ">    </p:cNvPr>
          <p:cNvPicPr>
            <a:picLocks noChangeAspect="1"/>
          </p:cNvPicPr>
          <p:nvPr/>
        </p:nvPicPr>
        <p:blipFill>
          <a:blip r:embed="rId58"/>
          <a:stretch>
            <a:fillRect/>
          </a:stretch>
        </p:blipFill>
        <p:spPr>
          <a:xfrm>
            <a:off x="14403600" y="4191000"/>
            <a:ext cx="5575997" cy="5575300"/>
          </a:xfrm>
          <a:prstGeom prst="rect">
            <a:avLst/>
          </a:prstGeom>
        </p:spPr>
      </p:pic>
      <p:pic>
        <p:nvPicPr>
          <p:cNvPr id="56" name="Image 30" descr=" ">    </p:cNvPr>
          <p:cNvPicPr>
            <a:picLocks noChangeAspect="1"/>
          </p:cNvPicPr>
          <p:nvPr/>
        </p:nvPicPr>
        <p:blipFill>
          <a:blip r:embed="rId59"/>
          <a:stretch>
            <a:fillRect/>
          </a:stretch>
        </p:blipFill>
        <p:spPr>
          <a:xfrm>
            <a:off x="14403600" y="4191000"/>
            <a:ext cx="5575997" cy="5575300"/>
          </a:xfrm>
          <a:prstGeom prst="rect">
            <a:avLst/>
          </a:prstGeom>
        </p:spPr>
      </p:pic>
      <p:sp>
        <p:nvSpPr>
          <p:cNvPr id="57" name="Shape 24"/>
          <p:cNvSpPr/>
          <p:nvPr/>
        </p:nvSpPr>
        <p:spPr>
          <a:xfrm>
            <a:off x="16493011" y="6365379"/>
            <a:ext cx="1409876" cy="1226566"/>
          </a:xfrm>
          <a:prstGeom prst="rect">
            <a:avLst/>
          </a:prstGeom>
          <a:noFill/>
          <a:ln/>
        </p:spPr>
      </p:sp>
      <p:sp>
        <p:nvSpPr>
          <p:cNvPr id="58" name="Text 25"/>
          <p:cNvSpPr/>
          <p:nvPr/>
        </p:nvSpPr>
        <p:spPr>
          <a:xfrm>
            <a:off x="16493011" y="6350000"/>
            <a:ext cx="161310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34.574</a:t>
            </a:r>
            <a:endParaRPr lang="en-US" sz="4800" dirty="0"/>
          </a:p>
        </p:txBody>
      </p:sp>
      <p:sp>
        <p:nvSpPr>
          <p:cNvPr id="59" name="Text 26"/>
          <p:cNvSpPr/>
          <p:nvPr/>
        </p:nvSpPr>
        <p:spPr>
          <a:xfrm>
            <a:off x="16702588" y="7112000"/>
            <a:ext cx="1126207"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Total</a:t>
            </a:r>
            <a:endParaRPr lang="en-US" sz="3200" dirty="0"/>
          </a:p>
        </p:txBody>
      </p:sp>
      <p:sp>
        <p:nvSpPr>
          <p:cNvPr id="60" name="Shape 27"/>
          <p:cNvSpPr/>
          <p:nvPr/>
        </p:nvSpPr>
        <p:spPr>
          <a:xfrm>
            <a:off x="13260457" y="10515600"/>
            <a:ext cx="7874984" cy="1854200"/>
          </a:xfrm>
          <a:prstGeom prst="rect">
            <a:avLst/>
          </a:prstGeom>
          <a:noFill/>
          <a:ln/>
        </p:spPr>
      </p:sp>
      <p:sp>
        <p:nvSpPr>
          <p:cNvPr id="61" name="Shape 28"/>
          <p:cNvSpPr/>
          <p:nvPr/>
        </p:nvSpPr>
        <p:spPr>
          <a:xfrm>
            <a:off x="13260457" y="10515600"/>
            <a:ext cx="7874984" cy="1854200"/>
          </a:xfrm>
          <a:prstGeom prst="rect">
            <a:avLst/>
          </a:prstGeom>
          <a:noFill/>
          <a:ln/>
        </p:spPr>
      </p:sp>
      <p:sp>
        <p:nvSpPr>
          <p:cNvPr id="62" name="Text 29"/>
          <p:cNvSpPr/>
          <p:nvPr/>
        </p:nvSpPr>
        <p:spPr>
          <a:xfrm>
            <a:off x="13158845" y="10515600"/>
            <a:ext cx="8078210"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Treasure Found</a:t>
            </a:r>
            <a:endParaRPr lang="en-US" sz="4800" dirty="0"/>
          </a:p>
        </p:txBody>
      </p:sp>
      <p:sp>
        <p:nvSpPr>
          <p:cNvPr id="63" name="Text 30"/>
          <p:cNvSpPr/>
          <p:nvPr/>
        </p:nvSpPr>
        <p:spPr>
          <a:xfrm>
            <a:off x="13192716" y="11379200"/>
            <a:ext cx="8010468"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amount of treasure found per month</a:t>
            </a:r>
            <a:endParaRPr lang="en-US" sz="3200" dirty="0"/>
          </a:p>
        </p:txBody>
      </p:sp>
      <p:sp>
        <p:nvSpPr>
          <p:cNvPr id="64" name="Shape 31"/>
          <p:cNvSpPr/>
          <p:nvPr/>
        </p:nvSpPr>
        <p:spPr>
          <a:xfrm>
            <a:off x="3251606" y="10515600"/>
            <a:ext cx="7874984" cy="1854200"/>
          </a:xfrm>
          <a:prstGeom prst="rect">
            <a:avLst/>
          </a:prstGeom>
          <a:noFill/>
          <a:ln/>
        </p:spPr>
      </p:sp>
      <p:sp>
        <p:nvSpPr>
          <p:cNvPr id="65" name="Shape 32"/>
          <p:cNvSpPr/>
          <p:nvPr/>
        </p:nvSpPr>
        <p:spPr>
          <a:xfrm>
            <a:off x="3251606" y="10515600"/>
            <a:ext cx="7874984" cy="1854200"/>
          </a:xfrm>
          <a:prstGeom prst="rect">
            <a:avLst/>
          </a:prstGeom>
          <a:noFill/>
          <a:ln/>
        </p:spPr>
      </p:sp>
      <p:sp>
        <p:nvSpPr>
          <p:cNvPr id="66" name="Text 33"/>
          <p:cNvSpPr/>
          <p:nvPr/>
        </p:nvSpPr>
        <p:spPr>
          <a:xfrm>
            <a:off x="3149994" y="10515600"/>
            <a:ext cx="8078210"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Spellcasting Progress</a:t>
            </a:r>
            <a:endParaRPr lang="en-US" sz="4800" dirty="0"/>
          </a:p>
        </p:txBody>
      </p:sp>
      <p:sp>
        <p:nvSpPr>
          <p:cNvPr id="67" name="Text 34"/>
          <p:cNvSpPr/>
          <p:nvPr/>
        </p:nvSpPr>
        <p:spPr>
          <a:xfrm>
            <a:off x="3183865" y="11379200"/>
            <a:ext cx="8010468"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007854" y="0"/>
            <a:ext cx="18379194" cy="787782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111648"/>
            <a:ext cx="24387048" cy="1160435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149600"/>
            <a:ext cx="11571146" cy="105664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9594" y="5346700"/>
            <a:ext cx="9107038" cy="77978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4953000"/>
            <a:ext cx="10682035" cy="87630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62295" y="7213600"/>
            <a:ext cx="8167121" cy="5829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6261100"/>
            <a:ext cx="10682035" cy="74549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13450981" y="5753100"/>
            <a:ext cx="8738692" cy="1955800"/>
          </a:xfrm>
          <a:prstGeom prst="rect">
            <a:avLst/>
          </a:prstGeom>
          <a:noFill/>
          <a:ln/>
        </p:spPr>
      </p:sp>
      <p:sp>
        <p:nvSpPr>
          <p:cNvPr id="12" name="Shape 2"/>
          <p:cNvSpPr/>
          <p:nvPr/>
        </p:nvSpPr>
        <p:spPr>
          <a:xfrm>
            <a:off x="13450981" y="5753100"/>
            <a:ext cx="8738692" cy="1955800"/>
          </a:xfrm>
          <a:prstGeom prst="rect">
            <a:avLst/>
          </a:prstGeom>
          <a:noFill/>
          <a:ln/>
        </p:spPr>
      </p:sp>
      <p:sp>
        <p:nvSpPr>
          <p:cNvPr id="13" name="Text 3"/>
          <p:cNvSpPr/>
          <p:nvPr/>
        </p:nvSpPr>
        <p:spPr>
          <a:xfrm>
            <a:off x="13450981" y="5753100"/>
            <a:ext cx="8941918"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A web application</a:t>
            </a:r>
            <a:endParaRPr lang="en-US" sz="4800" dirty="0"/>
          </a:p>
        </p:txBody>
      </p:sp>
      <p:sp>
        <p:nvSpPr>
          <p:cNvPr id="14" name="Text 4"/>
          <p:cNvSpPr/>
          <p:nvPr/>
        </p:nvSpPr>
        <p:spPr>
          <a:xfrm>
            <a:off x="13450981" y="6718300"/>
            <a:ext cx="8874176"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web application designed for discovering the world of fantasy</a:t>
            </a:r>
            <a:endParaRPr lang="en-US" sz="3200" dirty="0"/>
          </a:p>
        </p:txBody>
      </p:sp>
      <p:pic>
        <p:nvPicPr>
          <p:cNvPr id="15"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54032" y="3251200"/>
            <a:ext cx="13768521" cy="8166100"/>
          </a:xfrm>
          <a:prstGeom prst="rect">
            <a:avLst/>
          </a:prstGeom>
        </p:spPr>
      </p:pic>
      <p:pic>
        <p:nvPicPr>
          <p:cNvPr id="16"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184673" y="3594100"/>
            <a:ext cx="9894537" cy="6489700"/>
          </a:xfrm>
          <a:prstGeom prst="rect">
            <a:avLst/>
          </a:prstGeom>
        </p:spPr>
      </p:pic>
      <p:sp>
        <p:nvSpPr>
          <p:cNvPr id="17" name="Text 5"/>
          <p:cNvSpPr/>
          <p:nvPr/>
        </p:nvSpPr>
        <p:spPr>
          <a:xfrm>
            <a:off x="7633654" y="1219200"/>
            <a:ext cx="7502404"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aveat Brush Regular" pitchFamily="34" charset="0"/>
                <a:ea typeface="Caveat Brush Regular" pitchFamily="34" charset="-122"/>
                <a:cs typeface="Caveat Brush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314" y="4902200"/>
            <a:ext cx="24158419" cy="8813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8204200"/>
            <a:ext cx="24387048" cy="55118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0020300"/>
            <a:ext cx="24387048" cy="3695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12661900"/>
            <a:ext cx="24387048" cy="10541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0"/>
            <a:ext cx="24387048" cy="3733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6324600"/>
            <a:ext cx="4362474" cy="1882254"/>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062657" y="3733800"/>
            <a:ext cx="2324391" cy="1882254"/>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0"/>
            <a:ext cx="3202403" cy="6259885"/>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sp>
        <p:nvSpPr>
          <p:cNvPr id="13" name="Shape 1"/>
          <p:cNvSpPr/>
          <p:nvPr/>
        </p:nvSpPr>
        <p:spPr>
          <a:xfrm>
            <a:off x="2946768" y="4660900"/>
            <a:ext cx="8738692" cy="2451100"/>
          </a:xfrm>
          <a:prstGeom prst="rect">
            <a:avLst/>
          </a:prstGeom>
          <a:noFill/>
          <a:ln/>
        </p:spPr>
      </p:sp>
      <p:sp>
        <p:nvSpPr>
          <p:cNvPr id="14" name="Shape 2"/>
          <p:cNvSpPr/>
          <p:nvPr/>
        </p:nvSpPr>
        <p:spPr>
          <a:xfrm>
            <a:off x="2946768" y="4660900"/>
            <a:ext cx="8738692" cy="2451100"/>
          </a:xfrm>
          <a:prstGeom prst="rect">
            <a:avLst/>
          </a:prstGeom>
          <a:noFill/>
          <a:ln/>
        </p:spPr>
      </p:sp>
      <p:sp>
        <p:nvSpPr>
          <p:cNvPr id="15" name="Text 3"/>
          <p:cNvSpPr/>
          <p:nvPr/>
        </p:nvSpPr>
        <p:spPr>
          <a:xfrm>
            <a:off x="2946768" y="4660900"/>
            <a:ext cx="8941918"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An mobile app</a:t>
            </a:r>
            <a:endParaRPr lang="en-US" sz="4800" dirty="0"/>
          </a:p>
        </p:txBody>
      </p:sp>
      <p:sp>
        <p:nvSpPr>
          <p:cNvPr id="16" name="Text 4"/>
          <p:cNvSpPr/>
          <p:nvPr/>
        </p:nvSpPr>
        <p:spPr>
          <a:xfrm>
            <a:off x="2946768" y="5626100"/>
            <a:ext cx="8874176"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An app designed for exploring and experiencing the enchanting realm of fantasy</a:t>
            </a:r>
            <a:endParaRPr lang="en-US" sz="3200" dirty="0"/>
          </a:p>
        </p:txBody>
      </p:sp>
      <p:sp>
        <p:nvSpPr>
          <p:cNvPr id="17" name="Text 5"/>
          <p:cNvSpPr/>
          <p:nvPr/>
        </p:nvSpPr>
        <p:spPr>
          <a:xfrm>
            <a:off x="2946768" y="7658100"/>
            <a:ext cx="9090103" cy="3424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Live your fantasy dreams</a:t>
            </a:r>
            <a:endParaRPr lang="en-US" sz="3200" dirty="0"/>
          </a:p>
        </p:txBody>
      </p:sp>
      <p:sp>
        <p:nvSpPr>
          <p:cNvPr id="18" name="Text 6"/>
          <p:cNvSpPr/>
          <p:nvPr/>
        </p:nvSpPr>
        <p:spPr>
          <a:xfrm>
            <a:off x="2895962" y="1854200"/>
            <a:ext cx="8416919"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aveat Brush Regular" pitchFamily="34" charset="0"/>
                <a:ea typeface="Caveat Brush Regular" pitchFamily="34" charset="-122"/>
                <a:cs typeface="Caveat Brush Regular" pitchFamily="34" charset="-120"/>
              </a:rPr>
              <a:t>The Future of Fantasy</a:t>
            </a:r>
            <a:endParaRPr lang="en-US" sz="8000" dirty="0"/>
          </a:p>
        </p:txBody>
      </p:sp>
      <p:pic>
        <p:nvPicPr>
          <p:cNvPr id="19"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5457832" y="1028700"/>
            <a:ext cx="5474384" cy="11849100"/>
          </a:xfrm>
          <a:prstGeom prst="rect">
            <a:avLst/>
          </a:prstGeom>
        </p:spPr>
      </p:pic>
      <p:pic>
        <p:nvPicPr>
          <p:cNvPr id="20"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270500"/>
            <a:ext cx="24387048" cy="8445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812408"/>
            <a:ext cx="24387048" cy="790359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 y="8322642"/>
            <a:ext cx="24385791" cy="539335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16813" y="9979496"/>
            <a:ext cx="15543822" cy="3544466"/>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7" y="8380809"/>
            <a:ext cx="24385791" cy="5335191"/>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677184" y="0"/>
            <a:ext cx="7709864" cy="42672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876410" y="8369300"/>
            <a:ext cx="5715714" cy="2451100"/>
          </a:xfrm>
          <a:prstGeom prst="rect">
            <a:avLst/>
          </a:prstGeom>
          <a:noFill/>
          <a:ln/>
        </p:spPr>
      </p:sp>
      <p:sp>
        <p:nvSpPr>
          <p:cNvPr id="11" name="Shape 2"/>
          <p:cNvSpPr/>
          <p:nvPr/>
        </p:nvSpPr>
        <p:spPr>
          <a:xfrm>
            <a:off x="876410" y="8369300"/>
            <a:ext cx="5715714" cy="2451100"/>
          </a:xfrm>
          <a:prstGeom prst="rect">
            <a:avLst/>
          </a:prstGeom>
          <a:noFill/>
          <a:ln/>
        </p:spPr>
      </p:sp>
      <p:sp>
        <p:nvSpPr>
          <p:cNvPr id="12" name="Text 3"/>
          <p:cNvSpPr/>
          <p:nvPr/>
        </p:nvSpPr>
        <p:spPr>
          <a:xfrm>
            <a:off x="876410" y="8369300"/>
            <a:ext cx="5918940"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A web application</a:t>
            </a:r>
            <a:endParaRPr lang="en-US" sz="4800" dirty="0"/>
          </a:p>
        </p:txBody>
      </p:sp>
      <p:sp>
        <p:nvSpPr>
          <p:cNvPr id="13" name="Text 4"/>
          <p:cNvSpPr/>
          <p:nvPr/>
        </p:nvSpPr>
        <p:spPr>
          <a:xfrm>
            <a:off x="876410" y="9334500"/>
            <a:ext cx="5851198"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web application designed for discovering the world of fantasy</a:t>
            </a:r>
            <a:endParaRPr lang="en-US" sz="3200" dirty="0"/>
          </a:p>
        </p:txBody>
      </p:sp>
      <p:sp>
        <p:nvSpPr>
          <p:cNvPr id="14" name="Text 5"/>
          <p:cNvSpPr/>
          <p:nvPr/>
        </p:nvSpPr>
        <p:spPr>
          <a:xfrm>
            <a:off x="825603" y="1231900"/>
            <a:ext cx="5089103" cy="54694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aveat Brush Regular" pitchFamily="34" charset="0"/>
                <a:ea typeface="Caveat Brush Regular" pitchFamily="34" charset="-122"/>
                <a:cs typeface="Caveat Brush Regular" pitchFamily="34" charset="-120"/>
              </a:rPr>
              <a:t>A Gateway to</a:t>
            </a:r>
            <a:endParaRPr lang="en-US" sz="8000" dirty="0"/>
          </a:p>
          <a:p>
            <a:pPr algn="l" indent="0" marL="0">
              <a:buNone/>
            </a:pPr>
            <a:r>
              <a:rPr lang="en-US" sz="8000" dirty="0">
                <a:solidFill>
                  <a:srgbClr val="272727">
                    <a:alpha val="100000"/>
                  </a:srgbClr>
                </a:solidFill>
                <a:latin typeface="Caveat Brush Regular" pitchFamily="34" charset="0"/>
                <a:ea typeface="Caveat Brush Regular" pitchFamily="34" charset="-122"/>
                <a:cs typeface="Caveat Brush Regular" pitchFamily="34" charset="-120"/>
              </a:rPr>
              <a:t>a World of </a:t>
            </a:r>
            <a:endParaRPr lang="en-US" sz="8000" dirty="0"/>
          </a:p>
          <a:p>
            <a:pPr algn="l" indent="0" marL="0">
              <a:buNone/>
            </a:pPr>
            <a:r>
              <a:rPr lang="en-US" sz="8000" dirty="0">
                <a:solidFill>
                  <a:srgbClr val="272727">
                    <a:alpha val="100000"/>
                  </a:srgbClr>
                </a:solidFill>
                <a:latin typeface="Caveat Brush Regular" pitchFamily="34" charset="0"/>
                <a:ea typeface="Caveat Brush Regular" pitchFamily="34" charset="-122"/>
                <a:cs typeface="Caveat Brush Regular" pitchFamily="34" charset="-120"/>
              </a:rPr>
              <a:t>Fantasy and </a:t>
            </a:r>
            <a:endParaRPr lang="en-US" sz="8000" dirty="0"/>
          </a:p>
          <a:p>
            <a:pPr algn="l" indent="0" marL="0">
              <a:buNone/>
            </a:pPr>
            <a:r>
              <a:rPr lang="en-US" sz="8000" dirty="0">
                <a:solidFill>
                  <a:srgbClr val="272727">
                    <a:alpha val="100000"/>
                  </a:srgbClr>
                </a:solidFill>
                <a:latin typeface="Caveat Brush Regular" pitchFamily="34" charset="0"/>
                <a:ea typeface="Caveat Brush Regular" pitchFamily="34" charset="-122"/>
                <a:cs typeface="Caveat Brush Regular" pitchFamily="34" charset="-120"/>
              </a:rPr>
              <a:t>Wonder</a:t>
            </a:r>
            <a:endParaRPr lang="en-US" sz="8000" dirty="0"/>
          </a:p>
        </p:txBody>
      </p:sp>
      <p:sp>
        <p:nvSpPr>
          <p:cNvPr id="15" name="Text 6"/>
          <p:cNvSpPr/>
          <p:nvPr/>
        </p:nvSpPr>
        <p:spPr>
          <a:xfrm>
            <a:off x="18125165" y="4711700"/>
            <a:ext cx="5381239" cy="668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Uncover hidden treasures and secret treasures</a:t>
            </a:r>
            <a:endParaRPr lang="en-US" sz="3200" dirty="0"/>
          </a:p>
        </p:txBody>
      </p:sp>
      <p:pic>
        <p:nvPicPr>
          <p:cNvPr id="16"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814902" y="749300"/>
            <a:ext cx="8573572" cy="12331700"/>
          </a:xfrm>
          <a:prstGeom prst="rect">
            <a:avLst/>
          </a:prstGeom>
        </p:spPr>
      </p:pic>
      <p:pic>
        <p:nvPicPr>
          <p:cNvPr id="17"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310264"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9361070" y="698500"/>
            <a:ext cx="6016319"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aveat Brush Regular" pitchFamily="34" charset="0"/>
                <a:ea typeface="Caveat Brush Regular" pitchFamily="34" charset="-122"/>
                <a:cs typeface="Caveat Brush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4565319" cy="355131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48000"/>
            <a:ext cx="24387048" cy="10668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9550400"/>
            <a:ext cx="24387048" cy="28702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10985500"/>
            <a:ext cx="24387048" cy="27305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10563637"/>
            <a:ext cx="5875399" cy="3146965"/>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8940800"/>
            <a:ext cx="3993567" cy="4769819"/>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934642" y="9550400"/>
            <a:ext cx="6452406" cy="4165600"/>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508000"/>
            <a:ext cx="8308801" cy="2304150"/>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0" y="5270500"/>
            <a:ext cx="3717599" cy="1817653"/>
          </a:xfrm>
          <a:prstGeom prst="rect">
            <a:avLst/>
          </a:prstGeom>
        </p:spPr>
      </p:pic>
      <p:pic>
        <p:nvPicPr>
          <p:cNvPr id="12"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0106613" y="7239000"/>
            <a:ext cx="4280435" cy="2310299"/>
          </a:xfrm>
          <a:prstGeom prst="rect">
            <a:avLst/>
          </a:prstGeom>
        </p:spPr>
      </p:pic>
      <p:pic>
        <p:nvPicPr>
          <p:cNvPr id="13"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8874559" y="762001"/>
            <a:ext cx="4578823" cy="4579003"/>
          </a:xfrm>
          <a:prstGeom prst="rect">
            <a:avLst/>
          </a:prstGeom>
        </p:spPr>
      </p:pic>
      <p:sp>
        <p:nvSpPr>
          <p:cNvPr id="14" name="Shape 0"/>
          <p:cNvSpPr/>
          <p:nvPr/>
        </p:nvSpPr>
        <p:spPr>
          <a:xfrm>
            <a:off x="23370921" y="10515600"/>
            <a:ext cx="1016127" cy="3200400"/>
          </a:xfrm>
          <a:prstGeom prst="rect">
            <a:avLst/>
          </a:prstGeom>
          <a:noFill/>
          <a:ln/>
        </p:spPr>
      </p:sp>
      <p:pic>
        <p:nvPicPr>
          <p:cNvPr id="15" name="Image 12" descr=" ">    </p:cNvPr>
          <p:cNvPicPr>
            <a:picLocks noChangeAspect="1"/>
          </p:cNvPicPr>
          <p:nvPr/>
        </p:nvPicPr>
        <p:blipFill>
          <a:blip r:embed="rId25"/>
          <a:stretch>
            <a:fillRect/>
          </a:stretch>
        </p:blipFill>
        <p:spPr>
          <a:xfrm>
            <a:off x="23523340" y="10820400"/>
            <a:ext cx="711289" cy="2590800"/>
          </a:xfrm>
          <a:prstGeom prst="rect">
            <a:avLst/>
          </a:prstGeom>
        </p:spPr>
      </p:pic>
      <p:sp>
        <p:nvSpPr>
          <p:cNvPr id="16" name="Text 1"/>
          <p:cNvSpPr/>
          <p:nvPr/>
        </p:nvSpPr>
        <p:spPr>
          <a:xfrm>
            <a:off x="9831029" y="3619500"/>
            <a:ext cx="5279627" cy="25865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Caveat Brush Regular" pitchFamily="34" charset="0"/>
                <a:ea typeface="Caveat Brush Regular" pitchFamily="34" charset="-122"/>
                <a:cs typeface="Caveat Brush Regular" pitchFamily="34" charset="-120"/>
              </a:rPr>
              <a:t>Welcome</a:t>
            </a:r>
            <a:endParaRPr lang="en-US" sz="12800" dirty="0"/>
          </a:p>
        </p:txBody>
      </p:sp>
      <p:sp>
        <p:nvSpPr>
          <p:cNvPr id="17" name="Text 2"/>
          <p:cNvSpPr/>
          <p:nvPr/>
        </p:nvSpPr>
        <p:spPr>
          <a:xfrm>
            <a:off x="5000192" y="6464300"/>
            <a:ext cx="14399366" cy="2116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314" y="4902200"/>
            <a:ext cx="24158419" cy="8813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8204200"/>
            <a:ext cx="24387048" cy="55118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0020300"/>
            <a:ext cx="24387048" cy="3695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12661900"/>
            <a:ext cx="24387048" cy="10541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0"/>
            <a:ext cx="24387048" cy="3733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6324600"/>
            <a:ext cx="4362474" cy="1882254"/>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062657" y="3733800"/>
            <a:ext cx="2324391" cy="1882254"/>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0"/>
            <a:ext cx="3202403" cy="6259885"/>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pic>
        <p:nvPicPr>
          <p:cNvPr id="1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08063" y="3911600"/>
            <a:ext cx="14479810" cy="7861300"/>
          </a:xfrm>
          <a:prstGeom prst="rect">
            <a:avLst/>
          </a:prstGeom>
        </p:spPr>
      </p:pic>
      <p:sp>
        <p:nvSpPr>
          <p:cNvPr id="14" name="Text 1"/>
          <p:cNvSpPr/>
          <p:nvPr/>
        </p:nvSpPr>
        <p:spPr>
          <a:xfrm>
            <a:off x="6192024" y="1250950"/>
            <a:ext cx="9928408"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aveat Brush Regular" pitchFamily="34" charset="0"/>
                <a:ea typeface="Caveat Brush Regular" pitchFamily="34" charset="-122"/>
                <a:cs typeface="Caveat Brush Regular" pitchFamily="34" charset="-120"/>
              </a:rPr>
              <a:t>Fantasy Realm at a Glance</a:t>
            </a:r>
            <a:endParaRPr lang="en-US" sz="8000" dirty="0"/>
          </a:p>
        </p:txBody>
      </p:sp>
      <p:sp>
        <p:nvSpPr>
          <p:cNvPr id="15" name="Shape 2"/>
          <p:cNvSpPr/>
          <p:nvPr/>
        </p:nvSpPr>
        <p:spPr>
          <a:xfrm>
            <a:off x="16118315" y="3689350"/>
            <a:ext cx="6935067" cy="1854200"/>
          </a:xfrm>
          <a:prstGeom prst="rect">
            <a:avLst/>
          </a:prstGeom>
          <a:noFill/>
          <a:ln/>
        </p:spPr>
      </p:sp>
      <p:sp>
        <p:nvSpPr>
          <p:cNvPr id="16" name="Shape 3"/>
          <p:cNvSpPr/>
          <p:nvPr/>
        </p:nvSpPr>
        <p:spPr>
          <a:xfrm>
            <a:off x="16118315" y="3689350"/>
            <a:ext cx="6935067" cy="1854200"/>
          </a:xfrm>
          <a:prstGeom prst="rect">
            <a:avLst/>
          </a:prstGeom>
          <a:noFill/>
          <a:ln/>
        </p:spPr>
      </p:sp>
      <p:sp>
        <p:nvSpPr>
          <p:cNvPr id="17" name="Text 4"/>
          <p:cNvSpPr/>
          <p:nvPr/>
        </p:nvSpPr>
        <p:spPr>
          <a:xfrm>
            <a:off x="16118315" y="3689350"/>
            <a:ext cx="713829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The Enchanted Forest</a:t>
            </a:r>
            <a:endParaRPr lang="en-US" sz="4800" dirty="0"/>
          </a:p>
        </p:txBody>
      </p:sp>
      <p:sp>
        <p:nvSpPr>
          <p:cNvPr id="18" name="Text 5"/>
          <p:cNvSpPr/>
          <p:nvPr/>
        </p:nvSpPr>
        <p:spPr>
          <a:xfrm>
            <a:off x="16118315" y="4552950"/>
            <a:ext cx="7070550"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magical forest filled with talking animals and enchanted creatures.</a:t>
            </a:r>
            <a:endParaRPr lang="en-US" sz="3200" dirty="0"/>
          </a:p>
        </p:txBody>
      </p:sp>
      <p:sp>
        <p:nvSpPr>
          <p:cNvPr id="19" name="Shape 6"/>
          <p:cNvSpPr/>
          <p:nvPr/>
        </p:nvSpPr>
        <p:spPr>
          <a:xfrm>
            <a:off x="16118315" y="6610350"/>
            <a:ext cx="6935067" cy="2349500"/>
          </a:xfrm>
          <a:prstGeom prst="rect">
            <a:avLst/>
          </a:prstGeom>
          <a:noFill/>
          <a:ln/>
        </p:spPr>
      </p:sp>
      <p:sp>
        <p:nvSpPr>
          <p:cNvPr id="20" name="Shape 7"/>
          <p:cNvSpPr/>
          <p:nvPr/>
        </p:nvSpPr>
        <p:spPr>
          <a:xfrm>
            <a:off x="16118315" y="6610350"/>
            <a:ext cx="6935067" cy="2349500"/>
          </a:xfrm>
          <a:prstGeom prst="rect">
            <a:avLst/>
          </a:prstGeom>
          <a:noFill/>
          <a:ln/>
        </p:spPr>
      </p:sp>
      <p:sp>
        <p:nvSpPr>
          <p:cNvPr id="21" name="Text 8"/>
          <p:cNvSpPr/>
          <p:nvPr/>
        </p:nvSpPr>
        <p:spPr>
          <a:xfrm>
            <a:off x="16118315" y="6610350"/>
            <a:ext cx="713829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The Crystal Caves</a:t>
            </a:r>
            <a:endParaRPr lang="en-US" sz="4800" dirty="0"/>
          </a:p>
        </p:txBody>
      </p:sp>
      <p:sp>
        <p:nvSpPr>
          <p:cNvPr id="22" name="Text 9"/>
          <p:cNvSpPr/>
          <p:nvPr/>
        </p:nvSpPr>
        <p:spPr>
          <a:xfrm>
            <a:off x="16118315" y="7473950"/>
            <a:ext cx="7070550"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network of underground caves filled with precious gems and crystals.</a:t>
            </a:r>
            <a:endParaRPr lang="en-US" sz="3200" dirty="0"/>
          </a:p>
        </p:txBody>
      </p:sp>
      <p:sp>
        <p:nvSpPr>
          <p:cNvPr id="23" name="Shape 10"/>
          <p:cNvSpPr/>
          <p:nvPr/>
        </p:nvSpPr>
        <p:spPr>
          <a:xfrm>
            <a:off x="16118315" y="10020300"/>
            <a:ext cx="6935067" cy="1854200"/>
          </a:xfrm>
          <a:prstGeom prst="rect">
            <a:avLst/>
          </a:prstGeom>
          <a:noFill/>
          <a:ln/>
        </p:spPr>
      </p:sp>
      <p:sp>
        <p:nvSpPr>
          <p:cNvPr id="24" name="Shape 11"/>
          <p:cNvSpPr/>
          <p:nvPr/>
        </p:nvSpPr>
        <p:spPr>
          <a:xfrm>
            <a:off x="16118315" y="10020300"/>
            <a:ext cx="6935067" cy="1854200"/>
          </a:xfrm>
          <a:prstGeom prst="rect">
            <a:avLst/>
          </a:prstGeom>
          <a:noFill/>
          <a:ln/>
        </p:spPr>
      </p:sp>
      <p:sp>
        <p:nvSpPr>
          <p:cNvPr id="25" name="Text 12"/>
          <p:cNvSpPr/>
          <p:nvPr/>
        </p:nvSpPr>
        <p:spPr>
          <a:xfrm>
            <a:off x="16118315" y="10020300"/>
            <a:ext cx="713829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The Dragon's Lair</a:t>
            </a:r>
            <a:endParaRPr lang="en-US" sz="4800" dirty="0"/>
          </a:p>
        </p:txBody>
      </p:sp>
      <p:sp>
        <p:nvSpPr>
          <p:cNvPr id="26" name="Text 13"/>
          <p:cNvSpPr/>
          <p:nvPr/>
        </p:nvSpPr>
        <p:spPr>
          <a:xfrm>
            <a:off x="16118315" y="10883900"/>
            <a:ext cx="7070550"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007854" y="0"/>
            <a:ext cx="18379194" cy="787782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111648"/>
            <a:ext cx="24387048" cy="1160435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149600"/>
            <a:ext cx="11571146" cy="105664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9594" y="5346700"/>
            <a:ext cx="9107038" cy="77978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4953000"/>
            <a:ext cx="10682035" cy="87630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62295" y="7213600"/>
            <a:ext cx="8167121" cy="5829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6261100"/>
            <a:ext cx="10682035" cy="74549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9894537" y="1536700"/>
            <a:ext cx="3742734"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aveat Brush Regular" pitchFamily="34" charset="0"/>
                <a:ea typeface="Caveat Brush Regular" pitchFamily="34" charset="-122"/>
                <a:cs typeface="Caveat Brush Regular" pitchFamily="34" charset="-120"/>
              </a:rPr>
              <a:t>Our Team</a:t>
            </a:r>
            <a:endParaRPr lang="en-US" sz="8000" dirty="0"/>
          </a:p>
        </p:txBody>
      </p:sp>
      <p:sp>
        <p:nvSpPr>
          <p:cNvPr id="12" name="Shape 2"/>
          <p:cNvSpPr/>
          <p:nvPr/>
        </p:nvSpPr>
        <p:spPr>
          <a:xfrm>
            <a:off x="2070359" y="3956050"/>
            <a:ext cx="6096762" cy="7708900"/>
          </a:xfrm>
          <a:prstGeom prst="rect">
            <a:avLst/>
          </a:prstGeom>
          <a:noFill/>
          <a:ln/>
        </p:spPr>
      </p:sp>
      <p:pic>
        <p:nvPicPr>
          <p:cNvPr id="1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070359" y="3956050"/>
            <a:ext cx="6096762" cy="6096000"/>
          </a:xfrm>
          <a:prstGeom prst="rect">
            <a:avLst/>
          </a:prstGeom>
        </p:spPr>
      </p:pic>
      <p:sp>
        <p:nvSpPr>
          <p:cNvPr id="14" name="Shape 3"/>
          <p:cNvSpPr/>
          <p:nvPr/>
        </p:nvSpPr>
        <p:spPr>
          <a:xfrm>
            <a:off x="2070359" y="10255250"/>
            <a:ext cx="6096762" cy="1409700"/>
          </a:xfrm>
          <a:prstGeom prst="rect">
            <a:avLst/>
          </a:prstGeom>
          <a:noFill/>
          <a:ln/>
        </p:spPr>
      </p:sp>
      <p:sp>
        <p:nvSpPr>
          <p:cNvPr id="15" name="Shape 4"/>
          <p:cNvSpPr/>
          <p:nvPr/>
        </p:nvSpPr>
        <p:spPr>
          <a:xfrm>
            <a:off x="2070359" y="10255250"/>
            <a:ext cx="6096762" cy="1409700"/>
          </a:xfrm>
          <a:prstGeom prst="rect">
            <a:avLst/>
          </a:prstGeom>
          <a:noFill/>
          <a:ln/>
        </p:spPr>
      </p:sp>
      <p:sp>
        <p:nvSpPr>
          <p:cNvPr id="16" name="Text 5"/>
          <p:cNvSpPr/>
          <p:nvPr/>
        </p:nvSpPr>
        <p:spPr>
          <a:xfrm>
            <a:off x="1968746" y="10255250"/>
            <a:ext cx="629998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Eldruin</a:t>
            </a:r>
            <a:endParaRPr lang="en-US" sz="4800" dirty="0"/>
          </a:p>
        </p:txBody>
      </p:sp>
      <p:sp>
        <p:nvSpPr>
          <p:cNvPr id="17" name="Text 6"/>
          <p:cNvSpPr/>
          <p:nvPr/>
        </p:nvSpPr>
        <p:spPr>
          <a:xfrm>
            <a:off x="2002617" y="11169650"/>
            <a:ext cx="6232246"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Fire Mage</a:t>
            </a:r>
            <a:endParaRPr lang="en-US" sz="3200" dirty="0"/>
          </a:p>
        </p:txBody>
      </p:sp>
      <p:sp>
        <p:nvSpPr>
          <p:cNvPr id="18" name="Shape 7"/>
          <p:cNvSpPr/>
          <p:nvPr/>
        </p:nvSpPr>
        <p:spPr>
          <a:xfrm>
            <a:off x="9145143" y="3956050"/>
            <a:ext cx="6096762" cy="7708900"/>
          </a:xfrm>
          <a:prstGeom prst="rect">
            <a:avLst/>
          </a:prstGeom>
          <a:noFill/>
          <a:ln/>
        </p:spPr>
      </p:sp>
      <p:pic>
        <p:nvPicPr>
          <p:cNvPr id="19"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145143" y="3956050"/>
            <a:ext cx="6096762" cy="6096000"/>
          </a:xfrm>
          <a:prstGeom prst="rect">
            <a:avLst/>
          </a:prstGeom>
        </p:spPr>
      </p:pic>
      <p:sp>
        <p:nvSpPr>
          <p:cNvPr id="20" name="Shape 8"/>
          <p:cNvSpPr/>
          <p:nvPr/>
        </p:nvSpPr>
        <p:spPr>
          <a:xfrm>
            <a:off x="9145143" y="10255250"/>
            <a:ext cx="6096762" cy="1409700"/>
          </a:xfrm>
          <a:prstGeom prst="rect">
            <a:avLst/>
          </a:prstGeom>
          <a:noFill/>
          <a:ln/>
        </p:spPr>
      </p:sp>
      <p:sp>
        <p:nvSpPr>
          <p:cNvPr id="21" name="Shape 9"/>
          <p:cNvSpPr/>
          <p:nvPr/>
        </p:nvSpPr>
        <p:spPr>
          <a:xfrm>
            <a:off x="9145143" y="10255250"/>
            <a:ext cx="6096762" cy="1409700"/>
          </a:xfrm>
          <a:prstGeom prst="rect">
            <a:avLst/>
          </a:prstGeom>
          <a:noFill/>
          <a:ln/>
        </p:spPr>
      </p:sp>
      <p:sp>
        <p:nvSpPr>
          <p:cNvPr id="22" name="Text 10"/>
          <p:cNvSpPr/>
          <p:nvPr/>
        </p:nvSpPr>
        <p:spPr>
          <a:xfrm>
            <a:off x="9043530" y="10255250"/>
            <a:ext cx="629998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Elementalen</a:t>
            </a:r>
            <a:endParaRPr lang="en-US" sz="4800" dirty="0"/>
          </a:p>
        </p:txBody>
      </p:sp>
      <p:sp>
        <p:nvSpPr>
          <p:cNvPr id="23" name="Text 11"/>
          <p:cNvSpPr/>
          <p:nvPr/>
        </p:nvSpPr>
        <p:spPr>
          <a:xfrm>
            <a:off x="9077401" y="11169650"/>
            <a:ext cx="6232246"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Guardian</a:t>
            </a:r>
            <a:endParaRPr lang="en-US" sz="3200" dirty="0"/>
          </a:p>
        </p:txBody>
      </p:sp>
      <p:sp>
        <p:nvSpPr>
          <p:cNvPr id="24" name="Shape 12"/>
          <p:cNvSpPr/>
          <p:nvPr/>
        </p:nvSpPr>
        <p:spPr>
          <a:xfrm>
            <a:off x="16219927" y="3956050"/>
            <a:ext cx="6096762" cy="7708900"/>
          </a:xfrm>
          <a:prstGeom prst="rect">
            <a:avLst/>
          </a:prstGeom>
          <a:noFill/>
          <a:ln/>
        </p:spPr>
      </p:sp>
      <p:pic>
        <p:nvPicPr>
          <p:cNvPr id="25"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6219927" y="3956050"/>
            <a:ext cx="6096762" cy="6096000"/>
          </a:xfrm>
          <a:prstGeom prst="rect">
            <a:avLst/>
          </a:prstGeom>
        </p:spPr>
      </p:pic>
      <p:sp>
        <p:nvSpPr>
          <p:cNvPr id="26" name="Shape 13"/>
          <p:cNvSpPr/>
          <p:nvPr/>
        </p:nvSpPr>
        <p:spPr>
          <a:xfrm>
            <a:off x="16219927" y="10255250"/>
            <a:ext cx="6096762" cy="1409700"/>
          </a:xfrm>
          <a:prstGeom prst="rect">
            <a:avLst/>
          </a:prstGeom>
          <a:noFill/>
          <a:ln/>
        </p:spPr>
      </p:sp>
      <p:sp>
        <p:nvSpPr>
          <p:cNvPr id="27" name="Shape 14"/>
          <p:cNvSpPr/>
          <p:nvPr/>
        </p:nvSpPr>
        <p:spPr>
          <a:xfrm>
            <a:off x="16219927" y="10255250"/>
            <a:ext cx="6096762" cy="1409700"/>
          </a:xfrm>
          <a:prstGeom prst="rect">
            <a:avLst/>
          </a:prstGeom>
          <a:noFill/>
          <a:ln/>
        </p:spPr>
      </p:sp>
      <p:sp>
        <p:nvSpPr>
          <p:cNvPr id="28" name="Text 15"/>
          <p:cNvSpPr/>
          <p:nvPr/>
        </p:nvSpPr>
        <p:spPr>
          <a:xfrm>
            <a:off x="16118315" y="10255250"/>
            <a:ext cx="629998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Lunaria</a:t>
            </a:r>
            <a:endParaRPr lang="en-US" sz="4800" dirty="0"/>
          </a:p>
        </p:txBody>
      </p:sp>
      <p:sp>
        <p:nvSpPr>
          <p:cNvPr id="29" name="Text 16"/>
          <p:cNvSpPr/>
          <p:nvPr/>
        </p:nvSpPr>
        <p:spPr>
          <a:xfrm>
            <a:off x="16152185" y="11169650"/>
            <a:ext cx="6232246"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Moon Priestess</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4565319" cy="355131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48000"/>
            <a:ext cx="24387048" cy="10668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9550400"/>
            <a:ext cx="24387048" cy="28702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10985500"/>
            <a:ext cx="24387048" cy="27305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10563647"/>
            <a:ext cx="5875399" cy="3146971"/>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8940800"/>
            <a:ext cx="3993567" cy="4769817"/>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934642" y="9550400"/>
            <a:ext cx="6452406" cy="4165600"/>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508000"/>
            <a:ext cx="8308801" cy="2304157"/>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0" y="5270500"/>
            <a:ext cx="3717599" cy="1817663"/>
          </a:xfrm>
          <a:prstGeom prst="rect">
            <a:avLst/>
          </a:prstGeom>
        </p:spPr>
      </p:pic>
      <p:pic>
        <p:nvPicPr>
          <p:cNvPr id="12"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0106613" y="7239000"/>
            <a:ext cx="4280435" cy="2310309"/>
          </a:xfrm>
          <a:prstGeom prst="rect">
            <a:avLst/>
          </a:prstGeom>
        </p:spPr>
      </p:pic>
      <p:pic>
        <p:nvPicPr>
          <p:cNvPr id="13"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8874559" y="762000"/>
            <a:ext cx="4578823" cy="4578995"/>
          </a:xfrm>
          <a:prstGeom prst="rect">
            <a:avLst/>
          </a:prstGeom>
        </p:spPr>
      </p:pic>
      <p:sp>
        <p:nvSpPr>
          <p:cNvPr id="14" name="Shape 0"/>
          <p:cNvSpPr/>
          <p:nvPr/>
        </p:nvSpPr>
        <p:spPr>
          <a:xfrm>
            <a:off x="23370921" y="10515600"/>
            <a:ext cx="1016127" cy="3200400"/>
          </a:xfrm>
          <a:prstGeom prst="rect">
            <a:avLst/>
          </a:prstGeom>
          <a:noFill/>
          <a:ln/>
        </p:spPr>
      </p:sp>
      <p:pic>
        <p:nvPicPr>
          <p:cNvPr id="15" name="Image 12" descr=" ">    </p:cNvPr>
          <p:cNvPicPr>
            <a:picLocks noChangeAspect="1"/>
          </p:cNvPicPr>
          <p:nvPr/>
        </p:nvPicPr>
        <p:blipFill>
          <a:blip r:embed="rId25"/>
          <a:stretch>
            <a:fillRect/>
          </a:stretch>
        </p:blipFill>
        <p:spPr>
          <a:xfrm>
            <a:off x="23523340" y="10820400"/>
            <a:ext cx="711289" cy="2590800"/>
          </a:xfrm>
          <a:prstGeom prst="rect">
            <a:avLst/>
          </a:prstGeom>
        </p:spPr>
      </p:pic>
      <p:sp>
        <p:nvSpPr>
          <p:cNvPr id="16" name="Shape 1"/>
          <p:cNvSpPr/>
          <p:nvPr/>
        </p:nvSpPr>
        <p:spPr>
          <a:xfrm>
            <a:off x="5258457" y="2927350"/>
            <a:ext cx="13882835" cy="6502400"/>
          </a:xfrm>
          <a:prstGeom prst="roundRect">
            <a:avLst>
              <a:gd name="adj" fmla="val 19547"/>
            </a:avLst>
          </a:prstGeom>
          <a:noFill/>
          <a:ln/>
        </p:spPr>
      </p:sp>
      <p:sp>
        <p:nvSpPr>
          <p:cNvPr id="17" name="Text 2"/>
          <p:cNvSpPr/>
          <p:nvPr/>
        </p:nvSpPr>
        <p:spPr>
          <a:xfrm>
            <a:off x="6071359" y="3740150"/>
            <a:ext cx="12595741" cy="16213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Caveat Brush Regular" pitchFamily="34" charset="0"/>
                <a:ea typeface="Caveat Brush Regular" pitchFamily="34" charset="-122"/>
                <a:cs typeface="Caveat Brush Regular" pitchFamily="34" charset="-120"/>
              </a:rPr>
              <a:t>Thank you for choosing EaTemp</a:t>
            </a:r>
            <a:endParaRPr lang="en-US" sz="8000" dirty="0"/>
          </a:p>
        </p:txBody>
      </p:sp>
      <p:sp>
        <p:nvSpPr>
          <p:cNvPr id="18" name="Text 3"/>
          <p:cNvSpPr/>
          <p:nvPr/>
        </p:nvSpPr>
        <p:spPr>
          <a:xfrm>
            <a:off x="6071359" y="5632450"/>
            <a:ext cx="12392516" cy="31199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As a new website, we rely on your support to grow, so please help us by sharing our site with your friends and colleagues. </a:t>
            </a:r>
            <a:endParaRPr lang="en-US" sz="3200" dirty="0"/>
          </a:p>
        </p:txBody>
      </p:sp>
      <p:sp>
        <p:nvSpPr>
          <p:cNvPr id="19" name="Text 4"/>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26"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20" name="Image 13"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967321" y="10096500"/>
            <a:ext cx="7532162" cy="3619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314" y="4902200"/>
            <a:ext cx="24158419" cy="8813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8204200"/>
            <a:ext cx="24387048" cy="55118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0020300"/>
            <a:ext cx="24387048" cy="3695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12661900"/>
            <a:ext cx="24387048" cy="10541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0"/>
            <a:ext cx="24387048" cy="3733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6324600"/>
            <a:ext cx="4362474" cy="1882257"/>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062657" y="3733800"/>
            <a:ext cx="2324391" cy="1882257"/>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0"/>
            <a:ext cx="3202403" cy="6259881"/>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pic>
        <p:nvPicPr>
          <p:cNvPr id="1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6588273" y="3454400"/>
            <a:ext cx="7798775" cy="10261600"/>
          </a:xfrm>
          <a:prstGeom prst="rect">
            <a:avLst/>
          </a:prstGeom>
        </p:spPr>
      </p:pic>
      <p:sp>
        <p:nvSpPr>
          <p:cNvPr id="14" name="Text 1"/>
          <p:cNvSpPr/>
          <p:nvPr/>
        </p:nvSpPr>
        <p:spPr>
          <a:xfrm>
            <a:off x="2578422" y="920750"/>
            <a:ext cx="10563487" cy="25865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Caveat Brush Regular" pitchFamily="34" charset="0"/>
                <a:ea typeface="Caveat Brush Regular" pitchFamily="34" charset="-122"/>
                <a:cs typeface="Caveat Brush Regular" pitchFamily="34" charset="-120"/>
              </a:rPr>
              <a:t>Table of Contents</a:t>
            </a:r>
            <a:endParaRPr lang="en-US" sz="12800" dirty="0"/>
          </a:p>
        </p:txBody>
      </p:sp>
      <p:sp>
        <p:nvSpPr>
          <p:cNvPr id="15" name="Shape 2"/>
          <p:cNvSpPr/>
          <p:nvPr/>
        </p:nvSpPr>
        <p:spPr>
          <a:xfrm>
            <a:off x="2578422" y="4521200"/>
            <a:ext cx="7316114" cy="1625600"/>
          </a:xfrm>
          <a:prstGeom prst="rect">
            <a:avLst/>
          </a:prstGeom>
          <a:noFill/>
          <a:ln/>
        </p:spPr>
      </p:sp>
      <p:sp>
        <p:nvSpPr>
          <p:cNvPr id="16" name="Shape 3"/>
          <p:cNvSpPr/>
          <p:nvPr/>
        </p:nvSpPr>
        <p:spPr>
          <a:xfrm>
            <a:off x="2578422" y="4521200"/>
            <a:ext cx="1625803" cy="1625600"/>
          </a:xfrm>
          <a:prstGeom prst="roundRect">
            <a:avLst>
              <a:gd name="adj" fmla="val 781313"/>
            </a:avLst>
          </a:prstGeom>
          <a:noFill/>
          <a:ln w="50800">
            <a:solidFill>
              <a:srgbClr val="272727"/>
            </a:solidFill>
            <a:prstDash val="solid"/>
          </a:ln>
        </p:spPr>
      </p:sp>
      <p:sp>
        <p:nvSpPr>
          <p:cNvPr id="17" name="Text 4"/>
          <p:cNvSpPr/>
          <p:nvPr/>
        </p:nvSpPr>
        <p:spPr>
          <a:xfrm>
            <a:off x="3042030" y="4851400"/>
            <a:ext cx="698587"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Caveat Brush Regular" pitchFamily="34" charset="0"/>
                <a:ea typeface="Caveat Brush Regular" pitchFamily="34" charset="-122"/>
                <a:cs typeface="Caveat Brush Regular" pitchFamily="34" charset="-120"/>
              </a:rPr>
              <a:t>01</a:t>
            </a:r>
            <a:endParaRPr lang="en-US" sz="4800" dirty="0"/>
          </a:p>
        </p:txBody>
      </p:sp>
      <p:sp>
        <p:nvSpPr>
          <p:cNvPr id="18" name="Shape 5"/>
          <p:cNvSpPr/>
          <p:nvPr/>
        </p:nvSpPr>
        <p:spPr>
          <a:xfrm>
            <a:off x="4407451" y="4654550"/>
            <a:ext cx="5487086" cy="1358900"/>
          </a:xfrm>
          <a:prstGeom prst="rect">
            <a:avLst/>
          </a:prstGeom>
          <a:noFill/>
          <a:ln/>
        </p:spPr>
      </p:sp>
      <p:sp>
        <p:nvSpPr>
          <p:cNvPr id="19" name="Text 6"/>
          <p:cNvSpPr/>
          <p:nvPr/>
        </p:nvSpPr>
        <p:spPr>
          <a:xfrm>
            <a:off x="4407451" y="465455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Introduction</a:t>
            </a:r>
            <a:endParaRPr lang="en-US" sz="4800" dirty="0"/>
          </a:p>
        </p:txBody>
      </p:sp>
      <p:sp>
        <p:nvSpPr>
          <p:cNvPr id="20" name="Text 7"/>
          <p:cNvSpPr/>
          <p:nvPr/>
        </p:nvSpPr>
        <p:spPr>
          <a:xfrm>
            <a:off x="4407451" y="551815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Extraordinary Realm</a:t>
            </a:r>
            <a:endParaRPr lang="en-US" sz="3200" dirty="0"/>
          </a:p>
        </p:txBody>
      </p:sp>
      <p:sp>
        <p:nvSpPr>
          <p:cNvPr id="21" name="Shape 8"/>
          <p:cNvSpPr/>
          <p:nvPr/>
        </p:nvSpPr>
        <p:spPr>
          <a:xfrm>
            <a:off x="10046956" y="4521200"/>
            <a:ext cx="7316114" cy="1625600"/>
          </a:xfrm>
          <a:prstGeom prst="rect">
            <a:avLst/>
          </a:prstGeom>
          <a:noFill/>
          <a:ln/>
        </p:spPr>
      </p:sp>
      <p:sp>
        <p:nvSpPr>
          <p:cNvPr id="22" name="Shape 9"/>
          <p:cNvSpPr/>
          <p:nvPr/>
        </p:nvSpPr>
        <p:spPr>
          <a:xfrm>
            <a:off x="10046956" y="4521200"/>
            <a:ext cx="1625803" cy="1625600"/>
          </a:xfrm>
          <a:prstGeom prst="rect">
            <a:avLst/>
          </a:prstGeom>
          <a:noFill/>
          <a:ln w="50800">
            <a:solidFill>
              <a:srgbClr val="272727"/>
            </a:solidFill>
            <a:prstDash val="solid"/>
          </a:ln>
        </p:spPr>
      </p:sp>
      <p:sp>
        <p:nvSpPr>
          <p:cNvPr id="23" name="Text 10"/>
          <p:cNvSpPr/>
          <p:nvPr/>
        </p:nvSpPr>
        <p:spPr>
          <a:xfrm>
            <a:off x="10491511" y="4851400"/>
            <a:ext cx="736692"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Caveat Brush Regular" pitchFamily="34" charset="0"/>
                <a:ea typeface="Caveat Brush Regular" pitchFamily="34" charset="-122"/>
                <a:cs typeface="Caveat Brush Regular" pitchFamily="34" charset="-120"/>
              </a:rPr>
              <a:t>02</a:t>
            </a:r>
            <a:endParaRPr lang="en-US" sz="4800" dirty="0"/>
          </a:p>
        </p:txBody>
      </p:sp>
      <p:sp>
        <p:nvSpPr>
          <p:cNvPr id="24" name="Shape 11"/>
          <p:cNvSpPr/>
          <p:nvPr/>
        </p:nvSpPr>
        <p:spPr>
          <a:xfrm>
            <a:off x="11875984" y="4654550"/>
            <a:ext cx="5487086" cy="1358900"/>
          </a:xfrm>
          <a:prstGeom prst="rect">
            <a:avLst/>
          </a:prstGeom>
          <a:noFill/>
          <a:ln/>
        </p:spPr>
      </p:sp>
      <p:sp>
        <p:nvSpPr>
          <p:cNvPr id="25" name="Text 12"/>
          <p:cNvSpPr/>
          <p:nvPr/>
        </p:nvSpPr>
        <p:spPr>
          <a:xfrm>
            <a:off x="11875984" y="465455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Encounters</a:t>
            </a:r>
            <a:endParaRPr lang="en-US" sz="4800" dirty="0"/>
          </a:p>
        </p:txBody>
      </p:sp>
      <p:sp>
        <p:nvSpPr>
          <p:cNvPr id="26" name="Text 13"/>
          <p:cNvSpPr/>
          <p:nvPr/>
        </p:nvSpPr>
        <p:spPr>
          <a:xfrm>
            <a:off x="11875984" y="551815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Unicorn Sightings</a:t>
            </a:r>
            <a:endParaRPr lang="en-US" sz="3200" dirty="0"/>
          </a:p>
        </p:txBody>
      </p:sp>
      <p:sp>
        <p:nvSpPr>
          <p:cNvPr id="27" name="Shape 14"/>
          <p:cNvSpPr/>
          <p:nvPr/>
        </p:nvSpPr>
        <p:spPr>
          <a:xfrm>
            <a:off x="2578422" y="7505700"/>
            <a:ext cx="7316114" cy="1625600"/>
          </a:xfrm>
          <a:prstGeom prst="rect">
            <a:avLst/>
          </a:prstGeom>
          <a:noFill/>
          <a:ln/>
        </p:spPr>
      </p:sp>
      <p:sp>
        <p:nvSpPr>
          <p:cNvPr id="28" name="Shape 15"/>
          <p:cNvSpPr/>
          <p:nvPr/>
        </p:nvSpPr>
        <p:spPr>
          <a:xfrm>
            <a:off x="2578422" y="7505700"/>
            <a:ext cx="1625803" cy="1625600"/>
          </a:xfrm>
          <a:prstGeom prst="rect">
            <a:avLst/>
          </a:prstGeom>
          <a:noFill/>
          <a:ln w="50800">
            <a:solidFill>
              <a:srgbClr val="272727"/>
            </a:solidFill>
            <a:prstDash val="solid"/>
          </a:ln>
        </p:spPr>
      </p:sp>
      <p:sp>
        <p:nvSpPr>
          <p:cNvPr id="29" name="Text 16"/>
          <p:cNvSpPr/>
          <p:nvPr/>
        </p:nvSpPr>
        <p:spPr>
          <a:xfrm>
            <a:off x="3022978" y="7835900"/>
            <a:ext cx="736692"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Caveat Brush Regular" pitchFamily="34" charset="0"/>
                <a:ea typeface="Caveat Brush Regular" pitchFamily="34" charset="-122"/>
                <a:cs typeface="Caveat Brush Regular" pitchFamily="34" charset="-120"/>
              </a:rPr>
              <a:t>03</a:t>
            </a:r>
            <a:endParaRPr lang="en-US" sz="4800" dirty="0"/>
          </a:p>
        </p:txBody>
      </p:sp>
      <p:sp>
        <p:nvSpPr>
          <p:cNvPr id="30" name="Shape 17"/>
          <p:cNvSpPr/>
          <p:nvPr/>
        </p:nvSpPr>
        <p:spPr>
          <a:xfrm>
            <a:off x="4407451" y="7639050"/>
            <a:ext cx="5487086" cy="1358900"/>
          </a:xfrm>
          <a:prstGeom prst="rect">
            <a:avLst/>
          </a:prstGeom>
          <a:noFill/>
          <a:ln/>
        </p:spPr>
      </p:sp>
      <p:sp>
        <p:nvSpPr>
          <p:cNvPr id="31" name="Text 18"/>
          <p:cNvSpPr/>
          <p:nvPr/>
        </p:nvSpPr>
        <p:spPr>
          <a:xfrm>
            <a:off x="4407451" y="763905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Wonders</a:t>
            </a:r>
            <a:endParaRPr lang="en-US" sz="4800" dirty="0"/>
          </a:p>
        </p:txBody>
      </p:sp>
      <p:sp>
        <p:nvSpPr>
          <p:cNvPr id="32" name="Text 19"/>
          <p:cNvSpPr/>
          <p:nvPr/>
        </p:nvSpPr>
        <p:spPr>
          <a:xfrm>
            <a:off x="4407451" y="850265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Wishes Granted</a:t>
            </a:r>
            <a:endParaRPr lang="en-US" sz="3200" dirty="0"/>
          </a:p>
        </p:txBody>
      </p:sp>
      <p:sp>
        <p:nvSpPr>
          <p:cNvPr id="33" name="Shape 20"/>
          <p:cNvSpPr/>
          <p:nvPr/>
        </p:nvSpPr>
        <p:spPr>
          <a:xfrm>
            <a:off x="10046956" y="7505700"/>
            <a:ext cx="7316114" cy="1625600"/>
          </a:xfrm>
          <a:prstGeom prst="rect">
            <a:avLst/>
          </a:prstGeom>
          <a:noFill/>
          <a:ln/>
        </p:spPr>
      </p:sp>
      <p:sp>
        <p:nvSpPr>
          <p:cNvPr id="34" name="Shape 21"/>
          <p:cNvSpPr/>
          <p:nvPr/>
        </p:nvSpPr>
        <p:spPr>
          <a:xfrm>
            <a:off x="10046956" y="7505700"/>
            <a:ext cx="1625803" cy="1625600"/>
          </a:xfrm>
          <a:prstGeom prst="roundRect">
            <a:avLst>
              <a:gd name="adj" fmla="val 781313"/>
            </a:avLst>
          </a:prstGeom>
          <a:noFill/>
          <a:ln w="50800">
            <a:solidFill>
              <a:srgbClr val="272727"/>
            </a:solidFill>
            <a:prstDash val="solid"/>
          </a:ln>
        </p:spPr>
      </p:sp>
      <p:sp>
        <p:nvSpPr>
          <p:cNvPr id="35" name="Text 22"/>
          <p:cNvSpPr/>
          <p:nvPr/>
        </p:nvSpPr>
        <p:spPr>
          <a:xfrm>
            <a:off x="10478810" y="7835900"/>
            <a:ext cx="762095"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Caveat Brush Regular" pitchFamily="34" charset="0"/>
                <a:ea typeface="Caveat Brush Regular" pitchFamily="34" charset="-122"/>
                <a:cs typeface="Caveat Brush Regular" pitchFamily="34" charset="-120"/>
              </a:rPr>
              <a:t>04</a:t>
            </a:r>
            <a:endParaRPr lang="en-US" sz="4800" dirty="0"/>
          </a:p>
        </p:txBody>
      </p:sp>
      <p:sp>
        <p:nvSpPr>
          <p:cNvPr id="36" name="Shape 23"/>
          <p:cNvSpPr/>
          <p:nvPr/>
        </p:nvSpPr>
        <p:spPr>
          <a:xfrm>
            <a:off x="11875984" y="7639050"/>
            <a:ext cx="5487086" cy="1358900"/>
          </a:xfrm>
          <a:prstGeom prst="rect">
            <a:avLst/>
          </a:prstGeom>
          <a:noFill/>
          <a:ln/>
        </p:spPr>
      </p:sp>
      <p:sp>
        <p:nvSpPr>
          <p:cNvPr id="37" name="Text 24"/>
          <p:cNvSpPr/>
          <p:nvPr/>
        </p:nvSpPr>
        <p:spPr>
          <a:xfrm>
            <a:off x="11875984" y="763905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Magic</a:t>
            </a:r>
            <a:endParaRPr lang="en-US" sz="4800" dirty="0"/>
          </a:p>
        </p:txBody>
      </p:sp>
      <p:sp>
        <p:nvSpPr>
          <p:cNvPr id="38" name="Text 25"/>
          <p:cNvSpPr/>
          <p:nvPr/>
        </p:nvSpPr>
        <p:spPr>
          <a:xfrm>
            <a:off x="11875984" y="850265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Spellcasting</a:t>
            </a:r>
            <a:endParaRPr lang="en-US" sz="3200" dirty="0"/>
          </a:p>
        </p:txBody>
      </p:sp>
      <p:sp>
        <p:nvSpPr>
          <p:cNvPr id="39" name="Shape 26"/>
          <p:cNvSpPr/>
          <p:nvPr/>
        </p:nvSpPr>
        <p:spPr>
          <a:xfrm>
            <a:off x="2578422" y="10490200"/>
            <a:ext cx="7316114" cy="1625600"/>
          </a:xfrm>
          <a:prstGeom prst="rect">
            <a:avLst/>
          </a:prstGeom>
          <a:noFill/>
          <a:ln/>
        </p:spPr>
      </p:sp>
      <p:sp>
        <p:nvSpPr>
          <p:cNvPr id="40" name="Shape 27"/>
          <p:cNvSpPr/>
          <p:nvPr/>
        </p:nvSpPr>
        <p:spPr>
          <a:xfrm>
            <a:off x="2578422" y="10490200"/>
            <a:ext cx="1625803" cy="1625600"/>
          </a:xfrm>
          <a:prstGeom prst="roundRect">
            <a:avLst>
              <a:gd name="adj" fmla="val 781313"/>
            </a:avLst>
          </a:prstGeom>
          <a:noFill/>
          <a:ln w="50800">
            <a:solidFill>
              <a:srgbClr val="272727"/>
            </a:solidFill>
            <a:prstDash val="solid"/>
          </a:ln>
        </p:spPr>
      </p:sp>
      <p:sp>
        <p:nvSpPr>
          <p:cNvPr id="41" name="Text 28"/>
          <p:cNvSpPr/>
          <p:nvPr/>
        </p:nvSpPr>
        <p:spPr>
          <a:xfrm>
            <a:off x="3016627" y="10820400"/>
            <a:ext cx="749394"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Caveat Brush Regular" pitchFamily="34" charset="0"/>
                <a:ea typeface="Caveat Brush Regular" pitchFamily="34" charset="-122"/>
                <a:cs typeface="Caveat Brush Regular" pitchFamily="34" charset="-120"/>
              </a:rPr>
              <a:t>05</a:t>
            </a:r>
            <a:endParaRPr lang="en-US" sz="4800" dirty="0"/>
          </a:p>
        </p:txBody>
      </p:sp>
      <p:sp>
        <p:nvSpPr>
          <p:cNvPr id="42" name="Shape 29"/>
          <p:cNvSpPr/>
          <p:nvPr/>
        </p:nvSpPr>
        <p:spPr>
          <a:xfrm>
            <a:off x="4407451" y="10623550"/>
            <a:ext cx="5487086" cy="1358900"/>
          </a:xfrm>
          <a:prstGeom prst="rect">
            <a:avLst/>
          </a:prstGeom>
          <a:noFill/>
          <a:ln/>
        </p:spPr>
      </p:sp>
      <p:sp>
        <p:nvSpPr>
          <p:cNvPr id="43" name="Text 30"/>
          <p:cNvSpPr/>
          <p:nvPr/>
        </p:nvSpPr>
        <p:spPr>
          <a:xfrm>
            <a:off x="4407451" y="1062355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Adventure</a:t>
            </a:r>
            <a:endParaRPr lang="en-US" sz="4800" dirty="0"/>
          </a:p>
        </p:txBody>
      </p:sp>
      <p:sp>
        <p:nvSpPr>
          <p:cNvPr id="44" name="Text 31"/>
          <p:cNvSpPr/>
          <p:nvPr/>
        </p:nvSpPr>
        <p:spPr>
          <a:xfrm>
            <a:off x="4407451" y="1148715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Happily Ever After</a:t>
            </a:r>
            <a:endParaRPr lang="en-US" sz="3200" dirty="0"/>
          </a:p>
        </p:txBody>
      </p:sp>
      <p:sp>
        <p:nvSpPr>
          <p:cNvPr id="45" name="Shape 32"/>
          <p:cNvSpPr/>
          <p:nvPr/>
        </p:nvSpPr>
        <p:spPr>
          <a:xfrm>
            <a:off x="10046956" y="10490200"/>
            <a:ext cx="7316114" cy="1625600"/>
          </a:xfrm>
          <a:prstGeom prst="rect">
            <a:avLst/>
          </a:prstGeom>
          <a:noFill/>
          <a:ln/>
        </p:spPr>
      </p:sp>
      <p:sp>
        <p:nvSpPr>
          <p:cNvPr id="46" name="Shape 33"/>
          <p:cNvSpPr/>
          <p:nvPr/>
        </p:nvSpPr>
        <p:spPr>
          <a:xfrm>
            <a:off x="10046956" y="10490200"/>
            <a:ext cx="1625803" cy="1625600"/>
          </a:xfrm>
          <a:prstGeom prst="rect">
            <a:avLst/>
          </a:prstGeom>
          <a:noFill/>
          <a:ln w="50800">
            <a:solidFill>
              <a:srgbClr val="272727"/>
            </a:solidFill>
            <a:prstDash val="solid"/>
          </a:ln>
        </p:spPr>
      </p:sp>
      <p:sp>
        <p:nvSpPr>
          <p:cNvPr id="47" name="Text 34"/>
          <p:cNvSpPr/>
          <p:nvPr/>
        </p:nvSpPr>
        <p:spPr>
          <a:xfrm>
            <a:off x="10472459" y="10820400"/>
            <a:ext cx="774797"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Caveat Brush Regular" pitchFamily="34" charset="0"/>
                <a:ea typeface="Caveat Brush Regular" pitchFamily="34" charset="-122"/>
                <a:cs typeface="Caveat Brush Regular" pitchFamily="34" charset="-120"/>
              </a:rPr>
              <a:t>06</a:t>
            </a:r>
            <a:endParaRPr lang="en-US" sz="4800" dirty="0"/>
          </a:p>
        </p:txBody>
      </p:sp>
      <p:sp>
        <p:nvSpPr>
          <p:cNvPr id="48" name="Shape 35"/>
          <p:cNvSpPr/>
          <p:nvPr/>
        </p:nvSpPr>
        <p:spPr>
          <a:xfrm>
            <a:off x="11875984" y="10623550"/>
            <a:ext cx="5487086" cy="1358900"/>
          </a:xfrm>
          <a:prstGeom prst="rect">
            <a:avLst/>
          </a:prstGeom>
          <a:noFill/>
          <a:ln/>
        </p:spPr>
      </p:sp>
      <p:sp>
        <p:nvSpPr>
          <p:cNvPr id="49" name="Text 36"/>
          <p:cNvSpPr/>
          <p:nvPr/>
        </p:nvSpPr>
        <p:spPr>
          <a:xfrm>
            <a:off x="11875984" y="1062355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Conclusion</a:t>
            </a:r>
            <a:endParaRPr lang="en-US" sz="4800" dirty="0"/>
          </a:p>
        </p:txBody>
      </p:sp>
      <p:sp>
        <p:nvSpPr>
          <p:cNvPr id="50" name="Text 37"/>
          <p:cNvSpPr/>
          <p:nvPr/>
        </p:nvSpPr>
        <p:spPr>
          <a:xfrm>
            <a:off x="11875984" y="1148715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270500"/>
            <a:ext cx="24387048" cy="8445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812408"/>
            <a:ext cx="24387048" cy="790359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 y="8322633"/>
            <a:ext cx="24385791" cy="539336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16813" y="9979509"/>
            <a:ext cx="15543822" cy="354447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7" y="8380816"/>
            <a:ext cx="24385791" cy="5335184"/>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677184" y="0"/>
            <a:ext cx="7709864" cy="42672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2959470" y="2432050"/>
            <a:ext cx="11579614"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aveat Brush Regular" pitchFamily="34" charset="0"/>
                <a:ea typeface="Caveat Brush Regular" pitchFamily="34" charset="-122"/>
                <a:cs typeface="Caveat Brush Regular" pitchFamily="34" charset="-120"/>
              </a:rPr>
              <a:t>The Realm of the Extraordinary</a:t>
            </a:r>
            <a:endParaRPr lang="en-US" sz="8000" dirty="0"/>
          </a:p>
        </p:txBody>
      </p:sp>
      <p:sp>
        <p:nvSpPr>
          <p:cNvPr id="11" name="Text 2"/>
          <p:cNvSpPr/>
          <p:nvPr/>
        </p:nvSpPr>
        <p:spPr>
          <a:xfrm>
            <a:off x="2959470" y="5067300"/>
            <a:ext cx="8861474" cy="5583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2" name="Text 3"/>
          <p:cNvSpPr/>
          <p:nvPr/>
        </p:nvSpPr>
        <p:spPr>
          <a:xfrm>
            <a:off x="12701588" y="5067300"/>
            <a:ext cx="8861474" cy="5583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007854" y="0"/>
            <a:ext cx="18379194" cy="787781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111654"/>
            <a:ext cx="24387048" cy="1160434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149600"/>
            <a:ext cx="11571146" cy="105664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9594" y="5346700"/>
            <a:ext cx="9107038" cy="77978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4953000"/>
            <a:ext cx="10682035" cy="87630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62295" y="7213600"/>
            <a:ext cx="8167121" cy="5829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6261100"/>
            <a:ext cx="10682035" cy="74549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266308" y="190500"/>
            <a:ext cx="11151042" cy="13332123"/>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Shape 1"/>
          <p:cNvSpPr/>
          <p:nvPr/>
        </p:nvSpPr>
        <p:spPr>
          <a:xfrm>
            <a:off x="1778222" y="1435100"/>
            <a:ext cx="7874984" cy="5880100"/>
          </a:xfrm>
          <a:prstGeom prst="rect">
            <a:avLst/>
          </a:prstGeom>
          <a:solidFill>
            <a:srgbClr val="FFE9BD">
              <a:alpha val="100000"/>
            </a:srgbClr>
          </a:solidFill>
          <a:ln w="50800">
            <a:solidFill>
              <a:srgbClr val="272727"/>
            </a:solidFill>
            <a:prstDash val="solid"/>
          </a:ln>
        </p:spPr>
      </p:sp>
      <p:pic>
        <p:nvPicPr>
          <p:cNvPr id="1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934350" y="1739900"/>
            <a:ext cx="1562726" cy="1625600"/>
          </a:xfrm>
          <a:prstGeom prst="rect">
            <a:avLst/>
          </a:prstGeom>
        </p:spPr>
      </p:pic>
      <p:sp>
        <p:nvSpPr>
          <p:cNvPr id="14" name="Shape 2"/>
          <p:cNvSpPr/>
          <p:nvPr/>
        </p:nvSpPr>
        <p:spPr>
          <a:xfrm>
            <a:off x="2184673" y="3670300"/>
            <a:ext cx="7062083" cy="3340100"/>
          </a:xfrm>
          <a:prstGeom prst="rect">
            <a:avLst/>
          </a:prstGeom>
          <a:noFill/>
          <a:ln/>
        </p:spPr>
      </p:sp>
      <p:sp>
        <p:nvSpPr>
          <p:cNvPr id="15" name="Text 3"/>
          <p:cNvSpPr/>
          <p:nvPr/>
        </p:nvSpPr>
        <p:spPr>
          <a:xfrm>
            <a:off x="2083060" y="3670300"/>
            <a:ext cx="7265308"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Unicorn Sightings</a:t>
            </a:r>
            <a:endParaRPr lang="en-US" sz="4800" dirty="0"/>
          </a:p>
        </p:txBody>
      </p:sp>
      <p:sp>
        <p:nvSpPr>
          <p:cNvPr id="16" name="Text 4"/>
          <p:cNvSpPr/>
          <p:nvPr/>
        </p:nvSpPr>
        <p:spPr>
          <a:xfrm>
            <a:off x="2116931" y="4533900"/>
            <a:ext cx="7197566" cy="26119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 that surrounds these enchanting creatures.</a:t>
            </a:r>
            <a:endParaRPr lang="en-US" sz="3200" dirty="0"/>
          </a:p>
        </p:txBody>
      </p:sp>
      <p:sp>
        <p:nvSpPr>
          <p:cNvPr id="17" name="Shape 5"/>
          <p:cNvSpPr/>
          <p:nvPr/>
        </p:nvSpPr>
        <p:spPr>
          <a:xfrm>
            <a:off x="1778222" y="7797800"/>
            <a:ext cx="7874984" cy="5384803"/>
          </a:xfrm>
          <a:prstGeom prst="rect">
            <a:avLst/>
          </a:prstGeom>
          <a:solidFill>
            <a:srgbClr val="FFE9BD">
              <a:alpha val="100000"/>
            </a:srgbClr>
          </a:solidFill>
          <a:ln w="50800">
            <a:solidFill>
              <a:srgbClr val="272727"/>
            </a:solidFill>
            <a:prstDash val="solid"/>
          </a:ln>
        </p:spPr>
      </p:sp>
      <p:pic>
        <p:nvPicPr>
          <p:cNvPr id="18"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990961" y="8102600"/>
            <a:ext cx="1449507" cy="1625606"/>
          </a:xfrm>
          <a:prstGeom prst="rect">
            <a:avLst/>
          </a:prstGeom>
        </p:spPr>
      </p:pic>
      <p:sp>
        <p:nvSpPr>
          <p:cNvPr id="19" name="Shape 6"/>
          <p:cNvSpPr/>
          <p:nvPr/>
        </p:nvSpPr>
        <p:spPr>
          <a:xfrm>
            <a:off x="2184673" y="10033006"/>
            <a:ext cx="7062083" cy="2844800"/>
          </a:xfrm>
          <a:prstGeom prst="rect">
            <a:avLst/>
          </a:prstGeom>
          <a:noFill/>
          <a:ln/>
        </p:spPr>
      </p:sp>
      <p:sp>
        <p:nvSpPr>
          <p:cNvPr id="20" name="Text 7"/>
          <p:cNvSpPr/>
          <p:nvPr/>
        </p:nvSpPr>
        <p:spPr>
          <a:xfrm>
            <a:off x="2083060" y="10033006"/>
            <a:ext cx="7265308"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Dragon Taming</a:t>
            </a:r>
            <a:endParaRPr lang="en-US" sz="4800" dirty="0"/>
          </a:p>
        </p:txBody>
      </p:sp>
      <p:sp>
        <p:nvSpPr>
          <p:cNvPr id="21" name="Text 8"/>
          <p:cNvSpPr/>
          <p:nvPr/>
        </p:nvSpPr>
        <p:spPr>
          <a:xfrm>
            <a:off x="2116931" y="10896606"/>
            <a:ext cx="7197566" cy="2116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314" y="4902200"/>
            <a:ext cx="24158419" cy="8813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8204200"/>
            <a:ext cx="24387048" cy="55118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0020300"/>
            <a:ext cx="24387048" cy="3695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12661900"/>
            <a:ext cx="24387048" cy="10541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0"/>
            <a:ext cx="24387048" cy="3733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6324600"/>
            <a:ext cx="4362474" cy="1882254"/>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062657" y="3733800"/>
            <a:ext cx="2324391" cy="1882254"/>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0"/>
            <a:ext cx="3202403" cy="6259878"/>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sp>
        <p:nvSpPr>
          <p:cNvPr id="13" name="Shape 1"/>
          <p:cNvSpPr/>
          <p:nvPr/>
        </p:nvSpPr>
        <p:spPr>
          <a:xfrm>
            <a:off x="2934067" y="1384300"/>
            <a:ext cx="8129016" cy="11214100"/>
          </a:xfrm>
          <a:prstGeom prst="rect">
            <a:avLst/>
          </a:prstGeom>
          <a:noFill/>
          <a:ln/>
        </p:spPr>
      </p:sp>
      <p:pic>
        <p:nvPicPr>
          <p:cNvPr id="1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934067" y="1384300"/>
            <a:ext cx="8129016" cy="7137400"/>
          </a:xfrm>
          <a:prstGeom prst="rect">
            <a:avLst/>
          </a:prstGeom>
        </p:spPr>
      </p:pic>
      <p:sp>
        <p:nvSpPr>
          <p:cNvPr id="15" name="Shape 2"/>
          <p:cNvSpPr/>
          <p:nvPr/>
        </p:nvSpPr>
        <p:spPr>
          <a:xfrm>
            <a:off x="2934067" y="9131300"/>
            <a:ext cx="8129016" cy="1371600"/>
          </a:xfrm>
          <a:prstGeom prst="rect">
            <a:avLst/>
          </a:prstGeom>
          <a:noFill/>
          <a:ln w="50800">
            <a:solidFill>
              <a:srgbClr val="272727"/>
            </a:solidFill>
            <a:prstDash val="solid"/>
          </a:ln>
        </p:spPr>
      </p:sp>
      <p:sp>
        <p:nvSpPr>
          <p:cNvPr id="16" name="Text 3"/>
          <p:cNvSpPr/>
          <p:nvPr/>
        </p:nvSpPr>
        <p:spPr>
          <a:xfrm>
            <a:off x="3696162" y="9436100"/>
            <a:ext cx="3988298"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Unicorn Sightings</a:t>
            </a:r>
            <a:endParaRPr lang="en-US" sz="4800" dirty="0"/>
          </a:p>
        </p:txBody>
      </p:sp>
      <p:sp>
        <p:nvSpPr>
          <p:cNvPr id="17" name="Shape 4"/>
          <p:cNvSpPr/>
          <p:nvPr/>
        </p:nvSpPr>
        <p:spPr>
          <a:xfrm>
            <a:off x="2934067" y="11112500"/>
            <a:ext cx="8129016" cy="1485900"/>
          </a:xfrm>
          <a:prstGeom prst="rect">
            <a:avLst/>
          </a:prstGeom>
          <a:noFill/>
          <a:ln/>
        </p:spPr>
      </p:sp>
      <p:sp>
        <p:nvSpPr>
          <p:cNvPr id="18" name="Text 5"/>
          <p:cNvSpPr/>
          <p:nvPr/>
        </p:nvSpPr>
        <p:spPr>
          <a:xfrm>
            <a:off x="2934067" y="11112500"/>
            <a:ext cx="8264500"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a:t>
            </a:r>
            <a:endParaRPr lang="en-US" sz="3200" dirty="0"/>
          </a:p>
        </p:txBody>
      </p:sp>
      <p:sp>
        <p:nvSpPr>
          <p:cNvPr id="19" name="Shape 6"/>
          <p:cNvSpPr/>
          <p:nvPr/>
        </p:nvSpPr>
        <p:spPr>
          <a:xfrm>
            <a:off x="13323965" y="1384300"/>
            <a:ext cx="8129016" cy="11214100"/>
          </a:xfrm>
          <a:prstGeom prst="rect">
            <a:avLst/>
          </a:prstGeom>
          <a:noFill/>
          <a:ln/>
        </p:spPr>
      </p:sp>
      <p:pic>
        <p:nvPicPr>
          <p:cNvPr id="20"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3323965" y="1384300"/>
            <a:ext cx="8129016" cy="7137400"/>
          </a:xfrm>
          <a:prstGeom prst="rect">
            <a:avLst/>
          </a:prstGeom>
        </p:spPr>
      </p:pic>
      <p:sp>
        <p:nvSpPr>
          <p:cNvPr id="21" name="Shape 7"/>
          <p:cNvSpPr/>
          <p:nvPr/>
        </p:nvSpPr>
        <p:spPr>
          <a:xfrm>
            <a:off x="13323965" y="9131300"/>
            <a:ext cx="8129016" cy="1371600"/>
          </a:xfrm>
          <a:prstGeom prst="rect">
            <a:avLst/>
          </a:prstGeom>
          <a:noFill/>
          <a:ln w="50800">
            <a:solidFill>
              <a:srgbClr val="272727"/>
            </a:solidFill>
            <a:prstDash val="solid"/>
          </a:ln>
        </p:spPr>
      </p:sp>
      <p:sp>
        <p:nvSpPr>
          <p:cNvPr id="22" name="Text 8"/>
          <p:cNvSpPr/>
          <p:nvPr/>
        </p:nvSpPr>
        <p:spPr>
          <a:xfrm>
            <a:off x="14086061" y="9436100"/>
            <a:ext cx="3442130"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Dragon Taming</a:t>
            </a:r>
            <a:endParaRPr lang="en-US" sz="4800" dirty="0"/>
          </a:p>
        </p:txBody>
      </p:sp>
      <p:sp>
        <p:nvSpPr>
          <p:cNvPr id="23" name="Shape 9"/>
          <p:cNvSpPr/>
          <p:nvPr/>
        </p:nvSpPr>
        <p:spPr>
          <a:xfrm>
            <a:off x="13323965" y="11112500"/>
            <a:ext cx="8129016" cy="1485900"/>
          </a:xfrm>
          <a:prstGeom prst="rect">
            <a:avLst/>
          </a:prstGeom>
          <a:noFill/>
          <a:ln/>
        </p:spPr>
      </p:sp>
      <p:sp>
        <p:nvSpPr>
          <p:cNvPr id="24" name="Text 10"/>
          <p:cNvSpPr/>
          <p:nvPr/>
        </p:nvSpPr>
        <p:spPr>
          <a:xfrm>
            <a:off x="13323965" y="11112500"/>
            <a:ext cx="8264500"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closer look at the art of taming dragons and the adventurers who take on these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4565319" cy="355131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48000"/>
            <a:ext cx="24387048" cy="10668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9550400"/>
            <a:ext cx="24387048" cy="28702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10985500"/>
            <a:ext cx="24387048" cy="27305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10563634"/>
            <a:ext cx="5875399" cy="314695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8940800"/>
            <a:ext cx="3993567" cy="4769817"/>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934642" y="9550400"/>
            <a:ext cx="6452406" cy="4165600"/>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508000"/>
            <a:ext cx="8308801" cy="2304151"/>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0" y="5270500"/>
            <a:ext cx="3717599" cy="1817650"/>
          </a:xfrm>
          <a:prstGeom prst="rect">
            <a:avLst/>
          </a:prstGeom>
        </p:spPr>
      </p:pic>
      <p:pic>
        <p:nvPicPr>
          <p:cNvPr id="12"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0106613" y="7239000"/>
            <a:ext cx="4280435" cy="2310302"/>
          </a:xfrm>
          <a:prstGeom prst="rect">
            <a:avLst/>
          </a:prstGeom>
        </p:spPr>
      </p:pic>
      <p:pic>
        <p:nvPicPr>
          <p:cNvPr id="13"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8874559" y="762000"/>
            <a:ext cx="4578823" cy="4579001"/>
          </a:xfrm>
          <a:prstGeom prst="rect">
            <a:avLst/>
          </a:prstGeom>
        </p:spPr>
      </p:pic>
      <p:sp>
        <p:nvSpPr>
          <p:cNvPr id="14" name="Shape 0"/>
          <p:cNvSpPr/>
          <p:nvPr/>
        </p:nvSpPr>
        <p:spPr>
          <a:xfrm>
            <a:off x="23370921" y="10515600"/>
            <a:ext cx="1016127" cy="3200400"/>
          </a:xfrm>
          <a:prstGeom prst="rect">
            <a:avLst/>
          </a:prstGeom>
          <a:noFill/>
          <a:ln/>
        </p:spPr>
      </p:sp>
      <p:pic>
        <p:nvPicPr>
          <p:cNvPr id="15" name="Image 12" descr=" ">    </p:cNvPr>
          <p:cNvPicPr>
            <a:picLocks noChangeAspect="1"/>
          </p:cNvPicPr>
          <p:nvPr/>
        </p:nvPicPr>
        <p:blipFill>
          <a:blip r:embed="rId25"/>
          <a:stretch>
            <a:fillRect/>
          </a:stretch>
        </p:blipFill>
        <p:spPr>
          <a:xfrm>
            <a:off x="23523340" y="10820400"/>
            <a:ext cx="711289" cy="2590800"/>
          </a:xfrm>
          <a:prstGeom prst="rect">
            <a:avLst/>
          </a:prstGeom>
        </p:spPr>
      </p:pic>
      <p:pic>
        <p:nvPicPr>
          <p:cNvPr id="16"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286286" y="1202215"/>
            <a:ext cx="6068311" cy="4556472"/>
          </a:xfrm>
          <a:prstGeom prst="rect">
            <a:avLst/>
          </a:prstGeom>
        </p:spPr>
      </p:pic>
      <p:sp>
        <p:nvSpPr>
          <p:cNvPr id="17" name="Shape 1"/>
          <p:cNvSpPr/>
          <p:nvPr/>
        </p:nvSpPr>
        <p:spPr>
          <a:xfrm>
            <a:off x="7023978" y="4356100"/>
            <a:ext cx="10351794" cy="5448300"/>
          </a:xfrm>
          <a:prstGeom prst="rect">
            <a:avLst/>
          </a:prstGeom>
          <a:noFill/>
          <a:ln/>
        </p:spPr>
      </p:sp>
      <p:sp>
        <p:nvSpPr>
          <p:cNvPr id="18" name="Text 2"/>
          <p:cNvSpPr/>
          <p:nvPr/>
        </p:nvSpPr>
        <p:spPr>
          <a:xfrm>
            <a:off x="7023978" y="4356100"/>
            <a:ext cx="10555019" cy="477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aveat Brush Regular" pitchFamily="34" charset="0"/>
                <a:ea typeface="Caveat Brush Regular" pitchFamily="34" charset="-122"/>
                <a:cs typeface="Caveat Brush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9" name="Text 3"/>
          <p:cNvSpPr/>
          <p:nvPr/>
        </p:nvSpPr>
        <p:spPr>
          <a:xfrm>
            <a:off x="14390899" y="9232900"/>
            <a:ext cx="3137292"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Caveat Brush Regular" pitchFamily="34" charset="0"/>
                <a:ea typeface="Caveat Brush Regular" pitchFamily="34" charset="-122"/>
                <a:cs typeface="Caveat Brush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270500"/>
            <a:ext cx="24387048" cy="8445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812408"/>
            <a:ext cx="24387048" cy="790359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 y="8322630"/>
            <a:ext cx="24385791" cy="539337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16813" y="9979509"/>
            <a:ext cx="15543822" cy="354447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7" y="8380822"/>
            <a:ext cx="24385791" cy="533517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677184" y="0"/>
            <a:ext cx="7709864" cy="42672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37692" y="4546600"/>
            <a:ext cx="12090944" cy="8976233"/>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1079635" y="1600200"/>
            <a:ext cx="7049381" cy="2667000"/>
          </a:xfrm>
          <a:prstGeom prst="rect">
            <a:avLst/>
          </a:prstGeom>
          <a:noFill/>
          <a:ln/>
        </p:spPr>
      </p:sp>
      <p:sp>
        <p:nvSpPr>
          <p:cNvPr id="12" name="Shape 2"/>
          <p:cNvSpPr/>
          <p:nvPr/>
        </p:nvSpPr>
        <p:spPr>
          <a:xfrm>
            <a:off x="1079635" y="1600200"/>
            <a:ext cx="7049381" cy="1371600"/>
          </a:xfrm>
          <a:prstGeom prst="rect">
            <a:avLst/>
          </a:prstGeom>
          <a:solidFill>
            <a:srgbClr val="FFE9BD">
              <a:alpha val="100000"/>
            </a:srgbClr>
          </a:solidFill>
          <a:ln w="50800">
            <a:solidFill>
              <a:srgbClr val="272727"/>
            </a:solidFill>
            <a:prstDash val="solid"/>
          </a:ln>
        </p:spPr>
      </p:sp>
      <p:sp>
        <p:nvSpPr>
          <p:cNvPr id="13" name="Text 3"/>
          <p:cNvSpPr/>
          <p:nvPr/>
        </p:nvSpPr>
        <p:spPr>
          <a:xfrm>
            <a:off x="1841730" y="1905000"/>
            <a:ext cx="3442130" cy="965200"/>
          </a:xfrm>
          <a:prstGeom prst="rect">
            <a:avLst/>
          </a:prstGeom>
          <a:noFill/>
          <a:ln/>
        </p:spPr>
        <p:txBody>
          <a:bodyPr wrap="square" lIns="0" tIns="0" rIns="0" bIns="0" rtlCol="0" anchor="t"/>
          <a:lstStyle/>
          <a:p>
            <a:pPr algn="l" indent="0" marL="0">
              <a:buNone/>
            </a:pPr>
            <a:r>
              <a:rPr lang="en-US" sz="4800" dirty="0">
                <a:ln w="50800">
                  <a:solidFill>
                    <a:srgbClr val="272727"/>
                  </a:solidFill>
                </a:ln>
                <a:solidFill>
                  <a:srgbClr val="0E0E0E">
                    <a:alpha val="100000"/>
                  </a:srgbClr>
                </a:solidFill>
                <a:latin typeface="Caveat Brush Regular" pitchFamily="34" charset="0"/>
                <a:ea typeface="Caveat Brush Regular" pitchFamily="34" charset="-122"/>
                <a:cs typeface="Caveat Brush Regular" pitchFamily="34" charset="-120"/>
              </a:rPr>
              <a:t>Dragon Taming </a:t>
            </a:r>
            <a:endParaRPr lang="en-US" sz="4800" dirty="0"/>
          </a:p>
        </p:txBody>
      </p:sp>
      <p:sp>
        <p:nvSpPr>
          <p:cNvPr id="14" name="Text 4"/>
          <p:cNvSpPr/>
          <p:nvPr/>
        </p:nvSpPr>
        <p:spPr>
          <a:xfrm>
            <a:off x="1079635" y="3276600"/>
            <a:ext cx="7184865"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guide to taming and caring for dragons in the realm of magic.</a:t>
            </a:r>
            <a:endParaRPr lang="en-US" sz="3200" dirty="0"/>
          </a:p>
        </p:txBody>
      </p:sp>
      <p:sp>
        <p:nvSpPr>
          <p:cNvPr id="15" name="Shape 5"/>
          <p:cNvSpPr/>
          <p:nvPr/>
        </p:nvSpPr>
        <p:spPr>
          <a:xfrm>
            <a:off x="8675184" y="1600200"/>
            <a:ext cx="7049381" cy="2667000"/>
          </a:xfrm>
          <a:prstGeom prst="rect">
            <a:avLst/>
          </a:prstGeom>
          <a:noFill/>
          <a:ln/>
        </p:spPr>
      </p:sp>
      <p:sp>
        <p:nvSpPr>
          <p:cNvPr id="16" name="Shape 6"/>
          <p:cNvSpPr/>
          <p:nvPr/>
        </p:nvSpPr>
        <p:spPr>
          <a:xfrm>
            <a:off x="8675184" y="1600200"/>
            <a:ext cx="7049381" cy="1371600"/>
          </a:xfrm>
          <a:prstGeom prst="rect">
            <a:avLst/>
          </a:prstGeom>
          <a:solidFill>
            <a:srgbClr val="FFE9BD">
              <a:alpha val="100000"/>
            </a:srgbClr>
          </a:solidFill>
          <a:ln w="50800">
            <a:solidFill>
              <a:srgbClr val="272727"/>
            </a:solidFill>
            <a:prstDash val="solid"/>
          </a:ln>
        </p:spPr>
      </p:sp>
      <p:sp>
        <p:nvSpPr>
          <p:cNvPr id="17" name="Text 7"/>
          <p:cNvSpPr/>
          <p:nvPr/>
        </p:nvSpPr>
        <p:spPr>
          <a:xfrm>
            <a:off x="9437280" y="1905000"/>
            <a:ext cx="4204225" cy="965200"/>
          </a:xfrm>
          <a:prstGeom prst="rect">
            <a:avLst/>
          </a:prstGeom>
          <a:noFill/>
          <a:ln/>
        </p:spPr>
        <p:txBody>
          <a:bodyPr wrap="square" lIns="0" tIns="0" rIns="0" bIns="0" rtlCol="0" anchor="t"/>
          <a:lstStyle/>
          <a:p>
            <a:pPr algn="l" indent="0" marL="0">
              <a:buNone/>
            </a:pPr>
            <a:r>
              <a:rPr lang="en-US" sz="4800" dirty="0">
                <a:ln w="50800">
                  <a:solidFill>
                    <a:srgbClr val="272727"/>
                  </a:solidFill>
                </a:ln>
                <a:solidFill>
                  <a:srgbClr val="0E0E0E">
                    <a:alpha val="100000"/>
                  </a:srgbClr>
                </a:solidFill>
                <a:latin typeface="Caveat Brush Regular" pitchFamily="34" charset="0"/>
                <a:ea typeface="Caveat Brush Regular" pitchFamily="34" charset="-122"/>
                <a:cs typeface="Caveat Brush Regular" pitchFamily="34" charset="-120"/>
              </a:rPr>
              <a:t>The Art of Unicorn</a:t>
            </a:r>
            <a:endParaRPr lang="en-US" sz="4800" dirty="0"/>
          </a:p>
        </p:txBody>
      </p:sp>
      <p:sp>
        <p:nvSpPr>
          <p:cNvPr id="18" name="Text 8"/>
          <p:cNvSpPr/>
          <p:nvPr/>
        </p:nvSpPr>
        <p:spPr>
          <a:xfrm>
            <a:off x="8675184" y="3276600"/>
            <a:ext cx="7184865"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Tips and tricks for spotting the elusive unicorns in their habitat.</a:t>
            </a:r>
            <a:endParaRPr lang="en-US" sz="3200" dirty="0"/>
          </a:p>
        </p:txBody>
      </p:sp>
      <p:sp>
        <p:nvSpPr>
          <p:cNvPr id="19" name="Shape 9"/>
          <p:cNvSpPr/>
          <p:nvPr/>
        </p:nvSpPr>
        <p:spPr>
          <a:xfrm>
            <a:off x="16270734" y="1600200"/>
            <a:ext cx="7049381" cy="2667000"/>
          </a:xfrm>
          <a:prstGeom prst="rect">
            <a:avLst/>
          </a:prstGeom>
          <a:noFill/>
          <a:ln/>
        </p:spPr>
      </p:sp>
      <p:sp>
        <p:nvSpPr>
          <p:cNvPr id="20" name="Shape 10"/>
          <p:cNvSpPr/>
          <p:nvPr/>
        </p:nvSpPr>
        <p:spPr>
          <a:xfrm>
            <a:off x="16270734" y="1600200"/>
            <a:ext cx="7049381" cy="1371600"/>
          </a:xfrm>
          <a:prstGeom prst="rect">
            <a:avLst/>
          </a:prstGeom>
          <a:solidFill>
            <a:srgbClr val="FFE9BD">
              <a:alpha val="100000"/>
            </a:srgbClr>
          </a:solidFill>
          <a:ln w="50800">
            <a:solidFill>
              <a:srgbClr val="272727"/>
            </a:solidFill>
            <a:prstDash val="solid"/>
          </a:ln>
        </p:spPr>
      </p:sp>
      <p:sp>
        <p:nvSpPr>
          <p:cNvPr id="21" name="Text 11"/>
          <p:cNvSpPr/>
          <p:nvPr/>
        </p:nvSpPr>
        <p:spPr>
          <a:xfrm>
            <a:off x="17032829" y="1905000"/>
            <a:ext cx="3442130" cy="965200"/>
          </a:xfrm>
          <a:prstGeom prst="rect">
            <a:avLst/>
          </a:prstGeom>
          <a:noFill/>
          <a:ln/>
        </p:spPr>
        <p:txBody>
          <a:bodyPr wrap="square" lIns="0" tIns="0" rIns="0" bIns="0" rtlCol="0" anchor="t"/>
          <a:lstStyle/>
          <a:p>
            <a:pPr algn="l" indent="0" marL="0">
              <a:buNone/>
            </a:pPr>
            <a:r>
              <a:rPr lang="en-US" sz="4800" dirty="0">
                <a:ln w="50800">
                  <a:solidFill>
                    <a:srgbClr val="272727"/>
                  </a:solidFill>
                </a:ln>
                <a:solidFill>
                  <a:srgbClr val="0E0E0E">
                    <a:alpha val="100000"/>
                  </a:srgbClr>
                </a:solidFill>
                <a:latin typeface="Caveat Brush Regular" pitchFamily="34" charset="0"/>
                <a:ea typeface="Caveat Brush Regular" pitchFamily="34" charset="-122"/>
                <a:cs typeface="Caveat Brush Regular" pitchFamily="34" charset="-120"/>
              </a:rPr>
              <a:t>Dragon Taming </a:t>
            </a:r>
            <a:endParaRPr lang="en-US" sz="4800" dirty="0"/>
          </a:p>
        </p:txBody>
      </p:sp>
      <p:sp>
        <p:nvSpPr>
          <p:cNvPr id="22" name="Text 12"/>
          <p:cNvSpPr/>
          <p:nvPr/>
        </p:nvSpPr>
        <p:spPr>
          <a:xfrm>
            <a:off x="16270734" y="3276600"/>
            <a:ext cx="7184865"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guide to taming and caring for dragons in the realm of magic.</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E9B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18379194" cy="787780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111648"/>
            <a:ext cx="24387048" cy="1160435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15902" y="3149600"/>
            <a:ext cx="11571146" cy="105664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730416" y="5346700"/>
            <a:ext cx="9107038" cy="77978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705013" y="4953000"/>
            <a:ext cx="10682035" cy="87630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657632" y="7213600"/>
            <a:ext cx="8167121" cy="5829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705013" y="6261100"/>
            <a:ext cx="10682035" cy="7454900"/>
          </a:xfrm>
          <a:prstGeom prst="rect">
            <a:avLst/>
          </a:prstGeom>
        </p:spPr>
      </p:pic>
      <p:sp>
        <p:nvSpPr>
          <p:cNvPr id="9" name="Text 0"/>
          <p:cNvSpPr/>
          <p:nvPr/>
        </p:nvSpPr>
        <p:spPr>
          <a:xfrm>
            <a:off x="4261383" y="1092200"/>
            <a:ext cx="12481427"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aveat Brush Regular" pitchFamily="34" charset="0"/>
                <a:ea typeface="Caveat Brush Regular" pitchFamily="34" charset="-122"/>
                <a:cs typeface="Caveat Brush Regular" pitchFamily="34" charset="-120"/>
              </a:rPr>
              <a:t>The Magic of Dragons: A Research</a:t>
            </a:r>
            <a:endParaRPr lang="en-US" sz="8000" dirty="0"/>
          </a:p>
        </p:txBody>
      </p:sp>
      <p:sp>
        <p:nvSpPr>
          <p:cNvPr id="10" name="Shape 1"/>
          <p:cNvSpPr/>
          <p:nvPr/>
        </p:nvSpPr>
        <p:spPr>
          <a:xfrm>
            <a:off x="14200375" y="4406900"/>
            <a:ext cx="8205226" cy="8204200"/>
          </a:xfrm>
          <a:prstGeom prst="rect">
            <a:avLst/>
          </a:prstGeom>
          <a:noFill/>
          <a:ln/>
        </p:spPr>
      </p:sp>
      <p:sp>
        <p:nvSpPr>
          <p:cNvPr id="11" name="Shape 2"/>
          <p:cNvSpPr/>
          <p:nvPr/>
        </p:nvSpPr>
        <p:spPr>
          <a:xfrm>
            <a:off x="14200375" y="4406900"/>
            <a:ext cx="8205226" cy="8204200"/>
          </a:xfrm>
          <a:prstGeom prst="ellipse">
            <a:avLst/>
          </a:prstGeom>
          <a:noFill/>
          <a:ln w="50800">
            <a:solidFill>
              <a:srgbClr val="272727"/>
            </a:solidFill>
            <a:prstDash val="solid"/>
          </a:ln>
        </p:spPr>
      </p:sp>
      <p:sp>
        <p:nvSpPr>
          <p:cNvPr id="12" name="Shape 3"/>
          <p:cNvSpPr/>
          <p:nvPr/>
        </p:nvSpPr>
        <p:spPr>
          <a:xfrm>
            <a:off x="15229203" y="6299200"/>
            <a:ext cx="6160270" cy="6159500"/>
          </a:xfrm>
          <a:prstGeom prst="ellipse">
            <a:avLst/>
          </a:prstGeom>
          <a:noFill/>
          <a:ln w="50800">
            <a:solidFill>
              <a:srgbClr val="272727"/>
            </a:solidFill>
            <a:prstDash val="solid"/>
          </a:ln>
        </p:spPr>
      </p:sp>
      <p:sp>
        <p:nvSpPr>
          <p:cNvPr id="13" name="Shape 4"/>
          <p:cNvSpPr/>
          <p:nvPr/>
        </p:nvSpPr>
        <p:spPr>
          <a:xfrm>
            <a:off x="16258032" y="8178800"/>
            <a:ext cx="4089911" cy="4089400"/>
          </a:xfrm>
          <a:prstGeom prst="ellipse">
            <a:avLst/>
          </a:prstGeom>
          <a:noFill/>
          <a:ln w="50800">
            <a:solidFill>
              <a:srgbClr val="272727"/>
            </a:solidFill>
            <a:prstDash val="solid"/>
          </a:ln>
        </p:spPr>
      </p:sp>
      <p:sp>
        <p:nvSpPr>
          <p:cNvPr id="14" name="Text 5"/>
          <p:cNvSpPr/>
          <p:nvPr/>
        </p:nvSpPr>
        <p:spPr>
          <a:xfrm>
            <a:off x="17667908" y="4927600"/>
            <a:ext cx="1257457" cy="965200"/>
          </a:xfrm>
          <a:prstGeom prst="rect">
            <a:avLst/>
          </a:prstGeom>
          <a:noFill/>
          <a:ln/>
        </p:spPr>
        <p:txBody>
          <a:bodyPr wrap="square" lIns="0" tIns="0" rIns="0" bIns="0" rtlCol="0" anchor="ctr"/>
          <a:lstStyle/>
          <a:p>
            <a:pPr algn="ctr" indent="0" marL="0">
              <a:buNone/>
            </a:pPr>
            <a:r>
              <a:rPr lang="en-US" sz="4800" dirty="0">
                <a:solidFill>
                  <a:srgbClr val="272727">
                    <a:alpha val="100000"/>
                  </a:srgbClr>
                </a:solidFill>
                <a:latin typeface="Caveat Brush Regular" pitchFamily="34" charset="0"/>
                <a:ea typeface="Caveat Brush Regular" pitchFamily="34" charset="-122"/>
                <a:cs typeface="Caveat Brush Regular" pitchFamily="34" charset="-120"/>
              </a:rPr>
              <a:t>6.7M</a:t>
            </a:r>
            <a:endParaRPr lang="en-US" sz="4800" dirty="0"/>
          </a:p>
        </p:txBody>
      </p:sp>
      <p:sp>
        <p:nvSpPr>
          <p:cNvPr id="15" name="Text 6"/>
          <p:cNvSpPr/>
          <p:nvPr/>
        </p:nvSpPr>
        <p:spPr>
          <a:xfrm>
            <a:off x="17680610" y="9740900"/>
            <a:ext cx="1257457" cy="965200"/>
          </a:xfrm>
          <a:prstGeom prst="rect">
            <a:avLst/>
          </a:prstGeom>
          <a:noFill/>
          <a:ln/>
        </p:spPr>
        <p:txBody>
          <a:bodyPr wrap="square" lIns="0" tIns="0" rIns="0" bIns="0" rtlCol="0" anchor="ctr"/>
          <a:lstStyle/>
          <a:p>
            <a:pPr algn="ctr" indent="0" marL="0">
              <a:buNone/>
            </a:pPr>
            <a:r>
              <a:rPr lang="en-US" sz="4800" dirty="0">
                <a:solidFill>
                  <a:srgbClr val="272727">
                    <a:alpha val="100000"/>
                  </a:srgbClr>
                </a:solidFill>
                <a:latin typeface="Caveat Brush Regular" pitchFamily="34" charset="0"/>
                <a:ea typeface="Caveat Brush Regular" pitchFamily="34" charset="-122"/>
                <a:cs typeface="Caveat Brush Regular" pitchFamily="34" charset="-120"/>
              </a:rPr>
              <a:t>2.3M</a:t>
            </a:r>
            <a:endParaRPr lang="en-US" sz="4800" dirty="0"/>
          </a:p>
        </p:txBody>
      </p:sp>
      <p:sp>
        <p:nvSpPr>
          <p:cNvPr id="16" name="Text 7"/>
          <p:cNvSpPr/>
          <p:nvPr/>
        </p:nvSpPr>
        <p:spPr>
          <a:xfrm>
            <a:off x="17680610" y="6807200"/>
            <a:ext cx="1257457" cy="965200"/>
          </a:xfrm>
          <a:prstGeom prst="rect">
            <a:avLst/>
          </a:prstGeom>
          <a:noFill/>
          <a:ln/>
        </p:spPr>
        <p:txBody>
          <a:bodyPr wrap="square" lIns="0" tIns="0" rIns="0" bIns="0" rtlCol="0" anchor="ctr"/>
          <a:lstStyle/>
          <a:p>
            <a:pPr algn="ctr" indent="0" marL="0">
              <a:buNone/>
            </a:pPr>
            <a:r>
              <a:rPr lang="en-US" sz="4800" dirty="0">
                <a:solidFill>
                  <a:srgbClr val="272727">
                    <a:alpha val="100000"/>
                  </a:srgbClr>
                </a:solidFill>
                <a:latin typeface="Caveat Brush Regular" pitchFamily="34" charset="0"/>
                <a:ea typeface="Caveat Brush Regular" pitchFamily="34" charset="-122"/>
                <a:cs typeface="Caveat Brush Regular" pitchFamily="34" charset="-120"/>
              </a:rPr>
              <a:t>4.4M</a:t>
            </a:r>
            <a:endParaRPr lang="en-US" sz="4800" dirty="0"/>
          </a:p>
        </p:txBody>
      </p:sp>
      <p:sp>
        <p:nvSpPr>
          <p:cNvPr id="17" name="Shape 8"/>
          <p:cNvSpPr/>
          <p:nvPr/>
        </p:nvSpPr>
        <p:spPr>
          <a:xfrm>
            <a:off x="23370921" y="10515600"/>
            <a:ext cx="1016127" cy="3200400"/>
          </a:xfrm>
          <a:prstGeom prst="rect">
            <a:avLst/>
          </a:prstGeom>
          <a:noFill/>
          <a:ln/>
        </p:spPr>
      </p:sp>
      <p:pic>
        <p:nvPicPr>
          <p:cNvPr id="18"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9" name="Shape 9"/>
          <p:cNvSpPr/>
          <p:nvPr/>
        </p:nvSpPr>
        <p:spPr>
          <a:xfrm>
            <a:off x="3734267" y="3594100"/>
            <a:ext cx="8459257" cy="2311400"/>
          </a:xfrm>
          <a:prstGeom prst="rect">
            <a:avLst/>
          </a:prstGeom>
          <a:noFill/>
          <a:ln/>
        </p:spPr>
      </p:sp>
      <p:pic>
        <p:nvPicPr>
          <p:cNvPr id="20"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734267" y="3594100"/>
            <a:ext cx="957723" cy="1016000"/>
          </a:xfrm>
          <a:prstGeom prst="rect">
            <a:avLst/>
          </a:prstGeom>
        </p:spPr>
      </p:pic>
      <p:sp>
        <p:nvSpPr>
          <p:cNvPr id="21" name="Shape 10"/>
          <p:cNvSpPr/>
          <p:nvPr/>
        </p:nvSpPr>
        <p:spPr>
          <a:xfrm>
            <a:off x="3734267" y="4914900"/>
            <a:ext cx="8459257" cy="990600"/>
          </a:xfrm>
          <a:prstGeom prst="rect">
            <a:avLst/>
          </a:prstGeom>
          <a:noFill/>
          <a:ln/>
        </p:spPr>
      </p:sp>
      <p:sp>
        <p:nvSpPr>
          <p:cNvPr id="22" name="Text 11"/>
          <p:cNvSpPr/>
          <p:nvPr/>
        </p:nvSpPr>
        <p:spPr>
          <a:xfrm>
            <a:off x="3734267" y="4914900"/>
            <a:ext cx="8594741"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Art of Archery": Discover the intricacies of the Art of Archery .</a:t>
            </a:r>
            <a:endParaRPr lang="en-US" sz="3200" dirty="0"/>
          </a:p>
        </p:txBody>
      </p:sp>
      <p:sp>
        <p:nvSpPr>
          <p:cNvPr id="23" name="Shape 12"/>
          <p:cNvSpPr/>
          <p:nvPr/>
        </p:nvSpPr>
        <p:spPr>
          <a:xfrm>
            <a:off x="3734267" y="6946900"/>
            <a:ext cx="8459257" cy="2806700"/>
          </a:xfrm>
          <a:prstGeom prst="rect">
            <a:avLst/>
          </a:prstGeom>
          <a:noFill/>
          <a:ln/>
        </p:spPr>
      </p:sp>
      <p:pic>
        <p:nvPicPr>
          <p:cNvPr id="24"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734267" y="6946900"/>
            <a:ext cx="720536" cy="1016000"/>
          </a:xfrm>
          <a:prstGeom prst="rect">
            <a:avLst/>
          </a:prstGeom>
        </p:spPr>
      </p:pic>
      <p:sp>
        <p:nvSpPr>
          <p:cNvPr id="25" name="Shape 13"/>
          <p:cNvSpPr/>
          <p:nvPr/>
        </p:nvSpPr>
        <p:spPr>
          <a:xfrm>
            <a:off x="3734267" y="8267700"/>
            <a:ext cx="8459257" cy="1485900"/>
          </a:xfrm>
          <a:prstGeom prst="rect">
            <a:avLst/>
          </a:prstGeom>
          <a:noFill/>
          <a:ln/>
        </p:spPr>
      </p:sp>
      <p:sp>
        <p:nvSpPr>
          <p:cNvPr id="26" name="Text 14"/>
          <p:cNvSpPr/>
          <p:nvPr/>
        </p:nvSpPr>
        <p:spPr>
          <a:xfrm>
            <a:off x="3734267" y="8267700"/>
            <a:ext cx="8594741"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Music of the Elves": Immerse yourself in the enchanting music of the elves.</a:t>
            </a:r>
            <a:endParaRPr lang="en-US" sz="3200" dirty="0"/>
          </a:p>
        </p:txBody>
      </p:sp>
      <p:sp>
        <p:nvSpPr>
          <p:cNvPr id="27" name="Shape 15"/>
          <p:cNvSpPr/>
          <p:nvPr/>
        </p:nvSpPr>
        <p:spPr>
          <a:xfrm>
            <a:off x="3734267" y="10299700"/>
            <a:ext cx="8459257" cy="2311400"/>
          </a:xfrm>
          <a:prstGeom prst="rect">
            <a:avLst/>
          </a:prstGeom>
          <a:noFill/>
          <a:ln/>
        </p:spPr>
      </p:sp>
      <p:pic>
        <p:nvPicPr>
          <p:cNvPr id="28"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734267" y="10299700"/>
            <a:ext cx="830205" cy="1016000"/>
          </a:xfrm>
          <a:prstGeom prst="rect">
            <a:avLst/>
          </a:prstGeom>
        </p:spPr>
      </p:pic>
      <p:sp>
        <p:nvSpPr>
          <p:cNvPr id="29" name="Shape 16"/>
          <p:cNvSpPr/>
          <p:nvPr/>
        </p:nvSpPr>
        <p:spPr>
          <a:xfrm>
            <a:off x="3734267" y="11620500"/>
            <a:ext cx="8459257" cy="990600"/>
          </a:xfrm>
          <a:prstGeom prst="rect">
            <a:avLst/>
          </a:prstGeom>
          <a:noFill/>
          <a:ln/>
        </p:spPr>
      </p:sp>
      <p:sp>
        <p:nvSpPr>
          <p:cNvPr id="30" name="Text 17"/>
          <p:cNvSpPr/>
          <p:nvPr/>
        </p:nvSpPr>
        <p:spPr>
          <a:xfrm>
            <a:off x="3734267" y="11620500"/>
            <a:ext cx="8594741"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2023-09-20T06:18:33Z</dcterms:created>
  <dcterms:modified xsi:type="dcterms:W3CDTF">2023-09-20T06:18:33Z</dcterms:modified>
</cp:coreProperties>
</file>