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image" Target="../media/image-1-18.png"/><Relationship Id="rId19" Type="http://schemas.openxmlformats.org/officeDocument/2006/relationships/image" Target="../media/image-1-19.svg"/><Relationship Id="rId20" Type="http://schemas.openxmlformats.org/officeDocument/2006/relationships/slideLayout" Target="../slideLayouts/slideLayout1.xml"/><Relationship Id="rId2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svg"/><Relationship Id="rId17" Type="http://schemas.openxmlformats.org/officeDocument/2006/relationships/image" Target="../media/image-10-17.png"/><Relationship Id="rId18" Type="http://schemas.openxmlformats.org/officeDocument/2006/relationships/image" Target="../media/image-10-18.sv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svg"/><Relationship Id="rId22" Type="http://schemas.openxmlformats.org/officeDocument/2006/relationships/image" Target="../media/image-10-22.png"/><Relationship Id="rId23" Type="http://schemas.openxmlformats.org/officeDocument/2006/relationships/image" Target="../media/image-10-23.svg"/><Relationship Id="rId24" Type="http://schemas.openxmlformats.org/officeDocument/2006/relationships/image" Target="../media/image-10-24.png"/><Relationship Id="rId25" Type="http://schemas.openxmlformats.org/officeDocument/2006/relationships/image" Target="../media/image-10-25.svg"/><Relationship Id="rId26" Type="http://schemas.openxmlformats.org/officeDocument/2006/relationships/slideLayout" Target="../slideLayouts/slideLayout1.xml"/><Relationship Id="rId2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slideLayout" Target="../slideLayouts/slideLayout1.xml"/><Relationship Id="rId2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sv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slideLayout" Target="../slideLayouts/slideLayout1.xml"/><Relationship Id="rId2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svg"/><Relationship Id="rId17" Type="http://schemas.openxmlformats.org/officeDocument/2006/relationships/image" Target="../media/image-13-17.png"/><Relationship Id="rId18" Type="http://schemas.openxmlformats.org/officeDocument/2006/relationships/image" Target="../media/image-13-18.svg"/><Relationship Id="rId19" Type="http://schemas.openxmlformats.org/officeDocument/2006/relationships/image" Target="../media/image-13-19.png"/><Relationship Id="rId20" Type="http://schemas.openxmlformats.org/officeDocument/2006/relationships/image" Target="../media/image-13-20.svg"/><Relationship Id="rId21" Type="http://schemas.openxmlformats.org/officeDocument/2006/relationships/image" Target="../media/image-13-21.png"/><Relationship Id="rId22" Type="http://schemas.openxmlformats.org/officeDocument/2006/relationships/image" Target="../media/image-13-22.svg"/><Relationship Id="rId23" Type="http://schemas.openxmlformats.org/officeDocument/2006/relationships/image" Target="../media/image-13-23.png"/><Relationship Id="rId24" Type="http://schemas.openxmlformats.org/officeDocument/2006/relationships/image" Target="../media/image-13-24.svg"/><Relationship Id="rId25" Type="http://schemas.openxmlformats.org/officeDocument/2006/relationships/image" Target="../media/image-13-25.png"/><Relationship Id="rId26" Type="http://schemas.openxmlformats.org/officeDocument/2006/relationships/slideLayout" Target="../slideLayouts/slideLayout1.xml"/><Relationship Id="rId2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svg"/><Relationship Id="rId15" Type="http://schemas.openxmlformats.org/officeDocument/2006/relationships/image" Target="../media/image-14-15.png"/><Relationship Id="rId16" Type="http://schemas.openxmlformats.org/officeDocument/2006/relationships/image" Target="../media/image-14-16.svg"/><Relationship Id="rId17" Type="http://schemas.openxmlformats.org/officeDocument/2006/relationships/image" Target="../media/image-14-17.png"/><Relationship Id="rId18" Type="http://schemas.openxmlformats.org/officeDocument/2006/relationships/image" Target="../media/image-14-18.svg"/><Relationship Id="rId19" Type="http://schemas.openxmlformats.org/officeDocument/2006/relationships/image" Target="../media/image-14-19.png"/><Relationship Id="rId20" Type="http://schemas.openxmlformats.org/officeDocument/2006/relationships/slideLayout" Target="../slideLayouts/slideLayout1.xml"/><Relationship Id="rId2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svg"/><Relationship Id="rId56" Type="http://schemas.openxmlformats.org/officeDocument/2006/relationships/image" Target="../media/image-15-56.png"/><Relationship Id="rId57" Type="http://schemas.openxmlformats.org/officeDocument/2006/relationships/image" Target="../media/image-15-57.svg"/><Relationship Id="rId58" Type="http://schemas.openxmlformats.org/officeDocument/2006/relationships/image" Target="../media/image-15-58.png"/><Relationship Id="rId59" Type="http://schemas.openxmlformats.org/officeDocument/2006/relationships/image" Target="../media/image-15-59.png"/><Relationship Id="rId60" Type="http://schemas.openxmlformats.org/officeDocument/2006/relationships/slideLayout" Target="../slideLayouts/slideLayout1.xml"/><Relationship Id="rId6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slideLayout" Target="../slideLayouts/slideLayout1.xml"/><Relationship Id="rId2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sv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svg"/><Relationship Id="rId22" Type="http://schemas.openxmlformats.org/officeDocument/2006/relationships/image" Target="../media/image-17-22.png"/><Relationship Id="rId23" Type="http://schemas.openxmlformats.org/officeDocument/2006/relationships/image" Target="../media/image-17-23.svg"/><Relationship Id="rId24" Type="http://schemas.openxmlformats.org/officeDocument/2006/relationships/slideLayout" Target="../slideLayouts/slideLayout1.xml"/><Relationship Id="rId2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sv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image" Target="../media/image-18-16.png"/><Relationship Id="rId17" Type="http://schemas.openxmlformats.org/officeDocument/2006/relationships/image" Target="../media/image-18-17.svg"/><Relationship Id="rId18" Type="http://schemas.openxmlformats.org/officeDocument/2006/relationships/slideLayout" Target="../slideLayouts/slideLayout1.xml"/><Relationship Id="rId1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image" Target="../media/image-2-19.png"/><Relationship Id="rId20" Type="http://schemas.openxmlformats.org/officeDocument/2006/relationships/image" Target="../media/image-2-20.svg"/><Relationship Id="rId21" Type="http://schemas.openxmlformats.org/officeDocument/2006/relationships/image" Target="../media/image-2-21.png"/><Relationship Id="rId22" Type="http://schemas.openxmlformats.org/officeDocument/2006/relationships/image" Target="../media/image-2-22.svg"/><Relationship Id="rId23" Type="http://schemas.openxmlformats.org/officeDocument/2006/relationships/image" Target="../media/image-2-23.png"/><Relationship Id="rId24" Type="http://schemas.openxmlformats.org/officeDocument/2006/relationships/image" Target="../media/image-2-24.svg"/><Relationship Id="rId25" Type="http://schemas.openxmlformats.org/officeDocument/2006/relationships/image" Target="../media/image-2-25.png"/><Relationship Id="rId26" Type="http://schemas.openxmlformats.org/officeDocument/2006/relationships/slideLayout" Target="../slideLayouts/slideLayout1.xml"/><Relationship Id="rId2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svg"/><Relationship Id="rId17" Type="http://schemas.openxmlformats.org/officeDocument/2006/relationships/image" Target="../media/image-20-17.png"/><Relationship Id="rId18" Type="http://schemas.openxmlformats.org/officeDocument/2006/relationships/image" Target="../media/image-20-18.svg"/><Relationship Id="rId19" Type="http://schemas.openxmlformats.org/officeDocument/2006/relationships/image" Target="../media/image-20-19.png"/><Relationship Id="rId20" Type="http://schemas.openxmlformats.org/officeDocument/2006/relationships/image" Target="../media/image-20-20.png"/><Relationship Id="rId21" Type="http://schemas.openxmlformats.org/officeDocument/2006/relationships/image" Target="../media/image-20-21.svg"/><Relationship Id="rId22" Type="http://schemas.openxmlformats.org/officeDocument/2006/relationships/slideLayout" Target="../slideLayouts/slideLayout1.xml"/><Relationship Id="rId2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6"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8" Type="http://schemas.openxmlformats.org/officeDocument/2006/relationships/image" Target="../media/image-22-18.svg"/><Relationship Id="rId19" Type="http://schemas.openxmlformats.org/officeDocument/2006/relationships/image" Target="../media/image-22-19.png"/><Relationship Id="rId20" Type="http://schemas.openxmlformats.org/officeDocument/2006/relationships/image" Target="../media/image-22-20.sv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svg"/><Relationship Id="rId25" Type="http://schemas.openxmlformats.org/officeDocument/2006/relationships/image" Target="../media/image-22-25.png"/><Relationship Id="rId27" Type="http://schemas.openxmlformats.org/officeDocument/2006/relationships/image" Target="../media/image-22-26.png"/><Relationship Id="rId28" Type="http://schemas.openxmlformats.org/officeDocument/2006/relationships/image" Target="../media/image-22-27.svg"/><Relationship Id="rId29" Type="http://schemas.openxmlformats.org/officeDocument/2006/relationships/slideLayout" Target="../slideLayouts/slideLayout1.xml"/><Relationship Id="rId30"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svg"/><Relationship Id="rId17" Type="http://schemas.openxmlformats.org/officeDocument/2006/relationships/image" Target="../media/image-3-17.png"/><Relationship Id="rId18" Type="http://schemas.openxmlformats.org/officeDocument/2006/relationships/image" Target="../media/image-3-18.sv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svg"/><Relationship Id="rId22" Type="http://schemas.openxmlformats.org/officeDocument/2006/relationships/slideLayout" Target="../slideLayouts/slideLayout1.xml"/><Relationship Id="rId2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svg"/><Relationship Id="rId17" Type="http://schemas.openxmlformats.org/officeDocument/2006/relationships/image" Target="../media/image-5-17.pn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image" Target="../media/image-5-20.png"/><Relationship Id="rId21" Type="http://schemas.openxmlformats.org/officeDocument/2006/relationships/image" Target="../media/image-5-21.svg"/><Relationship Id="rId22" Type="http://schemas.openxmlformats.org/officeDocument/2006/relationships/slideLayout" Target="../slideLayouts/slideLayout1.xml"/><Relationship Id="rId2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image" Target="../media/image-6-17.png"/><Relationship Id="rId18" Type="http://schemas.openxmlformats.org/officeDocument/2006/relationships/image" Target="../media/image-6-18.svg"/><Relationship Id="rId19" Type="http://schemas.openxmlformats.org/officeDocument/2006/relationships/image" Target="../media/image-6-19.pn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slideLayout" Target="../slideLayouts/slideLayout1.xml"/><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image" Target="../media/image-7-19.png"/><Relationship Id="rId20" Type="http://schemas.openxmlformats.org/officeDocument/2006/relationships/image" Target="../media/image-7-20.svg"/><Relationship Id="rId21" Type="http://schemas.openxmlformats.org/officeDocument/2006/relationships/image" Target="../media/image-7-21.png"/><Relationship Id="rId22" Type="http://schemas.openxmlformats.org/officeDocument/2006/relationships/image" Target="../media/image-7-22.svg"/><Relationship Id="rId23" Type="http://schemas.openxmlformats.org/officeDocument/2006/relationships/image" Target="../media/image-7-23.png"/><Relationship Id="rId24" Type="http://schemas.openxmlformats.org/officeDocument/2006/relationships/image" Target="../media/image-7-24.svg"/><Relationship Id="rId25" Type="http://schemas.openxmlformats.org/officeDocument/2006/relationships/image" Target="../media/image-7-25.png"/><Relationship Id="rId26" Type="http://schemas.openxmlformats.org/officeDocument/2006/relationships/image" Target="../media/image-7-26.png"/><Relationship Id="rId27" Type="http://schemas.openxmlformats.org/officeDocument/2006/relationships/image" Target="../media/image-7-27.svg"/><Relationship Id="rId28" Type="http://schemas.openxmlformats.org/officeDocument/2006/relationships/slideLayout" Target="../slideLayouts/slideLayout1.xml"/><Relationship Id="rId2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svg"/><Relationship Id="rId15" Type="http://schemas.openxmlformats.org/officeDocument/2006/relationships/image" Target="../media/image-8-15.png"/><Relationship Id="rId16" Type="http://schemas.openxmlformats.org/officeDocument/2006/relationships/slideLayout" Target="../slideLayouts/slideLayout1.xml"/><Relationship Id="rId1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image" Target="../media/image-9-20.png"/><Relationship Id="rId21" Type="http://schemas.openxmlformats.org/officeDocument/2006/relationships/image" Target="../media/image-9-21.svg"/><Relationship Id="rId22" Type="http://schemas.openxmlformats.org/officeDocument/2006/relationships/slideLayout" Target="../slideLayouts/slideLayout1.xml"/><Relationship Id="rId2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07854" y="0"/>
            <a:ext cx="18379194" cy="787781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53"/>
            <a:ext cx="24387048" cy="116043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9594" y="5346701"/>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2295" y="7213601"/>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61101"/>
            <a:ext cx="10682035" cy="7454899"/>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042105" y="876300"/>
            <a:ext cx="8116314" cy="7289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9486900"/>
            <a:ext cx="3588056" cy="4229100"/>
          </a:xfrm>
          <a:prstGeom prst="rect">
            <a:avLst/>
          </a:prstGeom>
        </p:spPr>
      </p:pic>
      <p:sp>
        <p:nvSpPr>
          <p:cNvPr id="13" name="Text 1"/>
          <p:cNvSpPr/>
          <p:nvPr/>
        </p:nvSpPr>
        <p:spPr>
          <a:xfrm>
            <a:off x="9005426" y="3149600"/>
            <a:ext cx="7405026" cy="4851400"/>
          </a:xfrm>
          <a:prstGeom prst="rect">
            <a:avLst/>
          </a:prstGeom>
          <a:noFill/>
          <a:ln/>
        </p:spPr>
        <p:txBody>
          <a:bodyPr wrap="square" lIns="0" tIns="0" rIns="0" bIns="0" rtlCol="0" anchor="t"/>
          <a:lstStyle/>
          <a:p>
            <a:pPr algn="l" indent="0" marL="0">
              <a:buNone/>
            </a:pPr>
            <a:r>
              <a:rPr lang="en-US" sz="24000" dirty="0">
                <a:solidFill>
                  <a:srgbClr val="286063">
                    <a:alpha val="100000"/>
                  </a:srgbClr>
                </a:solidFill>
                <a:latin typeface="Caveat Brush Regular" pitchFamily="34" charset="0"/>
                <a:ea typeface="Caveat Brush Regular" pitchFamily="34" charset="-122"/>
                <a:cs typeface="Caveat Brush Regular" pitchFamily="34" charset="-120"/>
              </a:rPr>
              <a:t>Beach</a:t>
            </a:r>
            <a:endParaRPr lang="en-US" sz="24000" dirty="0"/>
          </a:p>
        </p:txBody>
      </p:sp>
      <p:sp>
        <p:nvSpPr>
          <p:cNvPr id="14" name="Text 2"/>
          <p:cNvSpPr/>
          <p:nvPr/>
        </p:nvSpPr>
        <p:spPr>
          <a:xfrm>
            <a:off x="6706438" y="6858000"/>
            <a:ext cx="10406834" cy="12996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Caveat Brush Regular" pitchFamily="34" charset="0"/>
                <a:ea typeface="Caveat Brush Regular" pitchFamily="34" charset="-122"/>
                <a:cs typeface="Caveat Brush Regular"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85"/>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Text 1"/>
          <p:cNvSpPr/>
          <p:nvPr/>
        </p:nvSpPr>
        <p:spPr>
          <a:xfrm>
            <a:off x="9557945" y="1181100"/>
            <a:ext cx="469535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Pricing Plan</a:t>
            </a:r>
            <a:endParaRPr lang="en-US" sz="8000" dirty="0"/>
          </a:p>
        </p:txBody>
      </p:sp>
      <p:sp>
        <p:nvSpPr>
          <p:cNvPr id="14" name="Shape 2"/>
          <p:cNvSpPr/>
          <p:nvPr/>
        </p:nvSpPr>
        <p:spPr>
          <a:xfrm>
            <a:off x="1778222" y="3632200"/>
            <a:ext cx="20843305" cy="8356598"/>
          </a:xfrm>
          <a:prstGeom prst="rect">
            <a:avLst/>
          </a:prstGeom>
          <a:noFill/>
          <a:ln/>
        </p:spPr>
      </p:sp>
      <p:sp>
        <p:nvSpPr>
          <p:cNvPr id="15" name="Shape 3"/>
          <p:cNvSpPr/>
          <p:nvPr/>
        </p:nvSpPr>
        <p:spPr>
          <a:xfrm>
            <a:off x="1778222" y="3632200"/>
            <a:ext cx="6439705" cy="8356598"/>
          </a:xfrm>
          <a:prstGeom prst="rect">
            <a:avLst/>
          </a:prstGeom>
          <a:noFill/>
          <a:ln w="50800">
            <a:solidFill>
              <a:srgbClr val="272727"/>
            </a:solidFill>
            <a:prstDash val="solid"/>
          </a:ln>
        </p:spPr>
      </p:sp>
      <p:pic>
        <p:nvPicPr>
          <p:cNvPr id="16"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103000" y="4089400"/>
            <a:ext cx="1790149" cy="1625600"/>
          </a:xfrm>
          <a:prstGeom prst="rect">
            <a:avLst/>
          </a:prstGeom>
        </p:spPr>
      </p:pic>
      <p:sp>
        <p:nvSpPr>
          <p:cNvPr id="17" name="Text 4"/>
          <p:cNvSpPr/>
          <p:nvPr/>
        </p:nvSpPr>
        <p:spPr>
          <a:xfrm>
            <a:off x="4337592" y="6019800"/>
            <a:ext cx="1320965" cy="965200"/>
          </a:xfrm>
          <a:prstGeom prst="rect">
            <a:avLst/>
          </a:prstGeom>
          <a:noFill/>
          <a:ln/>
        </p:spPr>
        <p:txBody>
          <a:bodyPr wrap="square" lIns="0" tIns="0" rIns="0" bIns="0" rtlCol="0" anchor="t"/>
          <a:lstStyle/>
          <a:p>
            <a:pPr algn="ctr" indent="0" marL="0">
              <a:buNone/>
            </a:pPr>
            <a:r>
              <a:rPr lang="en-US" sz="4800" dirty="0">
                <a:solidFill>
                  <a:srgbClr val="286063">
                    <a:alpha val="100000"/>
                  </a:srgbClr>
                </a:solidFill>
                <a:latin typeface="Caveat Brush Regular" pitchFamily="34" charset="0"/>
                <a:ea typeface="Caveat Brush Regular" pitchFamily="34" charset="-122"/>
                <a:cs typeface="Caveat Brush Regular" pitchFamily="34" charset="-120"/>
              </a:rPr>
              <a:t>Basic</a:t>
            </a:r>
            <a:endParaRPr lang="en-US" sz="4800" dirty="0"/>
          </a:p>
        </p:txBody>
      </p:sp>
      <p:sp>
        <p:nvSpPr>
          <p:cNvPr id="18" name="Text 5"/>
          <p:cNvSpPr/>
          <p:nvPr/>
        </p:nvSpPr>
        <p:spPr>
          <a:xfrm>
            <a:off x="2235479" y="70866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a:t>
            </a:r>
            <a:endParaRPr lang="en-US" sz="3200" dirty="0"/>
          </a:p>
        </p:txBody>
      </p:sp>
      <p:sp>
        <p:nvSpPr>
          <p:cNvPr id="19" name="Text 6"/>
          <p:cNvSpPr/>
          <p:nvPr/>
        </p:nvSpPr>
        <p:spPr>
          <a:xfrm>
            <a:off x="3766021" y="10769600"/>
            <a:ext cx="2464108"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$10/month</a:t>
            </a:r>
            <a:endParaRPr lang="en-US" sz="4800" dirty="0"/>
          </a:p>
        </p:txBody>
      </p:sp>
      <p:sp>
        <p:nvSpPr>
          <p:cNvPr id="20" name="Shape 7"/>
          <p:cNvSpPr/>
          <p:nvPr/>
        </p:nvSpPr>
        <p:spPr>
          <a:xfrm>
            <a:off x="8980022" y="3632200"/>
            <a:ext cx="6439705" cy="8356595"/>
          </a:xfrm>
          <a:prstGeom prst="rect">
            <a:avLst/>
          </a:prstGeom>
          <a:noFill/>
          <a:ln w="50800">
            <a:solidFill>
              <a:srgbClr val="272727"/>
            </a:solidFill>
            <a:prstDash val="solid"/>
          </a:ln>
        </p:spPr>
      </p:sp>
      <p:pic>
        <p:nvPicPr>
          <p:cNvPr id="21"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594835" y="4089400"/>
            <a:ext cx="1210077" cy="1625600"/>
          </a:xfrm>
          <a:prstGeom prst="rect">
            <a:avLst/>
          </a:prstGeom>
        </p:spPr>
      </p:pic>
      <p:sp>
        <p:nvSpPr>
          <p:cNvPr id="22" name="Text 8"/>
          <p:cNvSpPr/>
          <p:nvPr/>
        </p:nvSpPr>
        <p:spPr>
          <a:xfrm>
            <a:off x="11602900" y="6019800"/>
            <a:ext cx="1193949" cy="965200"/>
          </a:xfrm>
          <a:prstGeom prst="rect">
            <a:avLst/>
          </a:prstGeom>
          <a:noFill/>
          <a:ln/>
        </p:spPr>
        <p:txBody>
          <a:bodyPr wrap="square" lIns="0" tIns="0" rIns="0" bIns="0" rtlCol="0" anchor="t"/>
          <a:lstStyle/>
          <a:p>
            <a:pPr algn="ctr" indent="0" marL="0">
              <a:buNone/>
            </a:pPr>
            <a:r>
              <a:rPr lang="en-US" sz="4800" dirty="0">
                <a:solidFill>
                  <a:srgbClr val="286063">
                    <a:alpha val="100000"/>
                  </a:srgbClr>
                </a:solidFill>
                <a:latin typeface="Caveat Brush Regular" pitchFamily="34" charset="0"/>
                <a:ea typeface="Caveat Brush Regular" pitchFamily="34" charset="-122"/>
                <a:cs typeface="Caveat Brush Regular" pitchFamily="34" charset="-120"/>
              </a:rPr>
              <a:t>Elite</a:t>
            </a:r>
            <a:endParaRPr lang="en-US" sz="4800" dirty="0"/>
          </a:p>
        </p:txBody>
      </p:sp>
      <p:sp>
        <p:nvSpPr>
          <p:cNvPr id="23" name="Text 9"/>
          <p:cNvSpPr/>
          <p:nvPr/>
        </p:nvSpPr>
        <p:spPr>
          <a:xfrm>
            <a:off x="9437280" y="70866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a:t>
            </a:r>
            <a:endParaRPr lang="en-US" sz="3200" dirty="0"/>
          </a:p>
        </p:txBody>
      </p:sp>
      <p:sp>
        <p:nvSpPr>
          <p:cNvPr id="24" name="Text 10"/>
          <p:cNvSpPr/>
          <p:nvPr/>
        </p:nvSpPr>
        <p:spPr>
          <a:xfrm>
            <a:off x="10936067" y="10769600"/>
            <a:ext cx="2527616"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$50/month</a:t>
            </a:r>
            <a:endParaRPr lang="en-US" sz="4800" dirty="0"/>
          </a:p>
        </p:txBody>
      </p:sp>
      <p:sp>
        <p:nvSpPr>
          <p:cNvPr id="25" name="Shape 11"/>
          <p:cNvSpPr/>
          <p:nvPr/>
        </p:nvSpPr>
        <p:spPr>
          <a:xfrm>
            <a:off x="16181822" y="3632200"/>
            <a:ext cx="6439705" cy="8356595"/>
          </a:xfrm>
          <a:prstGeom prst="rect">
            <a:avLst/>
          </a:prstGeom>
          <a:noFill/>
          <a:ln w="50800">
            <a:solidFill>
              <a:srgbClr val="272727"/>
            </a:solidFill>
            <a:prstDash val="solid"/>
          </a:ln>
        </p:spPr>
      </p:sp>
      <p:pic>
        <p:nvPicPr>
          <p:cNvPr id="2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8643642" y="4089400"/>
            <a:ext cx="1516066" cy="1625600"/>
          </a:xfrm>
          <a:prstGeom prst="rect">
            <a:avLst/>
          </a:prstGeom>
        </p:spPr>
      </p:pic>
      <p:sp>
        <p:nvSpPr>
          <p:cNvPr id="27" name="Text 12"/>
          <p:cNvSpPr/>
          <p:nvPr/>
        </p:nvSpPr>
        <p:spPr>
          <a:xfrm>
            <a:off x="18201375" y="6019800"/>
            <a:ext cx="2400600" cy="965200"/>
          </a:xfrm>
          <a:prstGeom prst="rect">
            <a:avLst/>
          </a:prstGeom>
          <a:noFill/>
          <a:ln/>
        </p:spPr>
        <p:txBody>
          <a:bodyPr wrap="square" lIns="0" tIns="0" rIns="0" bIns="0" rtlCol="0" anchor="t"/>
          <a:lstStyle/>
          <a:p>
            <a:pPr algn="ctr" indent="0" marL="0">
              <a:buNone/>
            </a:pPr>
            <a:r>
              <a:rPr lang="en-US" sz="4800" dirty="0">
                <a:solidFill>
                  <a:srgbClr val="286063">
                    <a:alpha val="100000"/>
                  </a:srgbClr>
                </a:solidFill>
                <a:latin typeface="Caveat Brush Regular" pitchFamily="34" charset="0"/>
                <a:ea typeface="Caveat Brush Regular" pitchFamily="34" charset="-122"/>
                <a:cs typeface="Caveat Brush Regular" pitchFamily="34" charset="-120"/>
              </a:rPr>
              <a:t>Legendary</a:t>
            </a:r>
            <a:endParaRPr lang="en-US" sz="4800" dirty="0"/>
          </a:p>
        </p:txBody>
      </p:sp>
      <p:sp>
        <p:nvSpPr>
          <p:cNvPr id="28" name="Text 13"/>
          <p:cNvSpPr/>
          <p:nvPr/>
        </p:nvSpPr>
        <p:spPr>
          <a:xfrm>
            <a:off x="16639080" y="70866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a:t>
            </a:r>
            <a:endParaRPr lang="en-US" sz="3200" dirty="0"/>
          </a:p>
        </p:txBody>
      </p:sp>
      <p:sp>
        <p:nvSpPr>
          <p:cNvPr id="29" name="Text 14"/>
          <p:cNvSpPr/>
          <p:nvPr/>
        </p:nvSpPr>
        <p:spPr>
          <a:xfrm>
            <a:off x="18029903" y="10769600"/>
            <a:ext cx="2743543"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270500"/>
            <a:ext cx="24387048" cy="844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812408"/>
            <a:ext cx="24387048" cy="79035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 y="8322630"/>
            <a:ext cx="24385791" cy="539337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6813" y="9979509"/>
            <a:ext cx="15543822" cy="354447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7" y="8380822"/>
            <a:ext cx="24385791" cy="533517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0"/>
            <a:ext cx="7709864" cy="4267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stretch>
            <a:fillRect/>
          </a:stretch>
        </p:blipFill>
        <p:spPr>
          <a:xfrm>
            <a:off x="381048" y="2146300"/>
            <a:ext cx="23637654" cy="9436100"/>
          </a:xfrm>
          <a:prstGeom prst="rect">
            <a:avLst/>
          </a:prstGeom>
        </p:spPr>
      </p:pic>
      <p:sp>
        <p:nvSpPr>
          <p:cNvPr id="11" name="Shape 1"/>
          <p:cNvSpPr/>
          <p:nvPr/>
        </p:nvSpPr>
        <p:spPr>
          <a:xfrm>
            <a:off x="381048" y="3556000"/>
            <a:ext cx="5347368" cy="7683500"/>
          </a:xfrm>
          <a:prstGeom prst="rect">
            <a:avLst/>
          </a:prstGeom>
          <a:noFill/>
          <a:ln w="50800">
            <a:solidFill>
              <a:srgbClr val="0E0E0E"/>
            </a:solidFill>
            <a:prstDash val="solid"/>
          </a:ln>
        </p:spPr>
      </p:sp>
      <p:sp>
        <p:nvSpPr>
          <p:cNvPr id="12" name="Shape 2"/>
          <p:cNvSpPr/>
          <p:nvPr/>
        </p:nvSpPr>
        <p:spPr>
          <a:xfrm>
            <a:off x="685886" y="4965700"/>
            <a:ext cx="4737692" cy="5969000"/>
          </a:xfrm>
          <a:prstGeom prst="rect">
            <a:avLst/>
          </a:prstGeom>
          <a:noFill/>
          <a:ln/>
        </p:spPr>
      </p:sp>
      <p:sp>
        <p:nvSpPr>
          <p:cNvPr id="13" name="Shape 3"/>
          <p:cNvSpPr/>
          <p:nvPr/>
        </p:nvSpPr>
        <p:spPr>
          <a:xfrm>
            <a:off x="685886" y="4965700"/>
            <a:ext cx="4737692" cy="1765300"/>
          </a:xfrm>
          <a:prstGeom prst="rect">
            <a:avLst/>
          </a:prstGeom>
          <a:noFill/>
          <a:ln/>
        </p:spPr>
      </p:sp>
      <p:sp>
        <p:nvSpPr>
          <p:cNvPr id="14" name="Shape 4"/>
          <p:cNvSpPr/>
          <p:nvPr/>
        </p:nvSpPr>
        <p:spPr>
          <a:xfrm>
            <a:off x="685886" y="4965700"/>
            <a:ext cx="4737692" cy="1765300"/>
          </a:xfrm>
          <a:prstGeom prst="rect">
            <a:avLst/>
          </a:prstGeom>
          <a:noFill/>
          <a:ln/>
        </p:spPr>
      </p:sp>
      <p:sp>
        <p:nvSpPr>
          <p:cNvPr id="15" name="Text 5"/>
          <p:cNvSpPr/>
          <p:nvPr/>
        </p:nvSpPr>
        <p:spPr>
          <a:xfrm>
            <a:off x="609676" y="49657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Eclipse</a:t>
            </a:r>
            <a:endParaRPr lang="en-US" sz="3600" dirty="0"/>
          </a:p>
        </p:txBody>
      </p:sp>
      <p:sp>
        <p:nvSpPr>
          <p:cNvPr id="16" name="Text 6"/>
          <p:cNvSpPr/>
          <p:nvPr/>
        </p:nvSpPr>
        <p:spPr>
          <a:xfrm>
            <a:off x="618144"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17" name="Image 8" descr=" ">    </p:cNvPr>
          <p:cNvPicPr>
            <a:picLocks noChangeAspect="1"/>
          </p:cNvPicPr>
          <p:nvPr/>
        </p:nvPicPr>
        <p:blipFill>
          <a:blip r:embed="rId15"/>
          <a:stretch>
            <a:fillRect/>
          </a:stretch>
        </p:blipFill>
        <p:spPr>
          <a:xfrm>
            <a:off x="2241830" y="7137400"/>
            <a:ext cx="1625803" cy="1625600"/>
          </a:xfrm>
          <a:prstGeom prst="rect">
            <a:avLst/>
          </a:prstGeom>
        </p:spPr>
      </p:pic>
      <p:pic>
        <p:nvPicPr>
          <p:cNvPr id="18"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326518" y="7222083"/>
            <a:ext cx="1456422" cy="1456246"/>
          </a:xfrm>
          <a:prstGeom prst="rect">
            <a:avLst/>
          </a:prstGeom>
        </p:spPr>
      </p:pic>
      <p:sp>
        <p:nvSpPr>
          <p:cNvPr id="19" name="Shape 7"/>
          <p:cNvSpPr/>
          <p:nvPr/>
        </p:nvSpPr>
        <p:spPr>
          <a:xfrm>
            <a:off x="685886" y="9169400"/>
            <a:ext cx="4737692" cy="1765300"/>
          </a:xfrm>
          <a:prstGeom prst="rect">
            <a:avLst/>
          </a:prstGeom>
          <a:noFill/>
          <a:ln/>
        </p:spPr>
      </p:sp>
      <p:sp>
        <p:nvSpPr>
          <p:cNvPr id="20" name="Shape 8"/>
          <p:cNvSpPr/>
          <p:nvPr/>
        </p:nvSpPr>
        <p:spPr>
          <a:xfrm>
            <a:off x="685886" y="9169400"/>
            <a:ext cx="4737692" cy="1765300"/>
          </a:xfrm>
          <a:prstGeom prst="rect">
            <a:avLst/>
          </a:prstGeom>
          <a:noFill/>
          <a:ln/>
        </p:spPr>
      </p:sp>
      <p:sp>
        <p:nvSpPr>
          <p:cNvPr id="21" name="Text 9"/>
          <p:cNvSpPr/>
          <p:nvPr/>
        </p:nvSpPr>
        <p:spPr>
          <a:xfrm>
            <a:off x="609676" y="91694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Quest</a:t>
            </a:r>
            <a:endParaRPr lang="en-US" sz="3600" dirty="0"/>
          </a:p>
        </p:txBody>
      </p:sp>
      <p:sp>
        <p:nvSpPr>
          <p:cNvPr id="22" name="Text 10"/>
          <p:cNvSpPr/>
          <p:nvPr/>
        </p:nvSpPr>
        <p:spPr>
          <a:xfrm>
            <a:off x="618144" y="99441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23" name="Shape 11"/>
          <p:cNvSpPr/>
          <p:nvPr/>
        </p:nvSpPr>
        <p:spPr>
          <a:xfrm>
            <a:off x="6477810" y="3556000"/>
            <a:ext cx="5347368" cy="7683500"/>
          </a:xfrm>
          <a:prstGeom prst="rect">
            <a:avLst/>
          </a:prstGeom>
          <a:noFill/>
          <a:ln w="50800">
            <a:solidFill>
              <a:srgbClr val="0E0E0E"/>
            </a:solidFill>
            <a:prstDash val="solid"/>
          </a:ln>
        </p:spPr>
      </p:sp>
      <p:sp>
        <p:nvSpPr>
          <p:cNvPr id="24" name="Shape 12"/>
          <p:cNvSpPr/>
          <p:nvPr/>
        </p:nvSpPr>
        <p:spPr>
          <a:xfrm>
            <a:off x="6782648" y="4965700"/>
            <a:ext cx="4737692" cy="5969000"/>
          </a:xfrm>
          <a:prstGeom prst="rect">
            <a:avLst/>
          </a:prstGeom>
          <a:noFill/>
          <a:ln/>
        </p:spPr>
      </p:sp>
      <p:sp>
        <p:nvSpPr>
          <p:cNvPr id="25" name="Shape 13"/>
          <p:cNvSpPr/>
          <p:nvPr/>
        </p:nvSpPr>
        <p:spPr>
          <a:xfrm>
            <a:off x="6782648" y="4965700"/>
            <a:ext cx="4737692" cy="1765300"/>
          </a:xfrm>
          <a:prstGeom prst="rect">
            <a:avLst/>
          </a:prstGeom>
          <a:noFill/>
          <a:ln/>
        </p:spPr>
      </p:sp>
      <p:sp>
        <p:nvSpPr>
          <p:cNvPr id="26" name="Shape 14"/>
          <p:cNvSpPr/>
          <p:nvPr/>
        </p:nvSpPr>
        <p:spPr>
          <a:xfrm>
            <a:off x="6782648" y="4965700"/>
            <a:ext cx="4737692" cy="1765300"/>
          </a:xfrm>
          <a:prstGeom prst="rect">
            <a:avLst/>
          </a:prstGeom>
          <a:noFill/>
          <a:ln/>
        </p:spPr>
      </p:sp>
      <p:sp>
        <p:nvSpPr>
          <p:cNvPr id="27" name="Text 15"/>
          <p:cNvSpPr/>
          <p:nvPr/>
        </p:nvSpPr>
        <p:spPr>
          <a:xfrm>
            <a:off x="6706438" y="49657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Eclipse</a:t>
            </a:r>
            <a:endParaRPr lang="en-US" sz="3600" dirty="0"/>
          </a:p>
        </p:txBody>
      </p:sp>
      <p:sp>
        <p:nvSpPr>
          <p:cNvPr id="28" name="Text 16"/>
          <p:cNvSpPr/>
          <p:nvPr/>
        </p:nvSpPr>
        <p:spPr>
          <a:xfrm>
            <a:off x="6714906"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29" name="Image 10" descr=" ">    </p:cNvPr>
          <p:cNvPicPr>
            <a:picLocks noChangeAspect="1"/>
          </p:cNvPicPr>
          <p:nvPr/>
        </p:nvPicPr>
        <p:blipFill>
          <a:blip r:embed="rId18"/>
          <a:stretch>
            <a:fillRect/>
          </a:stretch>
        </p:blipFill>
        <p:spPr>
          <a:xfrm>
            <a:off x="8338592" y="7137400"/>
            <a:ext cx="1625803" cy="1625600"/>
          </a:xfrm>
          <a:prstGeom prst="rect">
            <a:avLst/>
          </a:prstGeom>
        </p:spPr>
      </p:pic>
      <p:pic>
        <p:nvPicPr>
          <p:cNvPr id="30"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541818" y="7340600"/>
            <a:ext cx="1192256" cy="1190414"/>
          </a:xfrm>
          <a:prstGeom prst="rect">
            <a:avLst/>
          </a:prstGeom>
        </p:spPr>
      </p:pic>
      <p:sp>
        <p:nvSpPr>
          <p:cNvPr id="31" name="Shape 17"/>
          <p:cNvSpPr/>
          <p:nvPr/>
        </p:nvSpPr>
        <p:spPr>
          <a:xfrm>
            <a:off x="6782648" y="9169400"/>
            <a:ext cx="4737692" cy="1765300"/>
          </a:xfrm>
          <a:prstGeom prst="rect">
            <a:avLst/>
          </a:prstGeom>
          <a:noFill/>
          <a:ln/>
        </p:spPr>
      </p:sp>
      <p:sp>
        <p:nvSpPr>
          <p:cNvPr id="32" name="Shape 18"/>
          <p:cNvSpPr/>
          <p:nvPr/>
        </p:nvSpPr>
        <p:spPr>
          <a:xfrm>
            <a:off x="6782648" y="9169400"/>
            <a:ext cx="4737692" cy="1765300"/>
          </a:xfrm>
          <a:prstGeom prst="rect">
            <a:avLst/>
          </a:prstGeom>
          <a:noFill/>
          <a:ln/>
        </p:spPr>
      </p:sp>
      <p:sp>
        <p:nvSpPr>
          <p:cNvPr id="33" name="Text 19"/>
          <p:cNvSpPr/>
          <p:nvPr/>
        </p:nvSpPr>
        <p:spPr>
          <a:xfrm>
            <a:off x="6706438" y="91694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Quest</a:t>
            </a:r>
            <a:endParaRPr lang="en-US" sz="3600" dirty="0"/>
          </a:p>
        </p:txBody>
      </p:sp>
      <p:sp>
        <p:nvSpPr>
          <p:cNvPr id="34" name="Text 20"/>
          <p:cNvSpPr/>
          <p:nvPr/>
        </p:nvSpPr>
        <p:spPr>
          <a:xfrm>
            <a:off x="6714906" y="99441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35" name="Shape 21"/>
          <p:cNvSpPr/>
          <p:nvPr/>
        </p:nvSpPr>
        <p:spPr>
          <a:xfrm>
            <a:off x="12574572" y="3556000"/>
            <a:ext cx="5347368" cy="7683500"/>
          </a:xfrm>
          <a:prstGeom prst="rect">
            <a:avLst/>
          </a:prstGeom>
          <a:noFill/>
          <a:ln w="50800">
            <a:solidFill>
              <a:srgbClr val="0E0E0E"/>
            </a:solidFill>
            <a:prstDash val="solid"/>
          </a:ln>
        </p:spPr>
      </p:sp>
      <p:sp>
        <p:nvSpPr>
          <p:cNvPr id="36" name="Shape 22"/>
          <p:cNvSpPr/>
          <p:nvPr/>
        </p:nvSpPr>
        <p:spPr>
          <a:xfrm>
            <a:off x="12879410" y="4965700"/>
            <a:ext cx="4737692" cy="5969000"/>
          </a:xfrm>
          <a:prstGeom prst="rect">
            <a:avLst/>
          </a:prstGeom>
          <a:noFill/>
          <a:ln/>
        </p:spPr>
      </p:sp>
      <p:sp>
        <p:nvSpPr>
          <p:cNvPr id="37" name="Shape 23"/>
          <p:cNvSpPr/>
          <p:nvPr/>
        </p:nvSpPr>
        <p:spPr>
          <a:xfrm>
            <a:off x="12879410" y="4965700"/>
            <a:ext cx="4737692" cy="1765300"/>
          </a:xfrm>
          <a:prstGeom prst="rect">
            <a:avLst/>
          </a:prstGeom>
          <a:noFill/>
          <a:ln/>
        </p:spPr>
      </p:sp>
      <p:sp>
        <p:nvSpPr>
          <p:cNvPr id="38" name="Shape 24"/>
          <p:cNvSpPr/>
          <p:nvPr/>
        </p:nvSpPr>
        <p:spPr>
          <a:xfrm>
            <a:off x="12879410" y="4965700"/>
            <a:ext cx="4737692" cy="1765300"/>
          </a:xfrm>
          <a:prstGeom prst="rect">
            <a:avLst/>
          </a:prstGeom>
          <a:noFill/>
          <a:ln/>
        </p:spPr>
      </p:sp>
      <p:sp>
        <p:nvSpPr>
          <p:cNvPr id="39" name="Text 25"/>
          <p:cNvSpPr/>
          <p:nvPr/>
        </p:nvSpPr>
        <p:spPr>
          <a:xfrm>
            <a:off x="12803200" y="49657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Eclipse</a:t>
            </a:r>
            <a:endParaRPr lang="en-US" sz="3600" dirty="0"/>
          </a:p>
        </p:txBody>
      </p:sp>
      <p:sp>
        <p:nvSpPr>
          <p:cNvPr id="40" name="Text 26"/>
          <p:cNvSpPr/>
          <p:nvPr/>
        </p:nvSpPr>
        <p:spPr>
          <a:xfrm>
            <a:off x="12811668"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41" name="Image 12" descr=" ">    </p:cNvPr>
          <p:cNvPicPr>
            <a:picLocks noChangeAspect="1"/>
          </p:cNvPicPr>
          <p:nvPr/>
        </p:nvPicPr>
        <p:blipFill>
          <a:blip r:embed="rId21"/>
          <a:stretch>
            <a:fillRect/>
          </a:stretch>
        </p:blipFill>
        <p:spPr>
          <a:xfrm>
            <a:off x="14435354" y="7137400"/>
            <a:ext cx="1625803" cy="1625600"/>
          </a:xfrm>
          <a:prstGeom prst="rect">
            <a:avLst/>
          </a:prstGeom>
        </p:spPr>
      </p:pic>
      <p:pic>
        <p:nvPicPr>
          <p:cNvPr id="42"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4536942" y="7142162"/>
            <a:ext cx="1519452" cy="1519262"/>
          </a:xfrm>
          <a:prstGeom prst="rect">
            <a:avLst/>
          </a:prstGeom>
        </p:spPr>
      </p:pic>
      <p:sp>
        <p:nvSpPr>
          <p:cNvPr id="43" name="Shape 27"/>
          <p:cNvSpPr/>
          <p:nvPr/>
        </p:nvSpPr>
        <p:spPr>
          <a:xfrm>
            <a:off x="12879410" y="9169400"/>
            <a:ext cx="4737692" cy="1765300"/>
          </a:xfrm>
          <a:prstGeom prst="rect">
            <a:avLst/>
          </a:prstGeom>
          <a:noFill/>
          <a:ln/>
        </p:spPr>
      </p:sp>
      <p:sp>
        <p:nvSpPr>
          <p:cNvPr id="44" name="Shape 28"/>
          <p:cNvSpPr/>
          <p:nvPr/>
        </p:nvSpPr>
        <p:spPr>
          <a:xfrm>
            <a:off x="12879410" y="9169400"/>
            <a:ext cx="4737692" cy="1765300"/>
          </a:xfrm>
          <a:prstGeom prst="rect">
            <a:avLst/>
          </a:prstGeom>
          <a:noFill/>
          <a:ln/>
        </p:spPr>
      </p:sp>
      <p:sp>
        <p:nvSpPr>
          <p:cNvPr id="45" name="Text 29"/>
          <p:cNvSpPr/>
          <p:nvPr/>
        </p:nvSpPr>
        <p:spPr>
          <a:xfrm>
            <a:off x="12803200" y="91694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Quest</a:t>
            </a:r>
            <a:endParaRPr lang="en-US" sz="3600" dirty="0"/>
          </a:p>
        </p:txBody>
      </p:sp>
      <p:sp>
        <p:nvSpPr>
          <p:cNvPr id="46" name="Text 30"/>
          <p:cNvSpPr/>
          <p:nvPr/>
        </p:nvSpPr>
        <p:spPr>
          <a:xfrm>
            <a:off x="12811668" y="99441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47" name="Shape 31"/>
          <p:cNvSpPr/>
          <p:nvPr/>
        </p:nvSpPr>
        <p:spPr>
          <a:xfrm>
            <a:off x="18671334" y="3556000"/>
            <a:ext cx="5347368" cy="7683500"/>
          </a:xfrm>
          <a:prstGeom prst="rect">
            <a:avLst/>
          </a:prstGeom>
          <a:noFill/>
          <a:ln w="50800">
            <a:solidFill>
              <a:srgbClr val="0E0E0E"/>
            </a:solidFill>
            <a:prstDash val="solid"/>
          </a:ln>
        </p:spPr>
      </p:sp>
      <p:sp>
        <p:nvSpPr>
          <p:cNvPr id="48" name="Shape 32"/>
          <p:cNvSpPr/>
          <p:nvPr/>
        </p:nvSpPr>
        <p:spPr>
          <a:xfrm>
            <a:off x="18976172" y="4965700"/>
            <a:ext cx="4737692" cy="5969000"/>
          </a:xfrm>
          <a:prstGeom prst="rect">
            <a:avLst/>
          </a:prstGeom>
          <a:noFill/>
          <a:ln/>
        </p:spPr>
      </p:sp>
      <p:sp>
        <p:nvSpPr>
          <p:cNvPr id="49" name="Shape 33"/>
          <p:cNvSpPr/>
          <p:nvPr/>
        </p:nvSpPr>
        <p:spPr>
          <a:xfrm>
            <a:off x="18976172" y="4965700"/>
            <a:ext cx="4737692" cy="1765300"/>
          </a:xfrm>
          <a:prstGeom prst="rect">
            <a:avLst/>
          </a:prstGeom>
          <a:noFill/>
          <a:ln/>
        </p:spPr>
      </p:sp>
      <p:sp>
        <p:nvSpPr>
          <p:cNvPr id="50" name="Shape 34"/>
          <p:cNvSpPr/>
          <p:nvPr/>
        </p:nvSpPr>
        <p:spPr>
          <a:xfrm>
            <a:off x="18976172" y="4965700"/>
            <a:ext cx="4737692" cy="1765300"/>
          </a:xfrm>
          <a:prstGeom prst="rect">
            <a:avLst/>
          </a:prstGeom>
          <a:noFill/>
          <a:ln/>
        </p:spPr>
      </p:sp>
      <p:sp>
        <p:nvSpPr>
          <p:cNvPr id="51" name="Text 35"/>
          <p:cNvSpPr/>
          <p:nvPr/>
        </p:nvSpPr>
        <p:spPr>
          <a:xfrm>
            <a:off x="18899962" y="49657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Eclipse</a:t>
            </a:r>
            <a:endParaRPr lang="en-US" sz="3600" dirty="0"/>
          </a:p>
        </p:txBody>
      </p:sp>
      <p:sp>
        <p:nvSpPr>
          <p:cNvPr id="52" name="Text 36"/>
          <p:cNvSpPr/>
          <p:nvPr/>
        </p:nvSpPr>
        <p:spPr>
          <a:xfrm>
            <a:off x="18908430"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53" name="Image 14" descr=" ">    </p:cNvPr>
          <p:cNvPicPr>
            <a:picLocks noChangeAspect="1"/>
          </p:cNvPicPr>
          <p:nvPr/>
        </p:nvPicPr>
        <p:blipFill>
          <a:blip r:embed="rId24"/>
          <a:stretch>
            <a:fillRect/>
          </a:stretch>
        </p:blipFill>
        <p:spPr>
          <a:xfrm>
            <a:off x="20532116" y="7137400"/>
            <a:ext cx="1625803" cy="1625600"/>
          </a:xfrm>
          <a:prstGeom prst="rect">
            <a:avLst/>
          </a:prstGeom>
        </p:spPr>
      </p:pic>
      <p:pic>
        <p:nvPicPr>
          <p:cNvPr id="54"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20599860" y="7137400"/>
            <a:ext cx="1490319" cy="1625600"/>
          </a:xfrm>
          <a:prstGeom prst="rect">
            <a:avLst/>
          </a:prstGeom>
        </p:spPr>
      </p:pic>
      <p:sp>
        <p:nvSpPr>
          <p:cNvPr id="55" name="Shape 37"/>
          <p:cNvSpPr/>
          <p:nvPr/>
        </p:nvSpPr>
        <p:spPr>
          <a:xfrm>
            <a:off x="18976172" y="9169400"/>
            <a:ext cx="4737692" cy="1765300"/>
          </a:xfrm>
          <a:prstGeom prst="rect">
            <a:avLst/>
          </a:prstGeom>
          <a:noFill/>
          <a:ln/>
        </p:spPr>
      </p:sp>
      <p:sp>
        <p:nvSpPr>
          <p:cNvPr id="56" name="Shape 38"/>
          <p:cNvSpPr/>
          <p:nvPr/>
        </p:nvSpPr>
        <p:spPr>
          <a:xfrm>
            <a:off x="18976172" y="9169400"/>
            <a:ext cx="4737692" cy="1765300"/>
          </a:xfrm>
          <a:prstGeom prst="rect">
            <a:avLst/>
          </a:prstGeom>
          <a:noFill/>
          <a:ln/>
        </p:spPr>
      </p:sp>
      <p:sp>
        <p:nvSpPr>
          <p:cNvPr id="57" name="Text 39"/>
          <p:cNvSpPr/>
          <p:nvPr/>
        </p:nvSpPr>
        <p:spPr>
          <a:xfrm>
            <a:off x="18899962" y="9169400"/>
            <a:ext cx="4890111" cy="7239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Quest</a:t>
            </a:r>
            <a:endParaRPr lang="en-US" sz="3600" dirty="0"/>
          </a:p>
        </p:txBody>
      </p:sp>
      <p:sp>
        <p:nvSpPr>
          <p:cNvPr id="58" name="Text 40"/>
          <p:cNvSpPr/>
          <p:nvPr/>
        </p:nvSpPr>
        <p:spPr>
          <a:xfrm>
            <a:off x="18908430" y="99441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59" name="Shape 41"/>
          <p:cNvSpPr/>
          <p:nvPr/>
        </p:nvSpPr>
        <p:spPr>
          <a:xfrm>
            <a:off x="1994149" y="2146300"/>
            <a:ext cx="2133867" cy="2133600"/>
          </a:xfrm>
          <a:prstGeom prst="roundRect">
            <a:avLst>
              <a:gd name="adj" fmla="val 198429"/>
            </a:avLst>
          </a:prstGeom>
          <a:solidFill>
            <a:srgbClr val="286063">
              <a:alpha val="100000"/>
            </a:srgbClr>
          </a:solidFill>
          <a:ln w="50800">
            <a:solidFill>
              <a:srgbClr val="272727"/>
            </a:solidFill>
            <a:prstDash val="solid"/>
          </a:ln>
        </p:spPr>
      </p:sp>
      <p:sp>
        <p:nvSpPr>
          <p:cNvPr id="60" name="Text 42"/>
          <p:cNvSpPr/>
          <p:nvPr/>
        </p:nvSpPr>
        <p:spPr>
          <a:xfrm>
            <a:off x="2838805" y="2571750"/>
            <a:ext cx="783265" cy="1621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veat Brush Regular" pitchFamily="34" charset="0"/>
                <a:ea typeface="Caveat Brush Regular" pitchFamily="34" charset="-122"/>
                <a:cs typeface="Caveat Brush Regular" pitchFamily="34" charset="-120"/>
              </a:rPr>
              <a:t>S</a:t>
            </a:r>
            <a:endParaRPr lang="en-US" sz="8000" dirty="0"/>
          </a:p>
        </p:txBody>
      </p:sp>
      <p:sp>
        <p:nvSpPr>
          <p:cNvPr id="61" name="Shape 43"/>
          <p:cNvSpPr/>
          <p:nvPr/>
        </p:nvSpPr>
        <p:spPr>
          <a:xfrm>
            <a:off x="8090911" y="2146300"/>
            <a:ext cx="2133867" cy="2133600"/>
          </a:xfrm>
          <a:prstGeom prst="roundRect">
            <a:avLst>
              <a:gd name="adj" fmla="val 198429"/>
            </a:avLst>
          </a:prstGeom>
          <a:solidFill>
            <a:srgbClr val="286063">
              <a:alpha val="100000"/>
            </a:srgbClr>
          </a:solidFill>
          <a:ln w="50800">
            <a:solidFill>
              <a:srgbClr val="272727"/>
            </a:solidFill>
            <a:prstDash val="solid"/>
          </a:ln>
        </p:spPr>
      </p:sp>
      <p:sp>
        <p:nvSpPr>
          <p:cNvPr id="62" name="Text 44"/>
          <p:cNvSpPr/>
          <p:nvPr/>
        </p:nvSpPr>
        <p:spPr>
          <a:xfrm>
            <a:off x="8821253" y="2571750"/>
            <a:ext cx="1011893" cy="1621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veat Brush Regular" pitchFamily="34" charset="0"/>
                <a:ea typeface="Caveat Brush Regular" pitchFamily="34" charset="-122"/>
                <a:cs typeface="Caveat Brush Regular" pitchFamily="34" charset="-120"/>
              </a:rPr>
              <a:t>W</a:t>
            </a:r>
            <a:endParaRPr lang="en-US" sz="8000" dirty="0"/>
          </a:p>
        </p:txBody>
      </p:sp>
      <p:sp>
        <p:nvSpPr>
          <p:cNvPr id="63" name="Shape 45"/>
          <p:cNvSpPr/>
          <p:nvPr/>
        </p:nvSpPr>
        <p:spPr>
          <a:xfrm>
            <a:off x="14187673" y="2146300"/>
            <a:ext cx="2133867" cy="2133600"/>
          </a:xfrm>
          <a:prstGeom prst="roundRect">
            <a:avLst>
              <a:gd name="adj" fmla="val 198429"/>
            </a:avLst>
          </a:prstGeom>
          <a:solidFill>
            <a:srgbClr val="286063">
              <a:alpha val="100000"/>
            </a:srgbClr>
          </a:solidFill>
          <a:ln w="50800">
            <a:solidFill>
              <a:srgbClr val="272727"/>
            </a:solidFill>
            <a:prstDash val="solid"/>
          </a:ln>
        </p:spPr>
      </p:sp>
      <p:sp>
        <p:nvSpPr>
          <p:cNvPr id="64" name="Text 46"/>
          <p:cNvSpPr/>
          <p:nvPr/>
        </p:nvSpPr>
        <p:spPr>
          <a:xfrm>
            <a:off x="15000575" y="2571750"/>
            <a:ext cx="846773" cy="1621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veat Brush Regular" pitchFamily="34" charset="0"/>
                <a:ea typeface="Caveat Brush Regular" pitchFamily="34" charset="-122"/>
                <a:cs typeface="Caveat Brush Regular" pitchFamily="34" charset="-120"/>
              </a:rPr>
              <a:t>O</a:t>
            </a:r>
            <a:endParaRPr lang="en-US" sz="8000" dirty="0"/>
          </a:p>
        </p:txBody>
      </p:sp>
      <p:sp>
        <p:nvSpPr>
          <p:cNvPr id="65" name="Shape 47"/>
          <p:cNvSpPr/>
          <p:nvPr/>
        </p:nvSpPr>
        <p:spPr>
          <a:xfrm>
            <a:off x="20284435" y="2146300"/>
            <a:ext cx="2133867" cy="2133600"/>
          </a:xfrm>
          <a:prstGeom prst="roundRect">
            <a:avLst>
              <a:gd name="adj" fmla="val 198429"/>
            </a:avLst>
          </a:prstGeom>
          <a:solidFill>
            <a:srgbClr val="286063">
              <a:alpha val="100000"/>
            </a:srgbClr>
          </a:solidFill>
          <a:ln w="50800">
            <a:solidFill>
              <a:srgbClr val="272727"/>
            </a:solidFill>
            <a:prstDash val="solid"/>
          </a:ln>
        </p:spPr>
      </p:sp>
      <p:sp>
        <p:nvSpPr>
          <p:cNvPr id="66" name="Text 48"/>
          <p:cNvSpPr/>
          <p:nvPr/>
        </p:nvSpPr>
        <p:spPr>
          <a:xfrm>
            <a:off x="21103688" y="2571750"/>
            <a:ext cx="834071" cy="1621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veat Brush Regular" pitchFamily="34" charset="0"/>
                <a:ea typeface="Caveat Brush Regular" pitchFamily="34" charset="-122"/>
                <a:cs typeface="Caveat Brush Regular"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07854" y="0"/>
            <a:ext cx="18379194" cy="787780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48"/>
            <a:ext cx="24387048" cy="1160435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9594" y="5346700"/>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2295" y="7213600"/>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61100"/>
            <a:ext cx="10682035" cy="7454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286861" y="787400"/>
            <a:ext cx="6084060" cy="12369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85886" y="787400"/>
            <a:ext cx="6084060" cy="12369800"/>
          </a:xfrm>
          <a:prstGeom prst="rect">
            <a:avLst/>
          </a:prstGeom>
        </p:spPr>
      </p:pic>
      <p:sp>
        <p:nvSpPr>
          <p:cNvPr id="13" name="Text 1"/>
          <p:cNvSpPr/>
          <p:nvPr/>
        </p:nvSpPr>
        <p:spPr>
          <a:xfrm>
            <a:off x="7900387" y="1930400"/>
            <a:ext cx="4149185" cy="16213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Caveat Brush Regular" pitchFamily="34" charset="0"/>
                <a:ea typeface="Caveat Brush Regular" pitchFamily="34" charset="-122"/>
                <a:cs typeface="Caveat Brush Regular" pitchFamily="34" charset="-120"/>
              </a:rPr>
              <a:t>Some Data</a:t>
            </a:r>
            <a:endParaRPr lang="en-US" sz="8000" dirty="0"/>
          </a:p>
        </p:txBody>
      </p:sp>
      <p:sp>
        <p:nvSpPr>
          <p:cNvPr id="14" name="Shape 2"/>
          <p:cNvSpPr/>
          <p:nvPr/>
        </p:nvSpPr>
        <p:spPr>
          <a:xfrm>
            <a:off x="7900387" y="5029200"/>
            <a:ext cx="8573572" cy="6896100"/>
          </a:xfrm>
          <a:prstGeom prst="rect">
            <a:avLst/>
          </a:prstGeom>
          <a:noFill/>
          <a:ln/>
        </p:spPr>
      </p:sp>
      <p:sp>
        <p:nvSpPr>
          <p:cNvPr id="15" name="Shape 3"/>
          <p:cNvSpPr/>
          <p:nvPr/>
        </p:nvSpPr>
        <p:spPr>
          <a:xfrm>
            <a:off x="7900387" y="5029200"/>
            <a:ext cx="8573572" cy="1892300"/>
          </a:xfrm>
          <a:prstGeom prst="rect">
            <a:avLst/>
          </a:prstGeom>
          <a:noFill/>
          <a:ln/>
        </p:spPr>
      </p:sp>
      <p:sp>
        <p:nvSpPr>
          <p:cNvPr id="16" name="Shape 4"/>
          <p:cNvSpPr/>
          <p:nvPr/>
        </p:nvSpPr>
        <p:spPr>
          <a:xfrm>
            <a:off x="7900387" y="5029200"/>
            <a:ext cx="3175397" cy="1892300"/>
          </a:xfrm>
          <a:prstGeom prst="rect">
            <a:avLst/>
          </a:prstGeom>
          <a:noFill/>
          <a:ln w="50800">
            <a:solidFill>
              <a:srgbClr val="272727"/>
            </a:solidFill>
            <a:prstDash val="solid"/>
          </a:ln>
        </p:spPr>
      </p:sp>
      <p:sp>
        <p:nvSpPr>
          <p:cNvPr id="17" name="Text 5"/>
          <p:cNvSpPr/>
          <p:nvPr/>
        </p:nvSpPr>
        <p:spPr>
          <a:xfrm>
            <a:off x="8662483" y="5334000"/>
            <a:ext cx="1989915"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70%</a:t>
            </a:r>
            <a:endParaRPr lang="en-US" sz="8000" dirty="0"/>
          </a:p>
        </p:txBody>
      </p:sp>
      <p:sp>
        <p:nvSpPr>
          <p:cNvPr id="18" name="Shape 6"/>
          <p:cNvSpPr/>
          <p:nvPr/>
        </p:nvSpPr>
        <p:spPr>
          <a:xfrm>
            <a:off x="11279010" y="5143500"/>
            <a:ext cx="5194949" cy="1663700"/>
          </a:xfrm>
          <a:prstGeom prst="rect">
            <a:avLst/>
          </a:prstGeom>
          <a:noFill/>
          <a:ln/>
        </p:spPr>
      </p:sp>
      <p:sp>
        <p:nvSpPr>
          <p:cNvPr id="19" name="Text 7"/>
          <p:cNvSpPr/>
          <p:nvPr/>
        </p:nvSpPr>
        <p:spPr>
          <a:xfrm>
            <a:off x="11279010" y="5143500"/>
            <a:ext cx="5347368"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Enchanted Creatures</a:t>
            </a:r>
            <a:endParaRPr lang="en-US" sz="3600" dirty="0"/>
          </a:p>
        </p:txBody>
      </p:sp>
      <p:sp>
        <p:nvSpPr>
          <p:cNvPr id="20" name="Text 8"/>
          <p:cNvSpPr/>
          <p:nvPr/>
        </p:nvSpPr>
        <p:spPr>
          <a:xfrm>
            <a:off x="11279010" y="5816600"/>
            <a:ext cx="5330433"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21" name="Shape 9"/>
          <p:cNvSpPr/>
          <p:nvPr/>
        </p:nvSpPr>
        <p:spPr>
          <a:xfrm>
            <a:off x="7900387" y="7531100"/>
            <a:ext cx="8573572" cy="1892300"/>
          </a:xfrm>
          <a:prstGeom prst="rect">
            <a:avLst/>
          </a:prstGeom>
          <a:noFill/>
          <a:ln/>
        </p:spPr>
      </p:sp>
      <p:sp>
        <p:nvSpPr>
          <p:cNvPr id="22" name="Shape 10"/>
          <p:cNvSpPr/>
          <p:nvPr/>
        </p:nvSpPr>
        <p:spPr>
          <a:xfrm>
            <a:off x="7900387" y="7531100"/>
            <a:ext cx="3277010" cy="1892300"/>
          </a:xfrm>
          <a:prstGeom prst="rect">
            <a:avLst/>
          </a:prstGeom>
          <a:noFill/>
          <a:ln w="50800">
            <a:solidFill>
              <a:srgbClr val="272727"/>
            </a:solidFill>
            <a:prstDash val="solid"/>
          </a:ln>
        </p:spPr>
      </p:sp>
      <p:sp>
        <p:nvSpPr>
          <p:cNvPr id="23" name="Text 11"/>
          <p:cNvSpPr/>
          <p:nvPr/>
        </p:nvSpPr>
        <p:spPr>
          <a:xfrm>
            <a:off x="8662483" y="7835900"/>
            <a:ext cx="2091528"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60%</a:t>
            </a:r>
            <a:endParaRPr lang="en-US" sz="8000" dirty="0"/>
          </a:p>
        </p:txBody>
      </p:sp>
      <p:sp>
        <p:nvSpPr>
          <p:cNvPr id="24" name="Shape 12"/>
          <p:cNvSpPr/>
          <p:nvPr/>
        </p:nvSpPr>
        <p:spPr>
          <a:xfrm>
            <a:off x="11380622" y="7645400"/>
            <a:ext cx="5093337" cy="1663700"/>
          </a:xfrm>
          <a:prstGeom prst="rect">
            <a:avLst/>
          </a:prstGeom>
          <a:noFill/>
          <a:ln/>
        </p:spPr>
      </p:sp>
      <p:sp>
        <p:nvSpPr>
          <p:cNvPr id="25" name="Text 13"/>
          <p:cNvSpPr/>
          <p:nvPr/>
        </p:nvSpPr>
        <p:spPr>
          <a:xfrm>
            <a:off x="11380622" y="7645400"/>
            <a:ext cx="5245756"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Magic-Wielding Individuals</a:t>
            </a:r>
            <a:endParaRPr lang="en-US" sz="3600" dirty="0"/>
          </a:p>
        </p:txBody>
      </p:sp>
      <p:sp>
        <p:nvSpPr>
          <p:cNvPr id="26" name="Text 14"/>
          <p:cNvSpPr/>
          <p:nvPr/>
        </p:nvSpPr>
        <p:spPr>
          <a:xfrm>
            <a:off x="11380622" y="8318500"/>
            <a:ext cx="5228820"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7" name="Shape 15"/>
          <p:cNvSpPr/>
          <p:nvPr/>
        </p:nvSpPr>
        <p:spPr>
          <a:xfrm>
            <a:off x="7900387" y="10033000"/>
            <a:ext cx="8573572" cy="1892300"/>
          </a:xfrm>
          <a:prstGeom prst="rect">
            <a:avLst/>
          </a:prstGeom>
          <a:noFill/>
          <a:ln/>
        </p:spPr>
      </p:sp>
      <p:sp>
        <p:nvSpPr>
          <p:cNvPr id="28" name="Shape 16"/>
          <p:cNvSpPr/>
          <p:nvPr/>
        </p:nvSpPr>
        <p:spPr>
          <a:xfrm>
            <a:off x="7900387" y="10033000"/>
            <a:ext cx="3264308" cy="1892300"/>
          </a:xfrm>
          <a:prstGeom prst="rect">
            <a:avLst/>
          </a:prstGeom>
          <a:noFill/>
          <a:ln w="50800">
            <a:solidFill>
              <a:srgbClr val="272727"/>
            </a:solidFill>
            <a:prstDash val="solid"/>
          </a:ln>
        </p:spPr>
      </p:sp>
      <p:sp>
        <p:nvSpPr>
          <p:cNvPr id="29" name="Text 17"/>
          <p:cNvSpPr/>
          <p:nvPr/>
        </p:nvSpPr>
        <p:spPr>
          <a:xfrm>
            <a:off x="8662483" y="10337800"/>
            <a:ext cx="2078826"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90%</a:t>
            </a:r>
            <a:endParaRPr lang="en-US" sz="8000" dirty="0"/>
          </a:p>
        </p:txBody>
      </p:sp>
      <p:sp>
        <p:nvSpPr>
          <p:cNvPr id="30" name="Shape 18"/>
          <p:cNvSpPr/>
          <p:nvPr/>
        </p:nvSpPr>
        <p:spPr>
          <a:xfrm>
            <a:off x="11367921" y="10147300"/>
            <a:ext cx="5106038" cy="1663700"/>
          </a:xfrm>
          <a:prstGeom prst="rect">
            <a:avLst/>
          </a:prstGeom>
          <a:noFill/>
          <a:ln/>
        </p:spPr>
      </p:sp>
      <p:sp>
        <p:nvSpPr>
          <p:cNvPr id="31" name="Text 19"/>
          <p:cNvSpPr/>
          <p:nvPr/>
        </p:nvSpPr>
        <p:spPr>
          <a:xfrm>
            <a:off x="11367921" y="10147300"/>
            <a:ext cx="5258457"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Spells Cast</a:t>
            </a:r>
            <a:endParaRPr lang="en-US" sz="3600" dirty="0"/>
          </a:p>
        </p:txBody>
      </p:sp>
      <p:sp>
        <p:nvSpPr>
          <p:cNvPr id="32" name="Text 20"/>
          <p:cNvSpPr/>
          <p:nvPr/>
        </p:nvSpPr>
        <p:spPr>
          <a:xfrm>
            <a:off x="11367921" y="10820400"/>
            <a:ext cx="5241522"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4565319" cy="355131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48000"/>
            <a:ext cx="24387048" cy="10668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550400"/>
            <a:ext cx="24387048" cy="2870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985500"/>
            <a:ext cx="24387048" cy="27305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0563634"/>
            <a:ext cx="5875399" cy="314695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8940800"/>
            <a:ext cx="3993567" cy="476981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934642" y="9550400"/>
            <a:ext cx="6452406" cy="41656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508000"/>
            <a:ext cx="8308801" cy="2304145"/>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5270500"/>
            <a:ext cx="3717599" cy="1817650"/>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106613" y="7239000"/>
            <a:ext cx="4280435" cy="2310296"/>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8874559" y="762000"/>
            <a:ext cx="4578823" cy="4579007"/>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Shape 1"/>
          <p:cNvSpPr/>
          <p:nvPr/>
        </p:nvSpPr>
        <p:spPr>
          <a:xfrm>
            <a:off x="4305838" y="3403600"/>
            <a:ext cx="15762670" cy="6464300"/>
          </a:xfrm>
          <a:prstGeom prst="rect">
            <a:avLst/>
          </a:prstGeom>
          <a:noFill/>
          <a:ln/>
        </p:spPr>
      </p:sp>
      <p:sp>
        <p:nvSpPr>
          <p:cNvPr id="17" name="Shape 2"/>
          <p:cNvSpPr/>
          <p:nvPr/>
        </p:nvSpPr>
        <p:spPr>
          <a:xfrm>
            <a:off x="4305838" y="3403600"/>
            <a:ext cx="15762670" cy="5067300"/>
          </a:xfrm>
          <a:prstGeom prst="rect">
            <a:avLst/>
          </a:prstGeom>
          <a:noFill/>
          <a:ln/>
        </p:spPr>
      </p:sp>
      <p:sp>
        <p:nvSpPr>
          <p:cNvPr id="18" name="Text 3"/>
          <p:cNvSpPr/>
          <p:nvPr/>
        </p:nvSpPr>
        <p:spPr>
          <a:xfrm>
            <a:off x="7944843" y="3403600"/>
            <a:ext cx="9500787" cy="48514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Caveat Brush Regular" pitchFamily="34" charset="0"/>
                <a:ea typeface="Caveat Brush Regular" pitchFamily="34" charset="-122"/>
                <a:cs typeface="Caveat Brush Regular" pitchFamily="34" charset="-120"/>
              </a:rPr>
              <a:t>234,567</a:t>
            </a:r>
            <a:endParaRPr lang="en-US" sz="24000" dirty="0"/>
          </a:p>
        </p:txBody>
      </p:sp>
      <p:sp>
        <p:nvSpPr>
          <p:cNvPr id="19" name="Text 4"/>
          <p:cNvSpPr/>
          <p:nvPr/>
        </p:nvSpPr>
        <p:spPr>
          <a:xfrm>
            <a:off x="4170355" y="7442200"/>
            <a:ext cx="16033637" cy="12996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Caveat Brush Regular" pitchFamily="34" charset="0"/>
                <a:ea typeface="Caveat Brush Regular" pitchFamily="34" charset="-122"/>
                <a:cs typeface="Caveat Brush Regular" pitchFamily="34" charset="-120"/>
              </a:rPr>
              <a:t>UNICORN SIGHTINGS</a:t>
            </a:r>
            <a:endParaRPr lang="en-US" sz="6400" dirty="0"/>
          </a:p>
        </p:txBody>
      </p:sp>
      <p:sp>
        <p:nvSpPr>
          <p:cNvPr id="20" name="Text 5"/>
          <p:cNvSpPr/>
          <p:nvPr/>
        </p:nvSpPr>
        <p:spPr>
          <a:xfrm>
            <a:off x="7483352" y="88773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85"/>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3391324" y="2476500"/>
            <a:ext cx="7874984" cy="3454400"/>
          </a:xfrm>
          <a:prstGeom prst="rect">
            <a:avLst/>
          </a:prstGeom>
          <a:noFill/>
          <a:ln/>
        </p:spPr>
      </p:sp>
      <p:sp>
        <p:nvSpPr>
          <p:cNvPr id="14" name="Shape 2"/>
          <p:cNvSpPr/>
          <p:nvPr/>
        </p:nvSpPr>
        <p:spPr>
          <a:xfrm>
            <a:off x="3880335" y="2476500"/>
            <a:ext cx="6896962" cy="2654300"/>
          </a:xfrm>
          <a:prstGeom prst="rect">
            <a:avLst/>
          </a:prstGeom>
          <a:noFill/>
          <a:ln w="50800">
            <a:solidFill>
              <a:srgbClr val="272727"/>
            </a:solidFill>
            <a:prstDash val="solid"/>
          </a:ln>
        </p:spPr>
      </p:sp>
      <p:sp>
        <p:nvSpPr>
          <p:cNvPr id="15" name="Text 3"/>
          <p:cNvSpPr/>
          <p:nvPr/>
        </p:nvSpPr>
        <p:spPr>
          <a:xfrm>
            <a:off x="4100496" y="2781300"/>
            <a:ext cx="5914706" cy="25865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233 Coins</a:t>
            </a:r>
            <a:endParaRPr lang="en-US" sz="12800" dirty="0"/>
          </a:p>
        </p:txBody>
      </p:sp>
      <p:sp>
        <p:nvSpPr>
          <p:cNvPr id="16" name="Shape 4"/>
          <p:cNvSpPr/>
          <p:nvPr/>
        </p:nvSpPr>
        <p:spPr>
          <a:xfrm>
            <a:off x="3391324" y="5435600"/>
            <a:ext cx="7874984" cy="495300"/>
          </a:xfrm>
          <a:prstGeom prst="rect">
            <a:avLst/>
          </a:prstGeom>
          <a:noFill/>
          <a:ln/>
        </p:spPr>
      </p:sp>
      <p:sp>
        <p:nvSpPr>
          <p:cNvPr id="17" name="Text 5"/>
          <p:cNvSpPr/>
          <p:nvPr/>
        </p:nvSpPr>
        <p:spPr>
          <a:xfrm>
            <a:off x="3323582" y="54356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8" name="Shape 6"/>
          <p:cNvSpPr/>
          <p:nvPr/>
        </p:nvSpPr>
        <p:spPr>
          <a:xfrm>
            <a:off x="3391324" y="7226300"/>
            <a:ext cx="7874984" cy="3454400"/>
          </a:xfrm>
          <a:prstGeom prst="rect">
            <a:avLst/>
          </a:prstGeom>
          <a:noFill/>
          <a:ln/>
        </p:spPr>
      </p:sp>
      <p:sp>
        <p:nvSpPr>
          <p:cNvPr id="19" name="Shape 7"/>
          <p:cNvSpPr/>
          <p:nvPr/>
        </p:nvSpPr>
        <p:spPr>
          <a:xfrm>
            <a:off x="3600900" y="7226300"/>
            <a:ext cx="7455832" cy="2654300"/>
          </a:xfrm>
          <a:prstGeom prst="rect">
            <a:avLst/>
          </a:prstGeom>
          <a:noFill/>
          <a:ln w="50800">
            <a:solidFill>
              <a:srgbClr val="272727"/>
            </a:solidFill>
            <a:prstDash val="solid"/>
          </a:ln>
        </p:spPr>
      </p:sp>
      <p:sp>
        <p:nvSpPr>
          <p:cNvPr id="20" name="Text 8"/>
          <p:cNvSpPr/>
          <p:nvPr/>
        </p:nvSpPr>
        <p:spPr>
          <a:xfrm>
            <a:off x="3821061" y="7531100"/>
            <a:ext cx="6473576" cy="25865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456 Hours</a:t>
            </a:r>
            <a:endParaRPr lang="en-US" sz="12800" dirty="0"/>
          </a:p>
        </p:txBody>
      </p:sp>
      <p:sp>
        <p:nvSpPr>
          <p:cNvPr id="21" name="Shape 9"/>
          <p:cNvSpPr/>
          <p:nvPr/>
        </p:nvSpPr>
        <p:spPr>
          <a:xfrm>
            <a:off x="3391324" y="10185400"/>
            <a:ext cx="7874984" cy="495300"/>
          </a:xfrm>
          <a:prstGeom prst="rect">
            <a:avLst/>
          </a:prstGeom>
          <a:noFill/>
          <a:ln/>
        </p:spPr>
      </p:sp>
      <p:sp>
        <p:nvSpPr>
          <p:cNvPr id="22" name="Text 10"/>
          <p:cNvSpPr/>
          <p:nvPr/>
        </p:nvSpPr>
        <p:spPr>
          <a:xfrm>
            <a:off x="3323582" y="101854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23" name="Shape 11"/>
          <p:cNvSpPr/>
          <p:nvPr/>
        </p:nvSpPr>
        <p:spPr>
          <a:xfrm>
            <a:off x="13552594" y="2476500"/>
            <a:ext cx="7874984" cy="3454400"/>
          </a:xfrm>
          <a:prstGeom prst="rect">
            <a:avLst/>
          </a:prstGeom>
          <a:noFill/>
          <a:ln/>
        </p:spPr>
      </p:sp>
      <p:sp>
        <p:nvSpPr>
          <p:cNvPr id="24" name="Shape 12"/>
          <p:cNvSpPr/>
          <p:nvPr/>
        </p:nvSpPr>
        <p:spPr>
          <a:xfrm>
            <a:off x="15343518" y="2476500"/>
            <a:ext cx="4293137" cy="2654300"/>
          </a:xfrm>
          <a:prstGeom prst="rect">
            <a:avLst/>
          </a:prstGeom>
          <a:noFill/>
          <a:ln w="50800">
            <a:solidFill>
              <a:srgbClr val="272727"/>
            </a:solidFill>
            <a:prstDash val="solid"/>
          </a:ln>
        </p:spPr>
      </p:sp>
      <p:sp>
        <p:nvSpPr>
          <p:cNvPr id="25" name="Text 13"/>
          <p:cNvSpPr/>
          <p:nvPr/>
        </p:nvSpPr>
        <p:spPr>
          <a:xfrm>
            <a:off x="15563679" y="2781300"/>
            <a:ext cx="3310880" cy="25865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85%</a:t>
            </a:r>
            <a:endParaRPr lang="en-US" sz="12800" dirty="0"/>
          </a:p>
        </p:txBody>
      </p:sp>
      <p:sp>
        <p:nvSpPr>
          <p:cNvPr id="26" name="Shape 14"/>
          <p:cNvSpPr/>
          <p:nvPr/>
        </p:nvSpPr>
        <p:spPr>
          <a:xfrm>
            <a:off x="13552594" y="5435600"/>
            <a:ext cx="7874984" cy="495300"/>
          </a:xfrm>
          <a:prstGeom prst="rect">
            <a:avLst/>
          </a:prstGeom>
          <a:noFill/>
          <a:ln/>
        </p:spPr>
      </p:sp>
      <p:sp>
        <p:nvSpPr>
          <p:cNvPr id="27" name="Text 15"/>
          <p:cNvSpPr/>
          <p:nvPr/>
        </p:nvSpPr>
        <p:spPr>
          <a:xfrm>
            <a:off x="13484852" y="54356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8" name="Shape 16"/>
          <p:cNvSpPr/>
          <p:nvPr/>
        </p:nvSpPr>
        <p:spPr>
          <a:xfrm>
            <a:off x="13552594" y="7226300"/>
            <a:ext cx="7874984" cy="3454400"/>
          </a:xfrm>
          <a:prstGeom prst="rect">
            <a:avLst/>
          </a:prstGeom>
          <a:noFill/>
          <a:ln/>
        </p:spPr>
      </p:sp>
      <p:sp>
        <p:nvSpPr>
          <p:cNvPr id="29" name="Shape 17"/>
          <p:cNvSpPr/>
          <p:nvPr/>
        </p:nvSpPr>
        <p:spPr>
          <a:xfrm>
            <a:off x="14606826" y="7226300"/>
            <a:ext cx="5766521" cy="2654300"/>
          </a:xfrm>
          <a:prstGeom prst="rect">
            <a:avLst/>
          </a:prstGeom>
          <a:noFill/>
          <a:ln w="50800">
            <a:solidFill>
              <a:srgbClr val="272727"/>
            </a:solidFill>
            <a:prstDash val="solid"/>
          </a:ln>
        </p:spPr>
      </p:sp>
      <p:sp>
        <p:nvSpPr>
          <p:cNvPr id="30" name="Text 18"/>
          <p:cNvSpPr/>
          <p:nvPr/>
        </p:nvSpPr>
        <p:spPr>
          <a:xfrm>
            <a:off x="14826986" y="7531100"/>
            <a:ext cx="4784265" cy="25865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535 Km</a:t>
            </a:r>
            <a:endParaRPr lang="en-US" sz="12800" dirty="0"/>
          </a:p>
        </p:txBody>
      </p:sp>
      <p:sp>
        <p:nvSpPr>
          <p:cNvPr id="31" name="Shape 19"/>
          <p:cNvSpPr/>
          <p:nvPr/>
        </p:nvSpPr>
        <p:spPr>
          <a:xfrm>
            <a:off x="13552594" y="10185400"/>
            <a:ext cx="7874984" cy="495300"/>
          </a:xfrm>
          <a:prstGeom prst="rect">
            <a:avLst/>
          </a:prstGeom>
          <a:noFill/>
          <a:ln/>
        </p:spPr>
      </p:sp>
      <p:sp>
        <p:nvSpPr>
          <p:cNvPr id="32" name="Text 20"/>
          <p:cNvSpPr/>
          <p:nvPr/>
        </p:nvSpPr>
        <p:spPr>
          <a:xfrm>
            <a:off x="13484852" y="101854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270500"/>
            <a:ext cx="24387048" cy="844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812408"/>
            <a:ext cx="24387048" cy="79035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 y="8322642"/>
            <a:ext cx="24385791" cy="539335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6813" y="9979496"/>
            <a:ext cx="15543822" cy="3544466"/>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7" y="8380809"/>
            <a:ext cx="24385791" cy="533519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0"/>
            <a:ext cx="7709864" cy="4267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9361070" y="1143000"/>
            <a:ext cx="454293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286063">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286063">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8467" y="3771900"/>
            <a:ext cx="8291591" cy="5511006"/>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512766"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5127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789795"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928309"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66828"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205341"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343854"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55539" y="5483845"/>
            <a:ext cx="8050168" cy="237358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69143" y="6359525"/>
            <a:ext cx="8044031" cy="2268538"/>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055643"/>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98113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5651277"/>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741551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773281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6311826"/>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733232"/>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420644"/>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667575"/>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076877"/>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972449"/>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 ">    </p:cNvPr>
          <p:cNvPicPr>
            <a:picLocks noChangeAspect="1"/>
          </p:cNvPicPr>
          <p:nvPr/>
        </p:nvPicPr>
        <p:blipFill>
          <a:blip r:embed="rId58"/>
          <a:stretch>
            <a:fillRect/>
          </a:stretch>
        </p:blipFill>
        <p:spPr>
          <a:xfrm>
            <a:off x="14403600" y="4191000"/>
            <a:ext cx="5575997" cy="5575300"/>
          </a:xfrm>
          <a:prstGeom prst="rect">
            <a:avLst/>
          </a:prstGeom>
        </p:spPr>
      </p:pic>
      <p:pic>
        <p:nvPicPr>
          <p:cNvPr id="56" name="Image 30" descr=" ">    </p:cNvPr>
          <p:cNvPicPr>
            <a:picLocks noChangeAspect="1"/>
          </p:cNvPicPr>
          <p:nvPr/>
        </p:nvPicPr>
        <p:blipFill>
          <a:blip r:embed="rId59"/>
          <a:stretch>
            <a:fillRect/>
          </a:stretch>
        </p:blipFill>
        <p:spPr>
          <a:xfrm>
            <a:off x="14403600" y="4191000"/>
            <a:ext cx="5575997" cy="5575300"/>
          </a:xfrm>
          <a:prstGeom prst="rect">
            <a:avLst/>
          </a:prstGeom>
        </p:spPr>
      </p:pic>
      <p:sp>
        <p:nvSpPr>
          <p:cNvPr id="57" name="Shape 24"/>
          <p:cNvSpPr/>
          <p:nvPr/>
        </p:nvSpPr>
        <p:spPr>
          <a:xfrm>
            <a:off x="16493011" y="6365379"/>
            <a:ext cx="1409876" cy="1226566"/>
          </a:xfrm>
          <a:prstGeom prst="rect">
            <a:avLst/>
          </a:prstGeom>
          <a:noFill/>
          <a:ln/>
        </p:spPr>
      </p:sp>
      <p:sp>
        <p:nvSpPr>
          <p:cNvPr id="58" name="Text 25"/>
          <p:cNvSpPr/>
          <p:nvPr/>
        </p:nvSpPr>
        <p:spPr>
          <a:xfrm>
            <a:off x="16493011" y="6350000"/>
            <a:ext cx="161310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34.574</a:t>
            </a:r>
            <a:endParaRPr lang="en-US" sz="4800" dirty="0"/>
          </a:p>
        </p:txBody>
      </p:sp>
      <p:sp>
        <p:nvSpPr>
          <p:cNvPr id="59" name="Text 26"/>
          <p:cNvSpPr/>
          <p:nvPr/>
        </p:nvSpPr>
        <p:spPr>
          <a:xfrm>
            <a:off x="16702588" y="711200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60" name="Shape 27"/>
          <p:cNvSpPr/>
          <p:nvPr/>
        </p:nvSpPr>
        <p:spPr>
          <a:xfrm>
            <a:off x="13260457" y="10515600"/>
            <a:ext cx="7874984" cy="1854200"/>
          </a:xfrm>
          <a:prstGeom prst="rect">
            <a:avLst/>
          </a:prstGeom>
          <a:noFill/>
          <a:ln/>
        </p:spPr>
      </p:sp>
      <p:sp>
        <p:nvSpPr>
          <p:cNvPr id="61" name="Shape 28"/>
          <p:cNvSpPr/>
          <p:nvPr/>
        </p:nvSpPr>
        <p:spPr>
          <a:xfrm>
            <a:off x="13260457" y="10515600"/>
            <a:ext cx="7874984" cy="1854200"/>
          </a:xfrm>
          <a:prstGeom prst="rect">
            <a:avLst/>
          </a:prstGeom>
          <a:noFill/>
          <a:ln/>
        </p:spPr>
      </p:sp>
      <p:sp>
        <p:nvSpPr>
          <p:cNvPr id="62" name="Text 29"/>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Treasure Found</a:t>
            </a:r>
            <a:endParaRPr lang="en-US" sz="4800" dirty="0"/>
          </a:p>
        </p:txBody>
      </p:sp>
      <p:sp>
        <p:nvSpPr>
          <p:cNvPr id="63" name="Text 30"/>
          <p:cNvSpPr/>
          <p:nvPr/>
        </p:nvSpPr>
        <p:spPr>
          <a:xfrm>
            <a:off x="13192716" y="113792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4" name="Shape 31"/>
          <p:cNvSpPr/>
          <p:nvPr/>
        </p:nvSpPr>
        <p:spPr>
          <a:xfrm>
            <a:off x="3251606" y="10515600"/>
            <a:ext cx="7874984" cy="1854200"/>
          </a:xfrm>
          <a:prstGeom prst="rect">
            <a:avLst/>
          </a:prstGeom>
          <a:noFill/>
          <a:ln/>
        </p:spPr>
      </p:sp>
      <p:sp>
        <p:nvSpPr>
          <p:cNvPr id="65" name="Shape 32"/>
          <p:cNvSpPr/>
          <p:nvPr/>
        </p:nvSpPr>
        <p:spPr>
          <a:xfrm>
            <a:off x="3251606" y="10515600"/>
            <a:ext cx="7874984" cy="1854200"/>
          </a:xfrm>
          <a:prstGeom prst="rect">
            <a:avLst/>
          </a:prstGeom>
          <a:noFill/>
          <a:ln/>
        </p:spPr>
      </p:sp>
      <p:sp>
        <p:nvSpPr>
          <p:cNvPr id="66" name="Text 33"/>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Spellcasting Progress</a:t>
            </a:r>
            <a:endParaRPr lang="en-US" sz="4800" dirty="0"/>
          </a:p>
        </p:txBody>
      </p:sp>
      <p:sp>
        <p:nvSpPr>
          <p:cNvPr id="67" name="Text 34"/>
          <p:cNvSpPr/>
          <p:nvPr/>
        </p:nvSpPr>
        <p:spPr>
          <a:xfrm>
            <a:off x="3183865" y="113792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07854" y="0"/>
            <a:ext cx="18379194" cy="787782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48"/>
            <a:ext cx="24387048" cy="1160435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9594" y="5346700"/>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2295" y="7213600"/>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61100"/>
            <a:ext cx="10682035" cy="7454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3450981" y="5753100"/>
            <a:ext cx="8738692" cy="1955800"/>
          </a:xfrm>
          <a:prstGeom prst="rect">
            <a:avLst/>
          </a:prstGeom>
          <a:noFill/>
          <a:ln/>
        </p:spPr>
      </p:sp>
      <p:sp>
        <p:nvSpPr>
          <p:cNvPr id="12" name="Shape 2"/>
          <p:cNvSpPr/>
          <p:nvPr/>
        </p:nvSpPr>
        <p:spPr>
          <a:xfrm>
            <a:off x="13450981" y="5753100"/>
            <a:ext cx="8738692" cy="1955800"/>
          </a:xfrm>
          <a:prstGeom prst="rect">
            <a:avLst/>
          </a:prstGeom>
          <a:noFill/>
          <a:ln/>
        </p:spPr>
      </p:sp>
      <p:sp>
        <p:nvSpPr>
          <p:cNvPr id="13" name="Text 3"/>
          <p:cNvSpPr/>
          <p:nvPr/>
        </p:nvSpPr>
        <p:spPr>
          <a:xfrm>
            <a:off x="13450981" y="57531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A web application</a:t>
            </a:r>
            <a:endParaRPr lang="en-US" sz="4800" dirty="0"/>
          </a:p>
        </p:txBody>
      </p:sp>
      <p:sp>
        <p:nvSpPr>
          <p:cNvPr id="14" name="Text 4"/>
          <p:cNvSpPr/>
          <p:nvPr/>
        </p:nvSpPr>
        <p:spPr>
          <a:xfrm>
            <a:off x="13450981" y="67183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4032" y="3251200"/>
            <a:ext cx="13768521" cy="8166100"/>
          </a:xfrm>
          <a:prstGeom prst="rect">
            <a:avLst/>
          </a:prstGeom>
        </p:spPr>
      </p:pic>
      <p:pic>
        <p:nvPicPr>
          <p:cNvPr id="1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84673" y="3594100"/>
            <a:ext cx="9894537" cy="6489700"/>
          </a:xfrm>
          <a:prstGeom prst="rect">
            <a:avLst/>
          </a:prstGeom>
        </p:spPr>
      </p:pic>
      <p:sp>
        <p:nvSpPr>
          <p:cNvPr id="17" name="Text 5"/>
          <p:cNvSpPr/>
          <p:nvPr/>
        </p:nvSpPr>
        <p:spPr>
          <a:xfrm>
            <a:off x="7633654" y="1219200"/>
            <a:ext cx="750240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85"/>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2946768" y="4660900"/>
            <a:ext cx="8738692" cy="2451100"/>
          </a:xfrm>
          <a:prstGeom prst="rect">
            <a:avLst/>
          </a:prstGeom>
          <a:noFill/>
          <a:ln/>
        </p:spPr>
      </p:sp>
      <p:sp>
        <p:nvSpPr>
          <p:cNvPr id="14" name="Shape 2"/>
          <p:cNvSpPr/>
          <p:nvPr/>
        </p:nvSpPr>
        <p:spPr>
          <a:xfrm>
            <a:off x="2946768" y="4660900"/>
            <a:ext cx="8738692" cy="2451100"/>
          </a:xfrm>
          <a:prstGeom prst="rect">
            <a:avLst/>
          </a:prstGeom>
          <a:noFill/>
          <a:ln/>
        </p:spPr>
      </p:sp>
      <p:sp>
        <p:nvSpPr>
          <p:cNvPr id="15" name="Text 3"/>
          <p:cNvSpPr/>
          <p:nvPr/>
        </p:nvSpPr>
        <p:spPr>
          <a:xfrm>
            <a:off x="2946768" y="46609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An mobile app</a:t>
            </a:r>
            <a:endParaRPr lang="en-US" sz="4800" dirty="0"/>
          </a:p>
        </p:txBody>
      </p:sp>
      <p:sp>
        <p:nvSpPr>
          <p:cNvPr id="16" name="Text 4"/>
          <p:cNvSpPr/>
          <p:nvPr/>
        </p:nvSpPr>
        <p:spPr>
          <a:xfrm>
            <a:off x="2946768" y="5626100"/>
            <a:ext cx="887417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7" name="Text 5"/>
          <p:cNvSpPr/>
          <p:nvPr/>
        </p:nvSpPr>
        <p:spPr>
          <a:xfrm>
            <a:off x="2946768" y="76581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8" name="Text 6"/>
          <p:cNvSpPr/>
          <p:nvPr/>
        </p:nvSpPr>
        <p:spPr>
          <a:xfrm>
            <a:off x="2895962" y="1854200"/>
            <a:ext cx="841691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The Future of Fantasy</a:t>
            </a:r>
            <a:endParaRPr lang="en-US" sz="8000" dirty="0"/>
          </a:p>
        </p:txBody>
      </p:sp>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457832" y="1028700"/>
            <a:ext cx="5474384" cy="11849100"/>
          </a:xfrm>
          <a:prstGeom prst="rect">
            <a:avLst/>
          </a:prstGeom>
        </p:spPr>
      </p:pic>
      <p:pic>
        <p:nvPicPr>
          <p:cNvPr id="20"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270500"/>
            <a:ext cx="24387048" cy="844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812408"/>
            <a:ext cx="24387048" cy="79035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 y="8322642"/>
            <a:ext cx="24385791" cy="539335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6813" y="9979496"/>
            <a:ext cx="15543822" cy="3544466"/>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7" y="8380809"/>
            <a:ext cx="24385791" cy="5335191"/>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0"/>
            <a:ext cx="7709864" cy="4267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876410" y="8369300"/>
            <a:ext cx="5715714" cy="2451100"/>
          </a:xfrm>
          <a:prstGeom prst="rect">
            <a:avLst/>
          </a:prstGeom>
          <a:noFill/>
          <a:ln/>
        </p:spPr>
      </p:sp>
      <p:sp>
        <p:nvSpPr>
          <p:cNvPr id="11" name="Shape 2"/>
          <p:cNvSpPr/>
          <p:nvPr/>
        </p:nvSpPr>
        <p:spPr>
          <a:xfrm>
            <a:off x="876410" y="8369300"/>
            <a:ext cx="5715714" cy="2451100"/>
          </a:xfrm>
          <a:prstGeom prst="rect">
            <a:avLst/>
          </a:prstGeom>
          <a:noFill/>
          <a:ln/>
        </p:spPr>
      </p:sp>
      <p:sp>
        <p:nvSpPr>
          <p:cNvPr id="12" name="Text 3"/>
          <p:cNvSpPr/>
          <p:nvPr/>
        </p:nvSpPr>
        <p:spPr>
          <a:xfrm>
            <a:off x="876410" y="8369300"/>
            <a:ext cx="591894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A web application</a:t>
            </a:r>
            <a:endParaRPr lang="en-US" sz="4800" dirty="0"/>
          </a:p>
        </p:txBody>
      </p:sp>
      <p:sp>
        <p:nvSpPr>
          <p:cNvPr id="13" name="Text 4"/>
          <p:cNvSpPr/>
          <p:nvPr/>
        </p:nvSpPr>
        <p:spPr>
          <a:xfrm>
            <a:off x="876410" y="9334500"/>
            <a:ext cx="5851198"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sp>
        <p:nvSpPr>
          <p:cNvPr id="14" name="Text 5"/>
          <p:cNvSpPr/>
          <p:nvPr/>
        </p:nvSpPr>
        <p:spPr>
          <a:xfrm>
            <a:off x="825603" y="1231900"/>
            <a:ext cx="5089103" cy="5469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A Gateway to</a:t>
            </a:r>
            <a:endParaRPr lang="en-US" sz="8000" dirty="0"/>
          </a:p>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a World of </a:t>
            </a:r>
            <a:endParaRPr lang="en-US" sz="8000" dirty="0"/>
          </a:p>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Fantasy and </a:t>
            </a:r>
            <a:endParaRPr lang="en-US" sz="8000" dirty="0"/>
          </a:p>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Wonder</a:t>
            </a:r>
            <a:endParaRPr lang="en-US" sz="8000" dirty="0"/>
          </a:p>
        </p:txBody>
      </p:sp>
      <p:sp>
        <p:nvSpPr>
          <p:cNvPr id="15" name="Text 6"/>
          <p:cNvSpPr/>
          <p:nvPr/>
        </p:nvSpPr>
        <p:spPr>
          <a:xfrm>
            <a:off x="18125165" y="4711700"/>
            <a:ext cx="5381239" cy="668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Uncover hidden treasures and secret treasures</a:t>
            </a:r>
            <a:endParaRPr lang="en-US" sz="3200" dirty="0"/>
          </a:p>
        </p:txBody>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14902" y="749300"/>
            <a:ext cx="8573572" cy="12331700"/>
          </a:xfrm>
          <a:prstGeom prst="rect">
            <a:avLst/>
          </a:prstGeom>
        </p:spPr>
      </p:pic>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361070" y="698500"/>
            <a:ext cx="601631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4565319" cy="355131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48000"/>
            <a:ext cx="24387048" cy="10668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550400"/>
            <a:ext cx="24387048" cy="2870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985500"/>
            <a:ext cx="24387048" cy="27305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0563637"/>
            <a:ext cx="5875399" cy="3146965"/>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8940800"/>
            <a:ext cx="3993567" cy="476981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934642" y="9550400"/>
            <a:ext cx="6452406" cy="41656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508000"/>
            <a:ext cx="8308801" cy="2304150"/>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5270500"/>
            <a:ext cx="3717599" cy="1817653"/>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106613" y="7239000"/>
            <a:ext cx="4280435" cy="2310299"/>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8874559" y="762001"/>
            <a:ext cx="4578823" cy="4579003"/>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Text 1"/>
          <p:cNvSpPr/>
          <p:nvPr/>
        </p:nvSpPr>
        <p:spPr>
          <a:xfrm>
            <a:off x="9831029" y="3619500"/>
            <a:ext cx="5279627"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Welcome</a:t>
            </a:r>
            <a:endParaRPr lang="en-US" sz="12800" dirty="0"/>
          </a:p>
        </p:txBody>
      </p:sp>
      <p:sp>
        <p:nvSpPr>
          <p:cNvPr id="17" name="Text 2"/>
          <p:cNvSpPr/>
          <p:nvPr/>
        </p:nvSpPr>
        <p:spPr>
          <a:xfrm>
            <a:off x="5000192" y="6464300"/>
            <a:ext cx="143993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85"/>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08063" y="3911600"/>
            <a:ext cx="14479810" cy="7861300"/>
          </a:xfrm>
          <a:prstGeom prst="rect">
            <a:avLst/>
          </a:prstGeom>
        </p:spPr>
      </p:pic>
      <p:sp>
        <p:nvSpPr>
          <p:cNvPr id="14" name="Text 1"/>
          <p:cNvSpPr/>
          <p:nvPr/>
        </p:nvSpPr>
        <p:spPr>
          <a:xfrm>
            <a:off x="6192024" y="1250950"/>
            <a:ext cx="9928408"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Fantasy Realm at a Glance</a:t>
            </a:r>
            <a:endParaRPr lang="en-US" sz="8000" dirty="0"/>
          </a:p>
        </p:txBody>
      </p:sp>
      <p:sp>
        <p:nvSpPr>
          <p:cNvPr id="15" name="Shape 2"/>
          <p:cNvSpPr/>
          <p:nvPr/>
        </p:nvSpPr>
        <p:spPr>
          <a:xfrm>
            <a:off x="16118315" y="3689350"/>
            <a:ext cx="6935067" cy="1854200"/>
          </a:xfrm>
          <a:prstGeom prst="rect">
            <a:avLst/>
          </a:prstGeom>
          <a:noFill/>
          <a:ln/>
        </p:spPr>
      </p:sp>
      <p:sp>
        <p:nvSpPr>
          <p:cNvPr id="16" name="Shape 3"/>
          <p:cNvSpPr/>
          <p:nvPr/>
        </p:nvSpPr>
        <p:spPr>
          <a:xfrm>
            <a:off x="16118315" y="3689350"/>
            <a:ext cx="6935067" cy="1854200"/>
          </a:xfrm>
          <a:prstGeom prst="rect">
            <a:avLst/>
          </a:prstGeom>
          <a:noFill/>
          <a:ln/>
        </p:spPr>
      </p:sp>
      <p:sp>
        <p:nvSpPr>
          <p:cNvPr id="17" name="Text 4"/>
          <p:cNvSpPr/>
          <p:nvPr/>
        </p:nvSpPr>
        <p:spPr>
          <a:xfrm>
            <a:off x="16118315" y="368935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The Enchanted Forest</a:t>
            </a:r>
            <a:endParaRPr lang="en-US" sz="4800" dirty="0"/>
          </a:p>
        </p:txBody>
      </p:sp>
      <p:sp>
        <p:nvSpPr>
          <p:cNvPr id="18" name="Text 5"/>
          <p:cNvSpPr/>
          <p:nvPr/>
        </p:nvSpPr>
        <p:spPr>
          <a:xfrm>
            <a:off x="16118315" y="455295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9" name="Shape 6"/>
          <p:cNvSpPr/>
          <p:nvPr/>
        </p:nvSpPr>
        <p:spPr>
          <a:xfrm>
            <a:off x="16118315" y="6610350"/>
            <a:ext cx="6935067" cy="2349500"/>
          </a:xfrm>
          <a:prstGeom prst="rect">
            <a:avLst/>
          </a:prstGeom>
          <a:noFill/>
          <a:ln/>
        </p:spPr>
      </p:sp>
      <p:sp>
        <p:nvSpPr>
          <p:cNvPr id="20" name="Shape 7"/>
          <p:cNvSpPr/>
          <p:nvPr/>
        </p:nvSpPr>
        <p:spPr>
          <a:xfrm>
            <a:off x="16118315" y="6610350"/>
            <a:ext cx="6935067" cy="2349500"/>
          </a:xfrm>
          <a:prstGeom prst="rect">
            <a:avLst/>
          </a:prstGeom>
          <a:noFill/>
          <a:ln/>
        </p:spPr>
      </p:sp>
      <p:sp>
        <p:nvSpPr>
          <p:cNvPr id="21" name="Text 8"/>
          <p:cNvSpPr/>
          <p:nvPr/>
        </p:nvSpPr>
        <p:spPr>
          <a:xfrm>
            <a:off x="16118315" y="661035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The Crystal Caves</a:t>
            </a:r>
            <a:endParaRPr lang="en-US" sz="4800" dirty="0"/>
          </a:p>
        </p:txBody>
      </p:sp>
      <p:sp>
        <p:nvSpPr>
          <p:cNvPr id="22" name="Text 9"/>
          <p:cNvSpPr/>
          <p:nvPr/>
        </p:nvSpPr>
        <p:spPr>
          <a:xfrm>
            <a:off x="16118315" y="7473950"/>
            <a:ext cx="707055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23" name="Shape 10"/>
          <p:cNvSpPr/>
          <p:nvPr/>
        </p:nvSpPr>
        <p:spPr>
          <a:xfrm>
            <a:off x="16118315" y="10020300"/>
            <a:ext cx="6935067" cy="1854200"/>
          </a:xfrm>
          <a:prstGeom prst="rect">
            <a:avLst/>
          </a:prstGeom>
          <a:noFill/>
          <a:ln/>
        </p:spPr>
      </p:sp>
      <p:sp>
        <p:nvSpPr>
          <p:cNvPr id="24" name="Shape 11"/>
          <p:cNvSpPr/>
          <p:nvPr/>
        </p:nvSpPr>
        <p:spPr>
          <a:xfrm>
            <a:off x="16118315" y="10020300"/>
            <a:ext cx="6935067" cy="1854200"/>
          </a:xfrm>
          <a:prstGeom prst="rect">
            <a:avLst/>
          </a:prstGeom>
          <a:noFill/>
          <a:ln/>
        </p:spPr>
      </p:sp>
      <p:sp>
        <p:nvSpPr>
          <p:cNvPr id="25" name="Text 12"/>
          <p:cNvSpPr/>
          <p:nvPr/>
        </p:nvSpPr>
        <p:spPr>
          <a:xfrm>
            <a:off x="16118315" y="100203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The Dragon's Lair</a:t>
            </a:r>
            <a:endParaRPr lang="en-US" sz="4800" dirty="0"/>
          </a:p>
        </p:txBody>
      </p:sp>
      <p:sp>
        <p:nvSpPr>
          <p:cNvPr id="26" name="Text 13"/>
          <p:cNvSpPr/>
          <p:nvPr/>
        </p:nvSpPr>
        <p:spPr>
          <a:xfrm>
            <a:off x="16118315" y="108839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07854" y="0"/>
            <a:ext cx="18379194" cy="787782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48"/>
            <a:ext cx="24387048" cy="1160435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9594" y="5346700"/>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2295" y="7213600"/>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61100"/>
            <a:ext cx="10682035" cy="74549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9894537" y="1536700"/>
            <a:ext cx="374273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Our Team</a:t>
            </a:r>
            <a:endParaRPr lang="en-US" sz="8000" dirty="0"/>
          </a:p>
        </p:txBody>
      </p:sp>
      <p:sp>
        <p:nvSpPr>
          <p:cNvPr id="12" name="Shape 2"/>
          <p:cNvSpPr/>
          <p:nvPr/>
        </p:nvSpPr>
        <p:spPr>
          <a:xfrm>
            <a:off x="2070359" y="3956050"/>
            <a:ext cx="6096762" cy="7708900"/>
          </a:xfrm>
          <a:prstGeom prst="rect">
            <a:avLst/>
          </a:prstGeom>
          <a:noFill/>
          <a:ln/>
        </p:spPr>
      </p:sp>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070359" y="3956050"/>
            <a:ext cx="6096762" cy="6096000"/>
          </a:xfrm>
          <a:prstGeom prst="rect">
            <a:avLst/>
          </a:prstGeom>
        </p:spPr>
      </p:pic>
      <p:sp>
        <p:nvSpPr>
          <p:cNvPr id="14" name="Shape 3"/>
          <p:cNvSpPr/>
          <p:nvPr/>
        </p:nvSpPr>
        <p:spPr>
          <a:xfrm>
            <a:off x="2070359" y="10255250"/>
            <a:ext cx="6096762" cy="1409700"/>
          </a:xfrm>
          <a:prstGeom prst="rect">
            <a:avLst/>
          </a:prstGeom>
          <a:noFill/>
          <a:ln/>
        </p:spPr>
      </p:sp>
      <p:sp>
        <p:nvSpPr>
          <p:cNvPr id="15" name="Shape 4"/>
          <p:cNvSpPr/>
          <p:nvPr/>
        </p:nvSpPr>
        <p:spPr>
          <a:xfrm>
            <a:off x="2070359" y="10255250"/>
            <a:ext cx="6096762" cy="1409700"/>
          </a:xfrm>
          <a:prstGeom prst="rect">
            <a:avLst/>
          </a:prstGeom>
          <a:noFill/>
          <a:ln/>
        </p:spPr>
      </p:sp>
      <p:sp>
        <p:nvSpPr>
          <p:cNvPr id="16" name="Text 5"/>
          <p:cNvSpPr/>
          <p:nvPr/>
        </p:nvSpPr>
        <p:spPr>
          <a:xfrm>
            <a:off x="1968746" y="1025525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Eldruin</a:t>
            </a:r>
            <a:endParaRPr lang="en-US" sz="4800" dirty="0"/>
          </a:p>
        </p:txBody>
      </p:sp>
      <p:sp>
        <p:nvSpPr>
          <p:cNvPr id="17" name="Text 6"/>
          <p:cNvSpPr/>
          <p:nvPr/>
        </p:nvSpPr>
        <p:spPr>
          <a:xfrm>
            <a:off x="2002617" y="1116965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8" name="Shape 7"/>
          <p:cNvSpPr/>
          <p:nvPr/>
        </p:nvSpPr>
        <p:spPr>
          <a:xfrm>
            <a:off x="9145143" y="3956050"/>
            <a:ext cx="6096762" cy="7708900"/>
          </a:xfrm>
          <a:prstGeom prst="rect">
            <a:avLst/>
          </a:prstGeom>
          <a:noFill/>
          <a:ln/>
        </p:spPr>
      </p:sp>
      <p:pic>
        <p:nvPicPr>
          <p:cNvPr id="1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145143" y="3956050"/>
            <a:ext cx="6096762" cy="6096000"/>
          </a:xfrm>
          <a:prstGeom prst="rect">
            <a:avLst/>
          </a:prstGeom>
        </p:spPr>
      </p:pic>
      <p:sp>
        <p:nvSpPr>
          <p:cNvPr id="20" name="Shape 8"/>
          <p:cNvSpPr/>
          <p:nvPr/>
        </p:nvSpPr>
        <p:spPr>
          <a:xfrm>
            <a:off x="9145143" y="10255250"/>
            <a:ext cx="6096762" cy="1409700"/>
          </a:xfrm>
          <a:prstGeom prst="rect">
            <a:avLst/>
          </a:prstGeom>
          <a:noFill/>
          <a:ln/>
        </p:spPr>
      </p:sp>
      <p:sp>
        <p:nvSpPr>
          <p:cNvPr id="21" name="Shape 9"/>
          <p:cNvSpPr/>
          <p:nvPr/>
        </p:nvSpPr>
        <p:spPr>
          <a:xfrm>
            <a:off x="9145143" y="10255250"/>
            <a:ext cx="6096762" cy="1409700"/>
          </a:xfrm>
          <a:prstGeom prst="rect">
            <a:avLst/>
          </a:prstGeom>
          <a:noFill/>
          <a:ln/>
        </p:spPr>
      </p:sp>
      <p:sp>
        <p:nvSpPr>
          <p:cNvPr id="22" name="Text 10"/>
          <p:cNvSpPr/>
          <p:nvPr/>
        </p:nvSpPr>
        <p:spPr>
          <a:xfrm>
            <a:off x="9043530" y="1025525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Elementalen</a:t>
            </a:r>
            <a:endParaRPr lang="en-US" sz="4800" dirty="0"/>
          </a:p>
        </p:txBody>
      </p:sp>
      <p:sp>
        <p:nvSpPr>
          <p:cNvPr id="23" name="Text 11"/>
          <p:cNvSpPr/>
          <p:nvPr/>
        </p:nvSpPr>
        <p:spPr>
          <a:xfrm>
            <a:off x="9077401" y="1116965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24" name="Shape 12"/>
          <p:cNvSpPr/>
          <p:nvPr/>
        </p:nvSpPr>
        <p:spPr>
          <a:xfrm>
            <a:off x="16219927" y="3956050"/>
            <a:ext cx="6096762" cy="7708900"/>
          </a:xfrm>
          <a:prstGeom prst="rect">
            <a:avLst/>
          </a:prstGeom>
          <a:noFill/>
          <a:ln/>
        </p:spPr>
      </p:sp>
      <p:pic>
        <p:nvPicPr>
          <p:cNvPr id="2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219927" y="3956050"/>
            <a:ext cx="6096762" cy="6096000"/>
          </a:xfrm>
          <a:prstGeom prst="rect">
            <a:avLst/>
          </a:prstGeom>
        </p:spPr>
      </p:pic>
      <p:sp>
        <p:nvSpPr>
          <p:cNvPr id="26" name="Shape 13"/>
          <p:cNvSpPr/>
          <p:nvPr/>
        </p:nvSpPr>
        <p:spPr>
          <a:xfrm>
            <a:off x="16219927" y="10255250"/>
            <a:ext cx="6096762" cy="1409700"/>
          </a:xfrm>
          <a:prstGeom prst="rect">
            <a:avLst/>
          </a:prstGeom>
          <a:noFill/>
          <a:ln/>
        </p:spPr>
      </p:sp>
      <p:sp>
        <p:nvSpPr>
          <p:cNvPr id="27" name="Shape 14"/>
          <p:cNvSpPr/>
          <p:nvPr/>
        </p:nvSpPr>
        <p:spPr>
          <a:xfrm>
            <a:off x="16219927" y="10255250"/>
            <a:ext cx="6096762" cy="1409700"/>
          </a:xfrm>
          <a:prstGeom prst="rect">
            <a:avLst/>
          </a:prstGeom>
          <a:noFill/>
          <a:ln/>
        </p:spPr>
      </p:sp>
      <p:sp>
        <p:nvSpPr>
          <p:cNvPr id="28" name="Text 15"/>
          <p:cNvSpPr/>
          <p:nvPr/>
        </p:nvSpPr>
        <p:spPr>
          <a:xfrm>
            <a:off x="16118315" y="1025525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Lunaria</a:t>
            </a:r>
            <a:endParaRPr lang="en-US" sz="4800" dirty="0"/>
          </a:p>
        </p:txBody>
      </p:sp>
      <p:sp>
        <p:nvSpPr>
          <p:cNvPr id="29" name="Text 16"/>
          <p:cNvSpPr/>
          <p:nvPr/>
        </p:nvSpPr>
        <p:spPr>
          <a:xfrm>
            <a:off x="16152185" y="1116965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4565319" cy="355131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48000"/>
            <a:ext cx="24387048" cy="10668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550400"/>
            <a:ext cx="24387048" cy="2870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985500"/>
            <a:ext cx="24387048" cy="27305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0563647"/>
            <a:ext cx="5875399" cy="3146971"/>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8940800"/>
            <a:ext cx="3993567" cy="476981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934642" y="9550400"/>
            <a:ext cx="6452406" cy="41656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508000"/>
            <a:ext cx="8308801" cy="2304157"/>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5270500"/>
            <a:ext cx="3717599" cy="1817663"/>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106613" y="7239000"/>
            <a:ext cx="4280435" cy="2310309"/>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8874559" y="762000"/>
            <a:ext cx="4578823" cy="4578995"/>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Shape 1"/>
          <p:cNvSpPr/>
          <p:nvPr/>
        </p:nvSpPr>
        <p:spPr>
          <a:xfrm>
            <a:off x="5258457" y="2927350"/>
            <a:ext cx="13882835" cy="6502400"/>
          </a:xfrm>
          <a:prstGeom prst="roundRect">
            <a:avLst>
              <a:gd name="adj" fmla="val 19547"/>
            </a:avLst>
          </a:prstGeom>
          <a:noFill/>
          <a:ln/>
        </p:spPr>
      </p:sp>
      <p:sp>
        <p:nvSpPr>
          <p:cNvPr id="17" name="Text 2"/>
          <p:cNvSpPr/>
          <p:nvPr/>
        </p:nvSpPr>
        <p:spPr>
          <a:xfrm>
            <a:off x="6071359" y="3740150"/>
            <a:ext cx="12595741" cy="16213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aveat Brush Regular" pitchFamily="34" charset="0"/>
                <a:ea typeface="Caveat Brush Regular" pitchFamily="34" charset="-122"/>
                <a:cs typeface="Caveat Brush Regular" pitchFamily="34" charset="-120"/>
              </a:rPr>
              <a:t>Thank you for choosing EaTemp</a:t>
            </a:r>
            <a:endParaRPr lang="en-US" sz="8000" dirty="0"/>
          </a:p>
        </p:txBody>
      </p:sp>
      <p:sp>
        <p:nvSpPr>
          <p:cNvPr id="18" name="Text 3"/>
          <p:cNvSpPr/>
          <p:nvPr/>
        </p:nvSpPr>
        <p:spPr>
          <a:xfrm>
            <a:off x="6071359" y="5632450"/>
            <a:ext cx="12392516" cy="31199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9"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20"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967321" y="10096500"/>
            <a:ext cx="7532162" cy="3619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81"/>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588273" y="3454400"/>
            <a:ext cx="7798775" cy="10261600"/>
          </a:xfrm>
          <a:prstGeom prst="rect">
            <a:avLst/>
          </a:prstGeom>
        </p:spPr>
      </p:pic>
      <p:sp>
        <p:nvSpPr>
          <p:cNvPr id="14" name="Text 1"/>
          <p:cNvSpPr/>
          <p:nvPr/>
        </p:nvSpPr>
        <p:spPr>
          <a:xfrm>
            <a:off x="2578422" y="920750"/>
            <a:ext cx="10563487"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Caveat Brush Regular" pitchFamily="34" charset="0"/>
                <a:ea typeface="Caveat Brush Regular" pitchFamily="34" charset="-122"/>
                <a:cs typeface="Caveat Brush Regular" pitchFamily="34" charset="-120"/>
              </a:rPr>
              <a:t>Table of Contents</a:t>
            </a:r>
            <a:endParaRPr lang="en-US" sz="12800" dirty="0"/>
          </a:p>
        </p:txBody>
      </p:sp>
      <p:sp>
        <p:nvSpPr>
          <p:cNvPr id="15" name="Shape 2"/>
          <p:cNvSpPr/>
          <p:nvPr/>
        </p:nvSpPr>
        <p:spPr>
          <a:xfrm>
            <a:off x="2578422" y="4521200"/>
            <a:ext cx="7316114" cy="1625600"/>
          </a:xfrm>
          <a:prstGeom prst="rect">
            <a:avLst/>
          </a:prstGeom>
          <a:noFill/>
          <a:ln/>
        </p:spPr>
      </p:sp>
      <p:sp>
        <p:nvSpPr>
          <p:cNvPr id="16" name="Shape 3"/>
          <p:cNvSpPr/>
          <p:nvPr/>
        </p:nvSpPr>
        <p:spPr>
          <a:xfrm>
            <a:off x="2578422" y="4521200"/>
            <a:ext cx="1625803" cy="1625600"/>
          </a:xfrm>
          <a:prstGeom prst="roundRect">
            <a:avLst>
              <a:gd name="adj" fmla="val 781313"/>
            </a:avLst>
          </a:prstGeom>
          <a:noFill/>
          <a:ln w="50800">
            <a:solidFill>
              <a:srgbClr val="272727"/>
            </a:solidFill>
            <a:prstDash val="solid"/>
          </a:ln>
        </p:spPr>
      </p:sp>
      <p:sp>
        <p:nvSpPr>
          <p:cNvPr id="17" name="Text 4"/>
          <p:cNvSpPr/>
          <p:nvPr/>
        </p:nvSpPr>
        <p:spPr>
          <a:xfrm>
            <a:off x="3042030" y="4851400"/>
            <a:ext cx="69858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01</a:t>
            </a:r>
            <a:endParaRPr lang="en-US" sz="4800" dirty="0"/>
          </a:p>
        </p:txBody>
      </p:sp>
      <p:sp>
        <p:nvSpPr>
          <p:cNvPr id="18" name="Shape 5"/>
          <p:cNvSpPr/>
          <p:nvPr/>
        </p:nvSpPr>
        <p:spPr>
          <a:xfrm>
            <a:off x="4407451" y="4654550"/>
            <a:ext cx="5487086" cy="1358900"/>
          </a:xfrm>
          <a:prstGeom prst="rect">
            <a:avLst/>
          </a:prstGeom>
          <a:noFill/>
          <a:ln/>
        </p:spPr>
      </p:sp>
      <p:sp>
        <p:nvSpPr>
          <p:cNvPr id="19" name="Text 6"/>
          <p:cNvSpPr/>
          <p:nvPr/>
        </p:nvSpPr>
        <p:spPr>
          <a:xfrm>
            <a:off x="4407451" y="46545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Introduction</a:t>
            </a:r>
            <a:endParaRPr lang="en-US" sz="4800" dirty="0"/>
          </a:p>
        </p:txBody>
      </p:sp>
      <p:sp>
        <p:nvSpPr>
          <p:cNvPr id="20" name="Text 7"/>
          <p:cNvSpPr/>
          <p:nvPr/>
        </p:nvSpPr>
        <p:spPr>
          <a:xfrm>
            <a:off x="4407451" y="55181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21" name="Shape 8"/>
          <p:cNvSpPr/>
          <p:nvPr/>
        </p:nvSpPr>
        <p:spPr>
          <a:xfrm>
            <a:off x="10046956" y="4521200"/>
            <a:ext cx="7316114" cy="1625600"/>
          </a:xfrm>
          <a:prstGeom prst="rect">
            <a:avLst/>
          </a:prstGeom>
          <a:noFill/>
          <a:ln/>
        </p:spPr>
      </p:sp>
      <p:sp>
        <p:nvSpPr>
          <p:cNvPr id="22" name="Shape 9"/>
          <p:cNvSpPr/>
          <p:nvPr/>
        </p:nvSpPr>
        <p:spPr>
          <a:xfrm>
            <a:off x="10046956" y="4521200"/>
            <a:ext cx="1625803" cy="1625600"/>
          </a:xfrm>
          <a:prstGeom prst="rect">
            <a:avLst/>
          </a:prstGeom>
          <a:noFill/>
          <a:ln w="50800">
            <a:solidFill>
              <a:srgbClr val="272727"/>
            </a:solidFill>
            <a:prstDash val="solid"/>
          </a:ln>
        </p:spPr>
      </p:sp>
      <p:sp>
        <p:nvSpPr>
          <p:cNvPr id="23" name="Text 10"/>
          <p:cNvSpPr/>
          <p:nvPr/>
        </p:nvSpPr>
        <p:spPr>
          <a:xfrm>
            <a:off x="10491511" y="4851400"/>
            <a:ext cx="736692"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02</a:t>
            </a:r>
            <a:endParaRPr lang="en-US" sz="4800" dirty="0"/>
          </a:p>
        </p:txBody>
      </p:sp>
      <p:sp>
        <p:nvSpPr>
          <p:cNvPr id="24" name="Shape 11"/>
          <p:cNvSpPr/>
          <p:nvPr/>
        </p:nvSpPr>
        <p:spPr>
          <a:xfrm>
            <a:off x="11875984" y="4654550"/>
            <a:ext cx="5487086" cy="1358900"/>
          </a:xfrm>
          <a:prstGeom prst="rect">
            <a:avLst/>
          </a:prstGeom>
          <a:noFill/>
          <a:ln/>
        </p:spPr>
      </p:sp>
      <p:sp>
        <p:nvSpPr>
          <p:cNvPr id="25" name="Text 12"/>
          <p:cNvSpPr/>
          <p:nvPr/>
        </p:nvSpPr>
        <p:spPr>
          <a:xfrm>
            <a:off x="11875984" y="46545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Encounters</a:t>
            </a:r>
            <a:endParaRPr lang="en-US" sz="4800" dirty="0"/>
          </a:p>
        </p:txBody>
      </p:sp>
      <p:sp>
        <p:nvSpPr>
          <p:cNvPr id="26" name="Text 13"/>
          <p:cNvSpPr/>
          <p:nvPr/>
        </p:nvSpPr>
        <p:spPr>
          <a:xfrm>
            <a:off x="11875984" y="55181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7" name="Shape 14"/>
          <p:cNvSpPr/>
          <p:nvPr/>
        </p:nvSpPr>
        <p:spPr>
          <a:xfrm>
            <a:off x="2578422" y="7505700"/>
            <a:ext cx="7316114" cy="1625600"/>
          </a:xfrm>
          <a:prstGeom prst="rect">
            <a:avLst/>
          </a:prstGeom>
          <a:noFill/>
          <a:ln/>
        </p:spPr>
      </p:sp>
      <p:sp>
        <p:nvSpPr>
          <p:cNvPr id="28" name="Shape 15"/>
          <p:cNvSpPr/>
          <p:nvPr/>
        </p:nvSpPr>
        <p:spPr>
          <a:xfrm>
            <a:off x="2578422" y="7505700"/>
            <a:ext cx="1625803" cy="1625600"/>
          </a:xfrm>
          <a:prstGeom prst="rect">
            <a:avLst/>
          </a:prstGeom>
          <a:noFill/>
          <a:ln w="50800">
            <a:solidFill>
              <a:srgbClr val="272727"/>
            </a:solidFill>
            <a:prstDash val="solid"/>
          </a:ln>
        </p:spPr>
      </p:sp>
      <p:sp>
        <p:nvSpPr>
          <p:cNvPr id="29" name="Text 16"/>
          <p:cNvSpPr/>
          <p:nvPr/>
        </p:nvSpPr>
        <p:spPr>
          <a:xfrm>
            <a:off x="3022978" y="7835900"/>
            <a:ext cx="736692"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03</a:t>
            </a:r>
            <a:endParaRPr lang="en-US" sz="4800" dirty="0"/>
          </a:p>
        </p:txBody>
      </p:sp>
      <p:sp>
        <p:nvSpPr>
          <p:cNvPr id="30" name="Shape 17"/>
          <p:cNvSpPr/>
          <p:nvPr/>
        </p:nvSpPr>
        <p:spPr>
          <a:xfrm>
            <a:off x="4407451" y="7639050"/>
            <a:ext cx="5487086" cy="1358900"/>
          </a:xfrm>
          <a:prstGeom prst="rect">
            <a:avLst/>
          </a:prstGeom>
          <a:noFill/>
          <a:ln/>
        </p:spPr>
      </p:sp>
      <p:sp>
        <p:nvSpPr>
          <p:cNvPr id="31" name="Text 18"/>
          <p:cNvSpPr/>
          <p:nvPr/>
        </p:nvSpPr>
        <p:spPr>
          <a:xfrm>
            <a:off x="4407451" y="76390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Wonders</a:t>
            </a:r>
            <a:endParaRPr lang="en-US" sz="4800" dirty="0"/>
          </a:p>
        </p:txBody>
      </p:sp>
      <p:sp>
        <p:nvSpPr>
          <p:cNvPr id="32" name="Text 19"/>
          <p:cNvSpPr/>
          <p:nvPr/>
        </p:nvSpPr>
        <p:spPr>
          <a:xfrm>
            <a:off x="4407451" y="85026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33" name="Shape 20"/>
          <p:cNvSpPr/>
          <p:nvPr/>
        </p:nvSpPr>
        <p:spPr>
          <a:xfrm>
            <a:off x="10046956" y="7505700"/>
            <a:ext cx="7316114" cy="1625600"/>
          </a:xfrm>
          <a:prstGeom prst="rect">
            <a:avLst/>
          </a:prstGeom>
          <a:noFill/>
          <a:ln/>
        </p:spPr>
      </p:sp>
      <p:sp>
        <p:nvSpPr>
          <p:cNvPr id="34" name="Shape 21"/>
          <p:cNvSpPr/>
          <p:nvPr/>
        </p:nvSpPr>
        <p:spPr>
          <a:xfrm>
            <a:off x="10046956" y="7505700"/>
            <a:ext cx="1625803" cy="1625600"/>
          </a:xfrm>
          <a:prstGeom prst="roundRect">
            <a:avLst>
              <a:gd name="adj" fmla="val 781313"/>
            </a:avLst>
          </a:prstGeom>
          <a:noFill/>
          <a:ln w="50800">
            <a:solidFill>
              <a:srgbClr val="272727"/>
            </a:solidFill>
            <a:prstDash val="solid"/>
          </a:ln>
        </p:spPr>
      </p:sp>
      <p:sp>
        <p:nvSpPr>
          <p:cNvPr id="35" name="Text 22"/>
          <p:cNvSpPr/>
          <p:nvPr/>
        </p:nvSpPr>
        <p:spPr>
          <a:xfrm>
            <a:off x="10478810" y="7835900"/>
            <a:ext cx="762095"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04</a:t>
            </a:r>
            <a:endParaRPr lang="en-US" sz="4800" dirty="0"/>
          </a:p>
        </p:txBody>
      </p:sp>
      <p:sp>
        <p:nvSpPr>
          <p:cNvPr id="36" name="Shape 23"/>
          <p:cNvSpPr/>
          <p:nvPr/>
        </p:nvSpPr>
        <p:spPr>
          <a:xfrm>
            <a:off x="11875984" y="7639050"/>
            <a:ext cx="5487086" cy="1358900"/>
          </a:xfrm>
          <a:prstGeom prst="rect">
            <a:avLst/>
          </a:prstGeom>
          <a:noFill/>
          <a:ln/>
        </p:spPr>
      </p:sp>
      <p:sp>
        <p:nvSpPr>
          <p:cNvPr id="37" name="Text 24"/>
          <p:cNvSpPr/>
          <p:nvPr/>
        </p:nvSpPr>
        <p:spPr>
          <a:xfrm>
            <a:off x="11875984" y="76390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Magic</a:t>
            </a:r>
            <a:endParaRPr lang="en-US" sz="4800" dirty="0"/>
          </a:p>
        </p:txBody>
      </p:sp>
      <p:sp>
        <p:nvSpPr>
          <p:cNvPr id="38" name="Text 25"/>
          <p:cNvSpPr/>
          <p:nvPr/>
        </p:nvSpPr>
        <p:spPr>
          <a:xfrm>
            <a:off x="11875984" y="85026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9" name="Shape 26"/>
          <p:cNvSpPr/>
          <p:nvPr/>
        </p:nvSpPr>
        <p:spPr>
          <a:xfrm>
            <a:off x="2578422" y="10490200"/>
            <a:ext cx="7316114" cy="1625600"/>
          </a:xfrm>
          <a:prstGeom prst="rect">
            <a:avLst/>
          </a:prstGeom>
          <a:noFill/>
          <a:ln/>
        </p:spPr>
      </p:sp>
      <p:sp>
        <p:nvSpPr>
          <p:cNvPr id="40" name="Shape 27"/>
          <p:cNvSpPr/>
          <p:nvPr/>
        </p:nvSpPr>
        <p:spPr>
          <a:xfrm>
            <a:off x="2578422" y="10490200"/>
            <a:ext cx="1625803" cy="1625600"/>
          </a:xfrm>
          <a:prstGeom prst="roundRect">
            <a:avLst>
              <a:gd name="adj" fmla="val 781313"/>
            </a:avLst>
          </a:prstGeom>
          <a:noFill/>
          <a:ln w="50800">
            <a:solidFill>
              <a:srgbClr val="272727"/>
            </a:solidFill>
            <a:prstDash val="solid"/>
          </a:ln>
        </p:spPr>
      </p:sp>
      <p:sp>
        <p:nvSpPr>
          <p:cNvPr id="41" name="Text 28"/>
          <p:cNvSpPr/>
          <p:nvPr/>
        </p:nvSpPr>
        <p:spPr>
          <a:xfrm>
            <a:off x="3016627" y="10820400"/>
            <a:ext cx="749394"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05</a:t>
            </a:r>
            <a:endParaRPr lang="en-US" sz="4800" dirty="0"/>
          </a:p>
        </p:txBody>
      </p:sp>
      <p:sp>
        <p:nvSpPr>
          <p:cNvPr id="42" name="Shape 29"/>
          <p:cNvSpPr/>
          <p:nvPr/>
        </p:nvSpPr>
        <p:spPr>
          <a:xfrm>
            <a:off x="4407451" y="10623550"/>
            <a:ext cx="5487086" cy="1358900"/>
          </a:xfrm>
          <a:prstGeom prst="rect">
            <a:avLst/>
          </a:prstGeom>
          <a:noFill/>
          <a:ln/>
        </p:spPr>
      </p:sp>
      <p:sp>
        <p:nvSpPr>
          <p:cNvPr id="43" name="Text 30"/>
          <p:cNvSpPr/>
          <p:nvPr/>
        </p:nvSpPr>
        <p:spPr>
          <a:xfrm>
            <a:off x="4407451" y="106235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Adventure</a:t>
            </a:r>
            <a:endParaRPr lang="en-US" sz="4800" dirty="0"/>
          </a:p>
        </p:txBody>
      </p:sp>
      <p:sp>
        <p:nvSpPr>
          <p:cNvPr id="44" name="Text 31"/>
          <p:cNvSpPr/>
          <p:nvPr/>
        </p:nvSpPr>
        <p:spPr>
          <a:xfrm>
            <a:off x="4407451" y="114871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45" name="Shape 32"/>
          <p:cNvSpPr/>
          <p:nvPr/>
        </p:nvSpPr>
        <p:spPr>
          <a:xfrm>
            <a:off x="10046956" y="10490200"/>
            <a:ext cx="7316114" cy="1625600"/>
          </a:xfrm>
          <a:prstGeom prst="rect">
            <a:avLst/>
          </a:prstGeom>
          <a:noFill/>
          <a:ln/>
        </p:spPr>
      </p:sp>
      <p:sp>
        <p:nvSpPr>
          <p:cNvPr id="46" name="Shape 33"/>
          <p:cNvSpPr/>
          <p:nvPr/>
        </p:nvSpPr>
        <p:spPr>
          <a:xfrm>
            <a:off x="10046956" y="10490200"/>
            <a:ext cx="1625803" cy="1625600"/>
          </a:xfrm>
          <a:prstGeom prst="rect">
            <a:avLst/>
          </a:prstGeom>
          <a:noFill/>
          <a:ln w="50800">
            <a:solidFill>
              <a:srgbClr val="272727"/>
            </a:solidFill>
            <a:prstDash val="solid"/>
          </a:ln>
        </p:spPr>
      </p:sp>
      <p:sp>
        <p:nvSpPr>
          <p:cNvPr id="47" name="Text 34"/>
          <p:cNvSpPr/>
          <p:nvPr/>
        </p:nvSpPr>
        <p:spPr>
          <a:xfrm>
            <a:off x="10472459" y="10820400"/>
            <a:ext cx="774797" cy="9652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Caveat Brush Regular" pitchFamily="34" charset="0"/>
                <a:ea typeface="Caveat Brush Regular" pitchFamily="34" charset="-122"/>
                <a:cs typeface="Caveat Brush Regular" pitchFamily="34" charset="-120"/>
              </a:rPr>
              <a:t>06</a:t>
            </a:r>
            <a:endParaRPr lang="en-US" sz="4800" dirty="0"/>
          </a:p>
        </p:txBody>
      </p:sp>
      <p:sp>
        <p:nvSpPr>
          <p:cNvPr id="48" name="Shape 35"/>
          <p:cNvSpPr/>
          <p:nvPr/>
        </p:nvSpPr>
        <p:spPr>
          <a:xfrm>
            <a:off x="11875984" y="10623550"/>
            <a:ext cx="5487086" cy="1358900"/>
          </a:xfrm>
          <a:prstGeom prst="rect">
            <a:avLst/>
          </a:prstGeom>
          <a:noFill/>
          <a:ln/>
        </p:spPr>
      </p:sp>
      <p:sp>
        <p:nvSpPr>
          <p:cNvPr id="49" name="Text 36"/>
          <p:cNvSpPr/>
          <p:nvPr/>
        </p:nvSpPr>
        <p:spPr>
          <a:xfrm>
            <a:off x="11875984" y="1062355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Conclusion</a:t>
            </a:r>
            <a:endParaRPr lang="en-US" sz="4800" dirty="0"/>
          </a:p>
        </p:txBody>
      </p:sp>
      <p:sp>
        <p:nvSpPr>
          <p:cNvPr id="50" name="Text 37"/>
          <p:cNvSpPr/>
          <p:nvPr/>
        </p:nvSpPr>
        <p:spPr>
          <a:xfrm>
            <a:off x="11875984" y="114871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270500"/>
            <a:ext cx="24387048" cy="844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812408"/>
            <a:ext cx="24387048" cy="79035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 y="8322633"/>
            <a:ext cx="24385791" cy="539336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6813" y="9979509"/>
            <a:ext cx="15543822" cy="354447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7" y="8380816"/>
            <a:ext cx="24385791" cy="533518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0"/>
            <a:ext cx="7709864" cy="4267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2959470" y="2432050"/>
            <a:ext cx="11579614"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The Realm of the Extraordinary</a:t>
            </a:r>
            <a:endParaRPr lang="en-US" sz="8000" dirty="0"/>
          </a:p>
        </p:txBody>
      </p:sp>
      <p:sp>
        <p:nvSpPr>
          <p:cNvPr id="11" name="Text 2"/>
          <p:cNvSpPr/>
          <p:nvPr/>
        </p:nvSpPr>
        <p:spPr>
          <a:xfrm>
            <a:off x="2959470" y="50673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3"/>
          <p:cNvSpPr/>
          <p:nvPr/>
        </p:nvSpPr>
        <p:spPr>
          <a:xfrm>
            <a:off x="12701588" y="50673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07854" y="0"/>
            <a:ext cx="18379194" cy="787781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54"/>
            <a:ext cx="24387048" cy="1160434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9594" y="5346700"/>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2295" y="7213600"/>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61100"/>
            <a:ext cx="10682035" cy="74549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266308" y="190500"/>
            <a:ext cx="11151042" cy="13332123"/>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1778222" y="1435100"/>
            <a:ext cx="7874984" cy="5880100"/>
          </a:xfrm>
          <a:prstGeom prst="rect">
            <a:avLst/>
          </a:prstGeom>
          <a:solidFill>
            <a:srgbClr val="FFE9BD">
              <a:alpha val="100000"/>
            </a:srgbClr>
          </a:solidFill>
          <a:ln w="50800">
            <a:solidFill>
              <a:srgbClr val="272727"/>
            </a:solidFill>
            <a:prstDash val="solid"/>
          </a:ln>
        </p:spPr>
      </p:sp>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934350" y="1739900"/>
            <a:ext cx="1562726" cy="1625600"/>
          </a:xfrm>
          <a:prstGeom prst="rect">
            <a:avLst/>
          </a:prstGeom>
        </p:spPr>
      </p:pic>
      <p:sp>
        <p:nvSpPr>
          <p:cNvPr id="14" name="Shape 2"/>
          <p:cNvSpPr/>
          <p:nvPr/>
        </p:nvSpPr>
        <p:spPr>
          <a:xfrm>
            <a:off x="2184673" y="3670300"/>
            <a:ext cx="7062083" cy="3340100"/>
          </a:xfrm>
          <a:prstGeom prst="rect">
            <a:avLst/>
          </a:prstGeom>
          <a:noFill/>
          <a:ln/>
        </p:spPr>
      </p:sp>
      <p:sp>
        <p:nvSpPr>
          <p:cNvPr id="15" name="Text 3"/>
          <p:cNvSpPr/>
          <p:nvPr/>
        </p:nvSpPr>
        <p:spPr>
          <a:xfrm>
            <a:off x="2083060" y="3670300"/>
            <a:ext cx="7265308"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Unicorn Sightings</a:t>
            </a:r>
            <a:endParaRPr lang="en-US" sz="4800" dirty="0"/>
          </a:p>
        </p:txBody>
      </p:sp>
      <p:sp>
        <p:nvSpPr>
          <p:cNvPr id="16" name="Text 4"/>
          <p:cNvSpPr/>
          <p:nvPr/>
        </p:nvSpPr>
        <p:spPr>
          <a:xfrm>
            <a:off x="2116931" y="4533900"/>
            <a:ext cx="7197566" cy="26119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7" name="Shape 5"/>
          <p:cNvSpPr/>
          <p:nvPr/>
        </p:nvSpPr>
        <p:spPr>
          <a:xfrm>
            <a:off x="1778222" y="7797800"/>
            <a:ext cx="7874984" cy="5384803"/>
          </a:xfrm>
          <a:prstGeom prst="rect">
            <a:avLst/>
          </a:prstGeom>
          <a:solidFill>
            <a:srgbClr val="FFE9BD">
              <a:alpha val="100000"/>
            </a:srgbClr>
          </a:solidFill>
          <a:ln w="50800">
            <a:solidFill>
              <a:srgbClr val="272727"/>
            </a:solidFill>
            <a:prstDash val="solid"/>
          </a:ln>
        </p:spPr>
      </p:sp>
      <p:pic>
        <p:nvPicPr>
          <p:cNvPr id="1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990961" y="8102600"/>
            <a:ext cx="1449507" cy="1625606"/>
          </a:xfrm>
          <a:prstGeom prst="rect">
            <a:avLst/>
          </a:prstGeom>
        </p:spPr>
      </p:pic>
      <p:sp>
        <p:nvSpPr>
          <p:cNvPr id="19" name="Shape 6"/>
          <p:cNvSpPr/>
          <p:nvPr/>
        </p:nvSpPr>
        <p:spPr>
          <a:xfrm>
            <a:off x="2184673" y="10033006"/>
            <a:ext cx="7062083" cy="2844800"/>
          </a:xfrm>
          <a:prstGeom prst="rect">
            <a:avLst/>
          </a:prstGeom>
          <a:noFill/>
          <a:ln/>
        </p:spPr>
      </p:sp>
      <p:sp>
        <p:nvSpPr>
          <p:cNvPr id="20" name="Text 7"/>
          <p:cNvSpPr/>
          <p:nvPr/>
        </p:nvSpPr>
        <p:spPr>
          <a:xfrm>
            <a:off x="2083060" y="10033006"/>
            <a:ext cx="7265308"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Dragon Taming</a:t>
            </a:r>
            <a:endParaRPr lang="en-US" sz="4800" dirty="0"/>
          </a:p>
        </p:txBody>
      </p:sp>
      <p:sp>
        <p:nvSpPr>
          <p:cNvPr id="21" name="Text 8"/>
          <p:cNvSpPr/>
          <p:nvPr/>
        </p:nvSpPr>
        <p:spPr>
          <a:xfrm>
            <a:off x="2116931" y="10896606"/>
            <a:ext cx="71975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 y="4902200"/>
            <a:ext cx="24158419" cy="8813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204200"/>
            <a:ext cx="24387048" cy="5511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020300"/>
            <a:ext cx="24387048" cy="369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661900"/>
            <a:ext cx="24387048" cy="1054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24387048" cy="37338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324600"/>
            <a:ext cx="4362474" cy="1882254"/>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062657" y="3733800"/>
            <a:ext cx="2324391" cy="188225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0"/>
            <a:ext cx="3202403" cy="6259878"/>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2934067" y="1384300"/>
            <a:ext cx="8129016" cy="11214100"/>
          </a:xfrm>
          <a:prstGeom prst="rect">
            <a:avLst/>
          </a:prstGeom>
          <a:noFill/>
          <a:ln/>
        </p:spPr>
      </p:sp>
      <p:pic>
        <p:nvPicPr>
          <p:cNvPr id="1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934067" y="1384300"/>
            <a:ext cx="8129016" cy="7137400"/>
          </a:xfrm>
          <a:prstGeom prst="rect">
            <a:avLst/>
          </a:prstGeom>
        </p:spPr>
      </p:pic>
      <p:sp>
        <p:nvSpPr>
          <p:cNvPr id="15" name="Shape 2"/>
          <p:cNvSpPr/>
          <p:nvPr/>
        </p:nvSpPr>
        <p:spPr>
          <a:xfrm>
            <a:off x="2934067" y="9131300"/>
            <a:ext cx="8129016" cy="1371600"/>
          </a:xfrm>
          <a:prstGeom prst="rect">
            <a:avLst/>
          </a:prstGeom>
          <a:noFill/>
          <a:ln w="50800">
            <a:solidFill>
              <a:srgbClr val="272727"/>
            </a:solidFill>
            <a:prstDash val="solid"/>
          </a:ln>
        </p:spPr>
      </p:sp>
      <p:sp>
        <p:nvSpPr>
          <p:cNvPr id="16" name="Text 3"/>
          <p:cNvSpPr/>
          <p:nvPr/>
        </p:nvSpPr>
        <p:spPr>
          <a:xfrm>
            <a:off x="3696162" y="9436100"/>
            <a:ext cx="398829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Unicorn Sightings</a:t>
            </a:r>
            <a:endParaRPr lang="en-US" sz="4800" dirty="0"/>
          </a:p>
        </p:txBody>
      </p:sp>
      <p:sp>
        <p:nvSpPr>
          <p:cNvPr id="17" name="Shape 4"/>
          <p:cNvSpPr/>
          <p:nvPr/>
        </p:nvSpPr>
        <p:spPr>
          <a:xfrm>
            <a:off x="2934067" y="11112500"/>
            <a:ext cx="8129016" cy="1485900"/>
          </a:xfrm>
          <a:prstGeom prst="rect">
            <a:avLst/>
          </a:prstGeom>
          <a:noFill/>
          <a:ln/>
        </p:spPr>
      </p:sp>
      <p:sp>
        <p:nvSpPr>
          <p:cNvPr id="18" name="Text 5"/>
          <p:cNvSpPr/>
          <p:nvPr/>
        </p:nvSpPr>
        <p:spPr>
          <a:xfrm>
            <a:off x="2934067" y="11112500"/>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9" name="Shape 6"/>
          <p:cNvSpPr/>
          <p:nvPr/>
        </p:nvSpPr>
        <p:spPr>
          <a:xfrm>
            <a:off x="13323965" y="1384300"/>
            <a:ext cx="8129016" cy="11214100"/>
          </a:xfrm>
          <a:prstGeom prst="rect">
            <a:avLst/>
          </a:prstGeom>
          <a:noFill/>
          <a:ln/>
        </p:spPr>
      </p:sp>
      <p:pic>
        <p:nvPicPr>
          <p:cNvPr id="20"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323965" y="1384300"/>
            <a:ext cx="8129016" cy="7137400"/>
          </a:xfrm>
          <a:prstGeom prst="rect">
            <a:avLst/>
          </a:prstGeom>
        </p:spPr>
      </p:pic>
      <p:sp>
        <p:nvSpPr>
          <p:cNvPr id="21" name="Shape 7"/>
          <p:cNvSpPr/>
          <p:nvPr/>
        </p:nvSpPr>
        <p:spPr>
          <a:xfrm>
            <a:off x="13323965" y="9131300"/>
            <a:ext cx="8129016" cy="1371600"/>
          </a:xfrm>
          <a:prstGeom prst="rect">
            <a:avLst/>
          </a:prstGeom>
          <a:noFill/>
          <a:ln w="50800">
            <a:solidFill>
              <a:srgbClr val="272727"/>
            </a:solidFill>
            <a:prstDash val="solid"/>
          </a:ln>
        </p:spPr>
      </p:sp>
      <p:sp>
        <p:nvSpPr>
          <p:cNvPr id="22" name="Text 8"/>
          <p:cNvSpPr/>
          <p:nvPr/>
        </p:nvSpPr>
        <p:spPr>
          <a:xfrm>
            <a:off x="14086061" y="9436100"/>
            <a:ext cx="3442130"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Dragon Taming</a:t>
            </a:r>
            <a:endParaRPr lang="en-US" sz="4800" dirty="0"/>
          </a:p>
        </p:txBody>
      </p:sp>
      <p:sp>
        <p:nvSpPr>
          <p:cNvPr id="23" name="Shape 9"/>
          <p:cNvSpPr/>
          <p:nvPr/>
        </p:nvSpPr>
        <p:spPr>
          <a:xfrm>
            <a:off x="13323965" y="11112500"/>
            <a:ext cx="8129016" cy="1485900"/>
          </a:xfrm>
          <a:prstGeom prst="rect">
            <a:avLst/>
          </a:prstGeom>
          <a:noFill/>
          <a:ln/>
        </p:spPr>
      </p:sp>
      <p:sp>
        <p:nvSpPr>
          <p:cNvPr id="24" name="Text 10"/>
          <p:cNvSpPr/>
          <p:nvPr/>
        </p:nvSpPr>
        <p:spPr>
          <a:xfrm>
            <a:off x="13323965" y="11112500"/>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4565319" cy="355131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48000"/>
            <a:ext cx="24387048" cy="10668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9550400"/>
            <a:ext cx="24387048" cy="28702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985500"/>
            <a:ext cx="24387048" cy="27305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0563634"/>
            <a:ext cx="5875399" cy="314695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8940800"/>
            <a:ext cx="3993567" cy="476981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934642" y="9550400"/>
            <a:ext cx="6452406" cy="41656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508000"/>
            <a:ext cx="8308801" cy="2304151"/>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5270500"/>
            <a:ext cx="3717599" cy="1817650"/>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106613" y="7239000"/>
            <a:ext cx="4280435" cy="2310302"/>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8874559" y="762000"/>
            <a:ext cx="4578823" cy="4579001"/>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pic>
        <p:nvPicPr>
          <p:cNvPr id="16"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286286" y="1202215"/>
            <a:ext cx="6068311" cy="4556472"/>
          </a:xfrm>
          <a:prstGeom prst="rect">
            <a:avLst/>
          </a:prstGeom>
        </p:spPr>
      </p:pic>
      <p:sp>
        <p:nvSpPr>
          <p:cNvPr id="17" name="Shape 1"/>
          <p:cNvSpPr/>
          <p:nvPr/>
        </p:nvSpPr>
        <p:spPr>
          <a:xfrm>
            <a:off x="7023978" y="4356100"/>
            <a:ext cx="10351794" cy="5448300"/>
          </a:xfrm>
          <a:prstGeom prst="rect">
            <a:avLst/>
          </a:prstGeom>
          <a:noFill/>
          <a:ln/>
        </p:spPr>
      </p:sp>
      <p:sp>
        <p:nvSpPr>
          <p:cNvPr id="18" name="Text 2"/>
          <p:cNvSpPr/>
          <p:nvPr/>
        </p:nvSpPr>
        <p:spPr>
          <a:xfrm>
            <a:off x="7023978" y="4356100"/>
            <a:ext cx="10555019" cy="477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Caveat Brush Regular" pitchFamily="34" charset="0"/>
                <a:ea typeface="Caveat Brush Regular" pitchFamily="34" charset="-122"/>
                <a:cs typeface="Caveat Brush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9" name="Text 3"/>
          <p:cNvSpPr/>
          <p:nvPr/>
        </p:nvSpPr>
        <p:spPr>
          <a:xfrm>
            <a:off x="14390899" y="9232900"/>
            <a:ext cx="3137292"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Caveat Brush Regular" pitchFamily="34" charset="0"/>
                <a:ea typeface="Caveat Brush Regular" pitchFamily="34" charset="-122"/>
                <a:cs typeface="Caveat Brush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270500"/>
            <a:ext cx="24387048" cy="8445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812408"/>
            <a:ext cx="24387048" cy="79035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 y="8322630"/>
            <a:ext cx="24385791" cy="539337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6813" y="9979509"/>
            <a:ext cx="15543822" cy="354447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7" y="8380822"/>
            <a:ext cx="24385791" cy="533517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77184" y="0"/>
            <a:ext cx="7709864" cy="4267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37692" y="4546600"/>
            <a:ext cx="12090944" cy="897623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079635" y="1600200"/>
            <a:ext cx="7049381" cy="2667000"/>
          </a:xfrm>
          <a:prstGeom prst="rect">
            <a:avLst/>
          </a:prstGeom>
          <a:noFill/>
          <a:ln/>
        </p:spPr>
      </p:sp>
      <p:sp>
        <p:nvSpPr>
          <p:cNvPr id="12" name="Shape 2"/>
          <p:cNvSpPr/>
          <p:nvPr/>
        </p:nvSpPr>
        <p:spPr>
          <a:xfrm>
            <a:off x="1079635" y="1600200"/>
            <a:ext cx="7049381" cy="1371600"/>
          </a:xfrm>
          <a:prstGeom prst="rect">
            <a:avLst/>
          </a:prstGeom>
          <a:solidFill>
            <a:srgbClr val="FFE9BD">
              <a:alpha val="100000"/>
            </a:srgbClr>
          </a:solidFill>
          <a:ln w="50800">
            <a:solidFill>
              <a:srgbClr val="272727"/>
            </a:solidFill>
            <a:prstDash val="solid"/>
          </a:ln>
        </p:spPr>
      </p:sp>
      <p:sp>
        <p:nvSpPr>
          <p:cNvPr id="13" name="Text 3"/>
          <p:cNvSpPr/>
          <p:nvPr/>
        </p:nvSpPr>
        <p:spPr>
          <a:xfrm>
            <a:off x="1841730" y="1905000"/>
            <a:ext cx="3442130" cy="9652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Caveat Brush Regular" pitchFamily="34" charset="0"/>
                <a:ea typeface="Caveat Brush Regular" pitchFamily="34" charset="-122"/>
                <a:cs typeface="Caveat Brush Regular" pitchFamily="34" charset="-120"/>
              </a:rPr>
              <a:t>Dragon Taming </a:t>
            </a:r>
            <a:endParaRPr lang="en-US" sz="4800" dirty="0"/>
          </a:p>
        </p:txBody>
      </p:sp>
      <p:sp>
        <p:nvSpPr>
          <p:cNvPr id="14" name="Text 4"/>
          <p:cNvSpPr/>
          <p:nvPr/>
        </p:nvSpPr>
        <p:spPr>
          <a:xfrm>
            <a:off x="1079635" y="32766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5" name="Shape 5"/>
          <p:cNvSpPr/>
          <p:nvPr/>
        </p:nvSpPr>
        <p:spPr>
          <a:xfrm>
            <a:off x="8675184" y="1600200"/>
            <a:ext cx="7049381" cy="2667000"/>
          </a:xfrm>
          <a:prstGeom prst="rect">
            <a:avLst/>
          </a:prstGeom>
          <a:noFill/>
          <a:ln/>
        </p:spPr>
      </p:sp>
      <p:sp>
        <p:nvSpPr>
          <p:cNvPr id="16" name="Shape 6"/>
          <p:cNvSpPr/>
          <p:nvPr/>
        </p:nvSpPr>
        <p:spPr>
          <a:xfrm>
            <a:off x="8675184" y="1600200"/>
            <a:ext cx="7049381" cy="1371600"/>
          </a:xfrm>
          <a:prstGeom prst="rect">
            <a:avLst/>
          </a:prstGeom>
          <a:solidFill>
            <a:srgbClr val="FFE9BD">
              <a:alpha val="100000"/>
            </a:srgbClr>
          </a:solidFill>
          <a:ln w="50800">
            <a:solidFill>
              <a:srgbClr val="272727"/>
            </a:solidFill>
            <a:prstDash val="solid"/>
          </a:ln>
        </p:spPr>
      </p:sp>
      <p:sp>
        <p:nvSpPr>
          <p:cNvPr id="17" name="Text 7"/>
          <p:cNvSpPr/>
          <p:nvPr/>
        </p:nvSpPr>
        <p:spPr>
          <a:xfrm>
            <a:off x="9437280" y="1905000"/>
            <a:ext cx="4204225" cy="9652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Caveat Brush Regular" pitchFamily="34" charset="0"/>
                <a:ea typeface="Caveat Brush Regular" pitchFamily="34" charset="-122"/>
                <a:cs typeface="Caveat Brush Regular" pitchFamily="34" charset="-120"/>
              </a:rPr>
              <a:t>The Art of Unicorn</a:t>
            </a:r>
            <a:endParaRPr lang="en-US" sz="4800" dirty="0"/>
          </a:p>
        </p:txBody>
      </p:sp>
      <p:sp>
        <p:nvSpPr>
          <p:cNvPr id="18" name="Text 8"/>
          <p:cNvSpPr/>
          <p:nvPr/>
        </p:nvSpPr>
        <p:spPr>
          <a:xfrm>
            <a:off x="8675184" y="32766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habitat.</a:t>
            </a:r>
            <a:endParaRPr lang="en-US" sz="3200" dirty="0"/>
          </a:p>
        </p:txBody>
      </p:sp>
      <p:sp>
        <p:nvSpPr>
          <p:cNvPr id="19" name="Shape 9"/>
          <p:cNvSpPr/>
          <p:nvPr/>
        </p:nvSpPr>
        <p:spPr>
          <a:xfrm>
            <a:off x="16270734" y="1600200"/>
            <a:ext cx="7049381" cy="2667000"/>
          </a:xfrm>
          <a:prstGeom prst="rect">
            <a:avLst/>
          </a:prstGeom>
          <a:noFill/>
          <a:ln/>
        </p:spPr>
      </p:sp>
      <p:sp>
        <p:nvSpPr>
          <p:cNvPr id="20" name="Shape 10"/>
          <p:cNvSpPr/>
          <p:nvPr/>
        </p:nvSpPr>
        <p:spPr>
          <a:xfrm>
            <a:off x="16270734" y="1600200"/>
            <a:ext cx="7049381" cy="1371600"/>
          </a:xfrm>
          <a:prstGeom prst="rect">
            <a:avLst/>
          </a:prstGeom>
          <a:solidFill>
            <a:srgbClr val="FFE9BD">
              <a:alpha val="100000"/>
            </a:srgbClr>
          </a:solidFill>
          <a:ln w="50800">
            <a:solidFill>
              <a:srgbClr val="272727"/>
            </a:solidFill>
            <a:prstDash val="solid"/>
          </a:ln>
        </p:spPr>
      </p:sp>
      <p:sp>
        <p:nvSpPr>
          <p:cNvPr id="21" name="Text 11"/>
          <p:cNvSpPr/>
          <p:nvPr/>
        </p:nvSpPr>
        <p:spPr>
          <a:xfrm>
            <a:off x="17032829" y="1905000"/>
            <a:ext cx="3442130" cy="9652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Caveat Brush Regular" pitchFamily="34" charset="0"/>
                <a:ea typeface="Caveat Brush Regular" pitchFamily="34" charset="-122"/>
                <a:cs typeface="Caveat Brush Regular" pitchFamily="34" charset="-120"/>
              </a:rPr>
              <a:t>Dragon Taming </a:t>
            </a:r>
            <a:endParaRPr lang="en-US" sz="4800" dirty="0"/>
          </a:p>
        </p:txBody>
      </p:sp>
      <p:sp>
        <p:nvSpPr>
          <p:cNvPr id="22" name="Text 12"/>
          <p:cNvSpPr/>
          <p:nvPr/>
        </p:nvSpPr>
        <p:spPr>
          <a:xfrm>
            <a:off x="16270734" y="32766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E9BD"/>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8379194" cy="787780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111648"/>
            <a:ext cx="24387048" cy="1160435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15902" y="3149600"/>
            <a:ext cx="11571146" cy="105664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30416" y="5346700"/>
            <a:ext cx="9107038" cy="7797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705013" y="4953000"/>
            <a:ext cx="10682035" cy="87630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657632" y="7213600"/>
            <a:ext cx="8167121" cy="58293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705013" y="6261100"/>
            <a:ext cx="10682035" cy="7454900"/>
          </a:xfrm>
          <a:prstGeom prst="rect">
            <a:avLst/>
          </a:prstGeom>
        </p:spPr>
      </p:pic>
      <p:sp>
        <p:nvSpPr>
          <p:cNvPr id="9" name="Text 0"/>
          <p:cNvSpPr/>
          <p:nvPr/>
        </p:nvSpPr>
        <p:spPr>
          <a:xfrm>
            <a:off x="4261383" y="1092200"/>
            <a:ext cx="12481427"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Caveat Brush Regular" pitchFamily="34" charset="0"/>
                <a:ea typeface="Caveat Brush Regular" pitchFamily="34" charset="-122"/>
                <a:cs typeface="Caveat Brush Regular" pitchFamily="34" charset="-120"/>
              </a:rPr>
              <a:t>The Magic of Dragons: A Research</a:t>
            </a:r>
            <a:endParaRPr lang="en-US" sz="8000" dirty="0"/>
          </a:p>
        </p:txBody>
      </p:sp>
      <p:sp>
        <p:nvSpPr>
          <p:cNvPr id="10" name="Shape 1"/>
          <p:cNvSpPr/>
          <p:nvPr/>
        </p:nvSpPr>
        <p:spPr>
          <a:xfrm>
            <a:off x="14200375" y="4406900"/>
            <a:ext cx="8205226" cy="8204200"/>
          </a:xfrm>
          <a:prstGeom prst="rect">
            <a:avLst/>
          </a:prstGeom>
          <a:noFill/>
          <a:ln/>
        </p:spPr>
      </p:sp>
      <p:sp>
        <p:nvSpPr>
          <p:cNvPr id="11" name="Shape 2"/>
          <p:cNvSpPr/>
          <p:nvPr/>
        </p:nvSpPr>
        <p:spPr>
          <a:xfrm>
            <a:off x="14200375" y="4406900"/>
            <a:ext cx="8205226" cy="8204200"/>
          </a:xfrm>
          <a:prstGeom prst="ellipse">
            <a:avLst/>
          </a:prstGeom>
          <a:noFill/>
          <a:ln w="50800">
            <a:solidFill>
              <a:srgbClr val="272727"/>
            </a:solidFill>
            <a:prstDash val="solid"/>
          </a:ln>
        </p:spPr>
      </p:sp>
      <p:sp>
        <p:nvSpPr>
          <p:cNvPr id="12" name="Shape 3"/>
          <p:cNvSpPr/>
          <p:nvPr/>
        </p:nvSpPr>
        <p:spPr>
          <a:xfrm>
            <a:off x="15229203" y="6299200"/>
            <a:ext cx="6160270" cy="6159500"/>
          </a:xfrm>
          <a:prstGeom prst="ellipse">
            <a:avLst/>
          </a:prstGeom>
          <a:noFill/>
          <a:ln w="50800">
            <a:solidFill>
              <a:srgbClr val="272727"/>
            </a:solidFill>
            <a:prstDash val="solid"/>
          </a:ln>
        </p:spPr>
      </p:sp>
      <p:sp>
        <p:nvSpPr>
          <p:cNvPr id="13" name="Shape 4"/>
          <p:cNvSpPr/>
          <p:nvPr/>
        </p:nvSpPr>
        <p:spPr>
          <a:xfrm>
            <a:off x="16258032" y="8178800"/>
            <a:ext cx="4089911" cy="4089400"/>
          </a:xfrm>
          <a:prstGeom prst="ellipse">
            <a:avLst/>
          </a:prstGeom>
          <a:noFill/>
          <a:ln w="50800">
            <a:solidFill>
              <a:srgbClr val="272727"/>
            </a:solidFill>
            <a:prstDash val="solid"/>
          </a:ln>
        </p:spPr>
      </p:sp>
      <p:sp>
        <p:nvSpPr>
          <p:cNvPr id="14" name="Text 5"/>
          <p:cNvSpPr/>
          <p:nvPr/>
        </p:nvSpPr>
        <p:spPr>
          <a:xfrm>
            <a:off x="17667908" y="4927600"/>
            <a:ext cx="1257457" cy="965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Caveat Brush Regular" pitchFamily="34" charset="0"/>
                <a:ea typeface="Caveat Brush Regular" pitchFamily="34" charset="-122"/>
                <a:cs typeface="Caveat Brush Regular" pitchFamily="34" charset="-120"/>
              </a:rPr>
              <a:t>6.7M</a:t>
            </a:r>
            <a:endParaRPr lang="en-US" sz="4800" dirty="0"/>
          </a:p>
        </p:txBody>
      </p:sp>
      <p:sp>
        <p:nvSpPr>
          <p:cNvPr id="15" name="Text 6"/>
          <p:cNvSpPr/>
          <p:nvPr/>
        </p:nvSpPr>
        <p:spPr>
          <a:xfrm>
            <a:off x="17680610" y="9740900"/>
            <a:ext cx="1257457" cy="965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Caveat Brush Regular" pitchFamily="34" charset="0"/>
                <a:ea typeface="Caveat Brush Regular" pitchFamily="34" charset="-122"/>
                <a:cs typeface="Caveat Brush Regular" pitchFamily="34" charset="-120"/>
              </a:rPr>
              <a:t>2.3M</a:t>
            </a:r>
            <a:endParaRPr lang="en-US" sz="4800" dirty="0"/>
          </a:p>
        </p:txBody>
      </p:sp>
      <p:sp>
        <p:nvSpPr>
          <p:cNvPr id="16" name="Text 7"/>
          <p:cNvSpPr/>
          <p:nvPr/>
        </p:nvSpPr>
        <p:spPr>
          <a:xfrm>
            <a:off x="17680610" y="6807200"/>
            <a:ext cx="1257457" cy="965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Caveat Brush Regular" pitchFamily="34" charset="0"/>
                <a:ea typeface="Caveat Brush Regular" pitchFamily="34" charset="-122"/>
                <a:cs typeface="Caveat Brush Regular" pitchFamily="34" charset="-120"/>
              </a:rPr>
              <a:t>4.4M</a:t>
            </a:r>
            <a:endParaRPr lang="en-US" sz="4800" dirty="0"/>
          </a:p>
        </p:txBody>
      </p:sp>
      <p:sp>
        <p:nvSpPr>
          <p:cNvPr id="17" name="Shape 8"/>
          <p:cNvSpPr/>
          <p:nvPr/>
        </p:nvSpPr>
        <p:spPr>
          <a:xfrm>
            <a:off x="23370921" y="10515600"/>
            <a:ext cx="1016127" cy="3200400"/>
          </a:xfrm>
          <a:prstGeom prst="rect">
            <a:avLst/>
          </a:prstGeom>
          <a:noFill/>
          <a:ln/>
        </p:spPr>
      </p:sp>
      <p:pic>
        <p:nvPicPr>
          <p:cNvPr id="18"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9" name="Shape 9"/>
          <p:cNvSpPr/>
          <p:nvPr/>
        </p:nvSpPr>
        <p:spPr>
          <a:xfrm>
            <a:off x="3734267" y="3594100"/>
            <a:ext cx="8459257" cy="2311400"/>
          </a:xfrm>
          <a:prstGeom prst="rect">
            <a:avLst/>
          </a:prstGeom>
          <a:noFill/>
          <a:ln/>
        </p:spPr>
      </p:sp>
      <p:pic>
        <p:nvPicPr>
          <p:cNvPr id="2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34267" y="3594100"/>
            <a:ext cx="957723" cy="1016000"/>
          </a:xfrm>
          <a:prstGeom prst="rect">
            <a:avLst/>
          </a:prstGeom>
        </p:spPr>
      </p:pic>
      <p:sp>
        <p:nvSpPr>
          <p:cNvPr id="21" name="Shape 10"/>
          <p:cNvSpPr/>
          <p:nvPr/>
        </p:nvSpPr>
        <p:spPr>
          <a:xfrm>
            <a:off x="3734267" y="4914900"/>
            <a:ext cx="8459257" cy="990600"/>
          </a:xfrm>
          <a:prstGeom prst="rect">
            <a:avLst/>
          </a:prstGeom>
          <a:noFill/>
          <a:ln/>
        </p:spPr>
      </p:sp>
      <p:sp>
        <p:nvSpPr>
          <p:cNvPr id="22" name="Text 11"/>
          <p:cNvSpPr/>
          <p:nvPr/>
        </p:nvSpPr>
        <p:spPr>
          <a:xfrm>
            <a:off x="3734267" y="49149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t>
            </a:r>
            <a:endParaRPr lang="en-US" sz="3200" dirty="0"/>
          </a:p>
        </p:txBody>
      </p:sp>
      <p:sp>
        <p:nvSpPr>
          <p:cNvPr id="23" name="Shape 12"/>
          <p:cNvSpPr/>
          <p:nvPr/>
        </p:nvSpPr>
        <p:spPr>
          <a:xfrm>
            <a:off x="3734267" y="6946900"/>
            <a:ext cx="8459257" cy="2806700"/>
          </a:xfrm>
          <a:prstGeom prst="rect">
            <a:avLst/>
          </a:prstGeom>
          <a:noFill/>
          <a:ln/>
        </p:spPr>
      </p:sp>
      <p:pic>
        <p:nvPicPr>
          <p:cNvPr id="2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734267" y="6946900"/>
            <a:ext cx="720536" cy="1016000"/>
          </a:xfrm>
          <a:prstGeom prst="rect">
            <a:avLst/>
          </a:prstGeom>
        </p:spPr>
      </p:pic>
      <p:sp>
        <p:nvSpPr>
          <p:cNvPr id="25" name="Shape 13"/>
          <p:cNvSpPr/>
          <p:nvPr/>
        </p:nvSpPr>
        <p:spPr>
          <a:xfrm>
            <a:off x="3734267" y="8267700"/>
            <a:ext cx="8459257" cy="1485900"/>
          </a:xfrm>
          <a:prstGeom prst="rect">
            <a:avLst/>
          </a:prstGeom>
          <a:noFill/>
          <a:ln/>
        </p:spPr>
      </p:sp>
      <p:sp>
        <p:nvSpPr>
          <p:cNvPr id="26" name="Text 14"/>
          <p:cNvSpPr/>
          <p:nvPr/>
        </p:nvSpPr>
        <p:spPr>
          <a:xfrm>
            <a:off x="3734267" y="8267700"/>
            <a:ext cx="8594741"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a:t>
            </a:r>
            <a:endParaRPr lang="en-US" sz="3200" dirty="0"/>
          </a:p>
        </p:txBody>
      </p:sp>
      <p:sp>
        <p:nvSpPr>
          <p:cNvPr id="27" name="Shape 15"/>
          <p:cNvSpPr/>
          <p:nvPr/>
        </p:nvSpPr>
        <p:spPr>
          <a:xfrm>
            <a:off x="3734267" y="10299700"/>
            <a:ext cx="8459257" cy="2311400"/>
          </a:xfrm>
          <a:prstGeom prst="rect">
            <a:avLst/>
          </a:prstGeom>
          <a:noFill/>
          <a:ln/>
        </p:spPr>
      </p:sp>
      <p:pic>
        <p:nvPicPr>
          <p:cNvPr id="2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34267" y="10299700"/>
            <a:ext cx="830205" cy="1016000"/>
          </a:xfrm>
          <a:prstGeom prst="rect">
            <a:avLst/>
          </a:prstGeom>
        </p:spPr>
      </p:pic>
      <p:sp>
        <p:nvSpPr>
          <p:cNvPr id="29" name="Shape 16"/>
          <p:cNvSpPr/>
          <p:nvPr/>
        </p:nvSpPr>
        <p:spPr>
          <a:xfrm>
            <a:off x="3734267" y="11620500"/>
            <a:ext cx="8459257" cy="990600"/>
          </a:xfrm>
          <a:prstGeom prst="rect">
            <a:avLst/>
          </a:prstGeom>
          <a:noFill/>
          <a:ln/>
        </p:spPr>
      </p:sp>
      <p:sp>
        <p:nvSpPr>
          <p:cNvPr id="30" name="Text 17"/>
          <p:cNvSpPr/>
          <p:nvPr/>
        </p:nvSpPr>
        <p:spPr>
          <a:xfrm>
            <a:off x="3734267" y="116205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2023-09-20T06:18:33Z</dcterms:created>
  <dcterms:modified xsi:type="dcterms:W3CDTF">2023-09-20T06:18:33Z</dcterms:modified>
</cp:coreProperties>
</file>