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162c6c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162c6c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e2033d6b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e2033d6b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e2033d6b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e2033d6b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d162c6c8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d162c6c8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sc4evrXo_zK56sV-IyAIZxI6LCZMxuh193ZwVYIHns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 dirty="0" smtClean="0"/>
              <a:t>Træf beslutninger</a:t>
            </a:r>
            <a:endParaRPr sz="4800" b="1" dirty="0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2BB0D4"/>
                </a:solidFill>
              </a:rPr>
              <a:t>Arbejde med online interessenter &gt; Medieanalyse &gt; </a:t>
            </a:r>
            <a:r>
              <a:rPr lang="da-DK" b="1">
                <a:solidFill>
                  <a:srgbClr val="2BB0D4"/>
                </a:solidFill>
              </a:rPr>
              <a:t>Træf beslutninger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54077" y="1095600"/>
            <a:ext cx="2619521" cy="26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/>
        </p:nvSpPr>
        <p:spPr>
          <a:xfrm>
            <a:off x="823650" y="717425"/>
            <a:ext cx="807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/>
              <a:t>Forestil dig, at du driver et socialt netværk/online community og at et af medlemmerne har set noget, de ikke kunne li' og har trykket på knappen Anmeld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 dirty="0"/>
              <a:t>Hvilke trin ville du lede dem igennem før du ville tillade, at de indsendte en anmeldelse?</a:t>
            </a:r>
            <a:endParaRPr sz="2400" b="1" dirty="0"/>
          </a:p>
        </p:txBody>
      </p:sp>
      <p:sp>
        <p:nvSpPr>
          <p:cNvPr id="164" name="Google Shape;164;p38"/>
          <p:cNvSpPr/>
          <p:nvPr/>
        </p:nvSpPr>
        <p:spPr>
          <a:xfrm>
            <a:off x="2399251" y="3182325"/>
            <a:ext cx="4915949" cy="1049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 dirty="0">
                <a:solidFill>
                  <a:srgbClr val="2BB0D4"/>
                </a:solidFill>
              </a:rPr>
              <a:t>Jeg vil gerne anmelde...</a:t>
            </a:r>
            <a:endParaRPr sz="3000" b="1" dirty="0">
              <a:solidFill>
                <a:srgbClr val="2BB0D4"/>
              </a:solidFill>
            </a:endParaRPr>
          </a:p>
        </p:txBody>
      </p:sp>
      <p:cxnSp>
        <p:nvCxnSpPr>
          <p:cNvPr id="165" name="Google Shape;165;p38"/>
          <p:cNvCxnSpPr>
            <a:stCxn id="164" idx="2"/>
          </p:cNvCxnSpPr>
          <p:nvPr/>
        </p:nvCxnSpPr>
        <p:spPr>
          <a:xfrm>
            <a:off x="4857226" y="4231725"/>
            <a:ext cx="1425" cy="753900"/>
          </a:xfrm>
          <a:prstGeom prst="straightConnector1">
            <a:avLst/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66" name="Google Shape;166;p38"/>
          <p:cNvSpPr txBox="1"/>
          <p:nvPr/>
        </p:nvSpPr>
        <p:spPr>
          <a:xfrm>
            <a:off x="493300" y="201675"/>
            <a:ext cx="86508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2BB0D4"/>
                </a:solidFill>
              </a:rPr>
              <a:t>Træf beslutninger</a:t>
            </a:r>
            <a:endParaRPr sz="3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9"/>
          <p:cNvSpPr txBox="1"/>
          <p:nvPr/>
        </p:nvSpPr>
        <p:spPr>
          <a:xfrm>
            <a:off x="839450" y="1279924"/>
            <a:ext cx="8070000" cy="2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a-DK" sz="2400" dirty="0">
                <a:solidFill>
                  <a:schemeClr val="dk1"/>
                </a:solidFill>
              </a:rPr>
              <a:t>Hvordan kan du sørge for et </a:t>
            </a:r>
            <a:r>
              <a:rPr lang="da-DK" sz="2400" b="1" u="sng" dirty="0">
                <a:solidFill>
                  <a:schemeClr val="hlink"/>
                </a:solidFill>
                <a:hlinkClick r:id="rId3"/>
              </a:rPr>
              <a:t>meta-øjeblik</a:t>
            </a:r>
            <a:r>
              <a:rPr lang="da-DK" sz="2400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da-DK" sz="2400" dirty="0">
                <a:solidFill>
                  <a:schemeClr val="dk1"/>
                </a:solidFill>
              </a:rPr>
              <a:t>for den person, der ønsker at anmelde noget?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a-DK" sz="2400" dirty="0">
                <a:solidFill>
                  <a:schemeClr val="dk1"/>
                </a:solidFill>
              </a:rPr>
              <a:t>Er det altid det rigtige at anmelde?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a-DK" sz="2400" dirty="0">
                <a:solidFill>
                  <a:schemeClr val="dk1"/>
                </a:solidFill>
              </a:rPr>
              <a:t>Anmelder jeg til selve platformen, politiet, en voksen jeg har tillid til eller det online fællesskab? 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a-DK" sz="2400" dirty="0">
                <a:solidFill>
                  <a:schemeClr val="dk1"/>
                </a:solidFill>
              </a:rPr>
              <a:t>Hvilke handlinger kan/bør fællesskabet sætte i værk?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★"/>
            </a:pPr>
            <a:r>
              <a:rPr lang="da-DK" sz="2400" dirty="0">
                <a:solidFill>
                  <a:schemeClr val="dk1"/>
                </a:solidFill>
              </a:rPr>
              <a:t>Hvad sker der, hvis platformen/politiet/fællesskabet ikke gør, hvad du forventer?</a:t>
            </a:r>
            <a:endParaRPr sz="2400" dirty="0"/>
          </a:p>
        </p:txBody>
      </p:sp>
      <p:sp>
        <p:nvSpPr>
          <p:cNvPr id="172" name="Google Shape;172;p39"/>
          <p:cNvSpPr txBox="1"/>
          <p:nvPr/>
        </p:nvSpPr>
        <p:spPr>
          <a:xfrm>
            <a:off x="493300" y="201675"/>
            <a:ext cx="86508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1">
                <a:solidFill>
                  <a:srgbClr val="2BB0D4"/>
                </a:solidFill>
              </a:rPr>
              <a:t>Disse nøglepunkter skal indbygges i dit beslutningstræ:</a:t>
            </a:r>
            <a:endParaRPr sz="3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0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81" name="Google Shape;181;p4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82" name="Google Shape;182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Simple Light</vt:lpstr>
      <vt:lpstr>Simple Light</vt:lpstr>
      <vt:lpstr>Simple Light</vt:lpstr>
      <vt:lpstr>Træf beslutninger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Træf beslutninger</dc:title>
  <cp:lastModifiedBy>Oscar Güell</cp:lastModifiedBy>
  <cp:revision>1</cp:revision>
  <dcterms:modified xsi:type="dcterms:W3CDTF">2019-07-16T12:43:39Z</dcterms:modified>
</cp:coreProperties>
</file>