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37717" y="454117"/>
            <a:ext cx="422565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26473" y="4565073"/>
            <a:ext cx="8617527" cy="578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5.png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004005" y="3648421"/>
            <a:ext cx="2506009" cy="497999"/>
          </a:xfrm>
          <a:prstGeom prst="rect">
            <a:avLst/>
          </a:prstGeom>
          <a:solidFill>
            <a:srgbClr val="2BB0D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615451" y="2959797"/>
            <a:ext cx="36873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Produção de média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3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725540" y="2306967"/>
            <a:ext cx="434951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400"/>
              <a:t>Exemplos de afirmações de discursos de </a:t>
            </a:r>
            <a:r>
              <a:rPr b="1" lang="pt" sz="4400">
                <a:solidFill>
                  <a:srgbClr val="000000"/>
                </a:solidFill>
              </a:rPr>
              <a:t>ódio</a:t>
            </a:r>
            <a:endParaRPr b="1" sz="4400">
              <a:solidFill>
                <a:srgbClr val="000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As pessoas que me rodeiam estão a utilizar um discurso de ódio? &gt; Produção de média &gt; </a:t>
            </a:r>
            <a:r>
              <a:rPr b="1" i="0" lang="pt" sz="1400" u="none" cap="none" strike="noStrike">
                <a:solidFill>
                  <a:srgbClr val="2BB0D4"/>
                </a:solidFill>
                <a:latin typeface="Arial"/>
                <a:ea typeface="Arial"/>
                <a:cs typeface="Arial"/>
                <a:sym typeface="Arial"/>
              </a:rPr>
              <a:t>Exemplos de afirmações de discursos de ódio</a:t>
            </a:r>
            <a:endParaRPr b="1" i="0" sz="1400" u="none" cap="none" strike="noStrike">
              <a:solidFill>
                <a:srgbClr val="2BB0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6566" y="1152536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5400">
                <a:solidFill>
                  <a:schemeClr val="dk1"/>
                </a:solidFill>
              </a:rPr>
              <a:t>As vossas mulheres são todas prostitutas.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4500">
                <a:solidFill>
                  <a:schemeClr val="dk1"/>
                </a:solidFill>
              </a:rPr>
              <a:t>Acordares e lembrares-te de que és um xenoviano, deve ser </a:t>
            </a:r>
            <a:br>
              <a:rPr lang="pt" sz="4500">
                <a:solidFill>
                  <a:schemeClr val="dk1"/>
                </a:solidFill>
              </a:rPr>
            </a:br>
            <a:r>
              <a:rPr lang="pt" sz="4500">
                <a:solidFill>
                  <a:schemeClr val="dk1"/>
                </a:solidFill>
              </a:rPr>
              <a:t>um *%$@£!^! péssimo começo do dia.</a:t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5500">
                <a:solidFill>
                  <a:schemeClr val="dk1"/>
                </a:solidFill>
              </a:rPr>
              <a:t>As mulheres merecem direitos e esquerdos iguais.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pt">
                <a:solidFill>
                  <a:srgbClr val="2BB0D4"/>
                </a:solidFill>
              </a:rPr>
              <a:t>Exemplos de afirmações de discursos de ódio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Estão aqui, mas nem sequer sabem falar a nossa *%$@£!^!  língua, façam um esforço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Porque é que não te DEIXAS ESTAR COM OS DA TUA RAÇA?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~%$£*- Vou-te @$%£&amp;.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PORQUE É QUE OS XENOVIANOS VÊM SEMPRE PARAR AO NOSSO PAÍS -%$£*&amp;@~£ VÃO PARA CASA!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Se houver MAIS UM ato de terrorismo xenoviano, é altura de os alaranianos começarem a matar xenovianos na rua! Todos eles.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Essa gente é ESCUMALHA! Matem-nos todos aqui e agora.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#SemOfensa, mas um xenoviano não é um ser humano, é um animal.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As vossas mulheres são todas prostitutas.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Acordares e lembrares-te de que és um xenoviano, deve ser *%$@£!^! um péssimo começo do dia.</a:t>
            </a:r>
            <a:endParaRPr sz="17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" sz="1700">
                <a:solidFill>
                  <a:schemeClr val="dk1"/>
                </a:solidFill>
              </a:rPr>
              <a:t>As mulheres merecem direitos e esquerdos iguais.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5000">
                <a:solidFill>
                  <a:schemeClr val="dk1"/>
                </a:solidFill>
              </a:rPr>
              <a:t>Estão aqui, mas nem sequer sabem falar a nossa *%$@£!^!  língua, façam um esforço!</a:t>
            </a:r>
            <a:endParaRPr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5500">
                <a:solidFill>
                  <a:schemeClr val="dk1"/>
                </a:solidFill>
              </a:rPr>
              <a:t>Porque é que não te deixas estar com os da tua raça?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5500">
                <a:solidFill>
                  <a:schemeClr val="dk1"/>
                </a:solidFill>
              </a:rPr>
              <a:t>~%$£*- Vou-te @$%£&amp;.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7300" y="1165000"/>
            <a:ext cx="79740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4600">
                <a:solidFill>
                  <a:schemeClr val="dk1"/>
                </a:solidFill>
              </a:rPr>
              <a:t>PORQUE É QUE OS XENOVIANOS VÊM SEMPRE PARAR AO NOSSO PAÍS -%$£*&amp;@~£ VÃO PARA CASA!</a:t>
            </a:r>
            <a:endParaRPr sz="4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4400">
                <a:solidFill>
                  <a:schemeClr val="dk1"/>
                </a:solidFill>
              </a:rPr>
              <a:t>Se houver MAIS UM ato de terrorismo xenoviano, é altura de os alaranianos começarem a matar xenovianos na rua! Todos eles.</a:t>
            </a: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" sz="5400">
                <a:solidFill>
                  <a:schemeClr val="dk1"/>
                </a:solidFill>
              </a:rPr>
              <a:t>Essa gente é ESCUMALHA! Matem-nos todos aqui e agora.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5858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2BB0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49075" y="1172400"/>
            <a:ext cx="7558500" cy="24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" sz="5500">
                <a:solidFill>
                  <a:srgbClr val="2BB0D4"/>
                </a:solidFill>
              </a:rPr>
              <a:t>#SemOfensa</a:t>
            </a:r>
            <a:r>
              <a:rPr lang="pt" sz="5500">
                <a:solidFill>
                  <a:schemeClr val="dk1"/>
                </a:solidFill>
              </a:rPr>
              <a:t>, mas um xenoviano não é um ser humano, é um animal.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