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1D4FA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9" name="Google Shape;19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3"/>
          <p:cNvSpPr txBox="1"/>
          <p:nvPr/>
        </p:nvSpPr>
        <p:spPr>
          <a:xfrm>
            <a:off x="1585375" y="1196700"/>
            <a:ext cx="7190400" cy="35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