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85" r:id="rId6"/>
    <p:sldMasterId id="2147483715" r:id="rId7"/>
    <p:sldMasterId id="2147483737" r:id="rId8"/>
    <p:sldMasterId id="2147483773" r:id="rId9"/>
    <p:sldMasterId id="2147483809"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Lst>
  <p:sldSz cy="6858000" cx="12192000"/>
  <p:notesSz cx="6858000" cy="9144000"/>
  <p:embeddedFontLst>
    <p:embeddedFont>
      <p:font typeface="Lato Light"/>
      <p:regular r:id="rId33"/>
      <p:bold r:id="rId34"/>
      <p:italic r:id="rId35"/>
      <p:boldItalic r:id="rId36"/>
    </p:embeddedFont>
    <p:embeddedFont>
      <p:font typeface="Quattrocento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jpblYXWok7zNxqBM7eSMXwl+K0V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8" name="Umer Salee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402AEF4-504D-46DF-8835-AE3A6D8A8541}">
  <a:tblStyle styleId="{3402AEF4-504D-46DF-8835-AE3A6D8A854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QuattrocentoSans-boldItalic.fntdata"/><Relationship Id="rId20" Type="http://schemas.openxmlformats.org/officeDocument/2006/relationships/slide" Target="slides/slide9.xml"/><Relationship Id="rId41" Type="http://customschemas.google.com/relationships/presentationmetadata" Target="metadata"/><Relationship Id="rId22" Type="http://schemas.openxmlformats.org/officeDocument/2006/relationships/slide" Target="slides/slide11.xml"/><Relationship Id="rId21" Type="http://schemas.openxmlformats.org/officeDocument/2006/relationships/slide" Target="slides/slide10.xml"/><Relationship Id="rId24" Type="http://schemas.openxmlformats.org/officeDocument/2006/relationships/slide" Target="slides/slide13.xml"/><Relationship Id="rId23" Type="http://schemas.openxmlformats.org/officeDocument/2006/relationships/slide" Target="slides/slide12.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Master" Target="slideMasters/slideMaster5.xml"/><Relationship Id="rId26" Type="http://schemas.openxmlformats.org/officeDocument/2006/relationships/slide" Target="slides/slide15.xml"/><Relationship Id="rId25" Type="http://schemas.openxmlformats.org/officeDocument/2006/relationships/slide" Target="slides/slide14.xml"/><Relationship Id="rId28" Type="http://schemas.openxmlformats.org/officeDocument/2006/relationships/slide" Target="slides/slide17.xml"/><Relationship Id="rId27" Type="http://schemas.openxmlformats.org/officeDocument/2006/relationships/slide" Target="slides/slide16.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18.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0.xml"/><Relationship Id="rId30" Type="http://schemas.openxmlformats.org/officeDocument/2006/relationships/slide" Target="slides/slide19.xml"/><Relationship Id="rId11" Type="http://schemas.openxmlformats.org/officeDocument/2006/relationships/notesMaster" Target="notesMasters/notesMaster1.xml"/><Relationship Id="rId33" Type="http://schemas.openxmlformats.org/officeDocument/2006/relationships/font" Target="fonts/LatoLight-regular.fntdata"/><Relationship Id="rId10" Type="http://schemas.openxmlformats.org/officeDocument/2006/relationships/slideMaster" Target="slideMasters/slideMaster6.xml"/><Relationship Id="rId32" Type="http://schemas.openxmlformats.org/officeDocument/2006/relationships/slide" Target="slides/slide21.xml"/><Relationship Id="rId13" Type="http://schemas.openxmlformats.org/officeDocument/2006/relationships/slide" Target="slides/slide2.xml"/><Relationship Id="rId35" Type="http://schemas.openxmlformats.org/officeDocument/2006/relationships/font" Target="fonts/LatoLight-italic.fntdata"/><Relationship Id="rId12" Type="http://schemas.openxmlformats.org/officeDocument/2006/relationships/slide" Target="slides/slide1.xml"/><Relationship Id="rId34" Type="http://schemas.openxmlformats.org/officeDocument/2006/relationships/font" Target="fonts/LatoLight-bold.fntdata"/><Relationship Id="rId15" Type="http://schemas.openxmlformats.org/officeDocument/2006/relationships/slide" Target="slides/slide4.xml"/><Relationship Id="rId37" Type="http://schemas.openxmlformats.org/officeDocument/2006/relationships/font" Target="fonts/QuattrocentoSans-regular.fntdata"/><Relationship Id="rId14" Type="http://schemas.openxmlformats.org/officeDocument/2006/relationships/slide" Target="slides/slide3.xml"/><Relationship Id="rId36" Type="http://schemas.openxmlformats.org/officeDocument/2006/relationships/font" Target="fonts/LatoLight-boldItalic.fntdata"/><Relationship Id="rId17" Type="http://schemas.openxmlformats.org/officeDocument/2006/relationships/slide" Target="slides/slide6.xml"/><Relationship Id="rId39" Type="http://schemas.openxmlformats.org/officeDocument/2006/relationships/font" Target="fonts/QuattrocentoSans-italic.fntdata"/><Relationship Id="rId16" Type="http://schemas.openxmlformats.org/officeDocument/2006/relationships/slide" Target="slides/slide5.xml"/><Relationship Id="rId38" Type="http://schemas.openxmlformats.org/officeDocument/2006/relationships/font" Target="fonts/QuattrocentoSans-bold.fntdata"/><Relationship Id="rId19" Type="http://schemas.openxmlformats.org/officeDocument/2006/relationships/slide" Target="slides/slide8.xml"/><Relationship Id="rId1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5-17T06:00:44.787">
    <p:pos x="6000" y="0"/>
    <p:text>SS updated</p:text>
    <p:extLst>
      <p:ext uri="{C676402C-5697-4E1C-873F-D02D1690AC5C}">
        <p15:threadingInfo timeZoneBias="0"/>
      </p:ext>
      <p:ext uri="http://customooxmlschemas.google.com/">
        <go:slidesCustomData xmlns:go="http://customooxmlschemas.google.com/" commentPostId="AAABNtGZ4FU"/>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4-11-28T05:16:21.508">
    <p:pos x="6000" y="0"/>
    <p:text>Updated SS</p:text>
    <p:extLst>
      <p:ext uri="{C676402C-5697-4E1C-873F-D02D1690AC5C}">
        <p15:threadingInfo timeZoneBias="0"/>
      </p:ext>
      <p:ext uri="http://customooxmlschemas.google.com/">
        <go:slidesCustomData xmlns:go="http://customooxmlschemas.google.com/" commentPostId="AAABZdw6p9A"/>
      </p:ext>
    </p:extLst>
  </p:cm>
  <p:cm authorId="0" idx="3" dt="2024-08-16T05:12:12.190">
    <p:pos x="6000" y="100"/>
    <p:text>Updated</p:text>
    <p:extLst>
      <p:ext uri="{C676402C-5697-4E1C-873F-D02D1690AC5C}">
        <p15:threadingInfo timeZoneBias="0"/>
      </p:ext>
      <p:ext uri="http://customooxmlschemas.google.com/">
        <go:slidesCustomData xmlns:go="http://customooxmlschemas.google.com/" commentPostId="AAABT-dzLvA"/>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4-08-16T05:39:44.604">
    <p:pos x="6000" y="0"/>
    <p:text>Updated</p:text>
    <p:extLst>
      <p:ext uri="{C676402C-5697-4E1C-873F-D02D1690AC5C}">
        <p15:threadingInfo timeZoneBias="0"/>
      </p:ext>
      <p:ext uri="http://customooxmlschemas.google.com/">
        <go:slidesCustomData xmlns:go="http://customooxmlschemas.google.com/" commentPostId="AAABT-dzLvE"/>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3-04-24T19:50:53.224">
    <p:pos x="6000" y="0"/>
    <p:text>updated</p:text>
    <p:extLst>
      <p:ext uri="{C676402C-5697-4E1C-873F-D02D1690AC5C}">
        <p15:threadingInfo timeZoneBias="0"/>
      </p:ext>
      <p:ext uri="http://customooxmlschemas.google.com/">
        <go:slidesCustomData xmlns:go="http://customooxmlschemas.google.com/" commentPostId="AAAAx32t3qk"/>
      </p:ext>
    </p:extLst>
  </p:cm>
  <p:cm authorId="0" idx="6" dt="2024-05-07T09:52:35.663">
    <p:pos x="6000" y="100"/>
    <p:text>skipped slide due to EOL</p:text>
    <p:extLst>
      <p:ext uri="{C676402C-5697-4E1C-873F-D02D1690AC5C}">
        <p15:threadingInfo timeZoneBias="0"/>
      </p:ext>
      <p:ext uri="http://customooxmlschemas.google.com/">
        <go:slidesCustomData xmlns:go="http://customooxmlschemas.google.com/" commentPostId="AAABMzwyZes"/>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7" dt="2023-04-24T19:51:26.623">
    <p:pos x="6000" y="0"/>
    <p:text>updated</p:text>
    <p:extLst>
      <p:ext uri="{C676402C-5697-4E1C-873F-D02D1690AC5C}">
        <p15:threadingInfo timeZoneBias="0"/>
      </p:ext>
      <p:ext uri="http://customooxmlschemas.google.com/">
        <go:slidesCustomData xmlns:go="http://customooxmlschemas.google.com/" commentPostId="AAAAx32t3qo"/>
      </p:ext>
    </p:extLst>
  </p:cm>
  <p:cm authorId="0" idx="8" dt="2024-11-28T05:15:41.519">
    <p:pos x="6000" y="100"/>
    <p:text>Updated SS</p:text>
    <p:extLst>
      <p:ext uri="{C676402C-5697-4E1C-873F-D02D1690AC5C}">
        <p15:threadingInfo timeZoneBias="0"/>
      </p:ext>
      <p:ext uri="http://customooxmlschemas.google.com/">
        <go:slidesCustomData xmlns:go="http://customooxmlschemas.google.com/" commentPostId="AAABZdw6p8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5" name="Shape 1555"/>
        <p:cNvGrpSpPr/>
        <p:nvPr/>
      </p:nvGrpSpPr>
      <p:grpSpPr>
        <a:xfrm>
          <a:off x="0" y="0"/>
          <a:ext cx="0" cy="0"/>
          <a:chOff x="0" y="0"/>
          <a:chExt cx="0" cy="0"/>
        </a:xfrm>
      </p:grpSpPr>
      <p:sp>
        <p:nvSpPr>
          <p:cNvPr id="1556" name="Google Shape;1556;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7" name="Google Shape;155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4" name="Google Shape;1714;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5" name="Google Shape;1715;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3" name="Shape 1723"/>
        <p:cNvGrpSpPr/>
        <p:nvPr/>
      </p:nvGrpSpPr>
      <p:grpSpPr>
        <a:xfrm>
          <a:off x="0" y="0"/>
          <a:ext cx="0" cy="0"/>
          <a:chOff x="0" y="0"/>
          <a:chExt cx="0" cy="0"/>
        </a:xfrm>
      </p:grpSpPr>
      <p:sp>
        <p:nvSpPr>
          <p:cNvPr id="1724" name="Google Shape;172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5" name="Google Shape;1725;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6" name="Google Shape;1726;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2" name="Shape 1732"/>
        <p:cNvGrpSpPr/>
        <p:nvPr/>
      </p:nvGrpSpPr>
      <p:grpSpPr>
        <a:xfrm>
          <a:off x="0" y="0"/>
          <a:ext cx="0" cy="0"/>
          <a:chOff x="0" y="0"/>
          <a:chExt cx="0" cy="0"/>
        </a:xfrm>
      </p:grpSpPr>
      <p:sp>
        <p:nvSpPr>
          <p:cNvPr id="1733" name="Google Shape;1733;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4" name="Google Shape;173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4" name="Google Shape;175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0" name="Shape 1760"/>
        <p:cNvGrpSpPr/>
        <p:nvPr/>
      </p:nvGrpSpPr>
      <p:grpSpPr>
        <a:xfrm>
          <a:off x="0" y="0"/>
          <a:ext cx="0" cy="0"/>
          <a:chOff x="0" y="0"/>
          <a:chExt cx="0" cy="0"/>
        </a:xfrm>
      </p:grpSpPr>
      <p:sp>
        <p:nvSpPr>
          <p:cNvPr id="1761" name="Google Shape;1761;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2" name="Google Shape;176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9" name="Shape 1769"/>
        <p:cNvGrpSpPr/>
        <p:nvPr/>
      </p:nvGrpSpPr>
      <p:grpSpPr>
        <a:xfrm>
          <a:off x="0" y="0"/>
          <a:ext cx="0" cy="0"/>
          <a:chOff x="0" y="0"/>
          <a:chExt cx="0" cy="0"/>
        </a:xfrm>
      </p:grpSpPr>
      <p:sp>
        <p:nvSpPr>
          <p:cNvPr id="1770" name="Google Shape;17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1" name="Google Shape;1771;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2" name="Google Shape;1772;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8" name="Shape 1778"/>
        <p:cNvGrpSpPr/>
        <p:nvPr/>
      </p:nvGrpSpPr>
      <p:grpSpPr>
        <a:xfrm>
          <a:off x="0" y="0"/>
          <a:ext cx="0" cy="0"/>
          <a:chOff x="0" y="0"/>
          <a:chExt cx="0" cy="0"/>
        </a:xfrm>
      </p:grpSpPr>
      <p:sp>
        <p:nvSpPr>
          <p:cNvPr id="1779" name="Google Shape;177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0" name="Google Shape;1780;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
            </a:r>
            <a:endParaRPr/>
          </a:p>
        </p:txBody>
      </p:sp>
      <p:sp>
        <p:nvSpPr>
          <p:cNvPr id="1781" name="Google Shape;1781;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5" name="Google Shape;1795;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6" name="Google Shape;1796;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6" name="Shape 1876"/>
        <p:cNvGrpSpPr/>
        <p:nvPr/>
      </p:nvGrpSpPr>
      <p:grpSpPr>
        <a:xfrm>
          <a:off x="0" y="0"/>
          <a:ext cx="0" cy="0"/>
          <a:chOff x="0" y="0"/>
          <a:chExt cx="0" cy="0"/>
        </a:xfrm>
      </p:grpSpPr>
      <p:sp>
        <p:nvSpPr>
          <p:cNvPr id="1877" name="Google Shape;18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8" name="Google Shape;1878;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9" name="Google Shape;1879;p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9" name="Shape 1889"/>
        <p:cNvGrpSpPr/>
        <p:nvPr/>
      </p:nvGrpSpPr>
      <p:grpSpPr>
        <a:xfrm>
          <a:off x="0" y="0"/>
          <a:ext cx="0" cy="0"/>
          <a:chOff x="0" y="0"/>
          <a:chExt cx="0" cy="0"/>
        </a:xfrm>
      </p:grpSpPr>
      <p:sp>
        <p:nvSpPr>
          <p:cNvPr id="1890" name="Google Shape;189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1" name="Google Shape;1891;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2" name="Google Shape;1892;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2" name="Shape 1562"/>
        <p:cNvGrpSpPr/>
        <p:nvPr/>
      </p:nvGrpSpPr>
      <p:grpSpPr>
        <a:xfrm>
          <a:off x="0" y="0"/>
          <a:ext cx="0" cy="0"/>
          <a:chOff x="0" y="0"/>
          <a:chExt cx="0" cy="0"/>
        </a:xfrm>
      </p:grpSpPr>
      <p:sp>
        <p:nvSpPr>
          <p:cNvPr id="1563" name="Google Shape;1563;g26039191311_0_197: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4" name="Google Shape;1564;g26039191311_0_19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1" name="Google Shape;1961;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2" name="Google Shape;1962;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2" name="Shape 2002"/>
        <p:cNvGrpSpPr/>
        <p:nvPr/>
      </p:nvGrpSpPr>
      <p:grpSpPr>
        <a:xfrm>
          <a:off x="0" y="0"/>
          <a:ext cx="0" cy="0"/>
          <a:chOff x="0" y="0"/>
          <a:chExt cx="0" cy="0"/>
        </a:xfrm>
      </p:grpSpPr>
      <p:sp>
        <p:nvSpPr>
          <p:cNvPr id="2003" name="Google Shape;200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4" name="Google Shape;2004;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5" name="Google Shape;2005;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9" name="Shape 1569"/>
        <p:cNvGrpSpPr/>
        <p:nvPr/>
      </p:nvGrpSpPr>
      <p:grpSpPr>
        <a:xfrm>
          <a:off x="0" y="0"/>
          <a:ext cx="0" cy="0"/>
          <a:chOff x="0" y="0"/>
          <a:chExt cx="0" cy="0"/>
        </a:xfrm>
      </p:grpSpPr>
      <p:sp>
        <p:nvSpPr>
          <p:cNvPr id="1570" name="Google Shape;157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1" name="Google Shape;1571;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2" name="Google Shape;1572;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5" name="Shape 1575"/>
        <p:cNvGrpSpPr/>
        <p:nvPr/>
      </p:nvGrpSpPr>
      <p:grpSpPr>
        <a:xfrm>
          <a:off x="0" y="0"/>
          <a:ext cx="0" cy="0"/>
          <a:chOff x="0" y="0"/>
          <a:chExt cx="0" cy="0"/>
        </a:xfrm>
      </p:grpSpPr>
      <p:sp>
        <p:nvSpPr>
          <p:cNvPr id="1576" name="Google Shape;157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7" name="Google Shape;1577;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8" name="Google Shape;1578;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7" name="Google Shape;1607;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8" name="Google Shape;1608;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5" name="Shape 1615"/>
        <p:cNvGrpSpPr/>
        <p:nvPr/>
      </p:nvGrpSpPr>
      <p:grpSpPr>
        <a:xfrm>
          <a:off x="0" y="0"/>
          <a:ext cx="0" cy="0"/>
          <a:chOff x="0" y="0"/>
          <a:chExt cx="0" cy="0"/>
        </a:xfrm>
      </p:grpSpPr>
      <p:sp>
        <p:nvSpPr>
          <p:cNvPr id="1616" name="Google Shape;161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7" name="Google Shape;1617;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Calibri"/>
              <a:buNone/>
            </a:pPr>
            <a:r>
              <a:t/>
            </a:r>
            <a:endParaRPr/>
          </a:p>
        </p:txBody>
      </p:sp>
      <p:sp>
        <p:nvSpPr>
          <p:cNvPr id="1618" name="Google Shape;1618;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4" name="Shape 1634"/>
        <p:cNvGrpSpPr/>
        <p:nvPr/>
      </p:nvGrpSpPr>
      <p:grpSpPr>
        <a:xfrm>
          <a:off x="0" y="0"/>
          <a:ext cx="0" cy="0"/>
          <a:chOff x="0" y="0"/>
          <a:chExt cx="0" cy="0"/>
        </a:xfrm>
      </p:grpSpPr>
      <p:sp>
        <p:nvSpPr>
          <p:cNvPr id="1635" name="Google Shape;163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6" name="Google Shape;1636;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Calibri"/>
              <a:buNone/>
            </a:pPr>
            <a:r>
              <a:t/>
            </a:r>
            <a:endParaRPr/>
          </a:p>
        </p:txBody>
      </p:sp>
      <p:sp>
        <p:nvSpPr>
          <p:cNvPr id="1637" name="Google Shape;1637;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3" name="Shape 1653"/>
        <p:cNvGrpSpPr/>
        <p:nvPr/>
      </p:nvGrpSpPr>
      <p:grpSpPr>
        <a:xfrm>
          <a:off x="0" y="0"/>
          <a:ext cx="0" cy="0"/>
          <a:chOff x="0" y="0"/>
          <a:chExt cx="0" cy="0"/>
        </a:xfrm>
      </p:grpSpPr>
      <p:sp>
        <p:nvSpPr>
          <p:cNvPr id="1654" name="Google Shape;1654;g26039191311_2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5" name="Google Shape;1655;g26039191311_2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Calibri"/>
              <a:buNone/>
            </a:pPr>
            <a:r>
              <a:t/>
            </a:r>
            <a:endParaRPr/>
          </a:p>
        </p:txBody>
      </p:sp>
      <p:sp>
        <p:nvSpPr>
          <p:cNvPr id="1656" name="Google Shape;1656;g26039191311_2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4" name="Google Shape;1674;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5" name="Google Shape;1675;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6.png"/><Relationship Id="rId6"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jp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jp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 Id="rId3" Type="http://schemas.openxmlformats.org/officeDocument/2006/relationships/image" Target="../media/image32.png"/><Relationship Id="rId4" Type="http://schemas.openxmlformats.org/officeDocument/2006/relationships/image" Target="../media/image35.png"/><Relationship Id="rId5" Type="http://schemas.openxmlformats.org/officeDocument/2006/relationships/image" Target="../media/image46.png"/><Relationship Id="rId6" Type="http://schemas.openxmlformats.org/officeDocument/2006/relationships/image" Target="../media/image39.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5.jp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0.jp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8.jp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3.jp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4.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7.jp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6.jp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0.jp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13.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0.jp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9.jp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1.jp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jp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2.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2.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2.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7.jp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4.jp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1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jp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7.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6.png"/><Relationship Id="rId6" Type="http://schemas.openxmlformats.org/officeDocument/2006/relationships/image" Target="../media/image7.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jp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10" name="Shape 10"/>
        <p:cNvGrpSpPr/>
        <p:nvPr/>
      </p:nvGrpSpPr>
      <p:grpSpPr>
        <a:xfrm>
          <a:off x="0" y="0"/>
          <a:ext cx="0" cy="0"/>
          <a:chOff x="0" y="0"/>
          <a:chExt cx="0" cy="0"/>
        </a:xfrm>
      </p:grpSpPr>
      <p:sp>
        <p:nvSpPr>
          <p:cNvPr id="11" name="Google Shape;11;p2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 name="Google Shape;12;p21"/>
          <p:cNvPicPr preferRelativeResize="0"/>
          <p:nvPr/>
        </p:nvPicPr>
        <p:blipFill rotWithShape="1">
          <a:blip r:embed="rId2">
            <a:alphaModFix/>
          </a:blip>
          <a:srcRect b="0" l="0" r="0" t="0"/>
          <a:stretch/>
        </p:blipFill>
        <p:spPr>
          <a:xfrm>
            <a:off x="510025" y="624192"/>
            <a:ext cx="2885699" cy="773557"/>
          </a:xfrm>
          <a:prstGeom prst="rect">
            <a:avLst/>
          </a:prstGeom>
          <a:noFill/>
          <a:ln>
            <a:noFill/>
          </a:ln>
        </p:spPr>
      </p:pic>
      <p:sp>
        <p:nvSpPr>
          <p:cNvPr id="13" name="Google Shape;13;p2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21"/>
          <p:cNvSpPr txBox="1"/>
          <p:nvPr/>
        </p:nvSpPr>
        <p:spPr>
          <a:xfrm>
            <a:off x="543350" y="1269450"/>
            <a:ext cx="2885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chemeClr val="dk1"/>
                </a:solidFill>
                <a:highlight>
                  <a:srgbClr val="FFFFFF"/>
                </a:highlight>
                <a:latin typeface="Lato Light"/>
                <a:ea typeface="Lato Light"/>
                <a:cs typeface="Lato Light"/>
                <a:sym typeface="Lato Light"/>
              </a:rPr>
              <a:t>Digital Telecommunication Infrastructure</a:t>
            </a:r>
            <a:endParaRPr b="0" i="0" sz="1200" u="none" cap="none" strike="noStrike">
              <a:solidFill>
                <a:schemeClr val="dk1"/>
              </a:solidFill>
              <a:highlight>
                <a:srgbClr val="FFFFFF"/>
              </a:highlight>
              <a:latin typeface="Lato Light"/>
              <a:ea typeface="Lato Light"/>
              <a:cs typeface="Lato Light"/>
              <a:sym typeface="Lato Light"/>
            </a:endParaRPr>
          </a:p>
        </p:txBody>
      </p:sp>
      <p:grpSp>
        <p:nvGrpSpPr>
          <p:cNvPr id="15" name="Google Shape;15;p21"/>
          <p:cNvGrpSpPr/>
          <p:nvPr/>
        </p:nvGrpSpPr>
        <p:grpSpPr>
          <a:xfrm>
            <a:off x="6872314" y="1233898"/>
            <a:ext cx="4725205" cy="4390190"/>
            <a:chOff x="6504842" y="1222650"/>
            <a:chExt cx="5055858" cy="4697400"/>
          </a:xfrm>
        </p:grpSpPr>
        <p:pic>
          <p:nvPicPr>
            <p:cNvPr id="16" name="Google Shape;16;p21"/>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7" name="Google Shape;17;p21"/>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8" name="Google Shape;18;p21"/>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9" name="Google Shape;19;p21"/>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20" name="Google Shape;20;p21"/>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105" name="Shape 105"/>
        <p:cNvGrpSpPr/>
        <p:nvPr/>
      </p:nvGrpSpPr>
      <p:grpSpPr>
        <a:xfrm>
          <a:off x="0" y="0"/>
          <a:ext cx="0" cy="0"/>
          <a:chOff x="0" y="0"/>
          <a:chExt cx="0" cy="0"/>
        </a:xfrm>
      </p:grpSpPr>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899" name="Shape 899"/>
        <p:cNvGrpSpPr/>
        <p:nvPr/>
      </p:nvGrpSpPr>
      <p:grpSpPr>
        <a:xfrm>
          <a:off x="0" y="0"/>
          <a:ext cx="0" cy="0"/>
          <a:chOff x="0" y="0"/>
          <a:chExt cx="0" cy="0"/>
        </a:xfrm>
      </p:grpSpPr>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900" name="Shape 900"/>
        <p:cNvGrpSpPr/>
        <p:nvPr/>
      </p:nvGrpSpPr>
      <p:grpSpPr>
        <a:xfrm>
          <a:off x="0" y="0"/>
          <a:ext cx="0" cy="0"/>
          <a:chOff x="0" y="0"/>
          <a:chExt cx="0" cy="0"/>
        </a:xfrm>
      </p:grpSpPr>
      <p:sp>
        <p:nvSpPr>
          <p:cNvPr id="901" name="Google Shape;901;p127"/>
          <p:cNvSpPr/>
          <p:nvPr>
            <p:ph idx="2" type="pic"/>
          </p:nvPr>
        </p:nvSpPr>
        <p:spPr>
          <a:xfrm>
            <a:off x="0" y="-1"/>
            <a:ext cx="12192000" cy="4580400"/>
          </a:xfrm>
          <a:prstGeom prst="rect">
            <a:avLst/>
          </a:prstGeom>
          <a:solidFill>
            <a:srgbClr val="F2F2F2"/>
          </a:solidFill>
          <a:ln>
            <a:noFill/>
          </a:ln>
        </p:spPr>
      </p:sp>
      <p:grpSp>
        <p:nvGrpSpPr>
          <p:cNvPr id="902" name="Google Shape;902;p127"/>
          <p:cNvGrpSpPr/>
          <p:nvPr/>
        </p:nvGrpSpPr>
        <p:grpSpPr>
          <a:xfrm>
            <a:off x="90" y="6775685"/>
            <a:ext cx="12192148" cy="82352"/>
            <a:chOff x="1063925" y="1155200"/>
            <a:chExt cx="10673333" cy="88200"/>
          </a:xfrm>
        </p:grpSpPr>
        <p:sp>
          <p:nvSpPr>
            <p:cNvPr id="903" name="Google Shape;903;p12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12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12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06" name="Google Shape;906;p12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907" name="Shape 907"/>
        <p:cNvGrpSpPr/>
        <p:nvPr/>
      </p:nvGrpSpPr>
      <p:grpSpPr>
        <a:xfrm>
          <a:off x="0" y="0"/>
          <a:ext cx="0" cy="0"/>
          <a:chOff x="0" y="0"/>
          <a:chExt cx="0" cy="0"/>
        </a:xfrm>
      </p:grpSpPr>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908" name="Shape 908"/>
        <p:cNvGrpSpPr/>
        <p:nvPr/>
      </p:nvGrpSpPr>
      <p:grpSpPr>
        <a:xfrm>
          <a:off x="0" y="0"/>
          <a:ext cx="0" cy="0"/>
          <a:chOff x="0" y="0"/>
          <a:chExt cx="0" cy="0"/>
        </a:xfrm>
      </p:grpSpPr>
      <p:sp>
        <p:nvSpPr>
          <p:cNvPr id="909" name="Google Shape;909;p129"/>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910" name="Shape 910"/>
        <p:cNvGrpSpPr/>
        <p:nvPr/>
      </p:nvGrpSpPr>
      <p:grpSpPr>
        <a:xfrm>
          <a:off x="0" y="0"/>
          <a:ext cx="0" cy="0"/>
          <a:chOff x="0" y="0"/>
          <a:chExt cx="0" cy="0"/>
        </a:xfrm>
      </p:grpSpPr>
      <p:sp>
        <p:nvSpPr>
          <p:cNvPr id="911" name="Google Shape;911;p130"/>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12" name="Google Shape;912;p130"/>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913" name="Google Shape;913;p130"/>
          <p:cNvSpPr/>
          <p:nvPr/>
        </p:nvSpPr>
        <p:spPr>
          <a:xfrm>
            <a:off x="531933" y="1347500"/>
            <a:ext cx="153900" cy="5015100"/>
          </a:xfrm>
          <a:prstGeom prst="roundRect">
            <a:avLst>
              <a:gd fmla="val 50000" name="adj"/>
            </a:avLst>
          </a:prstGeom>
          <a:solidFill>
            <a:schemeClr val="lt1">
              <a:alpha val="4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914" name="Google Shape;914;p130"/>
          <p:cNvSpPr/>
          <p:nvPr/>
        </p:nvSpPr>
        <p:spPr>
          <a:xfrm rot="5400000">
            <a:off x="3057175" y="1276603"/>
            <a:ext cx="685800" cy="685200"/>
          </a:xfrm>
          <a:prstGeom prst="halfFrame">
            <a:avLst>
              <a:gd fmla="val 23728" name="adj1"/>
              <a:gd fmla="val 24642" name="adj2"/>
            </a:avLst>
          </a:prstGeom>
          <a:solidFill>
            <a:schemeClr val="lt1">
              <a:alpha val="2196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915" name="Google Shape;915;p130"/>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916" name="Google Shape;916;p130"/>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917" name="Google Shape;917;p130"/>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918" name="Google Shape;918;p130"/>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919" name="Google Shape;919;p130"/>
          <p:cNvGrpSpPr/>
          <p:nvPr/>
        </p:nvGrpSpPr>
        <p:grpSpPr>
          <a:xfrm>
            <a:off x="5779254" y="186836"/>
            <a:ext cx="633488" cy="137100"/>
            <a:chOff x="5655129" y="211061"/>
            <a:chExt cx="633488" cy="137100"/>
          </a:xfrm>
        </p:grpSpPr>
        <p:sp>
          <p:nvSpPr>
            <p:cNvPr id="920" name="Google Shape;920;p13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21" name="Google Shape;921;p13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22" name="Google Shape;922;p13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23" name="Google Shape;923;p130"/>
          <p:cNvGrpSpPr/>
          <p:nvPr/>
        </p:nvGrpSpPr>
        <p:grpSpPr>
          <a:xfrm>
            <a:off x="90" y="6775685"/>
            <a:ext cx="12192148" cy="82352"/>
            <a:chOff x="1063925" y="1155200"/>
            <a:chExt cx="10673333" cy="88200"/>
          </a:xfrm>
        </p:grpSpPr>
        <p:sp>
          <p:nvSpPr>
            <p:cNvPr id="924" name="Google Shape;924;p13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13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13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27" name="Google Shape;927;p13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928" name="Shape 928"/>
        <p:cNvGrpSpPr/>
        <p:nvPr/>
      </p:nvGrpSpPr>
      <p:grpSpPr>
        <a:xfrm>
          <a:off x="0" y="0"/>
          <a:ext cx="0" cy="0"/>
          <a:chOff x="0" y="0"/>
          <a:chExt cx="0" cy="0"/>
        </a:xfrm>
      </p:grpSpPr>
      <p:sp>
        <p:nvSpPr>
          <p:cNvPr id="929" name="Google Shape;929;p131"/>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930" name="Google Shape;930;p131"/>
          <p:cNvGrpSpPr/>
          <p:nvPr/>
        </p:nvGrpSpPr>
        <p:grpSpPr>
          <a:xfrm>
            <a:off x="5779254" y="186836"/>
            <a:ext cx="633488" cy="137100"/>
            <a:chOff x="5655129" y="211061"/>
            <a:chExt cx="633488" cy="137100"/>
          </a:xfrm>
        </p:grpSpPr>
        <p:sp>
          <p:nvSpPr>
            <p:cNvPr id="931" name="Google Shape;931;p13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32" name="Google Shape;932;p13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33" name="Google Shape;933;p13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34" name="Google Shape;934;p131"/>
          <p:cNvGrpSpPr/>
          <p:nvPr/>
        </p:nvGrpSpPr>
        <p:grpSpPr>
          <a:xfrm>
            <a:off x="90" y="6775685"/>
            <a:ext cx="12192148" cy="82352"/>
            <a:chOff x="1063925" y="1155200"/>
            <a:chExt cx="10673333" cy="88200"/>
          </a:xfrm>
        </p:grpSpPr>
        <p:sp>
          <p:nvSpPr>
            <p:cNvPr id="935" name="Google Shape;935;p13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13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13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38" name="Google Shape;938;p13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939" name="Shape 939"/>
        <p:cNvGrpSpPr/>
        <p:nvPr/>
      </p:nvGrpSpPr>
      <p:grpSpPr>
        <a:xfrm>
          <a:off x="0" y="0"/>
          <a:ext cx="0" cy="0"/>
          <a:chOff x="0" y="0"/>
          <a:chExt cx="0" cy="0"/>
        </a:xfrm>
      </p:grpSpPr>
      <p:sp>
        <p:nvSpPr>
          <p:cNvPr id="940" name="Google Shape;940;p132"/>
          <p:cNvSpPr/>
          <p:nvPr>
            <p:ph idx="2" type="pic"/>
          </p:nvPr>
        </p:nvSpPr>
        <p:spPr>
          <a:xfrm>
            <a:off x="905523" y="1523993"/>
            <a:ext cx="2769600" cy="4508100"/>
          </a:xfrm>
          <a:prstGeom prst="rect">
            <a:avLst/>
          </a:prstGeom>
          <a:solidFill>
            <a:srgbClr val="F2F2F2"/>
          </a:solidFill>
          <a:ln>
            <a:noFill/>
          </a:ln>
        </p:spPr>
      </p:sp>
      <p:sp>
        <p:nvSpPr>
          <p:cNvPr id="941" name="Google Shape;941;p13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942" name="Google Shape;942;p132"/>
          <p:cNvGrpSpPr/>
          <p:nvPr/>
        </p:nvGrpSpPr>
        <p:grpSpPr>
          <a:xfrm>
            <a:off x="5779254" y="186836"/>
            <a:ext cx="633488" cy="137100"/>
            <a:chOff x="5655129" y="211061"/>
            <a:chExt cx="633488" cy="137100"/>
          </a:xfrm>
        </p:grpSpPr>
        <p:sp>
          <p:nvSpPr>
            <p:cNvPr id="943" name="Google Shape;943;p13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44" name="Google Shape;944;p13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45" name="Google Shape;945;p13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46" name="Google Shape;946;p132"/>
          <p:cNvGrpSpPr/>
          <p:nvPr/>
        </p:nvGrpSpPr>
        <p:grpSpPr>
          <a:xfrm>
            <a:off x="90" y="6775685"/>
            <a:ext cx="12192148" cy="82352"/>
            <a:chOff x="1063925" y="1155200"/>
            <a:chExt cx="10673333" cy="88200"/>
          </a:xfrm>
        </p:grpSpPr>
        <p:sp>
          <p:nvSpPr>
            <p:cNvPr id="947" name="Google Shape;947;p13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13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13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50" name="Google Shape;950;p13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951" name="Shape 951"/>
        <p:cNvGrpSpPr/>
        <p:nvPr/>
      </p:nvGrpSpPr>
      <p:grpSpPr>
        <a:xfrm>
          <a:off x="0" y="0"/>
          <a:ext cx="0" cy="0"/>
          <a:chOff x="0" y="0"/>
          <a:chExt cx="0" cy="0"/>
        </a:xfrm>
      </p:grpSpPr>
      <p:sp>
        <p:nvSpPr>
          <p:cNvPr id="952" name="Google Shape;952;p13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953" name="Google Shape;953;p133"/>
          <p:cNvGrpSpPr/>
          <p:nvPr/>
        </p:nvGrpSpPr>
        <p:grpSpPr>
          <a:xfrm>
            <a:off x="5779254" y="186836"/>
            <a:ext cx="633488" cy="137100"/>
            <a:chOff x="5655129" y="211061"/>
            <a:chExt cx="633488" cy="137100"/>
          </a:xfrm>
        </p:grpSpPr>
        <p:sp>
          <p:nvSpPr>
            <p:cNvPr id="954" name="Google Shape;954;p13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55" name="Google Shape;955;p13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56" name="Google Shape;956;p13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57" name="Google Shape;957;p133"/>
          <p:cNvGrpSpPr/>
          <p:nvPr/>
        </p:nvGrpSpPr>
        <p:grpSpPr>
          <a:xfrm>
            <a:off x="90" y="6775685"/>
            <a:ext cx="12192148" cy="82352"/>
            <a:chOff x="1063925" y="1155200"/>
            <a:chExt cx="10673333" cy="88200"/>
          </a:xfrm>
        </p:grpSpPr>
        <p:sp>
          <p:nvSpPr>
            <p:cNvPr id="958" name="Google Shape;958;p13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13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13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61" name="Google Shape;961;p13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962" name="Shape 962"/>
        <p:cNvGrpSpPr/>
        <p:nvPr/>
      </p:nvGrpSpPr>
      <p:grpSpPr>
        <a:xfrm>
          <a:off x="0" y="0"/>
          <a:ext cx="0" cy="0"/>
          <a:chOff x="0" y="0"/>
          <a:chExt cx="0" cy="0"/>
        </a:xfrm>
      </p:grpSpPr>
      <p:grpSp>
        <p:nvGrpSpPr>
          <p:cNvPr id="963" name="Google Shape;963;p134"/>
          <p:cNvGrpSpPr/>
          <p:nvPr/>
        </p:nvGrpSpPr>
        <p:grpSpPr>
          <a:xfrm>
            <a:off x="8908565" y="1442602"/>
            <a:ext cx="2607927" cy="4867617"/>
            <a:chOff x="3501573" y="3178068"/>
            <a:chExt cx="1341043" cy="2738771"/>
          </a:xfrm>
        </p:grpSpPr>
        <p:sp>
          <p:nvSpPr>
            <p:cNvPr id="964" name="Google Shape;964;p134"/>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65" name="Google Shape;965;p134"/>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66" name="Google Shape;966;p134"/>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67" name="Google Shape;967;p134"/>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68" name="Google Shape;968;p134"/>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69" name="Google Shape;969;p134"/>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970" name="Google Shape;970;p134"/>
            <p:cNvGrpSpPr/>
            <p:nvPr/>
          </p:nvGrpSpPr>
          <p:grpSpPr>
            <a:xfrm>
              <a:off x="4092669" y="5635762"/>
              <a:ext cx="164577" cy="172999"/>
              <a:chOff x="6772303" y="6038214"/>
              <a:chExt cx="140700" cy="147900"/>
            </a:xfrm>
          </p:grpSpPr>
          <p:sp>
            <p:nvSpPr>
              <p:cNvPr id="971" name="Google Shape;971;p134"/>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72" name="Google Shape;972;p134"/>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973" name="Google Shape;973;p134"/>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01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74" name="Google Shape;974;p134"/>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75" name="Google Shape;975;p134"/>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976" name="Google Shape;976;p134"/>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977" name="Google Shape;977;p134"/>
          <p:cNvSpPr/>
          <p:nvPr>
            <p:ph idx="2" type="pic"/>
          </p:nvPr>
        </p:nvSpPr>
        <p:spPr>
          <a:xfrm>
            <a:off x="9175736" y="2152874"/>
            <a:ext cx="2168700" cy="3501300"/>
          </a:xfrm>
          <a:prstGeom prst="rect">
            <a:avLst/>
          </a:prstGeom>
          <a:solidFill>
            <a:srgbClr val="F2F2F2"/>
          </a:solidFill>
          <a:ln>
            <a:noFill/>
          </a:ln>
        </p:spPr>
      </p:sp>
      <p:grpSp>
        <p:nvGrpSpPr>
          <p:cNvPr id="978" name="Google Shape;978;p134"/>
          <p:cNvGrpSpPr/>
          <p:nvPr/>
        </p:nvGrpSpPr>
        <p:grpSpPr>
          <a:xfrm>
            <a:off x="5779254" y="186836"/>
            <a:ext cx="633488" cy="137100"/>
            <a:chOff x="5655129" y="211061"/>
            <a:chExt cx="633488" cy="137100"/>
          </a:xfrm>
        </p:grpSpPr>
        <p:sp>
          <p:nvSpPr>
            <p:cNvPr id="979" name="Google Shape;979;p13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80" name="Google Shape;980;p13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81" name="Google Shape;981;p13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82" name="Google Shape;982;p134"/>
          <p:cNvGrpSpPr/>
          <p:nvPr/>
        </p:nvGrpSpPr>
        <p:grpSpPr>
          <a:xfrm>
            <a:off x="90" y="6775685"/>
            <a:ext cx="12192148" cy="82352"/>
            <a:chOff x="1063925" y="1155200"/>
            <a:chExt cx="10673333" cy="88200"/>
          </a:xfrm>
        </p:grpSpPr>
        <p:sp>
          <p:nvSpPr>
            <p:cNvPr id="983" name="Google Shape;983;p13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13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13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86" name="Google Shape;986;p13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987" name="Shape 987"/>
        <p:cNvGrpSpPr/>
        <p:nvPr/>
      </p:nvGrpSpPr>
      <p:grpSpPr>
        <a:xfrm>
          <a:off x="0" y="0"/>
          <a:ext cx="0" cy="0"/>
          <a:chOff x="0" y="0"/>
          <a:chExt cx="0" cy="0"/>
        </a:xfrm>
      </p:grpSpPr>
      <p:sp>
        <p:nvSpPr>
          <p:cNvPr id="988" name="Google Shape;988;p135"/>
          <p:cNvSpPr/>
          <p:nvPr>
            <p:ph idx="2" type="pic"/>
          </p:nvPr>
        </p:nvSpPr>
        <p:spPr>
          <a:xfrm>
            <a:off x="0" y="1277783"/>
            <a:ext cx="4204500" cy="4328100"/>
          </a:xfrm>
          <a:prstGeom prst="rect">
            <a:avLst/>
          </a:prstGeom>
          <a:solidFill>
            <a:srgbClr val="F2F2F2"/>
          </a:solidFill>
          <a:ln>
            <a:noFill/>
          </a:ln>
        </p:spPr>
      </p:sp>
      <p:sp>
        <p:nvSpPr>
          <p:cNvPr id="989" name="Google Shape;989;p135"/>
          <p:cNvSpPr/>
          <p:nvPr>
            <p:ph idx="3" type="pic"/>
          </p:nvPr>
        </p:nvSpPr>
        <p:spPr>
          <a:xfrm>
            <a:off x="8002512" y="1272138"/>
            <a:ext cx="4194900" cy="4333500"/>
          </a:xfrm>
          <a:prstGeom prst="rect">
            <a:avLst/>
          </a:prstGeom>
          <a:solidFill>
            <a:srgbClr val="F2F2F2"/>
          </a:solidFill>
          <a:ln>
            <a:noFill/>
          </a:ln>
        </p:spPr>
      </p:sp>
      <p:grpSp>
        <p:nvGrpSpPr>
          <p:cNvPr id="990" name="Google Shape;990;p135"/>
          <p:cNvGrpSpPr/>
          <p:nvPr/>
        </p:nvGrpSpPr>
        <p:grpSpPr>
          <a:xfrm>
            <a:off x="5779254" y="186836"/>
            <a:ext cx="633488" cy="137100"/>
            <a:chOff x="5655129" y="211061"/>
            <a:chExt cx="633488" cy="137100"/>
          </a:xfrm>
        </p:grpSpPr>
        <p:sp>
          <p:nvSpPr>
            <p:cNvPr id="991" name="Google Shape;991;p13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2" name="Google Shape;992;p13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3" name="Google Shape;993;p13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94" name="Google Shape;994;p135"/>
          <p:cNvGrpSpPr/>
          <p:nvPr/>
        </p:nvGrpSpPr>
        <p:grpSpPr>
          <a:xfrm>
            <a:off x="90" y="6775685"/>
            <a:ext cx="12192148" cy="82352"/>
            <a:chOff x="1063925" y="1155200"/>
            <a:chExt cx="10673333" cy="88200"/>
          </a:xfrm>
        </p:grpSpPr>
        <p:sp>
          <p:nvSpPr>
            <p:cNvPr id="995" name="Google Shape;995;p13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13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13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98" name="Google Shape;998;p13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106" name="Shape 106"/>
        <p:cNvGrpSpPr/>
        <p:nvPr/>
      </p:nvGrpSpPr>
      <p:grpSpPr>
        <a:xfrm>
          <a:off x="0" y="0"/>
          <a:ext cx="0" cy="0"/>
          <a:chOff x="0" y="0"/>
          <a:chExt cx="0" cy="0"/>
        </a:xfrm>
      </p:grpSpPr>
      <p:sp>
        <p:nvSpPr>
          <p:cNvPr id="107" name="Google Shape;107;p40"/>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4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40"/>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10" name="Google Shape;110;p40"/>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11" name="Google Shape;111;p4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12" name="Google Shape;112;p40"/>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3" name="Google Shape;113;p40"/>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4" name="Google Shape;114;p40"/>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5" name="Google Shape;115;p40"/>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6" name="Google Shape;116;p40"/>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7" name="Google Shape;117;p40"/>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8" name="Google Shape;118;p40"/>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999" name="Shape 999"/>
        <p:cNvGrpSpPr/>
        <p:nvPr/>
      </p:nvGrpSpPr>
      <p:grpSpPr>
        <a:xfrm>
          <a:off x="0" y="0"/>
          <a:ext cx="0" cy="0"/>
          <a:chOff x="0" y="0"/>
          <a:chExt cx="0" cy="0"/>
        </a:xfrm>
      </p:grpSpPr>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1000" name="Shape 1000"/>
        <p:cNvGrpSpPr/>
        <p:nvPr/>
      </p:nvGrpSpPr>
      <p:grpSpPr>
        <a:xfrm>
          <a:off x="0" y="0"/>
          <a:ext cx="0" cy="0"/>
          <a:chOff x="0" y="0"/>
          <a:chExt cx="0" cy="0"/>
        </a:xfrm>
      </p:grpSpPr>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1001" name="Shape 1001"/>
        <p:cNvGrpSpPr/>
        <p:nvPr/>
      </p:nvGrpSpPr>
      <p:grpSpPr>
        <a:xfrm>
          <a:off x="0" y="0"/>
          <a:ext cx="0" cy="0"/>
          <a:chOff x="0" y="0"/>
          <a:chExt cx="0" cy="0"/>
        </a:xfrm>
      </p:grpSpPr>
      <p:sp>
        <p:nvSpPr>
          <p:cNvPr id="1002" name="Google Shape;1002;p138"/>
          <p:cNvSpPr/>
          <p:nvPr>
            <p:ph idx="2" type="pic"/>
          </p:nvPr>
        </p:nvSpPr>
        <p:spPr>
          <a:xfrm>
            <a:off x="0" y="0"/>
            <a:ext cx="5754900" cy="6858000"/>
          </a:xfrm>
          <a:prstGeom prst="rect">
            <a:avLst/>
          </a:prstGeom>
          <a:solidFill>
            <a:srgbClr val="F2F2F2"/>
          </a:solidFill>
          <a:ln>
            <a:noFill/>
          </a:ln>
        </p:spPr>
      </p:sp>
      <p:grpSp>
        <p:nvGrpSpPr>
          <p:cNvPr id="1003" name="Google Shape;1003;p138"/>
          <p:cNvGrpSpPr/>
          <p:nvPr/>
        </p:nvGrpSpPr>
        <p:grpSpPr>
          <a:xfrm>
            <a:off x="90" y="6775685"/>
            <a:ext cx="12192148" cy="82352"/>
            <a:chOff x="1063925" y="1155200"/>
            <a:chExt cx="10673333" cy="88200"/>
          </a:xfrm>
        </p:grpSpPr>
        <p:sp>
          <p:nvSpPr>
            <p:cNvPr id="1004" name="Google Shape;1004;p13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13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13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07" name="Google Shape;1007;p13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1008" name="Shape 1008"/>
        <p:cNvGrpSpPr/>
        <p:nvPr/>
      </p:nvGrpSpPr>
      <p:grpSpPr>
        <a:xfrm>
          <a:off x="0" y="0"/>
          <a:ext cx="0" cy="0"/>
          <a:chOff x="0" y="0"/>
          <a:chExt cx="0" cy="0"/>
        </a:xfrm>
      </p:grpSpPr>
      <p:sp>
        <p:nvSpPr>
          <p:cNvPr id="1009" name="Google Shape;1009;p139"/>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10" name="Google Shape;1010;p139"/>
          <p:cNvSpPr/>
          <p:nvPr>
            <p:ph idx="2" type="pic"/>
          </p:nvPr>
        </p:nvSpPr>
        <p:spPr>
          <a:xfrm>
            <a:off x="1" y="2"/>
            <a:ext cx="7190400" cy="6858000"/>
          </a:xfrm>
          <a:prstGeom prst="rect">
            <a:avLst/>
          </a:prstGeom>
          <a:solidFill>
            <a:srgbClr val="F2F2F2"/>
          </a:solidFill>
          <a:ln>
            <a:noFill/>
          </a:ln>
        </p:spPr>
      </p:sp>
      <p:grpSp>
        <p:nvGrpSpPr>
          <p:cNvPr id="1011" name="Google Shape;1011;p139"/>
          <p:cNvGrpSpPr/>
          <p:nvPr/>
        </p:nvGrpSpPr>
        <p:grpSpPr>
          <a:xfrm>
            <a:off x="90" y="6775685"/>
            <a:ext cx="12192148" cy="82352"/>
            <a:chOff x="1063925" y="1155200"/>
            <a:chExt cx="10673333" cy="88200"/>
          </a:xfrm>
        </p:grpSpPr>
        <p:sp>
          <p:nvSpPr>
            <p:cNvPr id="1012" name="Google Shape;1012;p13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13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13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15" name="Google Shape;1015;p13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1016" name="Shape 1016"/>
        <p:cNvGrpSpPr/>
        <p:nvPr/>
      </p:nvGrpSpPr>
      <p:grpSpPr>
        <a:xfrm>
          <a:off x="0" y="0"/>
          <a:ext cx="0" cy="0"/>
          <a:chOff x="0" y="0"/>
          <a:chExt cx="0" cy="0"/>
        </a:xfrm>
      </p:grpSpPr>
      <p:sp>
        <p:nvSpPr>
          <p:cNvPr id="1017" name="Google Shape;1017;p140"/>
          <p:cNvSpPr/>
          <p:nvPr>
            <p:ph idx="2" type="pic"/>
          </p:nvPr>
        </p:nvSpPr>
        <p:spPr>
          <a:xfrm>
            <a:off x="143339" y="144391"/>
            <a:ext cx="11905200" cy="5160900"/>
          </a:xfrm>
          <a:prstGeom prst="rect">
            <a:avLst/>
          </a:prstGeom>
          <a:solidFill>
            <a:srgbClr val="F2F2F2"/>
          </a:solidFill>
          <a:ln>
            <a:noFill/>
          </a:ln>
        </p:spPr>
      </p:sp>
      <p:sp>
        <p:nvSpPr>
          <p:cNvPr id="1018" name="Google Shape;1018;p140"/>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1019" name="Google Shape;1019;p140"/>
          <p:cNvGrpSpPr/>
          <p:nvPr/>
        </p:nvGrpSpPr>
        <p:grpSpPr>
          <a:xfrm>
            <a:off x="90" y="6775685"/>
            <a:ext cx="12192148" cy="82352"/>
            <a:chOff x="1063925" y="1155200"/>
            <a:chExt cx="10673333" cy="88200"/>
          </a:xfrm>
        </p:grpSpPr>
        <p:sp>
          <p:nvSpPr>
            <p:cNvPr id="1020" name="Google Shape;1020;p14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14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14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1023" name="Shape 1023"/>
        <p:cNvGrpSpPr/>
        <p:nvPr/>
      </p:nvGrpSpPr>
      <p:grpSpPr>
        <a:xfrm>
          <a:off x="0" y="0"/>
          <a:ext cx="0" cy="0"/>
          <a:chOff x="0" y="0"/>
          <a:chExt cx="0" cy="0"/>
        </a:xfrm>
      </p:grpSpPr>
      <p:sp>
        <p:nvSpPr>
          <p:cNvPr id="1024" name="Google Shape;1024;p141"/>
          <p:cNvSpPr/>
          <p:nvPr>
            <p:ph idx="2" type="pic"/>
          </p:nvPr>
        </p:nvSpPr>
        <p:spPr>
          <a:xfrm>
            <a:off x="8381999" y="1531249"/>
            <a:ext cx="3200400" cy="4572000"/>
          </a:xfrm>
          <a:prstGeom prst="rect">
            <a:avLst/>
          </a:prstGeom>
          <a:solidFill>
            <a:srgbClr val="F2F2F2"/>
          </a:solidFill>
          <a:ln>
            <a:noFill/>
          </a:ln>
        </p:spPr>
      </p:sp>
      <p:sp>
        <p:nvSpPr>
          <p:cNvPr id="1025" name="Google Shape;1025;p14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026" name="Google Shape;1026;p141"/>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1027" name="Google Shape;1027;p141"/>
          <p:cNvGrpSpPr/>
          <p:nvPr/>
        </p:nvGrpSpPr>
        <p:grpSpPr>
          <a:xfrm>
            <a:off x="5779254" y="186836"/>
            <a:ext cx="633488" cy="137100"/>
            <a:chOff x="5655129" y="211061"/>
            <a:chExt cx="633488" cy="137100"/>
          </a:xfrm>
        </p:grpSpPr>
        <p:sp>
          <p:nvSpPr>
            <p:cNvPr id="1028" name="Google Shape;1028;p14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29" name="Google Shape;1029;p14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30" name="Google Shape;1030;p14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031" name="Google Shape;1031;p141"/>
          <p:cNvGrpSpPr/>
          <p:nvPr/>
        </p:nvGrpSpPr>
        <p:grpSpPr>
          <a:xfrm>
            <a:off x="90" y="6775685"/>
            <a:ext cx="12192148" cy="82352"/>
            <a:chOff x="1063925" y="1155200"/>
            <a:chExt cx="10673333" cy="88200"/>
          </a:xfrm>
        </p:grpSpPr>
        <p:sp>
          <p:nvSpPr>
            <p:cNvPr id="1032" name="Google Shape;1032;p14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14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14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35" name="Google Shape;1035;p14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1036" name="Shape 1036"/>
        <p:cNvGrpSpPr/>
        <p:nvPr/>
      </p:nvGrpSpPr>
      <p:grpSpPr>
        <a:xfrm>
          <a:off x="0" y="0"/>
          <a:ext cx="0" cy="0"/>
          <a:chOff x="0" y="0"/>
          <a:chExt cx="0" cy="0"/>
        </a:xfrm>
      </p:grpSpPr>
      <p:sp>
        <p:nvSpPr>
          <p:cNvPr id="1037" name="Google Shape;1037;p142"/>
          <p:cNvSpPr/>
          <p:nvPr>
            <p:ph idx="2" type="pic"/>
          </p:nvPr>
        </p:nvSpPr>
        <p:spPr>
          <a:xfrm>
            <a:off x="504825" y="1332216"/>
            <a:ext cx="11182500" cy="3573300"/>
          </a:xfrm>
          <a:prstGeom prst="rect">
            <a:avLst/>
          </a:prstGeom>
          <a:solidFill>
            <a:srgbClr val="F2F2F2"/>
          </a:solidFill>
          <a:ln>
            <a:noFill/>
          </a:ln>
        </p:spPr>
      </p:sp>
      <p:sp>
        <p:nvSpPr>
          <p:cNvPr id="1038" name="Google Shape;1038;p14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039" name="Google Shape;1039;p142"/>
          <p:cNvGrpSpPr/>
          <p:nvPr/>
        </p:nvGrpSpPr>
        <p:grpSpPr>
          <a:xfrm>
            <a:off x="5779254" y="186836"/>
            <a:ext cx="633488" cy="137100"/>
            <a:chOff x="5655129" y="211061"/>
            <a:chExt cx="633488" cy="137100"/>
          </a:xfrm>
        </p:grpSpPr>
        <p:sp>
          <p:nvSpPr>
            <p:cNvPr id="1040" name="Google Shape;1040;p14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41" name="Google Shape;1041;p14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42" name="Google Shape;1042;p14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043" name="Google Shape;1043;p142"/>
          <p:cNvGrpSpPr/>
          <p:nvPr/>
        </p:nvGrpSpPr>
        <p:grpSpPr>
          <a:xfrm>
            <a:off x="90" y="6775685"/>
            <a:ext cx="12192148" cy="82352"/>
            <a:chOff x="1063925" y="1155200"/>
            <a:chExt cx="10673333" cy="88200"/>
          </a:xfrm>
        </p:grpSpPr>
        <p:sp>
          <p:nvSpPr>
            <p:cNvPr id="1044" name="Google Shape;1044;p14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14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14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47" name="Google Shape;1047;p14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8" name="Shape 1048"/>
        <p:cNvGrpSpPr/>
        <p:nvPr/>
      </p:nvGrpSpPr>
      <p:grpSpPr>
        <a:xfrm>
          <a:off x="0" y="0"/>
          <a:ext cx="0" cy="0"/>
          <a:chOff x="0" y="0"/>
          <a:chExt cx="0" cy="0"/>
        </a:xfrm>
      </p:grpSpPr>
      <p:grpSp>
        <p:nvGrpSpPr>
          <p:cNvPr id="1049" name="Google Shape;1049;p143"/>
          <p:cNvGrpSpPr/>
          <p:nvPr/>
        </p:nvGrpSpPr>
        <p:grpSpPr>
          <a:xfrm>
            <a:off x="5779254" y="186836"/>
            <a:ext cx="633488" cy="137100"/>
            <a:chOff x="5655129" y="211061"/>
            <a:chExt cx="633488" cy="137100"/>
          </a:xfrm>
        </p:grpSpPr>
        <p:sp>
          <p:nvSpPr>
            <p:cNvPr id="1050" name="Google Shape;1050;p14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51" name="Google Shape;1051;p14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52" name="Google Shape;1052;p14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053" name="Google Shape;1053;p143"/>
          <p:cNvGrpSpPr/>
          <p:nvPr/>
        </p:nvGrpSpPr>
        <p:grpSpPr>
          <a:xfrm>
            <a:off x="90" y="6775685"/>
            <a:ext cx="12192148" cy="82352"/>
            <a:chOff x="1063925" y="1155200"/>
            <a:chExt cx="10673333" cy="88200"/>
          </a:xfrm>
        </p:grpSpPr>
        <p:sp>
          <p:nvSpPr>
            <p:cNvPr id="1054" name="Google Shape;1054;p14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14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14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57" name="Google Shape;1057;p14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58" name="Shape 1058"/>
        <p:cNvGrpSpPr/>
        <p:nvPr/>
      </p:nvGrpSpPr>
      <p:grpSpPr>
        <a:xfrm>
          <a:off x="0" y="0"/>
          <a:ext cx="0" cy="0"/>
          <a:chOff x="0" y="0"/>
          <a:chExt cx="0" cy="0"/>
        </a:xfrm>
      </p:grpSpPr>
      <p:sp>
        <p:nvSpPr>
          <p:cNvPr id="1059" name="Google Shape;1059;p144"/>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144"/>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061" name="Google Shape;1061;p144"/>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1062" name="Google Shape;1062;p144"/>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63" name="Google Shape;1063;p144"/>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064" name="Google Shape;1064;p144"/>
          <p:cNvGrpSpPr/>
          <p:nvPr/>
        </p:nvGrpSpPr>
        <p:grpSpPr>
          <a:xfrm>
            <a:off x="90" y="6775685"/>
            <a:ext cx="12192148" cy="82352"/>
            <a:chOff x="1063925" y="1155200"/>
            <a:chExt cx="10673333" cy="88200"/>
          </a:xfrm>
        </p:grpSpPr>
        <p:sp>
          <p:nvSpPr>
            <p:cNvPr id="1065" name="Google Shape;1065;p14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14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14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68" name="Google Shape;1068;p14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069" name="Shape 1069"/>
        <p:cNvGrpSpPr/>
        <p:nvPr/>
      </p:nvGrpSpPr>
      <p:grpSpPr>
        <a:xfrm>
          <a:off x="0" y="0"/>
          <a:ext cx="0" cy="0"/>
          <a:chOff x="0" y="0"/>
          <a:chExt cx="0" cy="0"/>
        </a:xfrm>
      </p:grpSpPr>
      <p:grpSp>
        <p:nvGrpSpPr>
          <p:cNvPr id="1070" name="Google Shape;1070;p145"/>
          <p:cNvGrpSpPr/>
          <p:nvPr/>
        </p:nvGrpSpPr>
        <p:grpSpPr>
          <a:xfrm>
            <a:off x="90" y="6775685"/>
            <a:ext cx="12192148" cy="82352"/>
            <a:chOff x="1063925" y="1155200"/>
            <a:chExt cx="10673333" cy="88200"/>
          </a:xfrm>
        </p:grpSpPr>
        <p:sp>
          <p:nvSpPr>
            <p:cNvPr id="1071" name="Google Shape;1071;p14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14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14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119" name="Shape 119"/>
        <p:cNvGrpSpPr/>
        <p:nvPr/>
      </p:nvGrpSpPr>
      <p:grpSpPr>
        <a:xfrm>
          <a:off x="0" y="0"/>
          <a:ext cx="0" cy="0"/>
          <a:chOff x="0" y="0"/>
          <a:chExt cx="0" cy="0"/>
        </a:xfrm>
      </p:grpSpPr>
      <p:cxnSp>
        <p:nvCxnSpPr>
          <p:cNvPr id="120" name="Google Shape;120;p41"/>
          <p:cNvCxnSpPr/>
          <p:nvPr/>
        </p:nvCxnSpPr>
        <p:spPr>
          <a:xfrm rot="10800000">
            <a:off x="187987" y="6420612"/>
            <a:ext cx="10327200" cy="0"/>
          </a:xfrm>
          <a:prstGeom prst="straightConnector1">
            <a:avLst/>
          </a:prstGeom>
          <a:noFill/>
          <a:ln cap="flat" cmpd="sng" w="9525">
            <a:solidFill>
              <a:srgbClr val="253646"/>
            </a:solidFill>
            <a:prstDash val="solid"/>
            <a:round/>
            <a:headEnd len="sm" w="sm" type="none"/>
            <a:tailEnd len="sm" w="sm" type="none"/>
          </a:ln>
        </p:spPr>
      </p:cxnSp>
      <p:cxnSp>
        <p:nvCxnSpPr>
          <p:cNvPr id="121" name="Google Shape;121;p41"/>
          <p:cNvCxnSpPr/>
          <p:nvPr/>
        </p:nvCxnSpPr>
        <p:spPr>
          <a:xfrm>
            <a:off x="406250"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122" name="Google Shape;122;p41"/>
          <p:cNvCxnSpPr/>
          <p:nvPr/>
        </p:nvCxnSpPr>
        <p:spPr>
          <a:xfrm>
            <a:off x="767838"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123" name="Google Shape;123;p41"/>
          <p:cNvCxnSpPr/>
          <p:nvPr/>
        </p:nvCxnSpPr>
        <p:spPr>
          <a:xfrm>
            <a:off x="1129425" y="0"/>
            <a:ext cx="0" cy="6007500"/>
          </a:xfrm>
          <a:prstGeom prst="straightConnector1">
            <a:avLst/>
          </a:prstGeom>
          <a:noFill/>
          <a:ln cap="flat" cmpd="sng" w="9525">
            <a:solidFill>
              <a:srgbClr val="44546A"/>
            </a:solidFill>
            <a:prstDash val="solid"/>
            <a:round/>
            <a:headEnd len="sm" w="sm" type="none"/>
            <a:tailEnd len="sm" w="sm" type="none"/>
          </a:ln>
        </p:spPr>
      </p:cxnSp>
      <p:sp>
        <p:nvSpPr>
          <p:cNvPr id="124" name="Google Shape;124;p41"/>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41"/>
          <p:cNvSpPr/>
          <p:nvPr/>
        </p:nvSpPr>
        <p:spPr>
          <a:xfrm>
            <a:off x="324790" y="85185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41"/>
          <p:cNvSpPr/>
          <p:nvPr/>
        </p:nvSpPr>
        <p:spPr>
          <a:xfrm>
            <a:off x="324790" y="141618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41"/>
          <p:cNvSpPr/>
          <p:nvPr/>
        </p:nvSpPr>
        <p:spPr>
          <a:xfrm>
            <a:off x="324790" y="5228398"/>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41"/>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41"/>
          <p:cNvSpPr/>
          <p:nvPr/>
        </p:nvSpPr>
        <p:spPr>
          <a:xfrm>
            <a:off x="324790" y="376188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41"/>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41"/>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41"/>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41"/>
          <p:cNvSpPr/>
          <p:nvPr/>
        </p:nvSpPr>
        <p:spPr>
          <a:xfrm>
            <a:off x="683381" y="20657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41"/>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41"/>
          <p:cNvSpPr/>
          <p:nvPr/>
        </p:nvSpPr>
        <p:spPr>
          <a:xfrm>
            <a:off x="683381" y="2567483"/>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41"/>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41"/>
          <p:cNvSpPr/>
          <p:nvPr/>
        </p:nvSpPr>
        <p:spPr>
          <a:xfrm>
            <a:off x="683381" y="4706770"/>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41"/>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41"/>
          <p:cNvSpPr/>
          <p:nvPr/>
        </p:nvSpPr>
        <p:spPr>
          <a:xfrm>
            <a:off x="1041972" y="1178191"/>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41"/>
          <p:cNvSpPr/>
          <p:nvPr/>
        </p:nvSpPr>
        <p:spPr>
          <a:xfrm>
            <a:off x="1041972" y="528177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1"/>
          <p:cNvSpPr/>
          <p:nvPr/>
        </p:nvSpPr>
        <p:spPr>
          <a:xfrm>
            <a:off x="1041972" y="296142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41"/>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1"/>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1"/>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1"/>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1"/>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1"/>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8" name="Google Shape;148;p41"/>
          <p:cNvGrpSpPr/>
          <p:nvPr/>
        </p:nvGrpSpPr>
        <p:grpSpPr>
          <a:xfrm>
            <a:off x="-13500" y="6007500"/>
            <a:ext cx="12219000" cy="664200"/>
            <a:chOff x="-13500" y="6236050"/>
            <a:chExt cx="12219000" cy="664200"/>
          </a:xfrm>
        </p:grpSpPr>
        <p:sp>
          <p:nvSpPr>
            <p:cNvPr id="149" name="Google Shape;149;p4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50" name="Google Shape;150;p4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51" name="Google Shape;151;p4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074" name="Shape 1074"/>
        <p:cNvGrpSpPr/>
        <p:nvPr/>
      </p:nvGrpSpPr>
      <p:grpSpPr>
        <a:xfrm>
          <a:off x="0" y="0"/>
          <a:ext cx="0" cy="0"/>
          <a:chOff x="0" y="0"/>
          <a:chExt cx="0" cy="0"/>
        </a:xfrm>
      </p:grpSpPr>
      <p:sp>
        <p:nvSpPr>
          <p:cNvPr id="1075" name="Google Shape;1075;p146"/>
          <p:cNvSpPr/>
          <p:nvPr/>
        </p:nvSpPr>
        <p:spPr>
          <a:xfrm>
            <a:off x="0" y="0"/>
            <a:ext cx="6096000" cy="6858000"/>
          </a:xfrm>
          <a:prstGeom prst="rect">
            <a:avLst/>
          </a:prstGeom>
          <a:solidFill>
            <a:srgbClr val="999999">
              <a:alpha val="9019"/>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146"/>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077" name="Google Shape;1077;p146"/>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78" name="Google Shape;1078;p146"/>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079" name="Google Shape;1079;p146"/>
          <p:cNvGrpSpPr/>
          <p:nvPr/>
        </p:nvGrpSpPr>
        <p:grpSpPr>
          <a:xfrm>
            <a:off x="973317" y="1320807"/>
            <a:ext cx="1813399" cy="60602"/>
            <a:chOff x="1063925" y="1155200"/>
            <a:chExt cx="10673333" cy="88200"/>
          </a:xfrm>
        </p:grpSpPr>
        <p:sp>
          <p:nvSpPr>
            <p:cNvPr id="1080" name="Google Shape;1080;p14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14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14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2">
  <p:cSld name="4_Taam slide layout_12">
    <p:spTree>
      <p:nvGrpSpPr>
        <p:cNvPr id="1083" name="Shape 1083"/>
        <p:cNvGrpSpPr/>
        <p:nvPr/>
      </p:nvGrpSpPr>
      <p:grpSpPr>
        <a:xfrm>
          <a:off x="0" y="0"/>
          <a:ext cx="0" cy="0"/>
          <a:chOff x="0" y="0"/>
          <a:chExt cx="0" cy="0"/>
        </a:xfrm>
      </p:grpSpPr>
      <p:sp>
        <p:nvSpPr>
          <p:cNvPr id="1084" name="Google Shape;1084;p14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14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86" name="Google Shape;1086;p14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088" name="Shape 1088"/>
        <p:cNvGrpSpPr/>
        <p:nvPr/>
      </p:nvGrpSpPr>
      <p:grpSpPr>
        <a:xfrm>
          <a:off x="0" y="0"/>
          <a:ext cx="0" cy="0"/>
          <a:chOff x="0" y="0"/>
          <a:chExt cx="0" cy="0"/>
        </a:xfrm>
      </p:grpSpPr>
      <p:sp>
        <p:nvSpPr>
          <p:cNvPr id="1089" name="Google Shape;1089;p2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2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1" name="Google Shape;1091;p2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1092" name="Shape 1092"/>
        <p:cNvGrpSpPr/>
        <p:nvPr/>
      </p:nvGrpSpPr>
      <p:grpSpPr>
        <a:xfrm>
          <a:off x="0" y="0"/>
          <a:ext cx="0" cy="0"/>
          <a:chOff x="0" y="0"/>
          <a:chExt cx="0" cy="0"/>
        </a:xfrm>
      </p:grpSpPr>
      <p:sp>
        <p:nvSpPr>
          <p:cNvPr id="1093" name="Google Shape;1093;p3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3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5" name="Google Shape;1095;p3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1096" name="Shape 1096"/>
        <p:cNvGrpSpPr/>
        <p:nvPr/>
      </p:nvGrpSpPr>
      <p:grpSpPr>
        <a:xfrm>
          <a:off x="0" y="0"/>
          <a:ext cx="0" cy="0"/>
          <a:chOff x="0" y="0"/>
          <a:chExt cx="0" cy="0"/>
        </a:xfrm>
      </p:grpSpPr>
      <p:sp>
        <p:nvSpPr>
          <p:cNvPr id="1097" name="Google Shape;1097;p14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8" name="Google Shape;1098;p148"/>
          <p:cNvPicPr preferRelativeResize="0"/>
          <p:nvPr/>
        </p:nvPicPr>
        <p:blipFill rotWithShape="1">
          <a:blip r:embed="rId2">
            <a:alphaModFix/>
          </a:blip>
          <a:srcRect b="0" l="0" r="0" t="0"/>
          <a:stretch/>
        </p:blipFill>
        <p:spPr>
          <a:xfrm>
            <a:off x="510025" y="624192"/>
            <a:ext cx="2885699" cy="773557"/>
          </a:xfrm>
          <a:prstGeom prst="rect">
            <a:avLst/>
          </a:prstGeom>
          <a:noFill/>
          <a:ln>
            <a:noFill/>
          </a:ln>
        </p:spPr>
      </p:pic>
      <p:sp>
        <p:nvSpPr>
          <p:cNvPr id="1099" name="Google Shape;1099;p14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148"/>
          <p:cNvSpPr txBox="1"/>
          <p:nvPr/>
        </p:nvSpPr>
        <p:spPr>
          <a:xfrm>
            <a:off x="543350" y="1269450"/>
            <a:ext cx="2885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chemeClr val="dk1"/>
                </a:solidFill>
                <a:highlight>
                  <a:srgbClr val="FFFFFF"/>
                </a:highlight>
                <a:latin typeface="Lato Light"/>
                <a:ea typeface="Lato Light"/>
                <a:cs typeface="Lato Light"/>
                <a:sym typeface="Lato Light"/>
              </a:rPr>
              <a:t>Digital Telecommunication Infrastructure</a:t>
            </a:r>
            <a:endParaRPr b="0" i="0" sz="1200" u="none" cap="none" strike="noStrike">
              <a:solidFill>
                <a:schemeClr val="dk1"/>
              </a:solidFill>
              <a:highlight>
                <a:srgbClr val="FFFFFF"/>
              </a:highlight>
              <a:latin typeface="Lato Light"/>
              <a:ea typeface="Lato Light"/>
              <a:cs typeface="Lato Light"/>
              <a:sym typeface="Lato Light"/>
            </a:endParaRPr>
          </a:p>
        </p:txBody>
      </p:sp>
      <p:grpSp>
        <p:nvGrpSpPr>
          <p:cNvPr id="1101" name="Google Shape;1101;p148"/>
          <p:cNvGrpSpPr/>
          <p:nvPr/>
        </p:nvGrpSpPr>
        <p:grpSpPr>
          <a:xfrm>
            <a:off x="6872314" y="1233898"/>
            <a:ext cx="4725205" cy="4390190"/>
            <a:chOff x="6504842" y="1222650"/>
            <a:chExt cx="5055858" cy="4697400"/>
          </a:xfrm>
        </p:grpSpPr>
        <p:pic>
          <p:nvPicPr>
            <p:cNvPr id="1102" name="Google Shape;1102;p148"/>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235"/>
                </a:srgbClr>
              </a:outerShdw>
            </a:effectLst>
          </p:spPr>
        </p:pic>
        <p:pic>
          <p:nvPicPr>
            <p:cNvPr id="1103" name="Google Shape;1103;p148"/>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235"/>
                </a:srgbClr>
              </a:outerShdw>
            </a:effectLst>
          </p:spPr>
        </p:pic>
        <p:pic>
          <p:nvPicPr>
            <p:cNvPr id="1104" name="Google Shape;1104;p148"/>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235"/>
                </a:srgbClr>
              </a:outerShdw>
            </a:effectLst>
          </p:spPr>
        </p:pic>
        <p:pic>
          <p:nvPicPr>
            <p:cNvPr id="1105" name="Google Shape;1105;p148"/>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235"/>
                </a:srgbClr>
              </a:outerShdw>
            </a:effectLst>
          </p:spPr>
        </p:pic>
        <p:cxnSp>
          <p:nvCxnSpPr>
            <p:cNvPr id="1106" name="Google Shape;1106;p148"/>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1107" name="Shape 1107"/>
        <p:cNvGrpSpPr/>
        <p:nvPr/>
      </p:nvGrpSpPr>
      <p:grpSpPr>
        <a:xfrm>
          <a:off x="0" y="0"/>
          <a:ext cx="0" cy="0"/>
          <a:chOff x="0" y="0"/>
          <a:chExt cx="0" cy="0"/>
        </a:xfrm>
      </p:grpSpPr>
      <p:sp>
        <p:nvSpPr>
          <p:cNvPr id="1108" name="Google Shape;1108;p14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14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10" name="Google Shape;1110;p14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111" name="Google Shape;1111;p149"/>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112" name="Shape 1112"/>
        <p:cNvGrpSpPr/>
        <p:nvPr/>
      </p:nvGrpSpPr>
      <p:grpSpPr>
        <a:xfrm>
          <a:off x="0" y="0"/>
          <a:ext cx="0" cy="0"/>
          <a:chOff x="0" y="0"/>
          <a:chExt cx="0" cy="0"/>
        </a:xfrm>
      </p:grpSpPr>
      <p:cxnSp>
        <p:nvCxnSpPr>
          <p:cNvPr id="1113" name="Google Shape;1113;p150"/>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1114" name="Google Shape;1114;p150"/>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1115" name="Google Shape;1115;p150"/>
          <p:cNvGrpSpPr/>
          <p:nvPr/>
        </p:nvGrpSpPr>
        <p:grpSpPr>
          <a:xfrm>
            <a:off x="13500" y="6007500"/>
            <a:ext cx="12192118" cy="664200"/>
            <a:chOff x="-13500" y="6236050"/>
            <a:chExt cx="12219000" cy="664200"/>
          </a:xfrm>
        </p:grpSpPr>
        <p:sp>
          <p:nvSpPr>
            <p:cNvPr id="1116" name="Google Shape;1116;p15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17" name="Google Shape;1117;p15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18" name="Google Shape;1118;p15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19" name="Google Shape;1119;p150"/>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1120" name="Google Shape;1120;p150"/>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1121" name="Shape 1121"/>
        <p:cNvGrpSpPr/>
        <p:nvPr/>
      </p:nvGrpSpPr>
      <p:grpSpPr>
        <a:xfrm>
          <a:off x="0" y="0"/>
          <a:ext cx="0" cy="0"/>
          <a:chOff x="0" y="0"/>
          <a:chExt cx="0" cy="0"/>
        </a:xfrm>
      </p:grpSpPr>
      <p:grpSp>
        <p:nvGrpSpPr>
          <p:cNvPr id="1122" name="Google Shape;1122;p151"/>
          <p:cNvGrpSpPr/>
          <p:nvPr/>
        </p:nvGrpSpPr>
        <p:grpSpPr>
          <a:xfrm>
            <a:off x="0" y="-150"/>
            <a:ext cx="266568" cy="6858327"/>
            <a:chOff x="-7" y="0"/>
            <a:chExt cx="254407" cy="6578100"/>
          </a:xfrm>
        </p:grpSpPr>
        <p:sp>
          <p:nvSpPr>
            <p:cNvPr id="1123" name="Google Shape;1123;p151"/>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151"/>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151"/>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126" name="Google Shape;1126;p151"/>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1127" name="Google Shape;1127;p151"/>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400"/>
              <a:buFont typeface="Arial"/>
              <a:buNone/>
              <a:defRPr b="0" i="0" sz="3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1128" name="Shape 1128"/>
        <p:cNvGrpSpPr/>
        <p:nvPr/>
      </p:nvGrpSpPr>
      <p:grpSpPr>
        <a:xfrm>
          <a:off x="0" y="0"/>
          <a:ext cx="0" cy="0"/>
          <a:chOff x="0" y="0"/>
          <a:chExt cx="0" cy="0"/>
        </a:xfrm>
      </p:grpSpPr>
      <p:cxnSp>
        <p:nvCxnSpPr>
          <p:cNvPr id="1129" name="Google Shape;1129;p152"/>
          <p:cNvCxnSpPr/>
          <p:nvPr/>
        </p:nvCxnSpPr>
        <p:spPr>
          <a:xfrm>
            <a:off x="406250"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1130" name="Google Shape;1130;p152"/>
          <p:cNvCxnSpPr/>
          <p:nvPr/>
        </p:nvCxnSpPr>
        <p:spPr>
          <a:xfrm>
            <a:off x="767838"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1131" name="Google Shape;1131;p152"/>
          <p:cNvCxnSpPr/>
          <p:nvPr/>
        </p:nvCxnSpPr>
        <p:spPr>
          <a:xfrm>
            <a:off x="1129425" y="0"/>
            <a:ext cx="0" cy="6007500"/>
          </a:xfrm>
          <a:prstGeom prst="straightConnector1">
            <a:avLst/>
          </a:prstGeom>
          <a:noFill/>
          <a:ln cap="flat" cmpd="sng" w="9525">
            <a:solidFill>
              <a:srgbClr val="657C9D"/>
            </a:solidFill>
            <a:prstDash val="solid"/>
            <a:round/>
            <a:headEnd len="sm" w="sm" type="none"/>
            <a:tailEnd len="sm" w="sm" type="none"/>
          </a:ln>
        </p:spPr>
      </p:cxnSp>
      <p:sp>
        <p:nvSpPr>
          <p:cNvPr id="1132" name="Google Shape;1132;p152"/>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152"/>
          <p:cNvSpPr/>
          <p:nvPr/>
        </p:nvSpPr>
        <p:spPr>
          <a:xfrm>
            <a:off x="324790" y="85185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152"/>
          <p:cNvSpPr/>
          <p:nvPr/>
        </p:nvSpPr>
        <p:spPr>
          <a:xfrm>
            <a:off x="324790" y="141618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152"/>
          <p:cNvSpPr/>
          <p:nvPr/>
        </p:nvSpPr>
        <p:spPr>
          <a:xfrm>
            <a:off x="324790" y="5228398"/>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152"/>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152"/>
          <p:cNvSpPr/>
          <p:nvPr/>
        </p:nvSpPr>
        <p:spPr>
          <a:xfrm>
            <a:off x="324790" y="376188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152"/>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152"/>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152"/>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152"/>
          <p:cNvSpPr/>
          <p:nvPr/>
        </p:nvSpPr>
        <p:spPr>
          <a:xfrm>
            <a:off x="683381" y="20657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152"/>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152"/>
          <p:cNvSpPr/>
          <p:nvPr/>
        </p:nvSpPr>
        <p:spPr>
          <a:xfrm>
            <a:off x="683381" y="2567483"/>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152"/>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152"/>
          <p:cNvSpPr/>
          <p:nvPr/>
        </p:nvSpPr>
        <p:spPr>
          <a:xfrm>
            <a:off x="683381" y="4706770"/>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152"/>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152"/>
          <p:cNvSpPr/>
          <p:nvPr/>
        </p:nvSpPr>
        <p:spPr>
          <a:xfrm>
            <a:off x="1041972" y="1178191"/>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152"/>
          <p:cNvSpPr/>
          <p:nvPr/>
        </p:nvSpPr>
        <p:spPr>
          <a:xfrm>
            <a:off x="1041972" y="528177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152"/>
          <p:cNvSpPr/>
          <p:nvPr/>
        </p:nvSpPr>
        <p:spPr>
          <a:xfrm>
            <a:off x="1041972" y="296142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152"/>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152"/>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152"/>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152"/>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152"/>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152"/>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56" name="Google Shape;1156;p152"/>
          <p:cNvGrpSpPr/>
          <p:nvPr/>
        </p:nvGrpSpPr>
        <p:grpSpPr>
          <a:xfrm>
            <a:off x="-13500" y="6007500"/>
            <a:ext cx="12219000" cy="664200"/>
            <a:chOff x="-13500" y="6236050"/>
            <a:chExt cx="12219000" cy="664200"/>
          </a:xfrm>
        </p:grpSpPr>
        <p:sp>
          <p:nvSpPr>
            <p:cNvPr id="1157" name="Google Shape;1157;p15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58" name="Google Shape;1158;p15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59" name="Google Shape;1159;p15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1160" name="Shape 1160"/>
        <p:cNvGrpSpPr/>
        <p:nvPr/>
      </p:nvGrpSpPr>
      <p:grpSpPr>
        <a:xfrm>
          <a:off x="0" y="0"/>
          <a:ext cx="0" cy="0"/>
          <a:chOff x="0" y="0"/>
          <a:chExt cx="0" cy="0"/>
        </a:xfrm>
      </p:grpSpPr>
      <p:sp>
        <p:nvSpPr>
          <p:cNvPr id="1161" name="Google Shape;1161;p15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153"/>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63" name="Google Shape;1163;p153"/>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1164" name="Google Shape;1164;p153"/>
          <p:cNvGrpSpPr/>
          <p:nvPr/>
        </p:nvGrpSpPr>
        <p:grpSpPr>
          <a:xfrm>
            <a:off x="-13500" y="6007500"/>
            <a:ext cx="12219000" cy="664200"/>
            <a:chOff x="-13500" y="6236050"/>
            <a:chExt cx="12219000" cy="664200"/>
          </a:xfrm>
        </p:grpSpPr>
        <p:sp>
          <p:nvSpPr>
            <p:cNvPr id="1165" name="Google Shape;1165;p15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66" name="Google Shape;1166;p15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67" name="Google Shape;1167;p15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152" name="Shape 152"/>
        <p:cNvGrpSpPr/>
        <p:nvPr/>
      </p:nvGrpSpPr>
      <p:grpSpPr>
        <a:xfrm>
          <a:off x="0" y="0"/>
          <a:ext cx="0" cy="0"/>
          <a:chOff x="0" y="0"/>
          <a:chExt cx="0" cy="0"/>
        </a:xfrm>
      </p:grpSpPr>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168" name="Shape 1168"/>
        <p:cNvGrpSpPr/>
        <p:nvPr/>
      </p:nvGrpSpPr>
      <p:grpSpPr>
        <a:xfrm>
          <a:off x="0" y="0"/>
          <a:ext cx="0" cy="0"/>
          <a:chOff x="0" y="0"/>
          <a:chExt cx="0" cy="0"/>
        </a:xfrm>
      </p:grpSpPr>
      <p:sp>
        <p:nvSpPr>
          <p:cNvPr id="1169" name="Google Shape;1169;p154"/>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154"/>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154"/>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154"/>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154"/>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74" name="Google Shape;1174;p154"/>
          <p:cNvGrpSpPr/>
          <p:nvPr/>
        </p:nvGrpSpPr>
        <p:grpSpPr>
          <a:xfrm>
            <a:off x="-13500" y="6236050"/>
            <a:ext cx="12219000" cy="664200"/>
            <a:chOff x="-13500" y="6236050"/>
            <a:chExt cx="12219000" cy="664200"/>
          </a:xfrm>
        </p:grpSpPr>
        <p:sp>
          <p:nvSpPr>
            <p:cNvPr id="1175" name="Google Shape;1175;p15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76" name="Google Shape;1176;p15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77" name="Google Shape;1177;p15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78" name="Google Shape;1178;p154"/>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1179" name="Shape 1179"/>
        <p:cNvGrpSpPr/>
        <p:nvPr/>
      </p:nvGrpSpPr>
      <p:grpSpPr>
        <a:xfrm>
          <a:off x="0" y="0"/>
          <a:ext cx="0" cy="0"/>
          <a:chOff x="0" y="0"/>
          <a:chExt cx="0" cy="0"/>
        </a:xfrm>
      </p:grpSpPr>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1180" name="Shape 1180"/>
        <p:cNvGrpSpPr/>
        <p:nvPr/>
      </p:nvGrpSpPr>
      <p:grpSpPr>
        <a:xfrm>
          <a:off x="0" y="0"/>
          <a:ext cx="0" cy="0"/>
          <a:chOff x="0" y="0"/>
          <a:chExt cx="0" cy="0"/>
        </a:xfrm>
      </p:grpSpPr>
      <p:sp>
        <p:nvSpPr>
          <p:cNvPr id="1181" name="Google Shape;1181;p156"/>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15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156"/>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184" name="Google Shape;1184;p156"/>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185" name="Google Shape;1185;p15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186" name="Google Shape;1186;p156"/>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87" name="Google Shape;1187;p156"/>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88" name="Google Shape;1188;p156"/>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89" name="Google Shape;1189;p156"/>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90" name="Google Shape;1190;p156"/>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91" name="Google Shape;1191;p156"/>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92" name="Google Shape;1192;p156"/>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1193" name="Shape 1193"/>
        <p:cNvGrpSpPr/>
        <p:nvPr/>
      </p:nvGrpSpPr>
      <p:grpSpPr>
        <a:xfrm>
          <a:off x="0" y="0"/>
          <a:ext cx="0" cy="0"/>
          <a:chOff x="0" y="0"/>
          <a:chExt cx="0" cy="0"/>
        </a:xfrm>
      </p:grpSpPr>
      <p:cxnSp>
        <p:nvCxnSpPr>
          <p:cNvPr id="1194" name="Google Shape;1194;p157"/>
          <p:cNvCxnSpPr/>
          <p:nvPr/>
        </p:nvCxnSpPr>
        <p:spPr>
          <a:xfrm rot="10800000">
            <a:off x="187987" y="6420612"/>
            <a:ext cx="10327200" cy="0"/>
          </a:xfrm>
          <a:prstGeom prst="straightConnector1">
            <a:avLst/>
          </a:prstGeom>
          <a:noFill/>
          <a:ln cap="flat" cmpd="sng" w="9525">
            <a:solidFill>
              <a:srgbClr val="253646"/>
            </a:solidFill>
            <a:prstDash val="solid"/>
            <a:round/>
            <a:headEnd len="sm" w="sm" type="none"/>
            <a:tailEnd len="sm" w="sm" type="none"/>
          </a:ln>
        </p:spPr>
      </p:cxnSp>
      <p:cxnSp>
        <p:nvCxnSpPr>
          <p:cNvPr id="1195" name="Google Shape;1195;p157"/>
          <p:cNvCxnSpPr/>
          <p:nvPr/>
        </p:nvCxnSpPr>
        <p:spPr>
          <a:xfrm>
            <a:off x="406250"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1196" name="Google Shape;1196;p157"/>
          <p:cNvCxnSpPr/>
          <p:nvPr/>
        </p:nvCxnSpPr>
        <p:spPr>
          <a:xfrm>
            <a:off x="767838"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1197" name="Google Shape;1197;p157"/>
          <p:cNvCxnSpPr/>
          <p:nvPr/>
        </p:nvCxnSpPr>
        <p:spPr>
          <a:xfrm>
            <a:off x="1129425" y="0"/>
            <a:ext cx="0" cy="6007500"/>
          </a:xfrm>
          <a:prstGeom prst="straightConnector1">
            <a:avLst/>
          </a:prstGeom>
          <a:noFill/>
          <a:ln cap="flat" cmpd="sng" w="9525">
            <a:solidFill>
              <a:srgbClr val="44546A"/>
            </a:solidFill>
            <a:prstDash val="solid"/>
            <a:round/>
            <a:headEnd len="sm" w="sm" type="none"/>
            <a:tailEnd len="sm" w="sm" type="none"/>
          </a:ln>
        </p:spPr>
      </p:cxnSp>
      <p:sp>
        <p:nvSpPr>
          <p:cNvPr id="1198" name="Google Shape;1198;p157"/>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157"/>
          <p:cNvSpPr/>
          <p:nvPr/>
        </p:nvSpPr>
        <p:spPr>
          <a:xfrm>
            <a:off x="324790" y="85185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157"/>
          <p:cNvSpPr/>
          <p:nvPr/>
        </p:nvSpPr>
        <p:spPr>
          <a:xfrm>
            <a:off x="324790" y="141618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157"/>
          <p:cNvSpPr/>
          <p:nvPr/>
        </p:nvSpPr>
        <p:spPr>
          <a:xfrm>
            <a:off x="324790" y="5228398"/>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157"/>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157"/>
          <p:cNvSpPr/>
          <p:nvPr/>
        </p:nvSpPr>
        <p:spPr>
          <a:xfrm>
            <a:off x="324790" y="376188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157"/>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157"/>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157"/>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157"/>
          <p:cNvSpPr/>
          <p:nvPr/>
        </p:nvSpPr>
        <p:spPr>
          <a:xfrm>
            <a:off x="683381" y="20657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157"/>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157"/>
          <p:cNvSpPr/>
          <p:nvPr/>
        </p:nvSpPr>
        <p:spPr>
          <a:xfrm>
            <a:off x="683381" y="2567483"/>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157"/>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157"/>
          <p:cNvSpPr/>
          <p:nvPr/>
        </p:nvSpPr>
        <p:spPr>
          <a:xfrm>
            <a:off x="683381" y="4706770"/>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157"/>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157"/>
          <p:cNvSpPr/>
          <p:nvPr/>
        </p:nvSpPr>
        <p:spPr>
          <a:xfrm>
            <a:off x="1041972" y="1178191"/>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157"/>
          <p:cNvSpPr/>
          <p:nvPr/>
        </p:nvSpPr>
        <p:spPr>
          <a:xfrm>
            <a:off x="1041972" y="528177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157"/>
          <p:cNvSpPr/>
          <p:nvPr/>
        </p:nvSpPr>
        <p:spPr>
          <a:xfrm>
            <a:off x="1041972" y="296142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157"/>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157"/>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157"/>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157"/>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157"/>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157"/>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22" name="Google Shape;1222;p157"/>
          <p:cNvGrpSpPr/>
          <p:nvPr/>
        </p:nvGrpSpPr>
        <p:grpSpPr>
          <a:xfrm>
            <a:off x="-13500" y="6007500"/>
            <a:ext cx="12219000" cy="664200"/>
            <a:chOff x="-13500" y="6236050"/>
            <a:chExt cx="12219000" cy="664200"/>
          </a:xfrm>
        </p:grpSpPr>
        <p:sp>
          <p:nvSpPr>
            <p:cNvPr id="1223" name="Google Shape;1223;p15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224" name="Google Shape;1224;p15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225" name="Google Shape;1225;p15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1226" name="Shape 1226"/>
        <p:cNvGrpSpPr/>
        <p:nvPr/>
      </p:nvGrpSpPr>
      <p:grpSpPr>
        <a:xfrm>
          <a:off x="0" y="0"/>
          <a:ext cx="0" cy="0"/>
          <a:chOff x="0" y="0"/>
          <a:chExt cx="0" cy="0"/>
        </a:xfrm>
      </p:grpSpPr>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1227" name="Shape 1227"/>
        <p:cNvGrpSpPr/>
        <p:nvPr/>
      </p:nvGrpSpPr>
      <p:grpSpPr>
        <a:xfrm>
          <a:off x="0" y="0"/>
          <a:ext cx="0" cy="0"/>
          <a:chOff x="0" y="0"/>
          <a:chExt cx="0" cy="0"/>
        </a:xfrm>
      </p:grpSpPr>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1228" name="Shape 1228"/>
        <p:cNvGrpSpPr/>
        <p:nvPr/>
      </p:nvGrpSpPr>
      <p:grpSpPr>
        <a:xfrm>
          <a:off x="0" y="0"/>
          <a:ext cx="0" cy="0"/>
          <a:chOff x="0" y="0"/>
          <a:chExt cx="0" cy="0"/>
        </a:xfrm>
      </p:grpSpPr>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1229" name="Shape 1229"/>
        <p:cNvGrpSpPr/>
        <p:nvPr/>
      </p:nvGrpSpPr>
      <p:grpSpPr>
        <a:xfrm>
          <a:off x="0" y="0"/>
          <a:ext cx="0" cy="0"/>
          <a:chOff x="0" y="0"/>
          <a:chExt cx="0" cy="0"/>
        </a:xfrm>
      </p:grpSpPr>
      <p:sp>
        <p:nvSpPr>
          <p:cNvPr id="1230" name="Google Shape;1230;p161"/>
          <p:cNvSpPr/>
          <p:nvPr>
            <p:ph idx="2" type="pic"/>
          </p:nvPr>
        </p:nvSpPr>
        <p:spPr>
          <a:xfrm>
            <a:off x="0" y="-1"/>
            <a:ext cx="12192000" cy="4580400"/>
          </a:xfrm>
          <a:prstGeom prst="rect">
            <a:avLst/>
          </a:prstGeom>
          <a:solidFill>
            <a:srgbClr val="F2F2F2"/>
          </a:solidFill>
          <a:ln>
            <a:noFill/>
          </a:ln>
        </p:spPr>
      </p:sp>
      <p:grpSp>
        <p:nvGrpSpPr>
          <p:cNvPr id="1231" name="Google Shape;1231;p161"/>
          <p:cNvGrpSpPr/>
          <p:nvPr/>
        </p:nvGrpSpPr>
        <p:grpSpPr>
          <a:xfrm>
            <a:off x="90" y="6775685"/>
            <a:ext cx="12192148" cy="82352"/>
            <a:chOff x="1063925" y="1155200"/>
            <a:chExt cx="10673333" cy="88200"/>
          </a:xfrm>
        </p:grpSpPr>
        <p:sp>
          <p:nvSpPr>
            <p:cNvPr id="1232" name="Google Shape;1232;p16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16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16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35" name="Google Shape;1235;p16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1236" name="Shape 1236"/>
        <p:cNvGrpSpPr/>
        <p:nvPr/>
      </p:nvGrpSpPr>
      <p:grpSpPr>
        <a:xfrm>
          <a:off x="0" y="0"/>
          <a:ext cx="0" cy="0"/>
          <a:chOff x="0" y="0"/>
          <a:chExt cx="0" cy="0"/>
        </a:xfrm>
      </p:grpSpPr>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237" name="Shape 1237"/>
        <p:cNvGrpSpPr/>
        <p:nvPr/>
      </p:nvGrpSpPr>
      <p:grpSpPr>
        <a:xfrm>
          <a:off x="0" y="0"/>
          <a:ext cx="0" cy="0"/>
          <a:chOff x="0" y="0"/>
          <a:chExt cx="0" cy="0"/>
        </a:xfrm>
      </p:grpSpPr>
      <p:sp>
        <p:nvSpPr>
          <p:cNvPr id="1238" name="Google Shape;1238;p163"/>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153" name="Shape 153"/>
        <p:cNvGrpSpPr/>
        <p:nvPr/>
      </p:nvGrpSpPr>
      <p:grpSpPr>
        <a:xfrm>
          <a:off x="0" y="0"/>
          <a:ext cx="0" cy="0"/>
          <a:chOff x="0" y="0"/>
          <a:chExt cx="0" cy="0"/>
        </a:xfrm>
      </p:grpSpPr>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1239" name="Shape 1239"/>
        <p:cNvGrpSpPr/>
        <p:nvPr/>
      </p:nvGrpSpPr>
      <p:grpSpPr>
        <a:xfrm>
          <a:off x="0" y="0"/>
          <a:ext cx="0" cy="0"/>
          <a:chOff x="0" y="0"/>
          <a:chExt cx="0" cy="0"/>
        </a:xfrm>
      </p:grpSpPr>
      <p:sp>
        <p:nvSpPr>
          <p:cNvPr id="1240" name="Google Shape;1240;p164"/>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41" name="Google Shape;1241;p164"/>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1242" name="Google Shape;1242;p164"/>
          <p:cNvSpPr/>
          <p:nvPr/>
        </p:nvSpPr>
        <p:spPr>
          <a:xfrm>
            <a:off x="531933" y="1347500"/>
            <a:ext cx="153900" cy="5015100"/>
          </a:xfrm>
          <a:prstGeom prst="roundRect">
            <a:avLst>
              <a:gd fmla="val 50000" name="adj"/>
            </a:avLst>
          </a:prstGeom>
          <a:solidFill>
            <a:schemeClr val="lt1">
              <a:alpha val="4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1243" name="Google Shape;1243;p164"/>
          <p:cNvSpPr/>
          <p:nvPr/>
        </p:nvSpPr>
        <p:spPr>
          <a:xfrm rot="5400000">
            <a:off x="3057175" y="1276603"/>
            <a:ext cx="685800" cy="685200"/>
          </a:xfrm>
          <a:prstGeom prst="halfFrame">
            <a:avLst>
              <a:gd fmla="val 23728" name="adj1"/>
              <a:gd fmla="val 24642" name="adj2"/>
            </a:avLst>
          </a:prstGeom>
          <a:solidFill>
            <a:schemeClr val="lt1">
              <a:alpha val="21568"/>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1244" name="Google Shape;1244;p164"/>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1245" name="Google Shape;1245;p164"/>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1246" name="Google Shape;1246;p164"/>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1247" name="Google Shape;1247;p164"/>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1248" name="Google Shape;1248;p164"/>
          <p:cNvGrpSpPr/>
          <p:nvPr/>
        </p:nvGrpSpPr>
        <p:grpSpPr>
          <a:xfrm>
            <a:off x="5779254" y="186836"/>
            <a:ext cx="633488" cy="137100"/>
            <a:chOff x="5655129" y="211061"/>
            <a:chExt cx="633488" cy="137100"/>
          </a:xfrm>
        </p:grpSpPr>
        <p:sp>
          <p:nvSpPr>
            <p:cNvPr id="1249" name="Google Shape;1249;p16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50" name="Google Shape;1250;p16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51" name="Google Shape;1251;p16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252" name="Google Shape;1252;p164"/>
          <p:cNvGrpSpPr/>
          <p:nvPr/>
        </p:nvGrpSpPr>
        <p:grpSpPr>
          <a:xfrm>
            <a:off x="90" y="6775685"/>
            <a:ext cx="12192148" cy="82352"/>
            <a:chOff x="1063925" y="1155200"/>
            <a:chExt cx="10673333" cy="88200"/>
          </a:xfrm>
        </p:grpSpPr>
        <p:sp>
          <p:nvSpPr>
            <p:cNvPr id="1253" name="Google Shape;1253;p16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16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16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56" name="Google Shape;1256;p16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1257" name="Shape 1257"/>
        <p:cNvGrpSpPr/>
        <p:nvPr/>
      </p:nvGrpSpPr>
      <p:grpSpPr>
        <a:xfrm>
          <a:off x="0" y="0"/>
          <a:ext cx="0" cy="0"/>
          <a:chOff x="0" y="0"/>
          <a:chExt cx="0" cy="0"/>
        </a:xfrm>
      </p:grpSpPr>
      <p:sp>
        <p:nvSpPr>
          <p:cNvPr id="1258" name="Google Shape;1258;p165"/>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1259" name="Google Shape;1259;p165"/>
          <p:cNvGrpSpPr/>
          <p:nvPr/>
        </p:nvGrpSpPr>
        <p:grpSpPr>
          <a:xfrm>
            <a:off x="5779254" y="186836"/>
            <a:ext cx="633488" cy="137100"/>
            <a:chOff x="5655129" y="211061"/>
            <a:chExt cx="633488" cy="137100"/>
          </a:xfrm>
        </p:grpSpPr>
        <p:sp>
          <p:nvSpPr>
            <p:cNvPr id="1260" name="Google Shape;1260;p16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61" name="Google Shape;1261;p16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62" name="Google Shape;1262;p16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263" name="Google Shape;1263;p165"/>
          <p:cNvGrpSpPr/>
          <p:nvPr/>
        </p:nvGrpSpPr>
        <p:grpSpPr>
          <a:xfrm>
            <a:off x="90" y="6775685"/>
            <a:ext cx="12192148" cy="82352"/>
            <a:chOff x="1063925" y="1155200"/>
            <a:chExt cx="10673333" cy="88200"/>
          </a:xfrm>
        </p:grpSpPr>
        <p:sp>
          <p:nvSpPr>
            <p:cNvPr id="1264" name="Google Shape;1264;p16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16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16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67" name="Google Shape;1267;p16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1268" name="Shape 1268"/>
        <p:cNvGrpSpPr/>
        <p:nvPr/>
      </p:nvGrpSpPr>
      <p:grpSpPr>
        <a:xfrm>
          <a:off x="0" y="0"/>
          <a:ext cx="0" cy="0"/>
          <a:chOff x="0" y="0"/>
          <a:chExt cx="0" cy="0"/>
        </a:xfrm>
      </p:grpSpPr>
      <p:sp>
        <p:nvSpPr>
          <p:cNvPr id="1269" name="Google Shape;1269;p166"/>
          <p:cNvSpPr/>
          <p:nvPr>
            <p:ph idx="2" type="pic"/>
          </p:nvPr>
        </p:nvSpPr>
        <p:spPr>
          <a:xfrm>
            <a:off x="905523" y="1523993"/>
            <a:ext cx="2769600" cy="4508100"/>
          </a:xfrm>
          <a:prstGeom prst="rect">
            <a:avLst/>
          </a:prstGeom>
          <a:solidFill>
            <a:srgbClr val="F2F2F2"/>
          </a:solidFill>
          <a:ln>
            <a:noFill/>
          </a:ln>
        </p:spPr>
      </p:sp>
      <p:sp>
        <p:nvSpPr>
          <p:cNvPr id="1270" name="Google Shape;1270;p166"/>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271" name="Google Shape;1271;p166"/>
          <p:cNvGrpSpPr/>
          <p:nvPr/>
        </p:nvGrpSpPr>
        <p:grpSpPr>
          <a:xfrm>
            <a:off x="5779254" y="186836"/>
            <a:ext cx="633488" cy="137100"/>
            <a:chOff x="5655129" y="211061"/>
            <a:chExt cx="633488" cy="137100"/>
          </a:xfrm>
        </p:grpSpPr>
        <p:sp>
          <p:nvSpPr>
            <p:cNvPr id="1272" name="Google Shape;1272;p16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73" name="Google Shape;1273;p16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74" name="Google Shape;1274;p16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275" name="Google Shape;1275;p166"/>
          <p:cNvGrpSpPr/>
          <p:nvPr/>
        </p:nvGrpSpPr>
        <p:grpSpPr>
          <a:xfrm>
            <a:off x="90" y="6775685"/>
            <a:ext cx="12192148" cy="82352"/>
            <a:chOff x="1063925" y="1155200"/>
            <a:chExt cx="10673333" cy="88200"/>
          </a:xfrm>
        </p:grpSpPr>
        <p:sp>
          <p:nvSpPr>
            <p:cNvPr id="1276" name="Google Shape;1276;p16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16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16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79" name="Google Shape;1279;p16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1280" name="Shape 1280"/>
        <p:cNvGrpSpPr/>
        <p:nvPr/>
      </p:nvGrpSpPr>
      <p:grpSpPr>
        <a:xfrm>
          <a:off x="0" y="0"/>
          <a:ext cx="0" cy="0"/>
          <a:chOff x="0" y="0"/>
          <a:chExt cx="0" cy="0"/>
        </a:xfrm>
      </p:grpSpPr>
      <p:sp>
        <p:nvSpPr>
          <p:cNvPr id="1281" name="Google Shape;1281;p167"/>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282" name="Google Shape;1282;p167"/>
          <p:cNvGrpSpPr/>
          <p:nvPr/>
        </p:nvGrpSpPr>
        <p:grpSpPr>
          <a:xfrm>
            <a:off x="5779254" y="186836"/>
            <a:ext cx="633488" cy="137100"/>
            <a:chOff x="5655129" y="211061"/>
            <a:chExt cx="633488" cy="137100"/>
          </a:xfrm>
        </p:grpSpPr>
        <p:sp>
          <p:nvSpPr>
            <p:cNvPr id="1283" name="Google Shape;1283;p16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84" name="Google Shape;1284;p16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85" name="Google Shape;1285;p16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286" name="Google Shape;1286;p167"/>
          <p:cNvGrpSpPr/>
          <p:nvPr/>
        </p:nvGrpSpPr>
        <p:grpSpPr>
          <a:xfrm>
            <a:off x="90" y="6775685"/>
            <a:ext cx="12192148" cy="82352"/>
            <a:chOff x="1063925" y="1155200"/>
            <a:chExt cx="10673333" cy="88200"/>
          </a:xfrm>
        </p:grpSpPr>
        <p:sp>
          <p:nvSpPr>
            <p:cNvPr id="1287" name="Google Shape;1287;p1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1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1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290" name="Google Shape;1290;p1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1291" name="Shape 1291"/>
        <p:cNvGrpSpPr/>
        <p:nvPr/>
      </p:nvGrpSpPr>
      <p:grpSpPr>
        <a:xfrm>
          <a:off x="0" y="0"/>
          <a:ext cx="0" cy="0"/>
          <a:chOff x="0" y="0"/>
          <a:chExt cx="0" cy="0"/>
        </a:xfrm>
      </p:grpSpPr>
      <p:grpSp>
        <p:nvGrpSpPr>
          <p:cNvPr id="1292" name="Google Shape;1292;p168"/>
          <p:cNvGrpSpPr/>
          <p:nvPr/>
        </p:nvGrpSpPr>
        <p:grpSpPr>
          <a:xfrm>
            <a:off x="8908565" y="1442602"/>
            <a:ext cx="2607927" cy="4867617"/>
            <a:chOff x="3501573" y="3178068"/>
            <a:chExt cx="1341043" cy="2738771"/>
          </a:xfrm>
        </p:grpSpPr>
        <p:sp>
          <p:nvSpPr>
            <p:cNvPr id="1293" name="Google Shape;1293;p168"/>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294" name="Google Shape;1294;p168"/>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295" name="Google Shape;1295;p168"/>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296" name="Google Shape;1296;p168"/>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297" name="Google Shape;1297;p168"/>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298" name="Google Shape;1298;p168"/>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1299" name="Google Shape;1299;p168"/>
            <p:cNvGrpSpPr/>
            <p:nvPr/>
          </p:nvGrpSpPr>
          <p:grpSpPr>
            <a:xfrm>
              <a:off x="4092669" y="5635762"/>
              <a:ext cx="164577" cy="172999"/>
              <a:chOff x="6772303" y="6038214"/>
              <a:chExt cx="140700" cy="147900"/>
            </a:xfrm>
          </p:grpSpPr>
          <p:sp>
            <p:nvSpPr>
              <p:cNvPr id="1300" name="Google Shape;1300;p168"/>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01" name="Google Shape;1301;p168"/>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302" name="Google Shape;1302;p168"/>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01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303" name="Google Shape;1303;p168"/>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04" name="Google Shape;1304;p168"/>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305" name="Google Shape;1305;p168"/>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306" name="Google Shape;1306;p168"/>
          <p:cNvSpPr/>
          <p:nvPr>
            <p:ph idx="2" type="pic"/>
          </p:nvPr>
        </p:nvSpPr>
        <p:spPr>
          <a:xfrm>
            <a:off x="9175736" y="2152874"/>
            <a:ext cx="2168700" cy="3501300"/>
          </a:xfrm>
          <a:prstGeom prst="rect">
            <a:avLst/>
          </a:prstGeom>
          <a:solidFill>
            <a:srgbClr val="F2F2F2"/>
          </a:solidFill>
          <a:ln>
            <a:noFill/>
          </a:ln>
        </p:spPr>
      </p:sp>
      <p:grpSp>
        <p:nvGrpSpPr>
          <p:cNvPr id="1307" name="Google Shape;1307;p168"/>
          <p:cNvGrpSpPr/>
          <p:nvPr/>
        </p:nvGrpSpPr>
        <p:grpSpPr>
          <a:xfrm>
            <a:off x="5779254" y="186836"/>
            <a:ext cx="633488" cy="137100"/>
            <a:chOff x="5655129" y="211061"/>
            <a:chExt cx="633488" cy="137100"/>
          </a:xfrm>
        </p:grpSpPr>
        <p:sp>
          <p:nvSpPr>
            <p:cNvPr id="1308" name="Google Shape;1308;p16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09" name="Google Shape;1309;p16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10" name="Google Shape;1310;p16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11" name="Google Shape;1311;p168"/>
          <p:cNvGrpSpPr/>
          <p:nvPr/>
        </p:nvGrpSpPr>
        <p:grpSpPr>
          <a:xfrm>
            <a:off x="90" y="6775685"/>
            <a:ext cx="12192148" cy="82352"/>
            <a:chOff x="1063925" y="1155200"/>
            <a:chExt cx="10673333" cy="88200"/>
          </a:xfrm>
        </p:grpSpPr>
        <p:sp>
          <p:nvSpPr>
            <p:cNvPr id="1312" name="Google Shape;1312;p16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16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16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15" name="Google Shape;1315;p16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1316" name="Shape 1316"/>
        <p:cNvGrpSpPr/>
        <p:nvPr/>
      </p:nvGrpSpPr>
      <p:grpSpPr>
        <a:xfrm>
          <a:off x="0" y="0"/>
          <a:ext cx="0" cy="0"/>
          <a:chOff x="0" y="0"/>
          <a:chExt cx="0" cy="0"/>
        </a:xfrm>
      </p:grpSpPr>
      <p:sp>
        <p:nvSpPr>
          <p:cNvPr id="1317" name="Google Shape;1317;p169"/>
          <p:cNvSpPr/>
          <p:nvPr>
            <p:ph idx="2" type="pic"/>
          </p:nvPr>
        </p:nvSpPr>
        <p:spPr>
          <a:xfrm>
            <a:off x="0" y="1277783"/>
            <a:ext cx="4204500" cy="4328100"/>
          </a:xfrm>
          <a:prstGeom prst="rect">
            <a:avLst/>
          </a:prstGeom>
          <a:solidFill>
            <a:srgbClr val="F2F2F2"/>
          </a:solidFill>
          <a:ln>
            <a:noFill/>
          </a:ln>
        </p:spPr>
      </p:sp>
      <p:sp>
        <p:nvSpPr>
          <p:cNvPr id="1318" name="Google Shape;1318;p169"/>
          <p:cNvSpPr/>
          <p:nvPr>
            <p:ph idx="3" type="pic"/>
          </p:nvPr>
        </p:nvSpPr>
        <p:spPr>
          <a:xfrm>
            <a:off x="8002512" y="1272138"/>
            <a:ext cx="4194900" cy="4333500"/>
          </a:xfrm>
          <a:prstGeom prst="rect">
            <a:avLst/>
          </a:prstGeom>
          <a:solidFill>
            <a:srgbClr val="F2F2F2"/>
          </a:solidFill>
          <a:ln>
            <a:noFill/>
          </a:ln>
        </p:spPr>
      </p:sp>
      <p:grpSp>
        <p:nvGrpSpPr>
          <p:cNvPr id="1319" name="Google Shape;1319;p169"/>
          <p:cNvGrpSpPr/>
          <p:nvPr/>
        </p:nvGrpSpPr>
        <p:grpSpPr>
          <a:xfrm>
            <a:off x="5779254" y="186836"/>
            <a:ext cx="633488" cy="137100"/>
            <a:chOff x="5655129" y="211061"/>
            <a:chExt cx="633488" cy="137100"/>
          </a:xfrm>
        </p:grpSpPr>
        <p:sp>
          <p:nvSpPr>
            <p:cNvPr id="1320" name="Google Shape;1320;p16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21" name="Google Shape;1321;p16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22" name="Google Shape;1322;p16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23" name="Google Shape;1323;p169"/>
          <p:cNvGrpSpPr/>
          <p:nvPr/>
        </p:nvGrpSpPr>
        <p:grpSpPr>
          <a:xfrm>
            <a:off x="90" y="6775685"/>
            <a:ext cx="12192148" cy="82352"/>
            <a:chOff x="1063925" y="1155200"/>
            <a:chExt cx="10673333" cy="88200"/>
          </a:xfrm>
        </p:grpSpPr>
        <p:sp>
          <p:nvSpPr>
            <p:cNvPr id="1324" name="Google Shape;1324;p16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16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16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27" name="Google Shape;1327;p16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1328" name="Shape 1328"/>
        <p:cNvGrpSpPr/>
        <p:nvPr/>
      </p:nvGrpSpPr>
      <p:grpSpPr>
        <a:xfrm>
          <a:off x="0" y="0"/>
          <a:ext cx="0" cy="0"/>
          <a:chOff x="0" y="0"/>
          <a:chExt cx="0" cy="0"/>
        </a:xfrm>
      </p:grpSpPr>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1329" name="Shape 1329"/>
        <p:cNvGrpSpPr/>
        <p:nvPr/>
      </p:nvGrpSpPr>
      <p:grpSpPr>
        <a:xfrm>
          <a:off x="0" y="0"/>
          <a:ext cx="0" cy="0"/>
          <a:chOff x="0" y="0"/>
          <a:chExt cx="0" cy="0"/>
        </a:xfrm>
      </p:grpSpPr>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1330" name="Shape 1330"/>
        <p:cNvGrpSpPr/>
        <p:nvPr/>
      </p:nvGrpSpPr>
      <p:grpSpPr>
        <a:xfrm>
          <a:off x="0" y="0"/>
          <a:ext cx="0" cy="0"/>
          <a:chOff x="0" y="0"/>
          <a:chExt cx="0" cy="0"/>
        </a:xfrm>
      </p:grpSpPr>
      <p:sp>
        <p:nvSpPr>
          <p:cNvPr id="1331" name="Google Shape;1331;p172"/>
          <p:cNvSpPr/>
          <p:nvPr>
            <p:ph idx="2" type="pic"/>
          </p:nvPr>
        </p:nvSpPr>
        <p:spPr>
          <a:xfrm>
            <a:off x="0" y="0"/>
            <a:ext cx="5754900" cy="6858000"/>
          </a:xfrm>
          <a:prstGeom prst="rect">
            <a:avLst/>
          </a:prstGeom>
          <a:solidFill>
            <a:srgbClr val="F2F2F2"/>
          </a:solidFill>
          <a:ln>
            <a:noFill/>
          </a:ln>
        </p:spPr>
      </p:sp>
      <p:grpSp>
        <p:nvGrpSpPr>
          <p:cNvPr id="1332" name="Google Shape;1332;p172"/>
          <p:cNvGrpSpPr/>
          <p:nvPr/>
        </p:nvGrpSpPr>
        <p:grpSpPr>
          <a:xfrm>
            <a:off x="90" y="6775685"/>
            <a:ext cx="12192148" cy="82352"/>
            <a:chOff x="1063925" y="1155200"/>
            <a:chExt cx="10673333" cy="88200"/>
          </a:xfrm>
        </p:grpSpPr>
        <p:sp>
          <p:nvSpPr>
            <p:cNvPr id="1333" name="Google Shape;1333;p17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17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17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36" name="Google Shape;1336;p17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1337" name="Shape 1337"/>
        <p:cNvGrpSpPr/>
        <p:nvPr/>
      </p:nvGrpSpPr>
      <p:grpSpPr>
        <a:xfrm>
          <a:off x="0" y="0"/>
          <a:ext cx="0" cy="0"/>
          <a:chOff x="0" y="0"/>
          <a:chExt cx="0" cy="0"/>
        </a:xfrm>
      </p:grpSpPr>
      <p:sp>
        <p:nvSpPr>
          <p:cNvPr id="1338" name="Google Shape;1338;p173"/>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39" name="Google Shape;1339;p173"/>
          <p:cNvSpPr/>
          <p:nvPr>
            <p:ph idx="2" type="pic"/>
          </p:nvPr>
        </p:nvSpPr>
        <p:spPr>
          <a:xfrm>
            <a:off x="1" y="2"/>
            <a:ext cx="7190400" cy="6858000"/>
          </a:xfrm>
          <a:prstGeom prst="rect">
            <a:avLst/>
          </a:prstGeom>
          <a:solidFill>
            <a:srgbClr val="F2F2F2"/>
          </a:solidFill>
          <a:ln>
            <a:noFill/>
          </a:ln>
        </p:spPr>
      </p:sp>
      <p:grpSp>
        <p:nvGrpSpPr>
          <p:cNvPr id="1340" name="Google Shape;1340;p173"/>
          <p:cNvGrpSpPr/>
          <p:nvPr/>
        </p:nvGrpSpPr>
        <p:grpSpPr>
          <a:xfrm>
            <a:off x="90" y="6775685"/>
            <a:ext cx="12192148" cy="82352"/>
            <a:chOff x="1063925" y="1155200"/>
            <a:chExt cx="10673333" cy="88200"/>
          </a:xfrm>
        </p:grpSpPr>
        <p:sp>
          <p:nvSpPr>
            <p:cNvPr id="1341" name="Google Shape;1341;p17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17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17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44" name="Google Shape;1344;p17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154" name="Shape 154"/>
        <p:cNvGrpSpPr/>
        <p:nvPr/>
      </p:nvGrpSpPr>
      <p:grpSpPr>
        <a:xfrm>
          <a:off x="0" y="0"/>
          <a:ext cx="0" cy="0"/>
          <a:chOff x="0" y="0"/>
          <a:chExt cx="0" cy="0"/>
        </a:xfrm>
      </p:grpSpPr>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1345" name="Shape 1345"/>
        <p:cNvGrpSpPr/>
        <p:nvPr/>
      </p:nvGrpSpPr>
      <p:grpSpPr>
        <a:xfrm>
          <a:off x="0" y="0"/>
          <a:ext cx="0" cy="0"/>
          <a:chOff x="0" y="0"/>
          <a:chExt cx="0" cy="0"/>
        </a:xfrm>
      </p:grpSpPr>
      <p:sp>
        <p:nvSpPr>
          <p:cNvPr id="1346" name="Google Shape;1346;p174"/>
          <p:cNvSpPr/>
          <p:nvPr>
            <p:ph idx="2" type="pic"/>
          </p:nvPr>
        </p:nvSpPr>
        <p:spPr>
          <a:xfrm>
            <a:off x="143339" y="144391"/>
            <a:ext cx="11905200" cy="5160900"/>
          </a:xfrm>
          <a:prstGeom prst="rect">
            <a:avLst/>
          </a:prstGeom>
          <a:solidFill>
            <a:srgbClr val="F2F2F2"/>
          </a:solidFill>
          <a:ln>
            <a:noFill/>
          </a:ln>
        </p:spPr>
      </p:sp>
      <p:sp>
        <p:nvSpPr>
          <p:cNvPr id="1347" name="Google Shape;1347;p174"/>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1348" name="Google Shape;1348;p174"/>
          <p:cNvGrpSpPr/>
          <p:nvPr/>
        </p:nvGrpSpPr>
        <p:grpSpPr>
          <a:xfrm>
            <a:off x="90" y="6775685"/>
            <a:ext cx="12192148" cy="82352"/>
            <a:chOff x="1063925" y="1155200"/>
            <a:chExt cx="10673333" cy="88200"/>
          </a:xfrm>
        </p:grpSpPr>
        <p:sp>
          <p:nvSpPr>
            <p:cNvPr id="1349" name="Google Shape;1349;p17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17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17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1352" name="Shape 1352"/>
        <p:cNvGrpSpPr/>
        <p:nvPr/>
      </p:nvGrpSpPr>
      <p:grpSpPr>
        <a:xfrm>
          <a:off x="0" y="0"/>
          <a:ext cx="0" cy="0"/>
          <a:chOff x="0" y="0"/>
          <a:chExt cx="0" cy="0"/>
        </a:xfrm>
      </p:grpSpPr>
      <p:sp>
        <p:nvSpPr>
          <p:cNvPr id="1353" name="Google Shape;1353;p175"/>
          <p:cNvSpPr/>
          <p:nvPr>
            <p:ph idx="2" type="pic"/>
          </p:nvPr>
        </p:nvSpPr>
        <p:spPr>
          <a:xfrm>
            <a:off x="8381999" y="1531249"/>
            <a:ext cx="3200400" cy="4572000"/>
          </a:xfrm>
          <a:prstGeom prst="rect">
            <a:avLst/>
          </a:prstGeom>
          <a:solidFill>
            <a:srgbClr val="F2F2F2"/>
          </a:solidFill>
          <a:ln>
            <a:noFill/>
          </a:ln>
        </p:spPr>
      </p:sp>
      <p:sp>
        <p:nvSpPr>
          <p:cNvPr id="1354" name="Google Shape;1354;p175"/>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355" name="Google Shape;1355;p175"/>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1356" name="Google Shape;1356;p175"/>
          <p:cNvGrpSpPr/>
          <p:nvPr/>
        </p:nvGrpSpPr>
        <p:grpSpPr>
          <a:xfrm>
            <a:off x="5779254" y="186836"/>
            <a:ext cx="633488" cy="137100"/>
            <a:chOff x="5655129" y="211061"/>
            <a:chExt cx="633488" cy="137100"/>
          </a:xfrm>
        </p:grpSpPr>
        <p:sp>
          <p:nvSpPr>
            <p:cNvPr id="1357" name="Google Shape;1357;p17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58" name="Google Shape;1358;p17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59" name="Google Shape;1359;p17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60" name="Google Shape;1360;p175"/>
          <p:cNvGrpSpPr/>
          <p:nvPr/>
        </p:nvGrpSpPr>
        <p:grpSpPr>
          <a:xfrm>
            <a:off x="90" y="6775685"/>
            <a:ext cx="12192148" cy="82352"/>
            <a:chOff x="1063925" y="1155200"/>
            <a:chExt cx="10673333" cy="88200"/>
          </a:xfrm>
        </p:grpSpPr>
        <p:sp>
          <p:nvSpPr>
            <p:cNvPr id="1361" name="Google Shape;1361;p17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17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17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64" name="Google Shape;1364;p17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1365" name="Shape 1365"/>
        <p:cNvGrpSpPr/>
        <p:nvPr/>
      </p:nvGrpSpPr>
      <p:grpSpPr>
        <a:xfrm>
          <a:off x="0" y="0"/>
          <a:ext cx="0" cy="0"/>
          <a:chOff x="0" y="0"/>
          <a:chExt cx="0" cy="0"/>
        </a:xfrm>
      </p:grpSpPr>
      <p:sp>
        <p:nvSpPr>
          <p:cNvPr id="1366" name="Google Shape;1366;p176"/>
          <p:cNvSpPr/>
          <p:nvPr>
            <p:ph idx="2" type="pic"/>
          </p:nvPr>
        </p:nvSpPr>
        <p:spPr>
          <a:xfrm>
            <a:off x="504825" y="1332216"/>
            <a:ext cx="11182500" cy="3573300"/>
          </a:xfrm>
          <a:prstGeom prst="rect">
            <a:avLst/>
          </a:prstGeom>
          <a:solidFill>
            <a:srgbClr val="F2F2F2"/>
          </a:solidFill>
          <a:ln>
            <a:noFill/>
          </a:ln>
        </p:spPr>
      </p:sp>
      <p:sp>
        <p:nvSpPr>
          <p:cNvPr id="1367" name="Google Shape;1367;p176"/>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368" name="Google Shape;1368;p176"/>
          <p:cNvGrpSpPr/>
          <p:nvPr/>
        </p:nvGrpSpPr>
        <p:grpSpPr>
          <a:xfrm>
            <a:off x="5779254" y="186836"/>
            <a:ext cx="633488" cy="137100"/>
            <a:chOff x="5655129" y="211061"/>
            <a:chExt cx="633488" cy="137100"/>
          </a:xfrm>
        </p:grpSpPr>
        <p:sp>
          <p:nvSpPr>
            <p:cNvPr id="1369" name="Google Shape;1369;p17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70" name="Google Shape;1370;p17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71" name="Google Shape;1371;p17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72" name="Google Shape;1372;p176"/>
          <p:cNvGrpSpPr/>
          <p:nvPr/>
        </p:nvGrpSpPr>
        <p:grpSpPr>
          <a:xfrm>
            <a:off x="90" y="6775685"/>
            <a:ext cx="12192148" cy="82352"/>
            <a:chOff x="1063925" y="1155200"/>
            <a:chExt cx="10673333" cy="88200"/>
          </a:xfrm>
        </p:grpSpPr>
        <p:sp>
          <p:nvSpPr>
            <p:cNvPr id="1373" name="Google Shape;1373;p17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17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17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76" name="Google Shape;1376;p17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77" name="Shape 1377"/>
        <p:cNvGrpSpPr/>
        <p:nvPr/>
      </p:nvGrpSpPr>
      <p:grpSpPr>
        <a:xfrm>
          <a:off x="0" y="0"/>
          <a:ext cx="0" cy="0"/>
          <a:chOff x="0" y="0"/>
          <a:chExt cx="0" cy="0"/>
        </a:xfrm>
      </p:grpSpPr>
      <p:grpSp>
        <p:nvGrpSpPr>
          <p:cNvPr id="1378" name="Google Shape;1378;p177"/>
          <p:cNvGrpSpPr/>
          <p:nvPr/>
        </p:nvGrpSpPr>
        <p:grpSpPr>
          <a:xfrm>
            <a:off x="5779254" y="186836"/>
            <a:ext cx="633488" cy="137100"/>
            <a:chOff x="5655129" y="211061"/>
            <a:chExt cx="633488" cy="137100"/>
          </a:xfrm>
        </p:grpSpPr>
        <p:sp>
          <p:nvSpPr>
            <p:cNvPr id="1379" name="Google Shape;1379;p17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80" name="Google Shape;1380;p17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81" name="Google Shape;1381;p17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82" name="Google Shape;1382;p177"/>
          <p:cNvGrpSpPr/>
          <p:nvPr/>
        </p:nvGrpSpPr>
        <p:grpSpPr>
          <a:xfrm>
            <a:off x="90" y="6775685"/>
            <a:ext cx="12192148" cy="82352"/>
            <a:chOff x="1063925" y="1155200"/>
            <a:chExt cx="10673333" cy="88200"/>
          </a:xfrm>
        </p:grpSpPr>
        <p:sp>
          <p:nvSpPr>
            <p:cNvPr id="1383" name="Google Shape;1383;p17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17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17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86" name="Google Shape;1386;p17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87" name="Shape 1387"/>
        <p:cNvGrpSpPr/>
        <p:nvPr/>
      </p:nvGrpSpPr>
      <p:grpSpPr>
        <a:xfrm>
          <a:off x="0" y="0"/>
          <a:ext cx="0" cy="0"/>
          <a:chOff x="0" y="0"/>
          <a:chExt cx="0" cy="0"/>
        </a:xfrm>
      </p:grpSpPr>
      <p:sp>
        <p:nvSpPr>
          <p:cNvPr id="1388" name="Google Shape;1388;p178"/>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178"/>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390" name="Google Shape;1390;p178"/>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1391" name="Google Shape;1391;p178"/>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392" name="Google Shape;1392;p178"/>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393" name="Google Shape;1393;p178"/>
          <p:cNvGrpSpPr/>
          <p:nvPr/>
        </p:nvGrpSpPr>
        <p:grpSpPr>
          <a:xfrm>
            <a:off x="90" y="6775685"/>
            <a:ext cx="12192148" cy="82352"/>
            <a:chOff x="1063925" y="1155200"/>
            <a:chExt cx="10673333" cy="88200"/>
          </a:xfrm>
        </p:grpSpPr>
        <p:sp>
          <p:nvSpPr>
            <p:cNvPr id="1394" name="Google Shape;1394;p17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17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17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97" name="Google Shape;1397;p17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398" name="Shape 1398"/>
        <p:cNvGrpSpPr/>
        <p:nvPr/>
      </p:nvGrpSpPr>
      <p:grpSpPr>
        <a:xfrm>
          <a:off x="0" y="0"/>
          <a:ext cx="0" cy="0"/>
          <a:chOff x="0" y="0"/>
          <a:chExt cx="0" cy="0"/>
        </a:xfrm>
      </p:grpSpPr>
      <p:grpSp>
        <p:nvGrpSpPr>
          <p:cNvPr id="1399" name="Google Shape;1399;p179"/>
          <p:cNvGrpSpPr/>
          <p:nvPr/>
        </p:nvGrpSpPr>
        <p:grpSpPr>
          <a:xfrm>
            <a:off x="90" y="6775685"/>
            <a:ext cx="12192148" cy="82352"/>
            <a:chOff x="1063925" y="1155200"/>
            <a:chExt cx="10673333" cy="88200"/>
          </a:xfrm>
        </p:grpSpPr>
        <p:sp>
          <p:nvSpPr>
            <p:cNvPr id="1400" name="Google Shape;1400;p17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17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17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403" name="Shape 1403"/>
        <p:cNvGrpSpPr/>
        <p:nvPr/>
      </p:nvGrpSpPr>
      <p:grpSpPr>
        <a:xfrm>
          <a:off x="0" y="0"/>
          <a:ext cx="0" cy="0"/>
          <a:chOff x="0" y="0"/>
          <a:chExt cx="0" cy="0"/>
        </a:xfrm>
      </p:grpSpPr>
      <p:sp>
        <p:nvSpPr>
          <p:cNvPr id="1404" name="Google Shape;1404;p180"/>
          <p:cNvSpPr/>
          <p:nvPr/>
        </p:nvSpPr>
        <p:spPr>
          <a:xfrm>
            <a:off x="0" y="0"/>
            <a:ext cx="6096000" cy="6858000"/>
          </a:xfrm>
          <a:prstGeom prst="rect">
            <a:avLst/>
          </a:prstGeom>
          <a:solidFill>
            <a:srgbClr val="999999">
              <a:alpha val="9019"/>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180"/>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406" name="Google Shape;1406;p180"/>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407" name="Google Shape;1407;p18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408" name="Google Shape;1408;p180"/>
          <p:cNvGrpSpPr/>
          <p:nvPr/>
        </p:nvGrpSpPr>
        <p:grpSpPr>
          <a:xfrm>
            <a:off x="973317" y="1320807"/>
            <a:ext cx="1813399" cy="60602"/>
            <a:chOff x="1063925" y="1155200"/>
            <a:chExt cx="10673333" cy="88200"/>
          </a:xfrm>
        </p:grpSpPr>
        <p:sp>
          <p:nvSpPr>
            <p:cNvPr id="1409" name="Google Shape;1409;p18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18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18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413" name="Shape 1413"/>
        <p:cNvGrpSpPr/>
        <p:nvPr/>
      </p:nvGrpSpPr>
      <p:grpSpPr>
        <a:xfrm>
          <a:off x="0" y="0"/>
          <a:ext cx="0" cy="0"/>
          <a:chOff x="0" y="0"/>
          <a:chExt cx="0" cy="0"/>
        </a:xfrm>
      </p:grpSpPr>
      <p:sp>
        <p:nvSpPr>
          <p:cNvPr id="1414" name="Google Shape;1414;g26039191311_0_20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5" name="Google Shape;1415;g26039191311_0_20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16" name="Google Shape;1416;g26039191311_0_204"/>
          <p:cNvGrpSpPr/>
          <p:nvPr/>
        </p:nvGrpSpPr>
        <p:grpSpPr>
          <a:xfrm>
            <a:off x="6872314" y="1233898"/>
            <a:ext cx="4725206" cy="4390190"/>
            <a:chOff x="6504842" y="1222650"/>
            <a:chExt cx="5055859" cy="4697400"/>
          </a:xfrm>
        </p:grpSpPr>
        <p:pic>
          <p:nvPicPr>
            <p:cNvPr id="1417" name="Google Shape;1417;g26039191311_0_204"/>
            <p:cNvPicPr preferRelativeResize="0"/>
            <p:nvPr/>
          </p:nvPicPr>
          <p:blipFill>
            <a:blip r:embed="rId2">
              <a:alphaModFix/>
            </a:blip>
            <a:stretch>
              <a:fillRect/>
            </a:stretch>
          </p:blipFill>
          <p:spPr>
            <a:xfrm>
              <a:off x="6504842" y="1562475"/>
              <a:ext cx="2378780" cy="1665382"/>
            </a:xfrm>
            <a:prstGeom prst="rect">
              <a:avLst/>
            </a:prstGeom>
            <a:noFill/>
            <a:ln>
              <a:noFill/>
            </a:ln>
            <a:effectLst>
              <a:outerShdw blurRad="57150" rotWithShape="0" algn="bl" dir="5400000" dist="19050">
                <a:srgbClr val="000000">
                  <a:alpha val="29000"/>
                </a:srgbClr>
              </a:outerShdw>
            </a:effectLst>
          </p:spPr>
        </p:pic>
        <p:pic>
          <p:nvPicPr>
            <p:cNvPr id="1418" name="Google Shape;1418;g26039191311_0_204"/>
            <p:cNvPicPr preferRelativeResize="0"/>
            <p:nvPr/>
          </p:nvPicPr>
          <p:blipFill rotWithShape="1">
            <a:blip r:embed="rId3">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9000"/>
                </a:srgbClr>
              </a:outerShdw>
            </a:effectLst>
          </p:spPr>
        </p:pic>
        <p:pic>
          <p:nvPicPr>
            <p:cNvPr id="1419" name="Google Shape;1419;g26039191311_0_204"/>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9000"/>
                </a:srgbClr>
              </a:outerShdw>
            </a:effectLst>
          </p:spPr>
        </p:pic>
        <p:pic>
          <p:nvPicPr>
            <p:cNvPr id="1420" name="Google Shape;1420;g26039191311_0_204"/>
            <p:cNvPicPr preferRelativeResize="0"/>
            <p:nvPr/>
          </p:nvPicPr>
          <p:blipFill>
            <a:blip r:embed="rId5">
              <a:alphaModFix/>
            </a:blip>
            <a:stretch>
              <a:fillRect/>
            </a:stretch>
          </p:blipFill>
          <p:spPr>
            <a:xfrm>
              <a:off x="9181919" y="3956715"/>
              <a:ext cx="2378781" cy="1652023"/>
            </a:xfrm>
            <a:prstGeom prst="rect">
              <a:avLst/>
            </a:prstGeom>
            <a:noFill/>
            <a:ln>
              <a:noFill/>
            </a:ln>
            <a:effectLst>
              <a:outerShdw blurRad="57150" rotWithShape="0" algn="bl" dir="5400000" dist="19050">
                <a:srgbClr val="000000">
                  <a:alpha val="29000"/>
                </a:srgbClr>
              </a:outerShdw>
            </a:effectLst>
          </p:spPr>
        </p:pic>
        <p:cxnSp>
          <p:nvCxnSpPr>
            <p:cNvPr id="1421" name="Google Shape;1421;g26039191311_0_204"/>
            <p:cNvCxnSpPr/>
            <p:nvPr/>
          </p:nvCxnSpPr>
          <p:spPr>
            <a:xfrm>
              <a:off x="9032775" y="1222650"/>
              <a:ext cx="0" cy="4697400"/>
            </a:xfrm>
            <a:prstGeom prst="straightConnector1">
              <a:avLst/>
            </a:prstGeom>
            <a:noFill/>
            <a:ln cap="flat" cmpd="sng" w="9525">
              <a:solidFill>
                <a:srgbClr val="44546A"/>
              </a:solidFill>
              <a:prstDash val="solid"/>
              <a:round/>
              <a:headEnd len="med" w="med" type="none"/>
              <a:tailEnd len="med" w="med" type="none"/>
            </a:ln>
          </p:spPr>
        </p:cxnSp>
      </p:grpSp>
      <p:grpSp>
        <p:nvGrpSpPr>
          <p:cNvPr id="1422" name="Google Shape;1422;g26039191311_0_204"/>
          <p:cNvGrpSpPr/>
          <p:nvPr/>
        </p:nvGrpSpPr>
        <p:grpSpPr>
          <a:xfrm>
            <a:off x="571650" y="670350"/>
            <a:ext cx="3049825" cy="1021900"/>
            <a:chOff x="495450" y="441750"/>
            <a:chExt cx="3049825" cy="1021900"/>
          </a:xfrm>
        </p:grpSpPr>
        <p:pic>
          <p:nvPicPr>
            <p:cNvPr id="1423" name="Google Shape;1423;g26039191311_0_204"/>
            <p:cNvPicPr preferRelativeResize="0"/>
            <p:nvPr/>
          </p:nvPicPr>
          <p:blipFill>
            <a:blip r:embed="rId6">
              <a:alphaModFix/>
            </a:blip>
            <a:stretch>
              <a:fillRect/>
            </a:stretch>
          </p:blipFill>
          <p:spPr>
            <a:xfrm>
              <a:off x="495450" y="441750"/>
              <a:ext cx="2913024" cy="780900"/>
            </a:xfrm>
            <a:prstGeom prst="rect">
              <a:avLst/>
            </a:prstGeom>
            <a:noFill/>
            <a:ln>
              <a:noFill/>
            </a:ln>
          </p:spPr>
        </p:pic>
        <p:sp>
          <p:nvSpPr>
            <p:cNvPr id="1424" name="Google Shape;1424;g26039191311_0_204"/>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rtl="0" algn="l">
                <a:lnSpc>
                  <a:spcPct val="129920"/>
                </a:lnSpc>
                <a:spcBef>
                  <a:spcPts val="1800"/>
                </a:spcBef>
                <a:spcAft>
                  <a:spcPts val="400"/>
                </a:spcAft>
                <a:buNone/>
              </a:pPr>
              <a:r>
                <a:rPr lang="en-US" sz="1200">
                  <a:solidFill>
                    <a:srgbClr val="000000"/>
                  </a:solidFill>
                  <a:highlight>
                    <a:srgbClr val="FFFFFF"/>
                  </a:highlight>
                  <a:latin typeface="Lato Light"/>
                  <a:ea typeface="Lato Light"/>
                  <a:cs typeface="Lato Light"/>
                  <a:sym typeface="Lato Light"/>
                </a:rPr>
                <a:t>Digital Telecommunication Infrastructure</a:t>
              </a:r>
              <a:endParaRPr sz="1200">
                <a:solidFill>
                  <a:srgbClr val="000000"/>
                </a:solidFill>
                <a:highlight>
                  <a:srgbClr val="FFFFFF"/>
                </a:highlight>
                <a:latin typeface="Lato Light"/>
                <a:ea typeface="Lato Light"/>
                <a:cs typeface="Lato Light"/>
                <a:sym typeface="Lato Light"/>
              </a:endParaRPr>
            </a:p>
          </p:txBody>
        </p:sp>
      </p:grpSp>
      <p:cxnSp>
        <p:nvCxnSpPr>
          <p:cNvPr id="1425" name="Google Shape;1425;g26039191311_0_204"/>
          <p:cNvCxnSpPr/>
          <p:nvPr/>
        </p:nvCxnSpPr>
        <p:spPr>
          <a:xfrm>
            <a:off x="732900" y="4569100"/>
            <a:ext cx="1746000" cy="0"/>
          </a:xfrm>
          <a:prstGeom prst="straightConnector1">
            <a:avLst/>
          </a:prstGeom>
          <a:noFill/>
          <a:ln cap="flat" cmpd="sng" w="28575">
            <a:solidFill>
              <a:srgbClr val="1AC5D8"/>
            </a:solidFill>
            <a:prstDash val="solid"/>
            <a:round/>
            <a:headEnd len="med" w="med" type="none"/>
            <a:tailEnd len="med" w="med" type="none"/>
          </a:ln>
        </p:spPr>
      </p:cxnSp>
      <p:sp>
        <p:nvSpPr>
          <p:cNvPr id="1426" name="Google Shape;1426;g26039191311_0_204"/>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4400"/>
              <a:buFont typeface="Calibri"/>
              <a:buNone/>
              <a:defRPr sz="44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27" name="Google Shape;1427;g26039191311_0_204"/>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2000"/>
              <a:buFont typeface="Calibri"/>
              <a:buNone/>
              <a:defRPr sz="20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1428" name="Shape 1428"/>
        <p:cNvGrpSpPr/>
        <p:nvPr/>
      </p:nvGrpSpPr>
      <p:grpSpPr>
        <a:xfrm>
          <a:off x="0" y="0"/>
          <a:ext cx="0" cy="0"/>
          <a:chOff x="0" y="0"/>
          <a:chExt cx="0" cy="0"/>
        </a:xfrm>
      </p:grpSpPr>
      <p:grpSp>
        <p:nvGrpSpPr>
          <p:cNvPr id="1429" name="Google Shape;1429;g26039191311_0_219"/>
          <p:cNvGrpSpPr/>
          <p:nvPr/>
        </p:nvGrpSpPr>
        <p:grpSpPr>
          <a:xfrm>
            <a:off x="0" y="0"/>
            <a:ext cx="12199275" cy="6857999"/>
            <a:chOff x="0" y="0"/>
            <a:chExt cx="12199275" cy="6857999"/>
          </a:xfrm>
        </p:grpSpPr>
        <p:sp>
          <p:nvSpPr>
            <p:cNvPr id="1430" name="Google Shape;1430;g26039191311_0_219"/>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31" name="Google Shape;1431;g26039191311_0_219"/>
            <p:cNvPicPr preferRelativeResize="0"/>
            <p:nvPr/>
          </p:nvPicPr>
          <p:blipFill>
            <a:blip r:embed="rId2">
              <a:alphaModFix/>
            </a:blip>
            <a:stretch>
              <a:fillRect/>
            </a:stretch>
          </p:blipFill>
          <p:spPr>
            <a:xfrm>
              <a:off x="0" y="0"/>
              <a:ext cx="5958675" cy="6857999"/>
            </a:xfrm>
            <a:prstGeom prst="rect">
              <a:avLst/>
            </a:prstGeom>
            <a:noFill/>
            <a:ln>
              <a:noFill/>
            </a:ln>
          </p:spPr>
        </p:pic>
        <p:sp>
          <p:nvSpPr>
            <p:cNvPr id="1432" name="Google Shape;1432;g26039191311_0_219"/>
            <p:cNvSpPr txBox="1"/>
            <p:nvPr/>
          </p:nvSpPr>
          <p:spPr>
            <a:xfrm>
              <a:off x="38000" y="1114425"/>
              <a:ext cx="58896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US" sz="6000">
                  <a:solidFill>
                    <a:srgbClr val="FFFFFF"/>
                  </a:solidFill>
                </a:rPr>
                <a:t>Agenda</a:t>
              </a:r>
              <a:endParaRPr b="1" sz="6000">
                <a:solidFill>
                  <a:srgbClr val="FFFFFF"/>
                </a:solidFill>
              </a:endParaRPr>
            </a:p>
          </p:txBody>
        </p:sp>
      </p:gr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433" name="Shape 1433"/>
        <p:cNvGrpSpPr/>
        <p:nvPr/>
      </p:nvGrpSpPr>
      <p:grpSpPr>
        <a:xfrm>
          <a:off x="0" y="0"/>
          <a:ext cx="0" cy="0"/>
          <a:chOff x="0" y="0"/>
          <a:chExt cx="0" cy="0"/>
        </a:xfrm>
      </p:grpSpPr>
      <p:sp>
        <p:nvSpPr>
          <p:cNvPr id="1434" name="Google Shape;1434;g26039191311_0_22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5" name="Google Shape;1435;g26039191311_0_22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436" name="Google Shape;1436;g26039191311_0_224"/>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1437" name="Google Shape;1437;g26039191311_0_224"/>
          <p:cNvSpPr txBox="1"/>
          <p:nvPr>
            <p:ph type="title"/>
          </p:nvPr>
        </p:nvSpPr>
        <p:spPr>
          <a:xfrm>
            <a:off x="302850" y="164325"/>
            <a:ext cx="11586300" cy="584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2800"/>
              <a:buFont typeface="Calibri"/>
              <a:buNone/>
              <a:defRPr sz="28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155" name="Shape 155"/>
        <p:cNvGrpSpPr/>
        <p:nvPr/>
      </p:nvGrpSpPr>
      <p:grpSpPr>
        <a:xfrm>
          <a:off x="0" y="0"/>
          <a:ext cx="0" cy="0"/>
          <a:chOff x="0" y="0"/>
          <a:chExt cx="0" cy="0"/>
        </a:xfrm>
      </p:grpSpPr>
      <p:sp>
        <p:nvSpPr>
          <p:cNvPr id="156" name="Google Shape;156;p45"/>
          <p:cNvSpPr/>
          <p:nvPr>
            <p:ph idx="2" type="pic"/>
          </p:nvPr>
        </p:nvSpPr>
        <p:spPr>
          <a:xfrm>
            <a:off x="0" y="-1"/>
            <a:ext cx="12192000" cy="4580400"/>
          </a:xfrm>
          <a:prstGeom prst="rect">
            <a:avLst/>
          </a:prstGeom>
          <a:solidFill>
            <a:srgbClr val="F2F2F2"/>
          </a:solidFill>
          <a:ln>
            <a:noFill/>
          </a:ln>
        </p:spPr>
      </p:sp>
      <p:grpSp>
        <p:nvGrpSpPr>
          <p:cNvPr id="157" name="Google Shape;157;p45"/>
          <p:cNvGrpSpPr/>
          <p:nvPr/>
        </p:nvGrpSpPr>
        <p:grpSpPr>
          <a:xfrm>
            <a:off x="90" y="6775681"/>
            <a:ext cx="12192148" cy="82352"/>
            <a:chOff x="1063925" y="1155200"/>
            <a:chExt cx="10673333" cy="88200"/>
          </a:xfrm>
        </p:grpSpPr>
        <p:sp>
          <p:nvSpPr>
            <p:cNvPr id="158" name="Google Shape;158;p4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4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4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61" name="Google Shape;161;p4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438" name="Shape 1438"/>
        <p:cNvGrpSpPr/>
        <p:nvPr/>
      </p:nvGrpSpPr>
      <p:grpSpPr>
        <a:xfrm>
          <a:off x="0" y="0"/>
          <a:ext cx="0" cy="0"/>
          <a:chOff x="0" y="0"/>
          <a:chExt cx="0" cy="0"/>
        </a:xfrm>
      </p:grpSpPr>
      <p:grpSp>
        <p:nvGrpSpPr>
          <p:cNvPr id="1439" name="Google Shape;1439;g26039191311_0_229"/>
          <p:cNvGrpSpPr/>
          <p:nvPr/>
        </p:nvGrpSpPr>
        <p:grpSpPr>
          <a:xfrm>
            <a:off x="0" y="-150"/>
            <a:ext cx="266568" cy="6858327"/>
            <a:chOff x="-7" y="0"/>
            <a:chExt cx="254407" cy="6578100"/>
          </a:xfrm>
        </p:grpSpPr>
        <p:sp>
          <p:nvSpPr>
            <p:cNvPr id="1440" name="Google Shape;1440;g26039191311_0_229"/>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1" name="Google Shape;1441;g26039191311_0_229"/>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2" name="Google Shape;1442;g26039191311_0_229"/>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1443" name="Google Shape;1443;g26039191311_0_229"/>
          <p:cNvPicPr preferRelativeResize="0"/>
          <p:nvPr/>
        </p:nvPicPr>
        <p:blipFill>
          <a:blip r:embed="rId2">
            <a:alphaModFix/>
          </a:blip>
          <a:stretch>
            <a:fillRect/>
          </a:stretch>
        </p:blipFill>
        <p:spPr>
          <a:xfrm>
            <a:off x="10597150" y="90925"/>
            <a:ext cx="1498424" cy="401674"/>
          </a:xfrm>
          <a:prstGeom prst="rect">
            <a:avLst/>
          </a:prstGeom>
          <a:noFill/>
          <a:ln>
            <a:noFill/>
          </a:ln>
        </p:spPr>
      </p:pic>
      <p:sp>
        <p:nvSpPr>
          <p:cNvPr id="1444" name="Google Shape;1444;g26039191311_0_229"/>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3600"/>
              <a:buFont typeface="Calibri"/>
              <a:buNone/>
              <a:defRPr sz="3600">
                <a:solidFill>
                  <a:schemeClr val="dk1"/>
                </a:solidFill>
                <a:latin typeface="Calibri"/>
                <a:ea typeface="Calibri"/>
                <a:cs typeface="Calibri"/>
                <a:sym typeface="Calibri"/>
              </a:defRPr>
            </a:lvl1pPr>
            <a:lvl2pPr lvl="1" rtl="0">
              <a:spcBef>
                <a:spcPts val="0"/>
              </a:spcBef>
              <a:spcAft>
                <a:spcPts val="0"/>
              </a:spcAft>
              <a:buSzPts val="3600"/>
              <a:buFont typeface="Calibri"/>
              <a:buNone/>
              <a:defRPr sz="3600">
                <a:latin typeface="Calibri"/>
                <a:ea typeface="Calibri"/>
                <a:cs typeface="Calibri"/>
                <a:sym typeface="Calibri"/>
              </a:defRPr>
            </a:lvl2pPr>
            <a:lvl3pPr lvl="2" rtl="0">
              <a:spcBef>
                <a:spcPts val="0"/>
              </a:spcBef>
              <a:spcAft>
                <a:spcPts val="0"/>
              </a:spcAft>
              <a:buSzPts val="3600"/>
              <a:buFont typeface="Calibri"/>
              <a:buNone/>
              <a:defRPr sz="3600">
                <a:latin typeface="Calibri"/>
                <a:ea typeface="Calibri"/>
                <a:cs typeface="Calibri"/>
                <a:sym typeface="Calibri"/>
              </a:defRPr>
            </a:lvl3pPr>
            <a:lvl4pPr lvl="3" rtl="0">
              <a:spcBef>
                <a:spcPts val="0"/>
              </a:spcBef>
              <a:spcAft>
                <a:spcPts val="0"/>
              </a:spcAft>
              <a:buSzPts val="3600"/>
              <a:buFont typeface="Calibri"/>
              <a:buNone/>
              <a:defRPr sz="3600">
                <a:latin typeface="Calibri"/>
                <a:ea typeface="Calibri"/>
                <a:cs typeface="Calibri"/>
                <a:sym typeface="Calibri"/>
              </a:defRPr>
            </a:lvl4pPr>
            <a:lvl5pPr lvl="4" rtl="0">
              <a:spcBef>
                <a:spcPts val="0"/>
              </a:spcBef>
              <a:spcAft>
                <a:spcPts val="0"/>
              </a:spcAft>
              <a:buSzPts val="3600"/>
              <a:buFont typeface="Calibri"/>
              <a:buNone/>
              <a:defRPr sz="3600">
                <a:latin typeface="Calibri"/>
                <a:ea typeface="Calibri"/>
                <a:cs typeface="Calibri"/>
                <a:sym typeface="Calibri"/>
              </a:defRPr>
            </a:lvl5pPr>
            <a:lvl6pPr lvl="5" rtl="0">
              <a:spcBef>
                <a:spcPts val="0"/>
              </a:spcBef>
              <a:spcAft>
                <a:spcPts val="0"/>
              </a:spcAft>
              <a:buSzPts val="3600"/>
              <a:buFont typeface="Calibri"/>
              <a:buNone/>
              <a:defRPr sz="3600">
                <a:latin typeface="Calibri"/>
                <a:ea typeface="Calibri"/>
                <a:cs typeface="Calibri"/>
                <a:sym typeface="Calibri"/>
              </a:defRPr>
            </a:lvl6pPr>
            <a:lvl7pPr lvl="6" rtl="0">
              <a:spcBef>
                <a:spcPts val="0"/>
              </a:spcBef>
              <a:spcAft>
                <a:spcPts val="0"/>
              </a:spcAft>
              <a:buSzPts val="3600"/>
              <a:buFont typeface="Calibri"/>
              <a:buNone/>
              <a:defRPr sz="3600">
                <a:latin typeface="Calibri"/>
                <a:ea typeface="Calibri"/>
                <a:cs typeface="Calibri"/>
                <a:sym typeface="Calibri"/>
              </a:defRPr>
            </a:lvl7pPr>
            <a:lvl8pPr lvl="7" rtl="0">
              <a:spcBef>
                <a:spcPts val="0"/>
              </a:spcBef>
              <a:spcAft>
                <a:spcPts val="0"/>
              </a:spcAft>
              <a:buSzPts val="3600"/>
              <a:buFont typeface="Calibri"/>
              <a:buNone/>
              <a:defRPr sz="3600">
                <a:latin typeface="Calibri"/>
                <a:ea typeface="Calibri"/>
                <a:cs typeface="Calibri"/>
                <a:sym typeface="Calibri"/>
              </a:defRPr>
            </a:lvl8pPr>
            <a:lvl9pPr lvl="8" rtl="0">
              <a:spcBef>
                <a:spcPts val="0"/>
              </a:spcBef>
              <a:spcAft>
                <a:spcPts val="0"/>
              </a:spcAft>
              <a:buSzPts val="3600"/>
              <a:buFont typeface="Calibri"/>
              <a:buNone/>
              <a:defRPr sz="3600">
                <a:latin typeface="Calibri"/>
                <a:ea typeface="Calibri"/>
                <a:cs typeface="Calibri"/>
                <a:sym typeface="Calibri"/>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1445" name="Shape 1445"/>
        <p:cNvGrpSpPr/>
        <p:nvPr/>
      </p:nvGrpSpPr>
      <p:grpSpPr>
        <a:xfrm>
          <a:off x="0" y="0"/>
          <a:ext cx="0" cy="0"/>
          <a:chOff x="0" y="0"/>
          <a:chExt cx="0" cy="0"/>
        </a:xfrm>
      </p:grpSpPr>
      <p:sp>
        <p:nvSpPr>
          <p:cNvPr id="1446" name="Google Shape;1446;g26039191311_0_236"/>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lt1"/>
              </a:buClr>
              <a:buSzPts val="3400"/>
              <a:buNone/>
              <a:defRPr sz="3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1447" name="Google Shape;1447;g26039191311_0_236"/>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1448" name="Google Shape;1448;g26039191311_0_236"/>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1449" name="Google Shape;1449;g26039191311_0_236"/>
          <p:cNvGrpSpPr/>
          <p:nvPr/>
        </p:nvGrpSpPr>
        <p:grpSpPr>
          <a:xfrm>
            <a:off x="13500" y="6007500"/>
            <a:ext cx="12192118" cy="664200"/>
            <a:chOff x="-13500" y="6236050"/>
            <a:chExt cx="12219000" cy="664200"/>
          </a:xfrm>
        </p:grpSpPr>
        <p:sp>
          <p:nvSpPr>
            <p:cNvPr id="1450" name="Google Shape;1450;g26039191311_0_23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51" name="Google Shape;1451;g26039191311_0_236"/>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452" name="Google Shape;1452;g26039191311_0_236"/>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453" name="Shape 1453"/>
        <p:cNvGrpSpPr/>
        <p:nvPr/>
      </p:nvGrpSpPr>
      <p:grpSpPr>
        <a:xfrm>
          <a:off x="0" y="0"/>
          <a:ext cx="0" cy="0"/>
          <a:chOff x="0" y="0"/>
          <a:chExt cx="0" cy="0"/>
        </a:xfrm>
      </p:grpSpPr>
      <p:cxnSp>
        <p:nvCxnSpPr>
          <p:cNvPr id="1454" name="Google Shape;1454;g26039191311_0_244"/>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1455" name="Google Shape;1455;g26039191311_0_244"/>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1456" name="Google Shape;1456;g26039191311_0_244"/>
          <p:cNvGrpSpPr/>
          <p:nvPr/>
        </p:nvGrpSpPr>
        <p:grpSpPr>
          <a:xfrm>
            <a:off x="13500" y="6007500"/>
            <a:ext cx="12192118" cy="664200"/>
            <a:chOff x="-13500" y="6236050"/>
            <a:chExt cx="12219000" cy="664200"/>
          </a:xfrm>
        </p:grpSpPr>
        <p:sp>
          <p:nvSpPr>
            <p:cNvPr id="1457" name="Google Shape;1457;g26039191311_0_24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58" name="Google Shape;1458;g26039191311_0_244"/>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459" name="Google Shape;1459;g26039191311_0_244"/>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1460" name="Google Shape;1460;g26039191311_0_244"/>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5800">
                <a:solidFill>
                  <a:schemeClr val="lt1"/>
                </a:solidFill>
                <a:latin typeface="Calibri"/>
                <a:ea typeface="Calibri"/>
                <a:cs typeface="Calibri"/>
                <a:sym typeface="Calibri"/>
              </a:rPr>
              <a:t>Thank You!</a:t>
            </a:r>
            <a:endParaRPr b="1" sz="5800">
              <a:solidFill>
                <a:schemeClr val="lt1"/>
              </a:solidFill>
              <a:latin typeface="Calibri"/>
              <a:ea typeface="Calibri"/>
              <a:cs typeface="Calibri"/>
              <a:sym typeface="Calibri"/>
            </a:endParaRPr>
          </a:p>
        </p:txBody>
      </p:sp>
      <p:sp>
        <p:nvSpPr>
          <p:cNvPr id="1461" name="Google Shape;1461;g26039191311_0_244"/>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900">
                <a:solidFill>
                  <a:schemeClr val="lt1"/>
                </a:solidFill>
                <a:latin typeface="Calibri"/>
                <a:ea typeface="Calibri"/>
                <a:cs typeface="Calibri"/>
                <a:sym typeface="Calibri"/>
              </a:rPr>
              <a:t>For comments and feedbacks, please contact academy@b3networks.com</a:t>
            </a:r>
            <a:endParaRPr sz="1900">
              <a:solidFill>
                <a:schemeClr val="lt1"/>
              </a:solidFill>
              <a:latin typeface="Calibri"/>
              <a:ea typeface="Calibri"/>
              <a:cs typeface="Calibri"/>
              <a:sym typeface="Calibri"/>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462" name="Shape 1462"/>
        <p:cNvGrpSpPr/>
        <p:nvPr/>
      </p:nvGrpSpPr>
      <p:grpSpPr>
        <a:xfrm>
          <a:off x="0" y="0"/>
          <a:ext cx="0" cy="0"/>
          <a:chOff x="0" y="0"/>
          <a:chExt cx="0" cy="0"/>
        </a:xfrm>
      </p:grpSpPr>
      <p:sp>
        <p:nvSpPr>
          <p:cNvPr id="1463" name="Google Shape;1463;g26039191311_0_25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4" name="Google Shape;1464;g26039191311_0_253"/>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800">
              <a:latin typeface="Calibri"/>
              <a:ea typeface="Calibri"/>
              <a:cs typeface="Calibri"/>
              <a:sym typeface="Calibri"/>
            </a:endParaRPr>
          </a:p>
        </p:txBody>
      </p:sp>
      <p:sp>
        <p:nvSpPr>
          <p:cNvPr id="1465" name="Google Shape;1465;g26039191311_0_253"/>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2100">
              <a:solidFill>
                <a:schemeClr val="lt1"/>
              </a:solidFill>
              <a:latin typeface="Calibri"/>
              <a:ea typeface="Calibri"/>
              <a:cs typeface="Calibri"/>
              <a:sym typeface="Calibri"/>
            </a:endParaRPr>
          </a:p>
        </p:txBody>
      </p:sp>
      <p:grpSp>
        <p:nvGrpSpPr>
          <p:cNvPr id="1466" name="Google Shape;1466;g26039191311_0_253"/>
          <p:cNvGrpSpPr/>
          <p:nvPr/>
        </p:nvGrpSpPr>
        <p:grpSpPr>
          <a:xfrm>
            <a:off x="-13500" y="6007500"/>
            <a:ext cx="12219000" cy="664200"/>
            <a:chOff x="-13500" y="6236050"/>
            <a:chExt cx="12219000" cy="664200"/>
          </a:xfrm>
        </p:grpSpPr>
        <p:sp>
          <p:nvSpPr>
            <p:cNvPr id="1467" name="Google Shape;1467;g26039191311_0_25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68" name="Google Shape;1468;g26039191311_0_253"/>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469" name="Google Shape;1469;g26039191311_0_253"/>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470" name="Shape 1470"/>
        <p:cNvGrpSpPr/>
        <p:nvPr/>
      </p:nvGrpSpPr>
      <p:grpSpPr>
        <a:xfrm>
          <a:off x="0" y="0"/>
          <a:ext cx="0" cy="0"/>
          <a:chOff x="0" y="0"/>
          <a:chExt cx="0" cy="0"/>
        </a:xfrm>
      </p:grpSpPr>
      <p:sp>
        <p:nvSpPr>
          <p:cNvPr id="1471" name="Google Shape;1471;g26039191311_0_261"/>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g26039191311_0_261"/>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g26039191311_0_261"/>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g26039191311_0_261"/>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g26039191311_0_261"/>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76" name="Google Shape;1476;g26039191311_0_261"/>
          <p:cNvGrpSpPr/>
          <p:nvPr/>
        </p:nvGrpSpPr>
        <p:grpSpPr>
          <a:xfrm>
            <a:off x="-13500" y="6236050"/>
            <a:ext cx="12219000" cy="664200"/>
            <a:chOff x="-13500" y="6236050"/>
            <a:chExt cx="12219000" cy="664200"/>
          </a:xfrm>
        </p:grpSpPr>
        <p:sp>
          <p:nvSpPr>
            <p:cNvPr id="1477" name="Google Shape;1477;g26039191311_0_26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78" name="Google Shape;1478;g26039191311_0_261"/>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479" name="Google Shape;1479;g26039191311_0_261"/>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1480" name="Google Shape;1480;g26039191311_0_261"/>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481" name="Shape 1481"/>
        <p:cNvGrpSpPr/>
        <p:nvPr/>
      </p:nvGrpSpPr>
      <p:grpSpPr>
        <a:xfrm>
          <a:off x="0" y="0"/>
          <a:ext cx="0" cy="0"/>
          <a:chOff x="0" y="0"/>
          <a:chExt cx="0" cy="0"/>
        </a:xfrm>
      </p:grpSpPr>
      <p:sp>
        <p:nvSpPr>
          <p:cNvPr id="1482" name="Google Shape;1482;g26039191311_0_272"/>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3" name="Google Shape;1483;g26039191311_0_27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4" name="Google Shape;1484;g26039191311_0_272"/>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600">
                <a:latin typeface="Calibri"/>
                <a:ea typeface="Calibri"/>
                <a:cs typeface="Calibri"/>
                <a:sym typeface="Calibri"/>
              </a:rPr>
              <a:t>Yo</a:t>
            </a:r>
            <a:r>
              <a:rPr b="1" lang="en-US" sz="3600">
                <a:solidFill>
                  <a:schemeClr val="dk1"/>
                </a:solidFill>
                <a:latin typeface="Calibri"/>
                <a:ea typeface="Calibri"/>
                <a:cs typeface="Calibri"/>
                <a:sym typeface="Calibri"/>
              </a:rPr>
              <a:t>u</a:t>
            </a:r>
            <a:r>
              <a:rPr b="1" lang="en-US" sz="3600">
                <a:latin typeface="Calibri"/>
                <a:ea typeface="Calibri"/>
                <a:cs typeface="Calibri"/>
                <a:sym typeface="Calibri"/>
              </a:rPr>
              <a:t>r Content</a:t>
            </a:r>
            <a:endParaRPr b="1" sz="3600">
              <a:latin typeface="Calibri"/>
              <a:ea typeface="Calibri"/>
              <a:cs typeface="Calibri"/>
              <a:sym typeface="Calibri"/>
            </a:endParaRPr>
          </a:p>
        </p:txBody>
      </p:sp>
      <p:sp>
        <p:nvSpPr>
          <p:cNvPr id="1485" name="Google Shape;1485;g26039191311_0_272"/>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pic>
        <p:nvPicPr>
          <p:cNvPr id="1486" name="Google Shape;1486;g26039191311_0_272"/>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1487" name="Google Shape;1487;g26039191311_0_272"/>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1488" name="Google Shape;1488;g26039191311_0_272"/>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1489" name="Google Shape;1489;g26039191311_0_272"/>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1490" name="Google Shape;1490;g26039191311_0_272"/>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1491" name="Google Shape;1491;g26039191311_0_272"/>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1492" name="Google Shape;1492;g26039191311_0_272"/>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1493" name="Google Shape;1493;g26039191311_0_272"/>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494" name="Shape 1494"/>
        <p:cNvGrpSpPr/>
        <p:nvPr/>
      </p:nvGrpSpPr>
      <p:grpSpPr>
        <a:xfrm>
          <a:off x="0" y="0"/>
          <a:ext cx="0" cy="0"/>
          <a:chOff x="0" y="0"/>
          <a:chExt cx="0" cy="0"/>
        </a:xfrm>
      </p:grpSpPr>
      <p:sp>
        <p:nvSpPr>
          <p:cNvPr id="1495" name="Google Shape;1495;g26039191311_0_285"/>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496" name="Shape 1496"/>
        <p:cNvGrpSpPr/>
        <p:nvPr/>
      </p:nvGrpSpPr>
      <p:grpSpPr>
        <a:xfrm>
          <a:off x="0" y="0"/>
          <a:ext cx="0" cy="0"/>
          <a:chOff x="0" y="0"/>
          <a:chExt cx="0" cy="0"/>
        </a:xfrm>
      </p:grpSpPr>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497" name="Shape 1497"/>
        <p:cNvGrpSpPr/>
        <p:nvPr/>
      </p:nvGrpSpPr>
      <p:grpSpPr>
        <a:xfrm>
          <a:off x="0" y="0"/>
          <a:ext cx="0" cy="0"/>
          <a:chOff x="0" y="0"/>
          <a:chExt cx="0" cy="0"/>
        </a:xfrm>
      </p:grpSpPr>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498" name="Shape 1498"/>
        <p:cNvGrpSpPr/>
        <p:nvPr/>
      </p:nvGrpSpPr>
      <p:grpSpPr>
        <a:xfrm>
          <a:off x="0" y="0"/>
          <a:ext cx="0" cy="0"/>
          <a:chOff x="0" y="0"/>
          <a:chExt cx="0" cy="0"/>
        </a:xfrm>
      </p:grpSpPr>
      <p:pic>
        <p:nvPicPr>
          <p:cNvPr id="1499" name="Google Shape;1499;g26039191311_0_28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00" name="Google Shape;1500;g26039191311_0_28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1501" name="Google Shape;1501;g26039191311_0_289"/>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4000"/>
              <a:buFont typeface="Quattrocento Sans"/>
              <a:buChar char="●"/>
              <a:defRPr b="1" sz="4000">
                <a:solidFill>
                  <a:schemeClr val="lt1"/>
                </a:solidFill>
                <a:latin typeface="Quattrocento Sans"/>
                <a:ea typeface="Quattrocento Sans"/>
                <a:cs typeface="Quattrocento Sans"/>
                <a:sym typeface="Quattrocento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2" name="Google Shape;1502;g26039191311_0_289"/>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rtl="0" algn="l">
              <a:spcBef>
                <a:spcPts val="400"/>
              </a:spcBef>
              <a:spcAft>
                <a:spcPts val="0"/>
              </a:spcAft>
              <a:buSzPts val="2000"/>
              <a:buNone/>
              <a:defRPr sz="2000">
                <a:solidFill>
                  <a:schemeClr val="lt1"/>
                </a:solidFill>
                <a:latin typeface="Quattrocento Sans"/>
                <a:ea typeface="Quattrocento Sans"/>
                <a:cs typeface="Quattrocento Sans"/>
                <a:sym typeface="Quattrocento Sans"/>
              </a:defRPr>
            </a:lvl1pPr>
            <a:lvl2pPr indent="-342900" lvl="1" marL="914400" rtl="0" algn="l">
              <a:spcBef>
                <a:spcPts val="1152"/>
              </a:spcBef>
              <a:spcAft>
                <a:spcPts val="0"/>
              </a:spcAft>
              <a:buSzPts val="1800"/>
              <a:buChar char="○"/>
              <a:defRPr/>
            </a:lvl2pPr>
            <a:lvl3pPr indent="-342900" lvl="2" marL="1371600" rtl="0" algn="l">
              <a:spcBef>
                <a:spcPts val="1152"/>
              </a:spcBef>
              <a:spcAft>
                <a:spcPts val="0"/>
              </a:spcAft>
              <a:buSzPts val="1800"/>
              <a:buChar char="■"/>
              <a:defRPr/>
            </a:lvl3pPr>
            <a:lvl4pPr indent="-342900" lvl="3" marL="1828800" rtl="0" algn="l">
              <a:spcBef>
                <a:spcPts val="1152"/>
              </a:spcBef>
              <a:spcAft>
                <a:spcPts val="0"/>
              </a:spcAft>
              <a:buClr>
                <a:schemeClr val="dk2"/>
              </a:buClr>
              <a:buSzPts val="1800"/>
              <a:buChar char="●"/>
              <a:defRPr/>
            </a:lvl4pPr>
            <a:lvl5pPr indent="-342900" lvl="4" marL="2286000" rtl="0" algn="l">
              <a:spcBef>
                <a:spcPts val="360"/>
              </a:spcBef>
              <a:spcAft>
                <a:spcPts val="0"/>
              </a:spcAft>
              <a:buClr>
                <a:schemeClr val="dk2"/>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162" name="Shape 162"/>
        <p:cNvGrpSpPr/>
        <p:nvPr/>
      </p:nvGrpSpPr>
      <p:grpSpPr>
        <a:xfrm>
          <a:off x="0" y="0"/>
          <a:ext cx="0" cy="0"/>
          <a:chOff x="0" y="0"/>
          <a:chExt cx="0" cy="0"/>
        </a:xfrm>
      </p:grpSpPr>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503" name="Shape 1503"/>
        <p:cNvGrpSpPr/>
        <p:nvPr/>
      </p:nvGrpSpPr>
      <p:grpSpPr>
        <a:xfrm>
          <a:off x="0" y="0"/>
          <a:ext cx="0" cy="0"/>
          <a:chOff x="0" y="0"/>
          <a:chExt cx="0" cy="0"/>
        </a:xfrm>
      </p:grpSpPr>
      <p:sp>
        <p:nvSpPr>
          <p:cNvPr id="1504" name="Google Shape;1504;g26039191311_0_294"/>
          <p:cNvSpPr/>
          <p:nvPr/>
        </p:nvSpPr>
        <p:spPr>
          <a:xfrm rot="59978">
            <a:off x="-206410" y="-28987"/>
            <a:ext cx="12312374" cy="682306"/>
          </a:xfrm>
          <a:prstGeom prst="rect">
            <a:avLst/>
          </a:prstGeom>
          <a:solidFill>
            <a:srgbClr val="EDEDED">
              <a:alpha val="6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05" name="Google Shape;1505;g26039191311_0_294"/>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1506" name="Google Shape;1506;g26039191311_0_294"/>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rtl="0" algn="l">
              <a:spcBef>
                <a:spcPts val="0"/>
              </a:spcBef>
              <a:spcAft>
                <a:spcPts val="0"/>
              </a:spcAft>
              <a:buSzPts val="1400"/>
              <a:buNone/>
              <a:defRPr b="1" sz="1800">
                <a:solidFill>
                  <a:schemeClr val="lt1"/>
                </a:solidFill>
                <a:latin typeface="Arial"/>
                <a:ea typeface="Arial"/>
                <a:cs typeface="Arial"/>
                <a:sym typeface="Aria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pic>
        <p:nvPicPr>
          <p:cNvPr id="1507" name="Google Shape;1507;g26039191311_0_294"/>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1508" name="Google Shape;1508;g26039191311_0_294"/>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1509" name="Google Shape;1509;g26039191311_0_294"/>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975"/>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10" name="Google Shape;1510;g26039191311_0_294"/>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511" name="Shape 1511"/>
        <p:cNvGrpSpPr/>
        <p:nvPr/>
      </p:nvGrpSpPr>
      <p:grpSpPr>
        <a:xfrm>
          <a:off x="0" y="0"/>
          <a:ext cx="0" cy="0"/>
          <a:chOff x="0" y="0"/>
          <a:chExt cx="0" cy="0"/>
        </a:xfrm>
      </p:grpSpPr>
      <p:sp>
        <p:nvSpPr>
          <p:cNvPr id="1512" name="Google Shape;1512;g26039191311_0_302"/>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rtl="0" algn="l">
              <a:spcBef>
                <a:spcPts val="427"/>
              </a:spcBef>
              <a:spcAft>
                <a:spcPts val="0"/>
              </a:spcAft>
              <a:buClr>
                <a:schemeClr val="lt1"/>
              </a:buClr>
              <a:buSzPts val="2133"/>
              <a:buChar char="●"/>
              <a:defRPr sz="2133">
                <a:solidFill>
                  <a:schemeClr val="lt1"/>
                </a:solidFill>
              </a:defRPr>
            </a:lvl1pPr>
            <a:lvl2pPr indent="-347154" lvl="1" marL="914400" rtl="0" algn="l">
              <a:spcBef>
                <a:spcPts val="1152"/>
              </a:spcBef>
              <a:spcAft>
                <a:spcPts val="0"/>
              </a:spcAft>
              <a:buClr>
                <a:schemeClr val="lt1"/>
              </a:buClr>
              <a:buSzPts val="1867"/>
              <a:buChar char="○"/>
              <a:defRPr sz="1867">
                <a:solidFill>
                  <a:schemeClr val="lt1"/>
                </a:solidFill>
              </a:defRPr>
            </a:lvl2pPr>
            <a:lvl3pPr indent="-313245" lvl="2" marL="1371600" rtl="0" algn="l">
              <a:spcBef>
                <a:spcPts val="1152"/>
              </a:spcBef>
              <a:spcAft>
                <a:spcPts val="0"/>
              </a:spcAft>
              <a:buClr>
                <a:schemeClr val="lt1"/>
              </a:buClr>
              <a:buSzPts val="1333"/>
              <a:buChar char="■"/>
              <a:defRPr sz="1333">
                <a:solidFill>
                  <a:schemeClr val="lt1"/>
                </a:solidFill>
              </a:defRPr>
            </a:lvl3pPr>
            <a:lvl4pPr indent="-342900" lvl="3" marL="1828800" rtl="0" algn="l">
              <a:spcBef>
                <a:spcPts val="1152"/>
              </a:spcBef>
              <a:spcAft>
                <a:spcPts val="0"/>
              </a:spcAft>
              <a:buClr>
                <a:schemeClr val="dk2"/>
              </a:buClr>
              <a:buSzPts val="1800"/>
              <a:buChar char="●"/>
              <a:defRPr/>
            </a:lvl4pPr>
            <a:lvl5pPr indent="-342900" lvl="4" marL="2286000" rtl="0" algn="l">
              <a:spcBef>
                <a:spcPts val="360"/>
              </a:spcBef>
              <a:spcAft>
                <a:spcPts val="0"/>
              </a:spcAft>
              <a:buClr>
                <a:schemeClr val="dk2"/>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13" name="Google Shape;1513;g26039191311_0_302"/>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400"/>
              <a:buFont typeface="Quattrocento Sans"/>
              <a:buChar char="●"/>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14" name="Google Shape;1514;g26039191311_0_302"/>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solidFill>
                  <a:srgbClr val="888888"/>
                </a:solidFill>
              </a:defRPr>
            </a:lvl1pPr>
            <a:lvl2pPr indent="0" lvl="1" marL="0" rtl="0" algn="r">
              <a:spcBef>
                <a:spcPts val="0"/>
              </a:spcBef>
              <a:buNone/>
              <a:defRPr>
                <a:solidFill>
                  <a:srgbClr val="888888"/>
                </a:solidFill>
              </a:defRPr>
            </a:lvl2pPr>
            <a:lvl3pPr indent="0" lvl="2" marL="0" rtl="0" algn="r">
              <a:spcBef>
                <a:spcPts val="0"/>
              </a:spcBef>
              <a:buNone/>
              <a:defRPr>
                <a:solidFill>
                  <a:srgbClr val="888888"/>
                </a:solidFill>
              </a:defRPr>
            </a:lvl3pPr>
            <a:lvl4pPr indent="0" lvl="3" marL="0" rtl="0" algn="r">
              <a:spcBef>
                <a:spcPts val="0"/>
              </a:spcBef>
              <a:buNone/>
              <a:defRPr>
                <a:solidFill>
                  <a:srgbClr val="888888"/>
                </a:solidFill>
              </a:defRPr>
            </a:lvl4pPr>
            <a:lvl5pPr indent="0" lvl="4" marL="0" rtl="0" algn="r">
              <a:spcBef>
                <a:spcPts val="0"/>
              </a:spcBef>
              <a:buNone/>
              <a:defRPr>
                <a:solidFill>
                  <a:srgbClr val="888888"/>
                </a:solidFill>
              </a:defRPr>
            </a:lvl5pPr>
            <a:lvl6pPr indent="0" lvl="5" marL="0" rtl="0" algn="r">
              <a:spcBef>
                <a:spcPts val="0"/>
              </a:spcBef>
              <a:buNone/>
              <a:defRPr>
                <a:solidFill>
                  <a:srgbClr val="888888"/>
                </a:solidFill>
              </a:defRPr>
            </a:lvl6pPr>
            <a:lvl7pPr indent="0" lvl="6" marL="0" rtl="0" algn="r">
              <a:spcBef>
                <a:spcPts val="0"/>
              </a:spcBef>
              <a:buNone/>
              <a:defRPr>
                <a:solidFill>
                  <a:srgbClr val="888888"/>
                </a:solidFill>
              </a:defRPr>
            </a:lvl7pPr>
            <a:lvl8pPr indent="0" lvl="7" marL="0" rtl="0" algn="r">
              <a:spcBef>
                <a:spcPts val="0"/>
              </a:spcBef>
              <a:buNone/>
              <a:defRPr>
                <a:solidFill>
                  <a:srgbClr val="888888"/>
                </a:solidFill>
              </a:defRPr>
            </a:lvl8pPr>
            <a:lvl9pPr indent="0" lvl="8" marL="0"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515" name="Shape 1515"/>
        <p:cNvGrpSpPr/>
        <p:nvPr/>
      </p:nvGrpSpPr>
      <p:grpSpPr>
        <a:xfrm>
          <a:off x="0" y="0"/>
          <a:ext cx="0" cy="0"/>
          <a:chOff x="0" y="0"/>
          <a:chExt cx="0" cy="0"/>
        </a:xfrm>
      </p:grpSpPr>
      <p:sp>
        <p:nvSpPr>
          <p:cNvPr id="1516" name="Google Shape;1516;g26039191311_0_306"/>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1517" name="Google Shape;1517;g26039191311_0_306"/>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4800"/>
              <a:buFont typeface="Quattrocento Sans"/>
              <a:buChar char="●"/>
              <a:defRPr sz="4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1518" name="Google Shape;1518;g26039191311_0_306"/>
          <p:cNvPicPr preferRelativeResize="0"/>
          <p:nvPr/>
        </p:nvPicPr>
        <p:blipFill>
          <a:blip r:embed="rId2">
            <a:alphaModFix/>
          </a:blip>
          <a:stretch>
            <a:fillRect/>
          </a:stretch>
        </p:blipFill>
        <p:spPr>
          <a:xfrm>
            <a:off x="10610274" y="6366663"/>
            <a:ext cx="1495127" cy="401674"/>
          </a:xfrm>
          <a:prstGeom prst="rect">
            <a:avLst/>
          </a:prstGeom>
          <a:noFill/>
          <a:ln>
            <a:noFill/>
          </a:ln>
        </p:spPr>
      </p:pic>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19" name="Shape 1519"/>
        <p:cNvGrpSpPr/>
        <p:nvPr/>
      </p:nvGrpSpPr>
      <p:grpSpPr>
        <a:xfrm>
          <a:off x="0" y="0"/>
          <a:ext cx="0" cy="0"/>
          <a:chOff x="0" y="0"/>
          <a:chExt cx="0" cy="0"/>
        </a:xfrm>
      </p:grpSpPr>
      <p:sp>
        <p:nvSpPr>
          <p:cNvPr id="1520" name="Google Shape;1520;g26039191311_0_310"/>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521" name="Google Shape;1521;g26039191311_0_31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22" name="Google Shape;1522;g26039191311_0_31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523" name="Google Shape;1523;g26039191311_0_310"/>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24" name="Shape 1524"/>
        <p:cNvGrpSpPr/>
        <p:nvPr/>
      </p:nvGrpSpPr>
      <p:grpSpPr>
        <a:xfrm>
          <a:off x="0" y="0"/>
          <a:ext cx="0" cy="0"/>
          <a:chOff x="0" y="0"/>
          <a:chExt cx="0" cy="0"/>
        </a:xfrm>
      </p:grpSpPr>
      <p:sp>
        <p:nvSpPr>
          <p:cNvPr id="1525" name="Google Shape;1525;g26039191311_0_31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26" name="Google Shape;1526;g26039191311_0_31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527" name="Google Shape;1527;g26039191311_0_31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528" name="Shape 1528"/>
        <p:cNvGrpSpPr/>
        <p:nvPr/>
      </p:nvGrpSpPr>
      <p:grpSpPr>
        <a:xfrm>
          <a:off x="0" y="0"/>
          <a:ext cx="0" cy="0"/>
          <a:chOff x="0" y="0"/>
          <a:chExt cx="0" cy="0"/>
        </a:xfrm>
      </p:grpSpPr>
      <p:pic>
        <p:nvPicPr>
          <p:cNvPr id="1529" name="Google Shape;1529;g26039191311_0_319"/>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1530" name="Google Shape;1530;g26039191311_0_319"/>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rotWithShape="1">
          <a:blip r:embed="rId2">
            <a:alphaModFix/>
          </a:blip>
          <a:stretch>
            <a:fillRect b="0" l="0" r="0" t="0"/>
          </a:stretch>
        </a:blipFill>
      </p:bgPr>
    </p:bg>
    <p:spTree>
      <p:nvGrpSpPr>
        <p:cNvPr id="1531" name="Shape 1531"/>
        <p:cNvGrpSpPr/>
        <p:nvPr/>
      </p:nvGrpSpPr>
      <p:grpSpPr>
        <a:xfrm>
          <a:off x="0" y="0"/>
          <a:ext cx="0" cy="0"/>
          <a:chOff x="0" y="0"/>
          <a:chExt cx="0" cy="0"/>
        </a:xfrm>
      </p:grpSpPr>
      <p:grpSp>
        <p:nvGrpSpPr>
          <p:cNvPr id="1532" name="Google Shape;1532;g26039191311_0_322"/>
          <p:cNvGrpSpPr/>
          <p:nvPr/>
        </p:nvGrpSpPr>
        <p:grpSpPr>
          <a:xfrm>
            <a:off x="90" y="6775681"/>
            <a:ext cx="12192148" cy="82352"/>
            <a:chOff x="1063925" y="1155200"/>
            <a:chExt cx="10673333" cy="88200"/>
          </a:xfrm>
        </p:grpSpPr>
        <p:sp>
          <p:nvSpPr>
            <p:cNvPr id="1533" name="Google Shape;1533;g26039191311_0_32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4" name="Google Shape;1534;g26039191311_0_32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5" name="Google Shape;1535;g26039191311_0_32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536" name="Shape 1536"/>
        <p:cNvGrpSpPr/>
        <p:nvPr/>
      </p:nvGrpSpPr>
      <p:grpSpPr>
        <a:xfrm>
          <a:off x="0" y="0"/>
          <a:ext cx="0" cy="0"/>
          <a:chOff x="0" y="0"/>
          <a:chExt cx="0" cy="0"/>
        </a:xfrm>
      </p:grpSpPr>
      <p:sp>
        <p:nvSpPr>
          <p:cNvPr id="1537" name="Google Shape;1537;g26039191311_0_327"/>
          <p:cNvSpPr/>
          <p:nvPr/>
        </p:nvSpPr>
        <p:spPr>
          <a:xfrm>
            <a:off x="0" y="0"/>
            <a:ext cx="6096000" cy="6858000"/>
          </a:xfrm>
          <a:prstGeom prst="rect">
            <a:avLst/>
          </a:prstGeom>
          <a:solidFill>
            <a:srgbClr val="999999">
              <a:alpha val="980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8" name="Google Shape;1538;g26039191311_0_327"/>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rtl="0">
              <a:spcBef>
                <a:spcPts val="0"/>
              </a:spcBef>
              <a:spcAft>
                <a:spcPts val="0"/>
              </a:spcAft>
              <a:buClr>
                <a:schemeClr val="dk2"/>
              </a:buClr>
              <a:buSzPts val="3500"/>
              <a:buChar char="●"/>
              <a:defRPr sz="3500">
                <a:solidFill>
                  <a:schemeClr val="dk2"/>
                </a:solidFill>
              </a:defRPr>
            </a:lvl1pPr>
            <a:lvl2pPr lvl="1" rtl="0">
              <a:spcBef>
                <a:spcPts val="0"/>
              </a:spcBef>
              <a:spcAft>
                <a:spcPts val="0"/>
              </a:spcAft>
              <a:buClr>
                <a:schemeClr val="dk2"/>
              </a:buClr>
              <a:buSzPts val="3500"/>
              <a:buChar char="○"/>
              <a:defRPr sz="3500">
                <a:solidFill>
                  <a:schemeClr val="dk2"/>
                </a:solidFill>
              </a:defRPr>
            </a:lvl2pPr>
            <a:lvl3pPr lvl="2" rtl="0">
              <a:spcBef>
                <a:spcPts val="0"/>
              </a:spcBef>
              <a:spcAft>
                <a:spcPts val="0"/>
              </a:spcAft>
              <a:buClr>
                <a:schemeClr val="dk2"/>
              </a:buClr>
              <a:buSzPts val="3500"/>
              <a:buChar char="■"/>
              <a:defRPr sz="3500">
                <a:solidFill>
                  <a:schemeClr val="dk2"/>
                </a:solidFill>
              </a:defRPr>
            </a:lvl3pPr>
            <a:lvl4pPr lvl="3" rtl="0">
              <a:spcBef>
                <a:spcPts val="0"/>
              </a:spcBef>
              <a:spcAft>
                <a:spcPts val="0"/>
              </a:spcAft>
              <a:buClr>
                <a:schemeClr val="dk2"/>
              </a:buClr>
              <a:buSzPts val="3500"/>
              <a:buChar char="●"/>
              <a:defRPr sz="3500">
                <a:solidFill>
                  <a:schemeClr val="dk2"/>
                </a:solidFill>
              </a:defRPr>
            </a:lvl4pPr>
            <a:lvl5pPr lvl="4" rtl="0">
              <a:spcBef>
                <a:spcPts val="0"/>
              </a:spcBef>
              <a:spcAft>
                <a:spcPts val="0"/>
              </a:spcAft>
              <a:buClr>
                <a:schemeClr val="dk2"/>
              </a:buClr>
              <a:buSzPts val="3500"/>
              <a:buChar char="○"/>
              <a:defRPr sz="3500">
                <a:solidFill>
                  <a:schemeClr val="dk2"/>
                </a:solidFill>
              </a:defRPr>
            </a:lvl5pPr>
            <a:lvl6pPr lvl="5" rtl="0">
              <a:spcBef>
                <a:spcPts val="0"/>
              </a:spcBef>
              <a:spcAft>
                <a:spcPts val="0"/>
              </a:spcAft>
              <a:buClr>
                <a:schemeClr val="dk2"/>
              </a:buClr>
              <a:buSzPts val="3500"/>
              <a:buChar char="■"/>
              <a:defRPr sz="3500">
                <a:solidFill>
                  <a:schemeClr val="dk2"/>
                </a:solidFill>
              </a:defRPr>
            </a:lvl6pPr>
            <a:lvl7pPr lvl="6" rtl="0">
              <a:spcBef>
                <a:spcPts val="0"/>
              </a:spcBef>
              <a:spcAft>
                <a:spcPts val="0"/>
              </a:spcAft>
              <a:buClr>
                <a:schemeClr val="dk2"/>
              </a:buClr>
              <a:buSzPts val="3500"/>
              <a:buChar char="●"/>
              <a:defRPr sz="3500">
                <a:solidFill>
                  <a:schemeClr val="dk2"/>
                </a:solidFill>
              </a:defRPr>
            </a:lvl7pPr>
            <a:lvl8pPr lvl="7" rtl="0">
              <a:spcBef>
                <a:spcPts val="0"/>
              </a:spcBef>
              <a:spcAft>
                <a:spcPts val="0"/>
              </a:spcAft>
              <a:buClr>
                <a:schemeClr val="dk2"/>
              </a:buClr>
              <a:buSzPts val="3500"/>
              <a:buChar char="○"/>
              <a:defRPr sz="3500">
                <a:solidFill>
                  <a:schemeClr val="dk2"/>
                </a:solidFill>
              </a:defRPr>
            </a:lvl8pPr>
            <a:lvl9pPr lvl="8" rtl="0">
              <a:spcBef>
                <a:spcPts val="0"/>
              </a:spcBef>
              <a:spcAft>
                <a:spcPts val="0"/>
              </a:spcAft>
              <a:buClr>
                <a:schemeClr val="dk2"/>
              </a:buClr>
              <a:buSzPts val="3500"/>
              <a:buChar char="■"/>
              <a:defRPr sz="3500">
                <a:solidFill>
                  <a:schemeClr val="dk2"/>
                </a:solidFill>
              </a:defRPr>
            </a:lvl9pPr>
          </a:lstStyle>
          <a:p/>
        </p:txBody>
      </p:sp>
      <p:sp>
        <p:nvSpPr>
          <p:cNvPr id="1539" name="Google Shape;1539;g26039191311_0_327"/>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0"/>
              </a:spcBef>
              <a:spcAft>
                <a:spcPts val="0"/>
              </a:spcAft>
              <a:buSzPts val="1900"/>
              <a:buChar char="○"/>
              <a:defRPr sz="1900"/>
            </a:lvl2pPr>
            <a:lvl3pPr indent="-349250" lvl="2" marL="1371600" rtl="0">
              <a:spcBef>
                <a:spcPts val="0"/>
              </a:spcBef>
              <a:spcAft>
                <a:spcPts val="0"/>
              </a:spcAft>
              <a:buSzPts val="1900"/>
              <a:buChar char="■"/>
              <a:defRPr sz="1900"/>
            </a:lvl3pPr>
            <a:lvl4pPr indent="-349250" lvl="3" marL="1828800" rtl="0">
              <a:spcBef>
                <a:spcPts val="0"/>
              </a:spcBef>
              <a:spcAft>
                <a:spcPts val="0"/>
              </a:spcAft>
              <a:buSzPts val="1900"/>
              <a:buChar char="●"/>
              <a:defRPr sz="1900"/>
            </a:lvl4pPr>
            <a:lvl5pPr indent="-349250" lvl="4" marL="2286000" rtl="0">
              <a:spcBef>
                <a:spcPts val="0"/>
              </a:spcBef>
              <a:spcAft>
                <a:spcPts val="0"/>
              </a:spcAft>
              <a:buSzPts val="1900"/>
              <a:buChar char="○"/>
              <a:defRPr sz="1900"/>
            </a:lvl5pPr>
            <a:lvl6pPr indent="-349250" lvl="5" marL="2743200" rtl="0">
              <a:spcBef>
                <a:spcPts val="0"/>
              </a:spcBef>
              <a:spcAft>
                <a:spcPts val="0"/>
              </a:spcAft>
              <a:buSzPts val="1900"/>
              <a:buChar char="■"/>
              <a:defRPr sz="1900"/>
            </a:lvl6pPr>
            <a:lvl7pPr indent="-349250" lvl="6" marL="3200400" rtl="0">
              <a:spcBef>
                <a:spcPts val="0"/>
              </a:spcBef>
              <a:spcAft>
                <a:spcPts val="0"/>
              </a:spcAft>
              <a:buSzPts val="1900"/>
              <a:buChar char="●"/>
              <a:defRPr sz="1900"/>
            </a:lvl7pPr>
            <a:lvl8pPr indent="-349250" lvl="7" marL="3657600" rtl="0">
              <a:spcBef>
                <a:spcPts val="0"/>
              </a:spcBef>
              <a:spcAft>
                <a:spcPts val="0"/>
              </a:spcAft>
              <a:buSzPts val="1900"/>
              <a:buChar char="○"/>
              <a:defRPr sz="1900"/>
            </a:lvl8pPr>
            <a:lvl9pPr indent="-349250" lvl="8" marL="4114800" rtl="0">
              <a:spcBef>
                <a:spcPts val="0"/>
              </a:spcBef>
              <a:spcAft>
                <a:spcPts val="0"/>
              </a:spcAft>
              <a:buSzPts val="1900"/>
              <a:buChar char="■"/>
              <a:defRPr sz="1900"/>
            </a:lvl9pPr>
          </a:lstStyle>
          <a:p/>
        </p:txBody>
      </p:sp>
      <p:sp>
        <p:nvSpPr>
          <p:cNvPr id="1540" name="Google Shape;1540;g26039191311_0_327"/>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grpSp>
        <p:nvGrpSpPr>
          <p:cNvPr id="1541" name="Google Shape;1541;g26039191311_0_327"/>
          <p:cNvGrpSpPr/>
          <p:nvPr/>
        </p:nvGrpSpPr>
        <p:grpSpPr>
          <a:xfrm>
            <a:off x="973317" y="1320804"/>
            <a:ext cx="1813399" cy="60602"/>
            <a:chOff x="1063925" y="1155200"/>
            <a:chExt cx="10673333" cy="88200"/>
          </a:xfrm>
        </p:grpSpPr>
        <p:sp>
          <p:nvSpPr>
            <p:cNvPr id="1542" name="Google Shape;1542;g26039191311_0_32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3" name="Google Shape;1543;g26039191311_0_32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4" name="Google Shape;1544;g26039191311_0_32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1545" name="Shape 1545"/>
        <p:cNvGrpSpPr/>
        <p:nvPr/>
      </p:nvGrpSpPr>
      <p:grpSpPr>
        <a:xfrm>
          <a:off x="0" y="0"/>
          <a:ext cx="0" cy="0"/>
          <a:chOff x="0" y="0"/>
          <a:chExt cx="0" cy="0"/>
        </a:xfrm>
      </p:grpSpPr>
      <p:grpSp>
        <p:nvGrpSpPr>
          <p:cNvPr id="1546" name="Google Shape;1546;g26039191311_0_336"/>
          <p:cNvGrpSpPr/>
          <p:nvPr/>
        </p:nvGrpSpPr>
        <p:grpSpPr>
          <a:xfrm>
            <a:off x="90" y="6775681"/>
            <a:ext cx="12192148" cy="82352"/>
            <a:chOff x="1063925" y="1155200"/>
            <a:chExt cx="10673333" cy="88200"/>
          </a:xfrm>
        </p:grpSpPr>
        <p:sp>
          <p:nvSpPr>
            <p:cNvPr id="1547" name="Google Shape;1547;g26039191311_0_33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8" name="Google Shape;1548;g26039191311_0_33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500"/>
            </a:p>
          </p:txBody>
        </p:sp>
        <p:sp>
          <p:nvSpPr>
            <p:cNvPr id="1549" name="Google Shape;1549;g26039191311_0_33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50" name="Google Shape;1550;g26039191311_0_336"/>
          <p:cNvGrpSpPr/>
          <p:nvPr/>
        </p:nvGrpSpPr>
        <p:grpSpPr>
          <a:xfrm>
            <a:off x="5779254" y="211061"/>
            <a:ext cx="633488" cy="137100"/>
            <a:chOff x="5215346" y="150098"/>
            <a:chExt cx="633488" cy="137100"/>
          </a:xfrm>
        </p:grpSpPr>
        <p:sp>
          <p:nvSpPr>
            <p:cNvPr id="1551" name="Google Shape;1551;g26039191311_0_336"/>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1552" name="Google Shape;1552;g26039191311_0_336"/>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1553" name="Google Shape;1553;g26039191311_0_336"/>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sp>
        <p:nvSpPr>
          <p:cNvPr id="1554" name="Google Shape;1554;g26039191311_0_336"/>
          <p:cNvSpPr txBox="1"/>
          <p:nvPr>
            <p:ph type="ctrTitle"/>
          </p:nvPr>
        </p:nvSpPr>
        <p:spPr>
          <a:xfrm>
            <a:off x="953700" y="348150"/>
            <a:ext cx="10284900" cy="8283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4300"/>
              <a:buChar char="●"/>
              <a:defRPr b="1" sz="4300">
                <a:solidFill>
                  <a:schemeClr val="dk1"/>
                </a:solidFill>
              </a:defRPr>
            </a:lvl1pPr>
            <a:lvl2pPr lvl="1" rtl="0" algn="ctr">
              <a:spcBef>
                <a:spcPts val="0"/>
              </a:spcBef>
              <a:spcAft>
                <a:spcPts val="0"/>
              </a:spcAft>
              <a:buClr>
                <a:schemeClr val="lt1"/>
              </a:buClr>
              <a:buSzPts val="6400"/>
              <a:buChar char="○"/>
              <a:defRPr b="1" sz="6400">
                <a:solidFill>
                  <a:schemeClr val="lt1"/>
                </a:solidFill>
              </a:defRPr>
            </a:lvl2pPr>
            <a:lvl3pPr lvl="2" rtl="0" algn="ctr">
              <a:spcBef>
                <a:spcPts val="0"/>
              </a:spcBef>
              <a:spcAft>
                <a:spcPts val="0"/>
              </a:spcAft>
              <a:buClr>
                <a:schemeClr val="lt1"/>
              </a:buClr>
              <a:buSzPts val="6400"/>
              <a:buChar char="■"/>
              <a:defRPr b="1" sz="6400">
                <a:solidFill>
                  <a:schemeClr val="lt1"/>
                </a:solidFill>
              </a:defRPr>
            </a:lvl3pPr>
            <a:lvl4pPr lvl="3" rtl="0" algn="ctr">
              <a:spcBef>
                <a:spcPts val="0"/>
              </a:spcBef>
              <a:spcAft>
                <a:spcPts val="0"/>
              </a:spcAft>
              <a:buClr>
                <a:schemeClr val="lt1"/>
              </a:buClr>
              <a:buSzPts val="6400"/>
              <a:buChar char="●"/>
              <a:defRPr b="1" sz="6400">
                <a:solidFill>
                  <a:schemeClr val="lt1"/>
                </a:solidFill>
              </a:defRPr>
            </a:lvl4pPr>
            <a:lvl5pPr lvl="4" rtl="0" algn="ctr">
              <a:spcBef>
                <a:spcPts val="0"/>
              </a:spcBef>
              <a:spcAft>
                <a:spcPts val="0"/>
              </a:spcAft>
              <a:buClr>
                <a:schemeClr val="lt1"/>
              </a:buClr>
              <a:buSzPts val="6400"/>
              <a:buChar char="○"/>
              <a:defRPr b="1" sz="6400">
                <a:solidFill>
                  <a:schemeClr val="lt1"/>
                </a:solidFill>
              </a:defRPr>
            </a:lvl5pPr>
            <a:lvl6pPr lvl="5" rtl="0" algn="ctr">
              <a:spcBef>
                <a:spcPts val="0"/>
              </a:spcBef>
              <a:spcAft>
                <a:spcPts val="0"/>
              </a:spcAft>
              <a:buClr>
                <a:schemeClr val="lt1"/>
              </a:buClr>
              <a:buSzPts val="6400"/>
              <a:buChar char="■"/>
              <a:defRPr b="1" sz="6400">
                <a:solidFill>
                  <a:schemeClr val="lt1"/>
                </a:solidFill>
              </a:defRPr>
            </a:lvl6pPr>
            <a:lvl7pPr lvl="6" rtl="0" algn="ctr">
              <a:spcBef>
                <a:spcPts val="0"/>
              </a:spcBef>
              <a:spcAft>
                <a:spcPts val="0"/>
              </a:spcAft>
              <a:buClr>
                <a:schemeClr val="lt1"/>
              </a:buClr>
              <a:buSzPts val="6400"/>
              <a:buChar char="●"/>
              <a:defRPr b="1" sz="6400">
                <a:solidFill>
                  <a:schemeClr val="lt1"/>
                </a:solidFill>
              </a:defRPr>
            </a:lvl7pPr>
            <a:lvl8pPr lvl="7" rtl="0" algn="ctr">
              <a:spcBef>
                <a:spcPts val="0"/>
              </a:spcBef>
              <a:spcAft>
                <a:spcPts val="0"/>
              </a:spcAft>
              <a:buClr>
                <a:schemeClr val="lt1"/>
              </a:buClr>
              <a:buSzPts val="6400"/>
              <a:buChar char="○"/>
              <a:defRPr b="1" sz="6400">
                <a:solidFill>
                  <a:schemeClr val="lt1"/>
                </a:solidFill>
              </a:defRPr>
            </a:lvl8pPr>
            <a:lvl9pPr lvl="8" rtl="0" algn="ctr">
              <a:spcBef>
                <a:spcPts val="0"/>
              </a:spcBef>
              <a:spcAft>
                <a:spcPts val="0"/>
              </a:spcAft>
              <a:buClr>
                <a:schemeClr val="lt1"/>
              </a:buClr>
              <a:buSzPts val="6400"/>
              <a:buChar char="■"/>
              <a:defRPr b="1" sz="6400">
                <a:solidFill>
                  <a:schemeClr val="lt1"/>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63" name="Shape 163"/>
        <p:cNvGrpSpPr/>
        <p:nvPr/>
      </p:nvGrpSpPr>
      <p:grpSpPr>
        <a:xfrm>
          <a:off x="0" y="0"/>
          <a:ext cx="0" cy="0"/>
          <a:chOff x="0" y="0"/>
          <a:chExt cx="0" cy="0"/>
        </a:xfrm>
      </p:grpSpPr>
      <p:sp>
        <p:nvSpPr>
          <p:cNvPr id="164" name="Google Shape;164;p47"/>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165" name="Shape 165"/>
        <p:cNvGrpSpPr/>
        <p:nvPr/>
      </p:nvGrpSpPr>
      <p:grpSpPr>
        <a:xfrm>
          <a:off x="0" y="0"/>
          <a:ext cx="0" cy="0"/>
          <a:chOff x="0" y="0"/>
          <a:chExt cx="0" cy="0"/>
        </a:xfrm>
      </p:grpSpPr>
      <p:sp>
        <p:nvSpPr>
          <p:cNvPr id="166" name="Google Shape;166;p48"/>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7" name="Google Shape;167;p48"/>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168" name="Google Shape;168;p48"/>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169" name="Google Shape;169;p48"/>
          <p:cNvSpPr/>
          <p:nvPr/>
        </p:nvSpPr>
        <p:spPr>
          <a:xfrm rot="5400000">
            <a:off x="3057175" y="1276603"/>
            <a:ext cx="685800" cy="685200"/>
          </a:xfrm>
          <a:prstGeom prst="halfFrame">
            <a:avLst>
              <a:gd fmla="val 23728" name="adj1"/>
              <a:gd fmla="val 24642" name="adj2"/>
            </a:avLst>
          </a:prstGeom>
          <a:solidFill>
            <a:schemeClr val="lt1">
              <a:alpha val="2235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170" name="Google Shape;170;p48"/>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171" name="Google Shape;171;p48"/>
          <p:cNvSpPr txBox="1"/>
          <p:nvPr/>
        </p:nvSpPr>
        <p:spPr>
          <a:xfrm>
            <a:off x="711704" y="2127463"/>
            <a:ext cx="2232300" cy="7386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172" name="Google Shape;172;p48"/>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173" name="Google Shape;173;p48"/>
          <p:cNvSpPr txBox="1"/>
          <p:nvPr/>
        </p:nvSpPr>
        <p:spPr>
          <a:xfrm>
            <a:off x="721229" y="4450324"/>
            <a:ext cx="2717400" cy="13851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174" name="Google Shape;174;p48"/>
          <p:cNvGrpSpPr/>
          <p:nvPr/>
        </p:nvGrpSpPr>
        <p:grpSpPr>
          <a:xfrm>
            <a:off x="5779254" y="186836"/>
            <a:ext cx="633488" cy="137100"/>
            <a:chOff x="5655129" y="211061"/>
            <a:chExt cx="633488" cy="137100"/>
          </a:xfrm>
        </p:grpSpPr>
        <p:sp>
          <p:nvSpPr>
            <p:cNvPr id="175" name="Google Shape;175;p4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76" name="Google Shape;176;p4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77" name="Google Shape;177;p4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78" name="Google Shape;178;p48"/>
          <p:cNvGrpSpPr/>
          <p:nvPr/>
        </p:nvGrpSpPr>
        <p:grpSpPr>
          <a:xfrm>
            <a:off x="90" y="6775681"/>
            <a:ext cx="12192148" cy="82352"/>
            <a:chOff x="1063925" y="1155200"/>
            <a:chExt cx="10673333" cy="88200"/>
          </a:xfrm>
        </p:grpSpPr>
        <p:sp>
          <p:nvSpPr>
            <p:cNvPr id="179" name="Google Shape;179;p4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4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4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82" name="Google Shape;182;p4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1" name="Shape 21"/>
        <p:cNvGrpSpPr/>
        <p:nvPr/>
      </p:nvGrpSpPr>
      <p:grpSpPr>
        <a:xfrm>
          <a:off x="0" y="0"/>
          <a:ext cx="0" cy="0"/>
          <a:chOff x="0" y="0"/>
          <a:chExt cx="0" cy="0"/>
        </a:xfrm>
      </p:grpSpPr>
      <p:sp>
        <p:nvSpPr>
          <p:cNvPr id="22" name="Google Shape;22;p3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p3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183" name="Shape 183"/>
        <p:cNvGrpSpPr/>
        <p:nvPr/>
      </p:nvGrpSpPr>
      <p:grpSpPr>
        <a:xfrm>
          <a:off x="0" y="0"/>
          <a:ext cx="0" cy="0"/>
          <a:chOff x="0" y="0"/>
          <a:chExt cx="0" cy="0"/>
        </a:xfrm>
      </p:grpSpPr>
      <p:sp>
        <p:nvSpPr>
          <p:cNvPr id="184" name="Google Shape;184;p49"/>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185" name="Google Shape;185;p49"/>
          <p:cNvGrpSpPr/>
          <p:nvPr/>
        </p:nvGrpSpPr>
        <p:grpSpPr>
          <a:xfrm>
            <a:off x="5779254" y="186836"/>
            <a:ext cx="633488" cy="137100"/>
            <a:chOff x="5655129" y="211061"/>
            <a:chExt cx="633488" cy="137100"/>
          </a:xfrm>
        </p:grpSpPr>
        <p:sp>
          <p:nvSpPr>
            <p:cNvPr id="186" name="Google Shape;186;p4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7" name="Google Shape;187;p4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8" name="Google Shape;188;p4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89" name="Google Shape;189;p49"/>
          <p:cNvGrpSpPr/>
          <p:nvPr/>
        </p:nvGrpSpPr>
        <p:grpSpPr>
          <a:xfrm>
            <a:off x="90" y="6775681"/>
            <a:ext cx="12192148" cy="82352"/>
            <a:chOff x="1063925" y="1155200"/>
            <a:chExt cx="10673333" cy="88200"/>
          </a:xfrm>
        </p:grpSpPr>
        <p:sp>
          <p:nvSpPr>
            <p:cNvPr id="190" name="Google Shape;190;p4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4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4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93" name="Google Shape;193;p4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194" name="Shape 194"/>
        <p:cNvGrpSpPr/>
        <p:nvPr/>
      </p:nvGrpSpPr>
      <p:grpSpPr>
        <a:xfrm>
          <a:off x="0" y="0"/>
          <a:ext cx="0" cy="0"/>
          <a:chOff x="0" y="0"/>
          <a:chExt cx="0" cy="0"/>
        </a:xfrm>
      </p:grpSpPr>
      <p:sp>
        <p:nvSpPr>
          <p:cNvPr id="195" name="Google Shape;195;p50"/>
          <p:cNvSpPr/>
          <p:nvPr>
            <p:ph idx="2" type="pic"/>
          </p:nvPr>
        </p:nvSpPr>
        <p:spPr>
          <a:xfrm>
            <a:off x="905523" y="1523993"/>
            <a:ext cx="2769600" cy="4508100"/>
          </a:xfrm>
          <a:prstGeom prst="rect">
            <a:avLst/>
          </a:prstGeom>
          <a:solidFill>
            <a:srgbClr val="F2F2F2"/>
          </a:solidFill>
          <a:ln>
            <a:noFill/>
          </a:ln>
        </p:spPr>
      </p:sp>
      <p:sp>
        <p:nvSpPr>
          <p:cNvPr id="196" name="Google Shape;196;p5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97" name="Google Shape;197;p50"/>
          <p:cNvGrpSpPr/>
          <p:nvPr/>
        </p:nvGrpSpPr>
        <p:grpSpPr>
          <a:xfrm>
            <a:off x="5779254" y="186836"/>
            <a:ext cx="633488" cy="137100"/>
            <a:chOff x="5655129" y="211061"/>
            <a:chExt cx="633488" cy="137100"/>
          </a:xfrm>
        </p:grpSpPr>
        <p:sp>
          <p:nvSpPr>
            <p:cNvPr id="198" name="Google Shape;198;p5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99" name="Google Shape;199;p5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0" name="Google Shape;200;p5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01" name="Google Shape;201;p50"/>
          <p:cNvGrpSpPr/>
          <p:nvPr/>
        </p:nvGrpSpPr>
        <p:grpSpPr>
          <a:xfrm>
            <a:off x="90" y="6775681"/>
            <a:ext cx="12192148" cy="82352"/>
            <a:chOff x="1063925" y="1155200"/>
            <a:chExt cx="10673333" cy="88200"/>
          </a:xfrm>
        </p:grpSpPr>
        <p:sp>
          <p:nvSpPr>
            <p:cNvPr id="202" name="Google Shape;202;p5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5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5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05" name="Google Shape;205;p5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206" name="Shape 206"/>
        <p:cNvGrpSpPr/>
        <p:nvPr/>
      </p:nvGrpSpPr>
      <p:grpSpPr>
        <a:xfrm>
          <a:off x="0" y="0"/>
          <a:ext cx="0" cy="0"/>
          <a:chOff x="0" y="0"/>
          <a:chExt cx="0" cy="0"/>
        </a:xfrm>
      </p:grpSpPr>
      <p:sp>
        <p:nvSpPr>
          <p:cNvPr id="207" name="Google Shape;207;p5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208" name="Google Shape;208;p51"/>
          <p:cNvGrpSpPr/>
          <p:nvPr/>
        </p:nvGrpSpPr>
        <p:grpSpPr>
          <a:xfrm>
            <a:off x="5779254" y="186836"/>
            <a:ext cx="633488" cy="137100"/>
            <a:chOff x="5655129" y="211061"/>
            <a:chExt cx="633488" cy="137100"/>
          </a:xfrm>
        </p:grpSpPr>
        <p:sp>
          <p:nvSpPr>
            <p:cNvPr id="209" name="Google Shape;209;p5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0" name="Google Shape;210;p5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1" name="Google Shape;211;p5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12" name="Google Shape;212;p51"/>
          <p:cNvGrpSpPr/>
          <p:nvPr/>
        </p:nvGrpSpPr>
        <p:grpSpPr>
          <a:xfrm>
            <a:off x="90" y="6775681"/>
            <a:ext cx="12192148" cy="82352"/>
            <a:chOff x="1063925" y="1155200"/>
            <a:chExt cx="10673333" cy="88200"/>
          </a:xfrm>
        </p:grpSpPr>
        <p:sp>
          <p:nvSpPr>
            <p:cNvPr id="213" name="Google Shape;213;p5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5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5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16" name="Google Shape;216;p5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217" name="Shape 217"/>
        <p:cNvGrpSpPr/>
        <p:nvPr/>
      </p:nvGrpSpPr>
      <p:grpSpPr>
        <a:xfrm>
          <a:off x="0" y="0"/>
          <a:ext cx="0" cy="0"/>
          <a:chOff x="0" y="0"/>
          <a:chExt cx="0" cy="0"/>
        </a:xfrm>
      </p:grpSpPr>
      <p:grpSp>
        <p:nvGrpSpPr>
          <p:cNvPr id="218" name="Google Shape;218;p52"/>
          <p:cNvGrpSpPr/>
          <p:nvPr/>
        </p:nvGrpSpPr>
        <p:grpSpPr>
          <a:xfrm>
            <a:off x="8908567" y="1442601"/>
            <a:ext cx="2607927" cy="4867617"/>
            <a:chOff x="3501573" y="3178068"/>
            <a:chExt cx="1341043" cy="2738771"/>
          </a:xfrm>
        </p:grpSpPr>
        <p:sp>
          <p:nvSpPr>
            <p:cNvPr id="219" name="Google Shape;219;p52"/>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220" name="Google Shape;220;p52"/>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221" name="Google Shape;221;p52"/>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222" name="Google Shape;222;p52"/>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223" name="Google Shape;223;p52"/>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224" name="Google Shape;224;p52"/>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225" name="Google Shape;225;p52"/>
            <p:cNvGrpSpPr/>
            <p:nvPr/>
          </p:nvGrpSpPr>
          <p:grpSpPr>
            <a:xfrm>
              <a:off x="4092679" y="5635777"/>
              <a:ext cx="164577" cy="172999"/>
              <a:chOff x="6772303" y="6038214"/>
              <a:chExt cx="140700" cy="147900"/>
            </a:xfrm>
          </p:grpSpPr>
          <p:sp>
            <p:nvSpPr>
              <p:cNvPr id="226" name="Google Shape;226;p52"/>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27" name="Google Shape;227;p52"/>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28" name="Google Shape;228;p52"/>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229" name="Google Shape;229;p52"/>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 name="Google Shape;230;p52"/>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31" name="Google Shape;231;p5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32" name="Google Shape;232;p52"/>
          <p:cNvSpPr/>
          <p:nvPr>
            <p:ph idx="2" type="pic"/>
          </p:nvPr>
        </p:nvSpPr>
        <p:spPr>
          <a:xfrm>
            <a:off x="9175736" y="2152874"/>
            <a:ext cx="2168700" cy="3501300"/>
          </a:xfrm>
          <a:prstGeom prst="rect">
            <a:avLst/>
          </a:prstGeom>
          <a:solidFill>
            <a:srgbClr val="F2F2F2"/>
          </a:solidFill>
          <a:ln>
            <a:noFill/>
          </a:ln>
        </p:spPr>
      </p:sp>
      <p:grpSp>
        <p:nvGrpSpPr>
          <p:cNvPr id="233" name="Google Shape;233;p52"/>
          <p:cNvGrpSpPr/>
          <p:nvPr/>
        </p:nvGrpSpPr>
        <p:grpSpPr>
          <a:xfrm>
            <a:off x="5779254" y="186836"/>
            <a:ext cx="633488" cy="137100"/>
            <a:chOff x="5655129" y="211061"/>
            <a:chExt cx="633488" cy="137100"/>
          </a:xfrm>
        </p:grpSpPr>
        <p:sp>
          <p:nvSpPr>
            <p:cNvPr id="234" name="Google Shape;234;p5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5" name="Google Shape;235;p5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 name="Google Shape;236;p5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37" name="Google Shape;237;p52"/>
          <p:cNvGrpSpPr/>
          <p:nvPr/>
        </p:nvGrpSpPr>
        <p:grpSpPr>
          <a:xfrm>
            <a:off x="90" y="6775681"/>
            <a:ext cx="12192148" cy="82352"/>
            <a:chOff x="1063925" y="1155200"/>
            <a:chExt cx="10673333" cy="88200"/>
          </a:xfrm>
        </p:grpSpPr>
        <p:sp>
          <p:nvSpPr>
            <p:cNvPr id="238" name="Google Shape;238;p5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5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5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1" name="Google Shape;241;p5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242" name="Shape 242"/>
        <p:cNvGrpSpPr/>
        <p:nvPr/>
      </p:nvGrpSpPr>
      <p:grpSpPr>
        <a:xfrm>
          <a:off x="0" y="0"/>
          <a:ext cx="0" cy="0"/>
          <a:chOff x="0" y="0"/>
          <a:chExt cx="0" cy="0"/>
        </a:xfrm>
      </p:grpSpPr>
      <p:sp>
        <p:nvSpPr>
          <p:cNvPr id="243" name="Google Shape;243;p53"/>
          <p:cNvSpPr/>
          <p:nvPr>
            <p:ph idx="2" type="pic"/>
          </p:nvPr>
        </p:nvSpPr>
        <p:spPr>
          <a:xfrm>
            <a:off x="0" y="1277783"/>
            <a:ext cx="4204500" cy="4328100"/>
          </a:xfrm>
          <a:prstGeom prst="rect">
            <a:avLst/>
          </a:prstGeom>
          <a:solidFill>
            <a:srgbClr val="F2F2F2"/>
          </a:solidFill>
          <a:ln>
            <a:noFill/>
          </a:ln>
        </p:spPr>
      </p:sp>
      <p:sp>
        <p:nvSpPr>
          <p:cNvPr id="244" name="Google Shape;244;p53"/>
          <p:cNvSpPr/>
          <p:nvPr>
            <p:ph idx="3" type="pic"/>
          </p:nvPr>
        </p:nvSpPr>
        <p:spPr>
          <a:xfrm>
            <a:off x="8002512" y="1272138"/>
            <a:ext cx="4194900" cy="4333500"/>
          </a:xfrm>
          <a:prstGeom prst="rect">
            <a:avLst/>
          </a:prstGeom>
          <a:solidFill>
            <a:srgbClr val="F2F2F2"/>
          </a:solidFill>
          <a:ln>
            <a:noFill/>
          </a:ln>
        </p:spPr>
      </p:sp>
      <p:grpSp>
        <p:nvGrpSpPr>
          <p:cNvPr id="245" name="Google Shape;245;p53"/>
          <p:cNvGrpSpPr/>
          <p:nvPr/>
        </p:nvGrpSpPr>
        <p:grpSpPr>
          <a:xfrm>
            <a:off x="5779254" y="186836"/>
            <a:ext cx="633488" cy="137100"/>
            <a:chOff x="5655129" y="211061"/>
            <a:chExt cx="633488" cy="137100"/>
          </a:xfrm>
        </p:grpSpPr>
        <p:sp>
          <p:nvSpPr>
            <p:cNvPr id="246" name="Google Shape;246;p5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7" name="Google Shape;247;p5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8" name="Google Shape;248;p5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49" name="Google Shape;249;p53"/>
          <p:cNvGrpSpPr/>
          <p:nvPr/>
        </p:nvGrpSpPr>
        <p:grpSpPr>
          <a:xfrm>
            <a:off x="90" y="6775681"/>
            <a:ext cx="12192148" cy="82352"/>
            <a:chOff x="1063925" y="1155200"/>
            <a:chExt cx="10673333" cy="88200"/>
          </a:xfrm>
        </p:grpSpPr>
        <p:sp>
          <p:nvSpPr>
            <p:cNvPr id="250" name="Google Shape;250;p5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5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5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3" name="Google Shape;253;p5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254" name="Shape 254"/>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255" name="Shape 255"/>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256" name="Shape 256"/>
        <p:cNvGrpSpPr/>
        <p:nvPr/>
      </p:nvGrpSpPr>
      <p:grpSpPr>
        <a:xfrm>
          <a:off x="0" y="0"/>
          <a:ext cx="0" cy="0"/>
          <a:chOff x="0" y="0"/>
          <a:chExt cx="0" cy="0"/>
        </a:xfrm>
      </p:grpSpPr>
      <p:sp>
        <p:nvSpPr>
          <p:cNvPr id="257" name="Google Shape;257;p56"/>
          <p:cNvSpPr/>
          <p:nvPr>
            <p:ph idx="2" type="pic"/>
          </p:nvPr>
        </p:nvSpPr>
        <p:spPr>
          <a:xfrm>
            <a:off x="0" y="0"/>
            <a:ext cx="5754900" cy="6858000"/>
          </a:xfrm>
          <a:prstGeom prst="rect">
            <a:avLst/>
          </a:prstGeom>
          <a:solidFill>
            <a:srgbClr val="F2F2F2"/>
          </a:solidFill>
          <a:ln>
            <a:noFill/>
          </a:ln>
        </p:spPr>
      </p:sp>
      <p:grpSp>
        <p:nvGrpSpPr>
          <p:cNvPr id="258" name="Google Shape;258;p56"/>
          <p:cNvGrpSpPr/>
          <p:nvPr/>
        </p:nvGrpSpPr>
        <p:grpSpPr>
          <a:xfrm>
            <a:off x="90" y="6775681"/>
            <a:ext cx="12192148" cy="82352"/>
            <a:chOff x="1063925" y="1155200"/>
            <a:chExt cx="10673333" cy="88200"/>
          </a:xfrm>
        </p:grpSpPr>
        <p:sp>
          <p:nvSpPr>
            <p:cNvPr id="259" name="Google Shape;259;p5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5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5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2" name="Google Shape;262;p5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263" name="Shape 263"/>
        <p:cNvGrpSpPr/>
        <p:nvPr/>
      </p:nvGrpSpPr>
      <p:grpSpPr>
        <a:xfrm>
          <a:off x="0" y="0"/>
          <a:ext cx="0" cy="0"/>
          <a:chOff x="0" y="0"/>
          <a:chExt cx="0" cy="0"/>
        </a:xfrm>
      </p:grpSpPr>
      <p:sp>
        <p:nvSpPr>
          <p:cNvPr id="264" name="Google Shape;264;p57"/>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65" name="Google Shape;265;p57"/>
          <p:cNvSpPr/>
          <p:nvPr>
            <p:ph idx="2" type="pic"/>
          </p:nvPr>
        </p:nvSpPr>
        <p:spPr>
          <a:xfrm>
            <a:off x="1" y="2"/>
            <a:ext cx="7190400" cy="6858000"/>
          </a:xfrm>
          <a:prstGeom prst="rect">
            <a:avLst/>
          </a:prstGeom>
          <a:solidFill>
            <a:srgbClr val="F2F2F2"/>
          </a:solidFill>
          <a:ln>
            <a:noFill/>
          </a:ln>
        </p:spPr>
      </p:sp>
      <p:grpSp>
        <p:nvGrpSpPr>
          <p:cNvPr id="266" name="Google Shape;266;p57"/>
          <p:cNvGrpSpPr/>
          <p:nvPr/>
        </p:nvGrpSpPr>
        <p:grpSpPr>
          <a:xfrm>
            <a:off x="90" y="6775681"/>
            <a:ext cx="12192148" cy="82352"/>
            <a:chOff x="1063925" y="1155200"/>
            <a:chExt cx="10673333" cy="88200"/>
          </a:xfrm>
        </p:grpSpPr>
        <p:sp>
          <p:nvSpPr>
            <p:cNvPr id="267" name="Google Shape;267;p5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5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5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70" name="Google Shape;270;p5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271" name="Shape 271"/>
        <p:cNvGrpSpPr/>
        <p:nvPr/>
      </p:nvGrpSpPr>
      <p:grpSpPr>
        <a:xfrm>
          <a:off x="0" y="0"/>
          <a:ext cx="0" cy="0"/>
          <a:chOff x="0" y="0"/>
          <a:chExt cx="0" cy="0"/>
        </a:xfrm>
      </p:grpSpPr>
      <p:sp>
        <p:nvSpPr>
          <p:cNvPr id="272" name="Google Shape;272;p58"/>
          <p:cNvSpPr/>
          <p:nvPr>
            <p:ph idx="2" type="pic"/>
          </p:nvPr>
        </p:nvSpPr>
        <p:spPr>
          <a:xfrm>
            <a:off x="143339" y="144391"/>
            <a:ext cx="11905200" cy="5160900"/>
          </a:xfrm>
          <a:prstGeom prst="rect">
            <a:avLst/>
          </a:prstGeom>
          <a:solidFill>
            <a:srgbClr val="F2F2F2"/>
          </a:solidFill>
          <a:ln>
            <a:noFill/>
          </a:ln>
        </p:spPr>
      </p:sp>
      <p:sp>
        <p:nvSpPr>
          <p:cNvPr id="273" name="Google Shape;273;p58"/>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274" name="Google Shape;274;p58"/>
          <p:cNvGrpSpPr/>
          <p:nvPr/>
        </p:nvGrpSpPr>
        <p:grpSpPr>
          <a:xfrm>
            <a:off x="90" y="6775681"/>
            <a:ext cx="12192148" cy="82352"/>
            <a:chOff x="1063925" y="1155200"/>
            <a:chExt cx="10673333" cy="88200"/>
          </a:xfrm>
        </p:grpSpPr>
        <p:sp>
          <p:nvSpPr>
            <p:cNvPr id="275" name="Google Shape;275;p5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5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5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25" name="Shape 25"/>
        <p:cNvGrpSpPr/>
        <p:nvPr/>
      </p:nvGrpSpPr>
      <p:grpSpPr>
        <a:xfrm>
          <a:off x="0" y="0"/>
          <a:ext cx="0" cy="0"/>
          <a:chOff x="0" y="0"/>
          <a:chExt cx="0" cy="0"/>
        </a:xfrm>
      </p:grpSpPr>
      <p:sp>
        <p:nvSpPr>
          <p:cNvPr id="26" name="Google Shape;26;p3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3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28" name="Google Shape;28;p3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29" name="Google Shape;29;p32"/>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278" name="Shape 278"/>
        <p:cNvGrpSpPr/>
        <p:nvPr/>
      </p:nvGrpSpPr>
      <p:grpSpPr>
        <a:xfrm>
          <a:off x="0" y="0"/>
          <a:ext cx="0" cy="0"/>
          <a:chOff x="0" y="0"/>
          <a:chExt cx="0" cy="0"/>
        </a:xfrm>
      </p:grpSpPr>
      <p:sp>
        <p:nvSpPr>
          <p:cNvPr id="279" name="Google Shape;279;p59"/>
          <p:cNvSpPr/>
          <p:nvPr>
            <p:ph idx="2" type="pic"/>
          </p:nvPr>
        </p:nvSpPr>
        <p:spPr>
          <a:xfrm>
            <a:off x="8381999" y="1531249"/>
            <a:ext cx="3200400" cy="4572000"/>
          </a:xfrm>
          <a:prstGeom prst="rect">
            <a:avLst/>
          </a:prstGeom>
          <a:solidFill>
            <a:srgbClr val="F2F2F2"/>
          </a:solidFill>
          <a:ln>
            <a:noFill/>
          </a:ln>
        </p:spPr>
      </p:sp>
      <p:sp>
        <p:nvSpPr>
          <p:cNvPr id="280" name="Google Shape;280;p5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1" name="Google Shape;281;p59"/>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282" name="Google Shape;282;p59"/>
          <p:cNvGrpSpPr/>
          <p:nvPr/>
        </p:nvGrpSpPr>
        <p:grpSpPr>
          <a:xfrm>
            <a:off x="5779254" y="186836"/>
            <a:ext cx="633488" cy="137100"/>
            <a:chOff x="5655129" y="211061"/>
            <a:chExt cx="633488" cy="137100"/>
          </a:xfrm>
        </p:grpSpPr>
        <p:sp>
          <p:nvSpPr>
            <p:cNvPr id="283" name="Google Shape;283;p5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4" name="Google Shape;284;p5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5" name="Google Shape;285;p5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86" name="Google Shape;286;p59"/>
          <p:cNvGrpSpPr/>
          <p:nvPr/>
        </p:nvGrpSpPr>
        <p:grpSpPr>
          <a:xfrm>
            <a:off x="90" y="6775681"/>
            <a:ext cx="12192148" cy="82352"/>
            <a:chOff x="1063925" y="1155200"/>
            <a:chExt cx="10673333" cy="88200"/>
          </a:xfrm>
        </p:grpSpPr>
        <p:sp>
          <p:nvSpPr>
            <p:cNvPr id="287" name="Google Shape;287;p5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5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5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90" name="Google Shape;290;p5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291" name="Shape 291"/>
        <p:cNvGrpSpPr/>
        <p:nvPr/>
      </p:nvGrpSpPr>
      <p:grpSpPr>
        <a:xfrm>
          <a:off x="0" y="0"/>
          <a:ext cx="0" cy="0"/>
          <a:chOff x="0" y="0"/>
          <a:chExt cx="0" cy="0"/>
        </a:xfrm>
      </p:grpSpPr>
      <p:sp>
        <p:nvSpPr>
          <p:cNvPr id="292" name="Google Shape;292;p60"/>
          <p:cNvSpPr/>
          <p:nvPr>
            <p:ph idx="2" type="pic"/>
          </p:nvPr>
        </p:nvSpPr>
        <p:spPr>
          <a:xfrm>
            <a:off x="504825" y="1332216"/>
            <a:ext cx="11182500" cy="3573300"/>
          </a:xfrm>
          <a:prstGeom prst="rect">
            <a:avLst/>
          </a:prstGeom>
          <a:solidFill>
            <a:srgbClr val="F2F2F2"/>
          </a:solidFill>
          <a:ln>
            <a:noFill/>
          </a:ln>
        </p:spPr>
      </p:sp>
      <p:sp>
        <p:nvSpPr>
          <p:cNvPr id="293" name="Google Shape;293;p6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294" name="Google Shape;294;p60"/>
          <p:cNvGrpSpPr/>
          <p:nvPr/>
        </p:nvGrpSpPr>
        <p:grpSpPr>
          <a:xfrm>
            <a:off x="5779254" y="186836"/>
            <a:ext cx="633488" cy="137100"/>
            <a:chOff x="5655129" y="211061"/>
            <a:chExt cx="633488" cy="137100"/>
          </a:xfrm>
        </p:grpSpPr>
        <p:sp>
          <p:nvSpPr>
            <p:cNvPr id="295" name="Google Shape;295;p6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6" name="Google Shape;296;p6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7" name="Google Shape;297;p6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98" name="Google Shape;298;p60"/>
          <p:cNvGrpSpPr/>
          <p:nvPr/>
        </p:nvGrpSpPr>
        <p:grpSpPr>
          <a:xfrm>
            <a:off x="90" y="6775681"/>
            <a:ext cx="12192148" cy="82352"/>
            <a:chOff x="1063925" y="1155200"/>
            <a:chExt cx="10673333" cy="88200"/>
          </a:xfrm>
        </p:grpSpPr>
        <p:sp>
          <p:nvSpPr>
            <p:cNvPr id="299" name="Google Shape;299;p6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6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6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02" name="Google Shape;302;p6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3" name="Shape 303"/>
        <p:cNvGrpSpPr/>
        <p:nvPr/>
      </p:nvGrpSpPr>
      <p:grpSpPr>
        <a:xfrm>
          <a:off x="0" y="0"/>
          <a:ext cx="0" cy="0"/>
          <a:chOff x="0" y="0"/>
          <a:chExt cx="0" cy="0"/>
        </a:xfrm>
      </p:grpSpPr>
      <p:grpSp>
        <p:nvGrpSpPr>
          <p:cNvPr id="304" name="Google Shape;304;p61"/>
          <p:cNvGrpSpPr/>
          <p:nvPr/>
        </p:nvGrpSpPr>
        <p:grpSpPr>
          <a:xfrm>
            <a:off x="5779254" y="186836"/>
            <a:ext cx="633488" cy="137100"/>
            <a:chOff x="5655129" y="211061"/>
            <a:chExt cx="633488" cy="137100"/>
          </a:xfrm>
        </p:grpSpPr>
        <p:sp>
          <p:nvSpPr>
            <p:cNvPr id="305" name="Google Shape;305;p6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06" name="Google Shape;306;p6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07" name="Google Shape;307;p6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08" name="Google Shape;308;p61"/>
          <p:cNvGrpSpPr/>
          <p:nvPr/>
        </p:nvGrpSpPr>
        <p:grpSpPr>
          <a:xfrm>
            <a:off x="90" y="6775681"/>
            <a:ext cx="12192148" cy="82352"/>
            <a:chOff x="1063925" y="1155200"/>
            <a:chExt cx="10673333" cy="88200"/>
          </a:xfrm>
        </p:grpSpPr>
        <p:sp>
          <p:nvSpPr>
            <p:cNvPr id="309" name="Google Shape;309;p6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6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6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12" name="Google Shape;312;p6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3" name="Shape 313"/>
        <p:cNvGrpSpPr/>
        <p:nvPr/>
      </p:nvGrpSpPr>
      <p:grpSpPr>
        <a:xfrm>
          <a:off x="0" y="0"/>
          <a:ext cx="0" cy="0"/>
          <a:chOff x="0" y="0"/>
          <a:chExt cx="0" cy="0"/>
        </a:xfrm>
      </p:grpSpPr>
      <p:sp>
        <p:nvSpPr>
          <p:cNvPr id="314" name="Google Shape;314;p62"/>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62"/>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316" name="Google Shape;316;p62"/>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317" name="Google Shape;317;p62"/>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318" name="Google Shape;318;p62"/>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319" name="Google Shape;319;p62"/>
          <p:cNvGrpSpPr/>
          <p:nvPr/>
        </p:nvGrpSpPr>
        <p:grpSpPr>
          <a:xfrm>
            <a:off x="90" y="6775681"/>
            <a:ext cx="12192148" cy="82352"/>
            <a:chOff x="1063925" y="1155200"/>
            <a:chExt cx="10673333" cy="88200"/>
          </a:xfrm>
        </p:grpSpPr>
        <p:sp>
          <p:nvSpPr>
            <p:cNvPr id="320" name="Google Shape;320;p6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6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6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23" name="Google Shape;323;p6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324" name="Shape 324"/>
        <p:cNvGrpSpPr/>
        <p:nvPr/>
      </p:nvGrpSpPr>
      <p:grpSpPr>
        <a:xfrm>
          <a:off x="0" y="0"/>
          <a:ext cx="0" cy="0"/>
          <a:chOff x="0" y="0"/>
          <a:chExt cx="0" cy="0"/>
        </a:xfrm>
      </p:grpSpPr>
      <p:grpSp>
        <p:nvGrpSpPr>
          <p:cNvPr id="325" name="Google Shape;325;p63"/>
          <p:cNvGrpSpPr/>
          <p:nvPr/>
        </p:nvGrpSpPr>
        <p:grpSpPr>
          <a:xfrm>
            <a:off x="90" y="6775681"/>
            <a:ext cx="12192148" cy="82352"/>
            <a:chOff x="1063925" y="1155200"/>
            <a:chExt cx="10673333" cy="88200"/>
          </a:xfrm>
        </p:grpSpPr>
        <p:sp>
          <p:nvSpPr>
            <p:cNvPr id="326" name="Google Shape;326;p6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6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6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329" name="Shape 329"/>
        <p:cNvGrpSpPr/>
        <p:nvPr/>
      </p:nvGrpSpPr>
      <p:grpSpPr>
        <a:xfrm>
          <a:off x="0" y="0"/>
          <a:ext cx="0" cy="0"/>
          <a:chOff x="0" y="0"/>
          <a:chExt cx="0" cy="0"/>
        </a:xfrm>
      </p:grpSpPr>
      <p:sp>
        <p:nvSpPr>
          <p:cNvPr id="330" name="Google Shape;330;p64"/>
          <p:cNvSpPr/>
          <p:nvPr/>
        </p:nvSpPr>
        <p:spPr>
          <a:xfrm>
            <a:off x="0" y="0"/>
            <a:ext cx="6096000" cy="6858000"/>
          </a:xfrm>
          <a:prstGeom prst="rect">
            <a:avLst/>
          </a:prstGeom>
          <a:solidFill>
            <a:srgbClr val="999999">
              <a:alpha val="9411"/>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64"/>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332" name="Google Shape;332;p64"/>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333" name="Google Shape;333;p64"/>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334" name="Google Shape;334;p64"/>
          <p:cNvGrpSpPr/>
          <p:nvPr/>
        </p:nvGrpSpPr>
        <p:grpSpPr>
          <a:xfrm>
            <a:off x="973317" y="1320804"/>
            <a:ext cx="1813399" cy="60602"/>
            <a:chOff x="1063925" y="1155200"/>
            <a:chExt cx="10673333" cy="88200"/>
          </a:xfrm>
        </p:grpSpPr>
        <p:sp>
          <p:nvSpPr>
            <p:cNvPr id="335" name="Google Shape;335;p6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6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6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38" name="Shape 338"/>
        <p:cNvGrpSpPr/>
        <p:nvPr/>
      </p:nvGrpSpPr>
      <p:grpSpPr>
        <a:xfrm>
          <a:off x="0" y="0"/>
          <a:ext cx="0" cy="0"/>
          <a:chOff x="0" y="0"/>
          <a:chExt cx="0" cy="0"/>
        </a:xfrm>
      </p:grpSpPr>
      <p:sp>
        <p:nvSpPr>
          <p:cNvPr id="339" name="Google Shape;339;p6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6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1" name="Google Shape;341;p6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42" name="Google Shape;342;p65"/>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344" name="Shape 344"/>
        <p:cNvGrpSpPr/>
        <p:nvPr/>
      </p:nvGrpSpPr>
      <p:grpSpPr>
        <a:xfrm>
          <a:off x="0" y="0"/>
          <a:ext cx="0" cy="0"/>
          <a:chOff x="0" y="0"/>
          <a:chExt cx="0" cy="0"/>
        </a:xfrm>
      </p:grpSpPr>
      <p:grpSp>
        <p:nvGrpSpPr>
          <p:cNvPr id="345" name="Google Shape;345;p23"/>
          <p:cNvGrpSpPr/>
          <p:nvPr/>
        </p:nvGrpSpPr>
        <p:grpSpPr>
          <a:xfrm>
            <a:off x="0" y="0"/>
            <a:ext cx="12199275" cy="6857999"/>
            <a:chOff x="0" y="0"/>
            <a:chExt cx="12199275" cy="6857999"/>
          </a:xfrm>
        </p:grpSpPr>
        <p:sp>
          <p:nvSpPr>
            <p:cNvPr id="346" name="Google Shape;346;p2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7" name="Google Shape;347;p23"/>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348" name="Google Shape;348;p23"/>
            <p:cNvSpPr txBox="1"/>
            <p:nvPr/>
          </p:nvSpPr>
          <p:spPr>
            <a:xfrm>
              <a:off x="34525" y="1015400"/>
              <a:ext cx="5889600" cy="1154400"/>
            </a:xfrm>
            <a:prstGeom prst="rect">
              <a:avLst/>
            </a:prstGeom>
            <a:noFill/>
            <a:ln>
              <a:noFill/>
            </a:ln>
            <a:effectLst>
              <a:outerShdw blurRad="57150" rotWithShape="0" algn="bl" dir="5400000" dist="19050">
                <a:srgbClr val="000000">
                  <a:alpha val="49800"/>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300"/>
                <a:buFont typeface="Arial"/>
                <a:buNone/>
              </a:pPr>
              <a:r>
                <a:rPr b="1" i="0" lang="en-US" sz="6300" u="none" cap="none" strike="noStrike">
                  <a:solidFill>
                    <a:srgbClr val="FFFFFF"/>
                  </a:solidFill>
                  <a:latin typeface="Calibri"/>
                  <a:ea typeface="Calibri"/>
                  <a:cs typeface="Calibri"/>
                  <a:sym typeface="Calibri"/>
                </a:rPr>
                <a:t>Agenda</a:t>
              </a:r>
              <a:endParaRPr b="1" i="0" sz="6300" u="none" cap="none" strike="noStrike">
                <a:solidFill>
                  <a:srgbClr val="FFFFFF"/>
                </a:solidFill>
                <a:latin typeface="Calibri"/>
                <a:ea typeface="Calibri"/>
                <a:cs typeface="Calibri"/>
                <a:sym typeface="Calibri"/>
              </a:endParaRPr>
            </a:p>
          </p:txBody>
        </p:sp>
      </p:grpSp>
      <p:sp>
        <p:nvSpPr>
          <p:cNvPr id="349" name="Google Shape;349;p23"/>
          <p:cNvSpPr txBox="1"/>
          <p:nvPr/>
        </p:nvSpPr>
        <p:spPr>
          <a:xfrm>
            <a:off x="7371000" y="1093500"/>
            <a:ext cx="27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350" name="Shape 350"/>
        <p:cNvGrpSpPr/>
        <p:nvPr/>
      </p:nvGrpSpPr>
      <p:grpSpPr>
        <a:xfrm>
          <a:off x="0" y="0"/>
          <a:ext cx="0" cy="0"/>
          <a:chOff x="0" y="0"/>
          <a:chExt cx="0" cy="0"/>
        </a:xfrm>
      </p:grpSpPr>
      <p:sp>
        <p:nvSpPr>
          <p:cNvPr id="351" name="Google Shape;351;p66"/>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52" name="Google Shape;352;p66"/>
          <p:cNvGrpSpPr/>
          <p:nvPr/>
        </p:nvGrpSpPr>
        <p:grpSpPr>
          <a:xfrm>
            <a:off x="90" y="6775685"/>
            <a:ext cx="12192148" cy="82352"/>
            <a:chOff x="1063925" y="1155200"/>
            <a:chExt cx="10673333" cy="88200"/>
          </a:xfrm>
        </p:grpSpPr>
        <p:sp>
          <p:nvSpPr>
            <p:cNvPr id="353" name="Google Shape;353;p6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6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6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56" name="Google Shape;356;p6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57" name="Shape 357"/>
        <p:cNvGrpSpPr/>
        <p:nvPr/>
      </p:nvGrpSpPr>
      <p:grpSpPr>
        <a:xfrm>
          <a:off x="0" y="0"/>
          <a:ext cx="0" cy="0"/>
          <a:chOff x="0" y="0"/>
          <a:chExt cx="0" cy="0"/>
        </a:xfrm>
      </p:grpSpPr>
      <p:sp>
        <p:nvSpPr>
          <p:cNvPr id="358" name="Google Shape;358;p67"/>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59" name="Google Shape;359;p67"/>
          <p:cNvSpPr/>
          <p:nvPr>
            <p:ph idx="2" type="pic"/>
          </p:nvPr>
        </p:nvSpPr>
        <p:spPr>
          <a:xfrm>
            <a:off x="3650190" y="1769412"/>
            <a:ext cx="2124000" cy="2094900"/>
          </a:xfrm>
          <a:prstGeom prst="rect">
            <a:avLst/>
          </a:prstGeom>
          <a:solidFill>
            <a:srgbClr val="F2F2F2"/>
          </a:solidFill>
          <a:ln>
            <a:noFill/>
          </a:ln>
        </p:spPr>
      </p:sp>
      <p:sp>
        <p:nvSpPr>
          <p:cNvPr id="360" name="Google Shape;360;p67"/>
          <p:cNvSpPr/>
          <p:nvPr>
            <p:ph idx="3" type="pic"/>
          </p:nvPr>
        </p:nvSpPr>
        <p:spPr>
          <a:xfrm>
            <a:off x="6403397" y="1769412"/>
            <a:ext cx="2124000" cy="2094900"/>
          </a:xfrm>
          <a:prstGeom prst="rect">
            <a:avLst/>
          </a:prstGeom>
          <a:solidFill>
            <a:srgbClr val="F2F2F2"/>
          </a:solidFill>
          <a:ln>
            <a:noFill/>
          </a:ln>
        </p:spPr>
      </p:sp>
      <p:sp>
        <p:nvSpPr>
          <p:cNvPr id="361" name="Google Shape;361;p67"/>
          <p:cNvSpPr/>
          <p:nvPr>
            <p:ph idx="4" type="pic"/>
          </p:nvPr>
        </p:nvSpPr>
        <p:spPr>
          <a:xfrm>
            <a:off x="9156603" y="1769412"/>
            <a:ext cx="2124000" cy="2094900"/>
          </a:xfrm>
          <a:prstGeom prst="rect">
            <a:avLst/>
          </a:prstGeom>
          <a:solidFill>
            <a:srgbClr val="F2F2F2"/>
          </a:solidFill>
          <a:ln>
            <a:noFill/>
          </a:ln>
        </p:spPr>
      </p:sp>
      <p:sp>
        <p:nvSpPr>
          <p:cNvPr id="362" name="Google Shape;362;p67"/>
          <p:cNvSpPr/>
          <p:nvPr>
            <p:ph idx="5" type="pic"/>
          </p:nvPr>
        </p:nvSpPr>
        <p:spPr>
          <a:xfrm>
            <a:off x="896983" y="1769412"/>
            <a:ext cx="2124000" cy="2094900"/>
          </a:xfrm>
          <a:prstGeom prst="rect">
            <a:avLst/>
          </a:prstGeom>
          <a:solidFill>
            <a:srgbClr val="F2F2F2"/>
          </a:solidFill>
          <a:ln>
            <a:noFill/>
          </a:ln>
        </p:spPr>
      </p:sp>
      <p:grpSp>
        <p:nvGrpSpPr>
          <p:cNvPr id="363" name="Google Shape;363;p67"/>
          <p:cNvGrpSpPr/>
          <p:nvPr/>
        </p:nvGrpSpPr>
        <p:grpSpPr>
          <a:xfrm>
            <a:off x="5779254" y="186836"/>
            <a:ext cx="633488" cy="137100"/>
            <a:chOff x="5655129" y="211061"/>
            <a:chExt cx="633488" cy="137100"/>
          </a:xfrm>
        </p:grpSpPr>
        <p:sp>
          <p:nvSpPr>
            <p:cNvPr id="364" name="Google Shape;364;p6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5" name="Google Shape;365;p6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6" name="Google Shape;366;p6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67" name="Google Shape;367;p67"/>
          <p:cNvGrpSpPr/>
          <p:nvPr/>
        </p:nvGrpSpPr>
        <p:grpSpPr>
          <a:xfrm>
            <a:off x="90" y="6775685"/>
            <a:ext cx="12192148" cy="82352"/>
            <a:chOff x="1063925" y="1155200"/>
            <a:chExt cx="10673333" cy="88200"/>
          </a:xfrm>
        </p:grpSpPr>
        <p:sp>
          <p:nvSpPr>
            <p:cNvPr id="368" name="Google Shape;368;p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71" name="Google Shape;371;p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30" name="Shape 30"/>
        <p:cNvGrpSpPr/>
        <p:nvPr/>
      </p:nvGrpSpPr>
      <p:grpSpPr>
        <a:xfrm>
          <a:off x="0" y="0"/>
          <a:ext cx="0" cy="0"/>
          <a:chOff x="0" y="0"/>
          <a:chExt cx="0" cy="0"/>
        </a:xfrm>
      </p:grpSpPr>
      <p:cxnSp>
        <p:nvCxnSpPr>
          <p:cNvPr id="31" name="Google Shape;31;p33"/>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32" name="Google Shape;32;p33"/>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33" name="Google Shape;33;p33"/>
          <p:cNvGrpSpPr/>
          <p:nvPr/>
        </p:nvGrpSpPr>
        <p:grpSpPr>
          <a:xfrm>
            <a:off x="13500" y="6007500"/>
            <a:ext cx="12192118" cy="664200"/>
            <a:chOff x="-13500" y="6236050"/>
            <a:chExt cx="12219000" cy="664200"/>
          </a:xfrm>
        </p:grpSpPr>
        <p:sp>
          <p:nvSpPr>
            <p:cNvPr id="34" name="Google Shape;34;p3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5" name="Google Shape;35;p3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6" name="Google Shape;36;p3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37" name="Google Shape;37;p33"/>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38" name="Google Shape;38;p33"/>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372" name="Shape 372"/>
        <p:cNvGrpSpPr/>
        <p:nvPr/>
      </p:nvGrpSpPr>
      <p:grpSpPr>
        <a:xfrm>
          <a:off x="0" y="0"/>
          <a:ext cx="0" cy="0"/>
          <a:chOff x="0" y="0"/>
          <a:chExt cx="0" cy="0"/>
        </a:xfrm>
      </p:grpSpPr>
      <p:sp>
        <p:nvSpPr>
          <p:cNvPr id="373" name="Google Shape;373;p68"/>
          <p:cNvSpPr/>
          <p:nvPr>
            <p:ph idx="2" type="pic"/>
          </p:nvPr>
        </p:nvSpPr>
        <p:spPr>
          <a:xfrm>
            <a:off x="5622521" y="0"/>
            <a:ext cx="6569400" cy="6858000"/>
          </a:xfrm>
          <a:prstGeom prst="rect">
            <a:avLst/>
          </a:prstGeom>
          <a:solidFill>
            <a:srgbClr val="F2F2F2"/>
          </a:solidFill>
          <a:ln>
            <a:noFill/>
          </a:ln>
        </p:spPr>
      </p:sp>
      <p:grpSp>
        <p:nvGrpSpPr>
          <p:cNvPr id="374" name="Google Shape;374;p68"/>
          <p:cNvGrpSpPr/>
          <p:nvPr/>
        </p:nvGrpSpPr>
        <p:grpSpPr>
          <a:xfrm>
            <a:off x="90" y="6775685"/>
            <a:ext cx="12192148" cy="82352"/>
            <a:chOff x="1063925" y="1155200"/>
            <a:chExt cx="10673333" cy="88200"/>
          </a:xfrm>
        </p:grpSpPr>
        <p:sp>
          <p:nvSpPr>
            <p:cNvPr id="375" name="Google Shape;375;p6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6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6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78" name="Google Shape;378;p6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379" name="Shape 379"/>
        <p:cNvGrpSpPr/>
        <p:nvPr/>
      </p:nvGrpSpPr>
      <p:grpSpPr>
        <a:xfrm>
          <a:off x="0" y="0"/>
          <a:ext cx="0" cy="0"/>
          <a:chOff x="0" y="0"/>
          <a:chExt cx="0" cy="0"/>
        </a:xfrm>
      </p:grpSpPr>
      <p:grpSp>
        <p:nvGrpSpPr>
          <p:cNvPr id="380" name="Google Shape;380;p69"/>
          <p:cNvGrpSpPr/>
          <p:nvPr/>
        </p:nvGrpSpPr>
        <p:grpSpPr>
          <a:xfrm>
            <a:off x="5779254" y="186836"/>
            <a:ext cx="633488" cy="137100"/>
            <a:chOff x="5655129" y="211061"/>
            <a:chExt cx="633488" cy="137100"/>
          </a:xfrm>
        </p:grpSpPr>
        <p:sp>
          <p:nvSpPr>
            <p:cNvPr id="381" name="Google Shape;381;p6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2" name="Google Shape;382;p6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3" name="Google Shape;383;p6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84" name="Google Shape;384;p69"/>
          <p:cNvGrpSpPr/>
          <p:nvPr/>
        </p:nvGrpSpPr>
        <p:grpSpPr>
          <a:xfrm>
            <a:off x="90" y="6775685"/>
            <a:ext cx="12192148" cy="82352"/>
            <a:chOff x="1063925" y="1155200"/>
            <a:chExt cx="10673333" cy="88200"/>
          </a:xfrm>
        </p:grpSpPr>
        <p:sp>
          <p:nvSpPr>
            <p:cNvPr id="385" name="Google Shape;385;p6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6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6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88" name="Google Shape;388;p6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389" name="Shape 389"/>
        <p:cNvGrpSpPr/>
        <p:nvPr/>
      </p:nvGrpSpPr>
      <p:grpSpPr>
        <a:xfrm>
          <a:off x="0" y="0"/>
          <a:ext cx="0" cy="0"/>
          <a:chOff x="0" y="0"/>
          <a:chExt cx="0" cy="0"/>
        </a:xfrm>
      </p:grpSpPr>
      <p:sp>
        <p:nvSpPr>
          <p:cNvPr id="390" name="Google Shape;390;p70"/>
          <p:cNvSpPr/>
          <p:nvPr/>
        </p:nvSpPr>
        <p:spPr>
          <a:xfrm>
            <a:off x="0" y="5724052"/>
            <a:ext cx="7228200" cy="530100"/>
          </a:xfrm>
          <a:prstGeom prst="ellipse">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391" name="Google Shape;391;p70"/>
          <p:cNvGrpSpPr/>
          <p:nvPr/>
        </p:nvGrpSpPr>
        <p:grpSpPr>
          <a:xfrm>
            <a:off x="738234" y="2580599"/>
            <a:ext cx="6123559" cy="3364235"/>
            <a:chOff x="-548507" y="477868"/>
            <a:chExt cx="11571351" cy="6357209"/>
          </a:xfrm>
        </p:grpSpPr>
        <p:sp>
          <p:nvSpPr>
            <p:cNvPr id="392" name="Google Shape;392;p70"/>
            <p:cNvSpPr/>
            <p:nvPr/>
          </p:nvSpPr>
          <p:spPr>
            <a:xfrm>
              <a:off x="-482765" y="6440599"/>
              <a:ext cx="11439858" cy="394478"/>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 name="Google Shape;393;p70"/>
            <p:cNvSpPr/>
            <p:nvPr/>
          </p:nvSpPr>
          <p:spPr>
            <a:xfrm>
              <a:off x="700575" y="477868"/>
              <a:ext cx="9072991" cy="5917168"/>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 name="Google Shape;394;p70"/>
            <p:cNvSpPr/>
            <p:nvPr/>
          </p:nvSpPr>
          <p:spPr>
            <a:xfrm>
              <a:off x="1088451" y="839448"/>
              <a:ext cx="8284035" cy="5062466"/>
            </a:xfrm>
            <a:custGeom>
              <a:rect b="b" l="l" r="r" t="t"/>
              <a:pathLst>
                <a:path extrusionOk="0" h="733425" w="1200150">
                  <a:moveTo>
                    <a:pt x="7144" y="7144"/>
                  </a:moveTo>
                  <a:lnTo>
                    <a:pt x="1196816" y="7144"/>
                  </a:lnTo>
                  <a:lnTo>
                    <a:pt x="1196816" y="730091"/>
                  </a:lnTo>
                  <a:lnTo>
                    <a:pt x="7144" y="730091"/>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5" name="Google Shape;395;p70"/>
            <p:cNvSpPr/>
            <p:nvPr/>
          </p:nvSpPr>
          <p:spPr>
            <a:xfrm>
              <a:off x="-548507" y="6164484"/>
              <a:ext cx="11571351" cy="460224"/>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 name="Google Shape;396;p70"/>
            <p:cNvSpPr/>
            <p:nvPr/>
          </p:nvSpPr>
          <p:spPr>
            <a:xfrm>
              <a:off x="4438629" y="6215033"/>
              <a:ext cx="1618413" cy="184076"/>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97" name="Google Shape;397;p70"/>
            <p:cNvGrpSpPr/>
            <p:nvPr/>
          </p:nvGrpSpPr>
          <p:grpSpPr>
            <a:xfrm>
              <a:off x="1606" y="6382978"/>
              <a:ext cx="414000" cy="115200"/>
              <a:chOff x="5955" y="6353672"/>
              <a:chExt cx="414000" cy="115200"/>
            </a:xfrm>
          </p:grpSpPr>
          <p:sp>
            <p:nvSpPr>
              <p:cNvPr id="398" name="Google Shape;398;p70"/>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99" name="Google Shape;399;p70"/>
              <p:cNvSpPr/>
              <p:nvPr/>
            </p:nvSpPr>
            <p:spPr>
              <a:xfrm>
                <a:off x="99417" y="6382279"/>
                <a:ext cx="2271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400" name="Google Shape;400;p70"/>
            <p:cNvGrpSpPr/>
            <p:nvPr/>
          </p:nvGrpSpPr>
          <p:grpSpPr>
            <a:xfrm>
              <a:off x="9855291" y="6381600"/>
              <a:ext cx="886126" cy="115200"/>
              <a:chOff x="5955" y="6353672"/>
              <a:chExt cx="414000" cy="115200"/>
            </a:xfrm>
          </p:grpSpPr>
          <p:sp>
            <p:nvSpPr>
              <p:cNvPr id="401" name="Google Shape;401;p70"/>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2" name="Google Shape;402;p70"/>
              <p:cNvSpPr/>
              <p:nvPr/>
            </p:nvSpPr>
            <p:spPr>
              <a:xfrm>
                <a:off x="84761" y="6382279"/>
                <a:ext cx="2562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403" name="Google Shape;403;p70"/>
            <p:cNvSpPr/>
            <p:nvPr/>
          </p:nvSpPr>
          <p:spPr>
            <a:xfrm>
              <a:off x="3892805" y="496953"/>
              <a:ext cx="5477614" cy="5427435"/>
            </a:xfrm>
            <a:custGeom>
              <a:rect b="b" l="l" r="r" t="t"/>
              <a:pathLst>
                <a:path extrusionOk="0" h="4035268" w="3976489">
                  <a:moveTo>
                    <a:pt x="2473335" y="0"/>
                  </a:moveTo>
                  <a:lnTo>
                    <a:pt x="3976489" y="10635"/>
                  </a:lnTo>
                  <a:cubicBezTo>
                    <a:pt x="3973762" y="1342950"/>
                    <a:pt x="3971034" y="2702953"/>
                    <a:pt x="3968307" y="4035268"/>
                  </a:cubicBezTo>
                  <a:lnTo>
                    <a:pt x="0" y="4035268"/>
                  </a:lnTo>
                </a:path>
              </a:pathLst>
            </a:custGeom>
            <a:solidFill>
              <a:srgbClr val="999999">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04" name="Google Shape;404;p70"/>
          <p:cNvSpPr/>
          <p:nvPr>
            <p:ph idx="2" type="pic"/>
          </p:nvPr>
        </p:nvSpPr>
        <p:spPr>
          <a:xfrm>
            <a:off x="1560919" y="2771971"/>
            <a:ext cx="4535100" cy="2723700"/>
          </a:xfrm>
          <a:prstGeom prst="rect">
            <a:avLst/>
          </a:prstGeom>
          <a:solidFill>
            <a:srgbClr val="F2F2F2"/>
          </a:solidFill>
          <a:ln>
            <a:noFill/>
          </a:ln>
        </p:spPr>
      </p:sp>
      <p:sp>
        <p:nvSpPr>
          <p:cNvPr id="405" name="Google Shape;405;p70"/>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406" name="Google Shape;406;p70"/>
          <p:cNvGrpSpPr/>
          <p:nvPr/>
        </p:nvGrpSpPr>
        <p:grpSpPr>
          <a:xfrm>
            <a:off x="5779254" y="186836"/>
            <a:ext cx="633488" cy="137100"/>
            <a:chOff x="5655129" y="211061"/>
            <a:chExt cx="633488" cy="137100"/>
          </a:xfrm>
        </p:grpSpPr>
        <p:sp>
          <p:nvSpPr>
            <p:cNvPr id="407" name="Google Shape;407;p7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8" name="Google Shape;408;p7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9" name="Google Shape;409;p7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10" name="Google Shape;410;p70"/>
          <p:cNvGrpSpPr/>
          <p:nvPr/>
        </p:nvGrpSpPr>
        <p:grpSpPr>
          <a:xfrm>
            <a:off x="90" y="6775685"/>
            <a:ext cx="12192148" cy="82352"/>
            <a:chOff x="1063925" y="1155200"/>
            <a:chExt cx="10673333" cy="88200"/>
          </a:xfrm>
        </p:grpSpPr>
        <p:sp>
          <p:nvSpPr>
            <p:cNvPr id="411" name="Google Shape;411;p7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7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7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14" name="Google Shape;414;p7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415" name="Shape 415"/>
        <p:cNvGrpSpPr/>
        <p:nvPr/>
      </p:nvGrpSpPr>
      <p:grpSpPr>
        <a:xfrm>
          <a:off x="0" y="0"/>
          <a:ext cx="0" cy="0"/>
          <a:chOff x="0" y="0"/>
          <a:chExt cx="0" cy="0"/>
        </a:xfrm>
      </p:grpSpPr>
      <p:sp>
        <p:nvSpPr>
          <p:cNvPr id="416" name="Google Shape;416;p71"/>
          <p:cNvSpPr/>
          <p:nvPr>
            <p:ph idx="2" type="pic"/>
          </p:nvPr>
        </p:nvSpPr>
        <p:spPr>
          <a:xfrm>
            <a:off x="8133805" y="1987826"/>
            <a:ext cx="3312000" cy="4870200"/>
          </a:xfrm>
          <a:prstGeom prst="rect">
            <a:avLst/>
          </a:prstGeom>
          <a:solidFill>
            <a:srgbClr val="F2F2F2"/>
          </a:solidFill>
          <a:ln>
            <a:noFill/>
          </a:ln>
        </p:spPr>
      </p:sp>
      <p:sp>
        <p:nvSpPr>
          <p:cNvPr id="417" name="Google Shape;417;p71"/>
          <p:cNvSpPr/>
          <p:nvPr/>
        </p:nvSpPr>
        <p:spPr>
          <a:xfrm>
            <a:off x="8133805" y="0"/>
            <a:ext cx="3312000" cy="18603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18" name="Google Shape;418;p71"/>
          <p:cNvSpPr/>
          <p:nvPr>
            <p:ph idx="3" type="pic"/>
          </p:nvPr>
        </p:nvSpPr>
        <p:spPr>
          <a:xfrm>
            <a:off x="4650651" y="0"/>
            <a:ext cx="3312000" cy="4870200"/>
          </a:xfrm>
          <a:prstGeom prst="rect">
            <a:avLst/>
          </a:prstGeom>
          <a:solidFill>
            <a:srgbClr val="F2F2F2"/>
          </a:solidFill>
          <a:ln>
            <a:noFill/>
          </a:ln>
        </p:spPr>
      </p:sp>
      <p:sp>
        <p:nvSpPr>
          <p:cNvPr id="419" name="Google Shape;419;p71"/>
          <p:cNvSpPr/>
          <p:nvPr/>
        </p:nvSpPr>
        <p:spPr>
          <a:xfrm>
            <a:off x="4650651" y="4997807"/>
            <a:ext cx="3312000" cy="1860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420" name="Google Shape;420;p71"/>
          <p:cNvGrpSpPr/>
          <p:nvPr/>
        </p:nvGrpSpPr>
        <p:grpSpPr>
          <a:xfrm>
            <a:off x="90" y="6775685"/>
            <a:ext cx="12192148" cy="82352"/>
            <a:chOff x="1063925" y="1155200"/>
            <a:chExt cx="10673333" cy="88200"/>
          </a:xfrm>
        </p:grpSpPr>
        <p:sp>
          <p:nvSpPr>
            <p:cNvPr id="421" name="Google Shape;421;p7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7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7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424" name="Shape 424"/>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425" name="Shape 425"/>
        <p:cNvGrpSpPr/>
        <p:nvPr/>
      </p:nvGrpSpPr>
      <p:grpSpPr>
        <a:xfrm>
          <a:off x="0" y="0"/>
          <a:ext cx="0" cy="0"/>
          <a:chOff x="0" y="0"/>
          <a:chExt cx="0" cy="0"/>
        </a:xfrm>
      </p:grpSpPr>
      <p:sp>
        <p:nvSpPr>
          <p:cNvPr id="426" name="Google Shape;426;p73"/>
          <p:cNvSpPr/>
          <p:nvPr/>
        </p:nvSpPr>
        <p:spPr>
          <a:xfrm>
            <a:off x="0" y="3254185"/>
            <a:ext cx="12192000" cy="129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427" name="Google Shape;427;p73"/>
          <p:cNvGrpSpPr/>
          <p:nvPr/>
        </p:nvGrpSpPr>
        <p:grpSpPr>
          <a:xfrm>
            <a:off x="741800" y="1570966"/>
            <a:ext cx="2520000" cy="4680000"/>
            <a:chOff x="445712" y="1449040"/>
            <a:chExt cx="2520000" cy="4680000"/>
          </a:xfrm>
        </p:grpSpPr>
        <p:sp>
          <p:nvSpPr>
            <p:cNvPr id="428" name="Google Shape;428;p73"/>
            <p:cNvSpPr/>
            <p:nvPr/>
          </p:nvSpPr>
          <p:spPr>
            <a:xfrm>
              <a:off x="445712" y="1449040"/>
              <a:ext cx="2520000" cy="4680000"/>
            </a:xfrm>
            <a:prstGeom prst="roundRect">
              <a:avLst>
                <a:gd fmla="val 13580" name="adj"/>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429" name="Google Shape;429;p73"/>
            <p:cNvSpPr/>
            <p:nvPr/>
          </p:nvSpPr>
          <p:spPr>
            <a:xfrm>
              <a:off x="1597700" y="1680321"/>
              <a:ext cx="216000" cy="34500"/>
            </a:xfrm>
            <a:prstGeom prst="rect">
              <a:avLst/>
            </a:prstGeom>
            <a:solidFill>
              <a:srgbClr val="B0B0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430" name="Google Shape;430;p73"/>
            <p:cNvGrpSpPr/>
            <p:nvPr/>
          </p:nvGrpSpPr>
          <p:grpSpPr>
            <a:xfrm>
              <a:off x="1549420" y="5712364"/>
              <a:ext cx="312600" cy="312600"/>
              <a:chOff x="1570727" y="5532687"/>
              <a:chExt cx="312600" cy="312600"/>
            </a:xfrm>
          </p:grpSpPr>
          <p:sp>
            <p:nvSpPr>
              <p:cNvPr id="431" name="Google Shape;431;p73"/>
              <p:cNvSpPr/>
              <p:nvPr/>
            </p:nvSpPr>
            <p:spPr>
              <a:xfrm>
                <a:off x="1570727" y="5532687"/>
                <a:ext cx="312600" cy="312600"/>
              </a:xfrm>
              <a:prstGeom prst="ellipse">
                <a:avLst/>
              </a:prstGeom>
              <a:gradFill>
                <a:gsLst>
                  <a:gs pos="0">
                    <a:srgbClr val="0F0F0F"/>
                  </a:gs>
                  <a:gs pos="56000">
                    <a:srgbClr val="595959"/>
                  </a:gs>
                  <a:gs pos="91000">
                    <a:srgbClr val="7F7F7F"/>
                  </a:gs>
                  <a:gs pos="100000">
                    <a:srgbClr val="BFBFBF"/>
                  </a:gs>
                </a:gsLst>
                <a:lin ang="10800025" scaled="0"/>
              </a:gra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432" name="Google Shape;432;p73"/>
              <p:cNvSpPr/>
              <p:nvPr/>
            </p:nvSpPr>
            <p:spPr>
              <a:xfrm>
                <a:off x="1655532" y="5616970"/>
                <a:ext cx="143100" cy="144000"/>
              </a:xfrm>
              <a:prstGeom prst="roundRect">
                <a:avLst>
                  <a:gd fmla="val 16667" name="adj"/>
                </a:avLst>
              </a:prstGeom>
              <a:solidFill>
                <a:srgbClr val="737373"/>
              </a:solidFill>
              <a:ln cap="flat" cmpd="sng" w="9525">
                <a:solidFill>
                  <a:srgbClr val="B0B0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grpSp>
      <p:sp>
        <p:nvSpPr>
          <p:cNvPr id="433" name="Google Shape;433;p73"/>
          <p:cNvSpPr/>
          <p:nvPr>
            <p:ph idx="2" type="pic"/>
          </p:nvPr>
        </p:nvSpPr>
        <p:spPr>
          <a:xfrm>
            <a:off x="921680" y="1930403"/>
            <a:ext cx="2160300" cy="3744300"/>
          </a:xfrm>
          <a:prstGeom prst="rect">
            <a:avLst/>
          </a:prstGeom>
          <a:solidFill>
            <a:srgbClr val="F2F2F2"/>
          </a:solidFill>
          <a:ln>
            <a:noFill/>
          </a:ln>
        </p:spPr>
      </p:sp>
      <p:sp>
        <p:nvSpPr>
          <p:cNvPr id="434" name="Google Shape;434;p73"/>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435" name="Google Shape;435;p73"/>
          <p:cNvGrpSpPr/>
          <p:nvPr/>
        </p:nvGrpSpPr>
        <p:grpSpPr>
          <a:xfrm>
            <a:off x="5779254" y="186836"/>
            <a:ext cx="633488" cy="137100"/>
            <a:chOff x="5655129" y="211061"/>
            <a:chExt cx="633488" cy="137100"/>
          </a:xfrm>
        </p:grpSpPr>
        <p:sp>
          <p:nvSpPr>
            <p:cNvPr id="436" name="Google Shape;436;p7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7" name="Google Shape;437;p7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8" name="Google Shape;438;p7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39" name="Google Shape;439;p73"/>
          <p:cNvGrpSpPr/>
          <p:nvPr/>
        </p:nvGrpSpPr>
        <p:grpSpPr>
          <a:xfrm>
            <a:off x="90" y="6775685"/>
            <a:ext cx="12192148" cy="82352"/>
            <a:chOff x="1063925" y="1155200"/>
            <a:chExt cx="10673333" cy="88200"/>
          </a:xfrm>
        </p:grpSpPr>
        <p:sp>
          <p:nvSpPr>
            <p:cNvPr id="440" name="Google Shape;440;p7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7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7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3" name="Google Shape;443;p7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444" name="Shape 444"/>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445" name="Shape 445"/>
        <p:cNvGrpSpPr/>
        <p:nvPr/>
      </p:nvGrpSpPr>
      <p:grpSpPr>
        <a:xfrm>
          <a:off x="0" y="0"/>
          <a:ext cx="0" cy="0"/>
          <a:chOff x="0" y="0"/>
          <a:chExt cx="0" cy="0"/>
        </a:xfrm>
      </p:grpSpPr>
      <p:sp>
        <p:nvSpPr>
          <p:cNvPr id="446" name="Google Shape;446;p75"/>
          <p:cNvSpPr/>
          <p:nvPr>
            <p:ph idx="2" type="pic"/>
          </p:nvPr>
        </p:nvSpPr>
        <p:spPr>
          <a:xfrm>
            <a:off x="3779656" y="1838324"/>
            <a:ext cx="8412300" cy="4067100"/>
          </a:xfrm>
          <a:prstGeom prst="rect">
            <a:avLst/>
          </a:prstGeom>
          <a:solidFill>
            <a:srgbClr val="F2F2F2"/>
          </a:solidFill>
          <a:ln>
            <a:noFill/>
          </a:ln>
        </p:spPr>
      </p:sp>
      <p:sp>
        <p:nvSpPr>
          <p:cNvPr id="447" name="Google Shape;447;p75"/>
          <p:cNvSpPr/>
          <p:nvPr>
            <p:ph idx="3" type="pic"/>
          </p:nvPr>
        </p:nvSpPr>
        <p:spPr>
          <a:xfrm>
            <a:off x="0" y="1285875"/>
            <a:ext cx="4432200" cy="4067100"/>
          </a:xfrm>
          <a:prstGeom prst="rect">
            <a:avLst/>
          </a:prstGeom>
          <a:solidFill>
            <a:srgbClr val="F2F2F2"/>
          </a:solidFill>
          <a:ln>
            <a:noFill/>
          </a:ln>
        </p:spPr>
      </p:sp>
      <p:grpSp>
        <p:nvGrpSpPr>
          <p:cNvPr id="448" name="Google Shape;448;p75"/>
          <p:cNvGrpSpPr/>
          <p:nvPr/>
        </p:nvGrpSpPr>
        <p:grpSpPr>
          <a:xfrm>
            <a:off x="5779254" y="186836"/>
            <a:ext cx="633488" cy="137100"/>
            <a:chOff x="5655129" y="211061"/>
            <a:chExt cx="633488" cy="137100"/>
          </a:xfrm>
        </p:grpSpPr>
        <p:sp>
          <p:nvSpPr>
            <p:cNvPr id="449" name="Google Shape;449;p7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0" name="Google Shape;450;p7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1" name="Google Shape;451;p7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52" name="Google Shape;452;p75"/>
          <p:cNvGrpSpPr/>
          <p:nvPr/>
        </p:nvGrpSpPr>
        <p:grpSpPr>
          <a:xfrm>
            <a:off x="90" y="6775685"/>
            <a:ext cx="12192148" cy="82352"/>
            <a:chOff x="1063925" y="1155200"/>
            <a:chExt cx="10673333" cy="88200"/>
          </a:xfrm>
        </p:grpSpPr>
        <p:sp>
          <p:nvSpPr>
            <p:cNvPr id="453" name="Google Shape;453;p7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7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7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56" name="Google Shape;456;p7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457" name="Shape 457"/>
        <p:cNvGrpSpPr/>
        <p:nvPr/>
      </p:nvGrpSpPr>
      <p:grpSpPr>
        <a:xfrm>
          <a:off x="0" y="0"/>
          <a:ext cx="0" cy="0"/>
          <a:chOff x="0" y="0"/>
          <a:chExt cx="0" cy="0"/>
        </a:xfrm>
      </p:grpSpPr>
      <p:sp>
        <p:nvSpPr>
          <p:cNvPr id="458" name="Google Shape;458;p76"/>
          <p:cNvSpPr/>
          <p:nvPr>
            <p:ph idx="2" type="pic"/>
          </p:nvPr>
        </p:nvSpPr>
        <p:spPr>
          <a:xfrm>
            <a:off x="0" y="-1"/>
            <a:ext cx="12192000" cy="4580400"/>
          </a:xfrm>
          <a:prstGeom prst="rect">
            <a:avLst/>
          </a:prstGeom>
          <a:solidFill>
            <a:srgbClr val="F2F2F2"/>
          </a:solidFill>
          <a:ln>
            <a:noFill/>
          </a:ln>
        </p:spPr>
      </p:sp>
      <p:grpSp>
        <p:nvGrpSpPr>
          <p:cNvPr id="459" name="Google Shape;459;p76"/>
          <p:cNvGrpSpPr/>
          <p:nvPr/>
        </p:nvGrpSpPr>
        <p:grpSpPr>
          <a:xfrm>
            <a:off x="90" y="6775685"/>
            <a:ext cx="12192148" cy="82352"/>
            <a:chOff x="1063925" y="1155200"/>
            <a:chExt cx="10673333" cy="88200"/>
          </a:xfrm>
        </p:grpSpPr>
        <p:sp>
          <p:nvSpPr>
            <p:cNvPr id="460" name="Google Shape;460;p7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7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7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63" name="Google Shape;463;p7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464" name="Shape 464"/>
        <p:cNvGrpSpPr/>
        <p:nvPr/>
      </p:nvGrpSpPr>
      <p:grpSpPr>
        <a:xfrm>
          <a:off x="0" y="0"/>
          <a:ext cx="0" cy="0"/>
          <a:chOff x="0" y="0"/>
          <a:chExt cx="0" cy="0"/>
        </a:xfrm>
      </p:grpSpPr>
      <p:sp>
        <p:nvSpPr>
          <p:cNvPr id="465" name="Google Shape;465;p77"/>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39" name="Shape 39"/>
        <p:cNvGrpSpPr/>
        <p:nvPr/>
      </p:nvGrpSpPr>
      <p:grpSpPr>
        <a:xfrm>
          <a:off x="0" y="0"/>
          <a:ext cx="0" cy="0"/>
          <a:chOff x="0" y="0"/>
          <a:chExt cx="0" cy="0"/>
        </a:xfrm>
      </p:grpSpPr>
      <p:grpSp>
        <p:nvGrpSpPr>
          <p:cNvPr id="40" name="Google Shape;40;p34"/>
          <p:cNvGrpSpPr/>
          <p:nvPr/>
        </p:nvGrpSpPr>
        <p:grpSpPr>
          <a:xfrm>
            <a:off x="0" y="-150"/>
            <a:ext cx="266568" cy="6858327"/>
            <a:chOff x="-7" y="0"/>
            <a:chExt cx="254407" cy="6578100"/>
          </a:xfrm>
        </p:grpSpPr>
        <p:sp>
          <p:nvSpPr>
            <p:cNvPr id="41" name="Google Shape;41;p34"/>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34"/>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34"/>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 name="Google Shape;44;p34"/>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45" name="Google Shape;45;p34"/>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400"/>
              <a:buFont typeface="Arial"/>
              <a:buNone/>
              <a:defRPr b="0" i="0" sz="3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466" name="Shape 466"/>
        <p:cNvGrpSpPr/>
        <p:nvPr/>
      </p:nvGrpSpPr>
      <p:grpSpPr>
        <a:xfrm>
          <a:off x="0" y="0"/>
          <a:ext cx="0" cy="0"/>
          <a:chOff x="0" y="0"/>
          <a:chExt cx="0" cy="0"/>
        </a:xfrm>
      </p:grpSpPr>
      <p:sp>
        <p:nvSpPr>
          <p:cNvPr id="467" name="Google Shape;467;p78"/>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8" name="Google Shape;468;p78"/>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469" name="Google Shape;469;p78"/>
          <p:cNvSpPr/>
          <p:nvPr/>
        </p:nvSpPr>
        <p:spPr>
          <a:xfrm>
            <a:off x="531933" y="1347500"/>
            <a:ext cx="153900" cy="5015100"/>
          </a:xfrm>
          <a:prstGeom prst="roundRect">
            <a:avLst>
              <a:gd fmla="val 50000" name="adj"/>
            </a:avLst>
          </a:prstGeom>
          <a:solidFill>
            <a:schemeClr val="lt1">
              <a:alpha val="4039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470" name="Google Shape;470;p78"/>
          <p:cNvSpPr/>
          <p:nvPr/>
        </p:nvSpPr>
        <p:spPr>
          <a:xfrm rot="5400000">
            <a:off x="3057175" y="1276603"/>
            <a:ext cx="685800" cy="685200"/>
          </a:xfrm>
          <a:prstGeom prst="halfFrame">
            <a:avLst>
              <a:gd fmla="val 23728" name="adj1"/>
              <a:gd fmla="val 24642" name="adj2"/>
            </a:avLst>
          </a:prstGeom>
          <a:solidFill>
            <a:schemeClr val="lt1">
              <a:alpha val="2275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471" name="Google Shape;471;p78"/>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472" name="Google Shape;472;p78"/>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473" name="Google Shape;473;p78"/>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474" name="Google Shape;474;p78"/>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475" name="Google Shape;475;p78"/>
          <p:cNvGrpSpPr/>
          <p:nvPr/>
        </p:nvGrpSpPr>
        <p:grpSpPr>
          <a:xfrm>
            <a:off x="5779254" y="186836"/>
            <a:ext cx="633488" cy="137100"/>
            <a:chOff x="5655129" y="211061"/>
            <a:chExt cx="633488" cy="137100"/>
          </a:xfrm>
        </p:grpSpPr>
        <p:sp>
          <p:nvSpPr>
            <p:cNvPr id="476" name="Google Shape;476;p7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7" name="Google Shape;477;p7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8" name="Google Shape;478;p7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79" name="Google Shape;479;p78"/>
          <p:cNvGrpSpPr/>
          <p:nvPr/>
        </p:nvGrpSpPr>
        <p:grpSpPr>
          <a:xfrm>
            <a:off x="90" y="6775685"/>
            <a:ext cx="12192148" cy="82352"/>
            <a:chOff x="1063925" y="1155200"/>
            <a:chExt cx="10673333" cy="88200"/>
          </a:xfrm>
        </p:grpSpPr>
        <p:sp>
          <p:nvSpPr>
            <p:cNvPr id="480" name="Google Shape;480;p7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7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7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3" name="Google Shape;483;p7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484" name="Shape 484"/>
        <p:cNvGrpSpPr/>
        <p:nvPr/>
      </p:nvGrpSpPr>
      <p:grpSpPr>
        <a:xfrm>
          <a:off x="0" y="0"/>
          <a:ext cx="0" cy="0"/>
          <a:chOff x="0" y="0"/>
          <a:chExt cx="0" cy="0"/>
        </a:xfrm>
      </p:grpSpPr>
      <p:sp>
        <p:nvSpPr>
          <p:cNvPr id="485" name="Google Shape;485;p79"/>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486" name="Google Shape;486;p79"/>
          <p:cNvGrpSpPr/>
          <p:nvPr/>
        </p:nvGrpSpPr>
        <p:grpSpPr>
          <a:xfrm>
            <a:off x="5779254" y="186836"/>
            <a:ext cx="633488" cy="137100"/>
            <a:chOff x="5655129" y="211061"/>
            <a:chExt cx="633488" cy="137100"/>
          </a:xfrm>
        </p:grpSpPr>
        <p:sp>
          <p:nvSpPr>
            <p:cNvPr id="487" name="Google Shape;487;p7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8" name="Google Shape;488;p7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9" name="Google Shape;489;p7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90" name="Google Shape;490;p79"/>
          <p:cNvGrpSpPr/>
          <p:nvPr/>
        </p:nvGrpSpPr>
        <p:grpSpPr>
          <a:xfrm>
            <a:off x="90" y="6775685"/>
            <a:ext cx="12192148" cy="82352"/>
            <a:chOff x="1063925" y="1155200"/>
            <a:chExt cx="10673333" cy="88200"/>
          </a:xfrm>
        </p:grpSpPr>
        <p:sp>
          <p:nvSpPr>
            <p:cNvPr id="491" name="Google Shape;491;p7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7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7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94" name="Google Shape;494;p7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495" name="Shape 495"/>
        <p:cNvGrpSpPr/>
        <p:nvPr/>
      </p:nvGrpSpPr>
      <p:grpSpPr>
        <a:xfrm>
          <a:off x="0" y="0"/>
          <a:ext cx="0" cy="0"/>
          <a:chOff x="0" y="0"/>
          <a:chExt cx="0" cy="0"/>
        </a:xfrm>
      </p:grpSpPr>
      <p:sp>
        <p:nvSpPr>
          <p:cNvPr id="496" name="Google Shape;496;p80"/>
          <p:cNvSpPr/>
          <p:nvPr>
            <p:ph idx="2" type="pic"/>
          </p:nvPr>
        </p:nvSpPr>
        <p:spPr>
          <a:xfrm>
            <a:off x="905523" y="1523993"/>
            <a:ext cx="2769600" cy="4508100"/>
          </a:xfrm>
          <a:prstGeom prst="rect">
            <a:avLst/>
          </a:prstGeom>
          <a:solidFill>
            <a:srgbClr val="F2F2F2"/>
          </a:solidFill>
          <a:ln>
            <a:noFill/>
          </a:ln>
        </p:spPr>
      </p:sp>
      <p:sp>
        <p:nvSpPr>
          <p:cNvPr id="497" name="Google Shape;497;p8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498" name="Google Shape;498;p80"/>
          <p:cNvGrpSpPr/>
          <p:nvPr/>
        </p:nvGrpSpPr>
        <p:grpSpPr>
          <a:xfrm>
            <a:off x="5779254" y="186836"/>
            <a:ext cx="633488" cy="137100"/>
            <a:chOff x="5655129" y="211061"/>
            <a:chExt cx="633488" cy="137100"/>
          </a:xfrm>
        </p:grpSpPr>
        <p:sp>
          <p:nvSpPr>
            <p:cNvPr id="499" name="Google Shape;499;p8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00" name="Google Shape;500;p8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01" name="Google Shape;501;p8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02" name="Google Shape;502;p80"/>
          <p:cNvGrpSpPr/>
          <p:nvPr/>
        </p:nvGrpSpPr>
        <p:grpSpPr>
          <a:xfrm>
            <a:off x="90" y="6775685"/>
            <a:ext cx="12192148" cy="82352"/>
            <a:chOff x="1063925" y="1155200"/>
            <a:chExt cx="10673333" cy="88200"/>
          </a:xfrm>
        </p:grpSpPr>
        <p:sp>
          <p:nvSpPr>
            <p:cNvPr id="503" name="Google Shape;503;p8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8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8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06" name="Google Shape;506;p8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507" name="Shape 507"/>
        <p:cNvGrpSpPr/>
        <p:nvPr/>
      </p:nvGrpSpPr>
      <p:grpSpPr>
        <a:xfrm>
          <a:off x="0" y="0"/>
          <a:ext cx="0" cy="0"/>
          <a:chOff x="0" y="0"/>
          <a:chExt cx="0" cy="0"/>
        </a:xfrm>
      </p:grpSpPr>
      <p:sp>
        <p:nvSpPr>
          <p:cNvPr id="508" name="Google Shape;508;p8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509" name="Google Shape;509;p81"/>
          <p:cNvGrpSpPr/>
          <p:nvPr/>
        </p:nvGrpSpPr>
        <p:grpSpPr>
          <a:xfrm>
            <a:off x="5779254" y="186836"/>
            <a:ext cx="633488" cy="137100"/>
            <a:chOff x="5655129" y="211061"/>
            <a:chExt cx="633488" cy="137100"/>
          </a:xfrm>
        </p:grpSpPr>
        <p:sp>
          <p:nvSpPr>
            <p:cNvPr id="510" name="Google Shape;510;p8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11" name="Google Shape;511;p8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12" name="Google Shape;512;p8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13" name="Google Shape;513;p81"/>
          <p:cNvGrpSpPr/>
          <p:nvPr/>
        </p:nvGrpSpPr>
        <p:grpSpPr>
          <a:xfrm>
            <a:off x="90" y="6775685"/>
            <a:ext cx="12192148" cy="82352"/>
            <a:chOff x="1063925" y="1155200"/>
            <a:chExt cx="10673333" cy="88200"/>
          </a:xfrm>
        </p:grpSpPr>
        <p:sp>
          <p:nvSpPr>
            <p:cNvPr id="514" name="Google Shape;514;p8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8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8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17" name="Google Shape;517;p8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518" name="Shape 518"/>
        <p:cNvGrpSpPr/>
        <p:nvPr/>
      </p:nvGrpSpPr>
      <p:grpSpPr>
        <a:xfrm>
          <a:off x="0" y="0"/>
          <a:ext cx="0" cy="0"/>
          <a:chOff x="0" y="0"/>
          <a:chExt cx="0" cy="0"/>
        </a:xfrm>
      </p:grpSpPr>
      <p:grpSp>
        <p:nvGrpSpPr>
          <p:cNvPr id="519" name="Google Shape;519;p82"/>
          <p:cNvGrpSpPr/>
          <p:nvPr/>
        </p:nvGrpSpPr>
        <p:grpSpPr>
          <a:xfrm>
            <a:off x="8908565" y="1442602"/>
            <a:ext cx="2607927" cy="4867617"/>
            <a:chOff x="3501573" y="3178068"/>
            <a:chExt cx="1341043" cy="2738771"/>
          </a:xfrm>
        </p:grpSpPr>
        <p:sp>
          <p:nvSpPr>
            <p:cNvPr id="520" name="Google Shape;520;p82"/>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21" name="Google Shape;521;p82"/>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22" name="Google Shape;522;p82"/>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23" name="Google Shape;523;p82"/>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24" name="Google Shape;524;p82"/>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25" name="Google Shape;525;p82"/>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526" name="Google Shape;526;p82"/>
            <p:cNvGrpSpPr/>
            <p:nvPr/>
          </p:nvGrpSpPr>
          <p:grpSpPr>
            <a:xfrm>
              <a:off x="4092669" y="5635762"/>
              <a:ext cx="164577" cy="172999"/>
              <a:chOff x="6772303" y="6038214"/>
              <a:chExt cx="140700" cy="147900"/>
            </a:xfrm>
          </p:grpSpPr>
          <p:sp>
            <p:nvSpPr>
              <p:cNvPr id="527" name="Google Shape;527;p82"/>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28" name="Google Shape;528;p82"/>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529" name="Google Shape;529;p82"/>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530" name="Google Shape;530;p82"/>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31" name="Google Shape;531;p82"/>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532" name="Google Shape;532;p8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533" name="Google Shape;533;p82"/>
          <p:cNvSpPr/>
          <p:nvPr>
            <p:ph idx="2" type="pic"/>
          </p:nvPr>
        </p:nvSpPr>
        <p:spPr>
          <a:xfrm>
            <a:off x="9175736" y="2152874"/>
            <a:ext cx="2168700" cy="3501300"/>
          </a:xfrm>
          <a:prstGeom prst="rect">
            <a:avLst/>
          </a:prstGeom>
          <a:solidFill>
            <a:srgbClr val="F2F2F2"/>
          </a:solidFill>
          <a:ln>
            <a:noFill/>
          </a:ln>
        </p:spPr>
      </p:sp>
      <p:grpSp>
        <p:nvGrpSpPr>
          <p:cNvPr id="534" name="Google Shape;534;p82"/>
          <p:cNvGrpSpPr/>
          <p:nvPr/>
        </p:nvGrpSpPr>
        <p:grpSpPr>
          <a:xfrm>
            <a:off x="5779254" y="186836"/>
            <a:ext cx="633488" cy="137100"/>
            <a:chOff x="5655129" y="211061"/>
            <a:chExt cx="633488" cy="137100"/>
          </a:xfrm>
        </p:grpSpPr>
        <p:sp>
          <p:nvSpPr>
            <p:cNvPr id="535" name="Google Shape;535;p8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36" name="Google Shape;536;p8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37" name="Google Shape;537;p8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38" name="Google Shape;538;p82"/>
          <p:cNvGrpSpPr/>
          <p:nvPr/>
        </p:nvGrpSpPr>
        <p:grpSpPr>
          <a:xfrm>
            <a:off x="90" y="6775685"/>
            <a:ext cx="12192148" cy="82352"/>
            <a:chOff x="1063925" y="1155200"/>
            <a:chExt cx="10673333" cy="88200"/>
          </a:xfrm>
        </p:grpSpPr>
        <p:sp>
          <p:nvSpPr>
            <p:cNvPr id="539" name="Google Shape;539;p8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8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8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42" name="Google Shape;542;p8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543" name="Shape 543"/>
        <p:cNvGrpSpPr/>
        <p:nvPr/>
      </p:nvGrpSpPr>
      <p:grpSpPr>
        <a:xfrm>
          <a:off x="0" y="0"/>
          <a:ext cx="0" cy="0"/>
          <a:chOff x="0" y="0"/>
          <a:chExt cx="0" cy="0"/>
        </a:xfrm>
      </p:grpSpPr>
      <p:sp>
        <p:nvSpPr>
          <p:cNvPr id="544" name="Google Shape;544;p83"/>
          <p:cNvSpPr/>
          <p:nvPr>
            <p:ph idx="2" type="pic"/>
          </p:nvPr>
        </p:nvSpPr>
        <p:spPr>
          <a:xfrm>
            <a:off x="0" y="1277783"/>
            <a:ext cx="4204500" cy="4328100"/>
          </a:xfrm>
          <a:prstGeom prst="rect">
            <a:avLst/>
          </a:prstGeom>
          <a:solidFill>
            <a:srgbClr val="F2F2F2"/>
          </a:solidFill>
          <a:ln>
            <a:noFill/>
          </a:ln>
        </p:spPr>
      </p:sp>
      <p:sp>
        <p:nvSpPr>
          <p:cNvPr id="545" name="Google Shape;545;p83"/>
          <p:cNvSpPr/>
          <p:nvPr>
            <p:ph idx="3" type="pic"/>
          </p:nvPr>
        </p:nvSpPr>
        <p:spPr>
          <a:xfrm>
            <a:off x="8002512" y="1272138"/>
            <a:ext cx="4194900" cy="4333500"/>
          </a:xfrm>
          <a:prstGeom prst="rect">
            <a:avLst/>
          </a:prstGeom>
          <a:solidFill>
            <a:srgbClr val="F2F2F2"/>
          </a:solidFill>
          <a:ln>
            <a:noFill/>
          </a:ln>
        </p:spPr>
      </p:sp>
      <p:grpSp>
        <p:nvGrpSpPr>
          <p:cNvPr id="546" name="Google Shape;546;p83"/>
          <p:cNvGrpSpPr/>
          <p:nvPr/>
        </p:nvGrpSpPr>
        <p:grpSpPr>
          <a:xfrm>
            <a:off x="5779254" y="186836"/>
            <a:ext cx="633488" cy="137100"/>
            <a:chOff x="5655129" y="211061"/>
            <a:chExt cx="633488" cy="137100"/>
          </a:xfrm>
        </p:grpSpPr>
        <p:sp>
          <p:nvSpPr>
            <p:cNvPr id="547" name="Google Shape;547;p8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48" name="Google Shape;548;p8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49" name="Google Shape;549;p8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50" name="Google Shape;550;p83"/>
          <p:cNvGrpSpPr/>
          <p:nvPr/>
        </p:nvGrpSpPr>
        <p:grpSpPr>
          <a:xfrm>
            <a:off x="90" y="6775685"/>
            <a:ext cx="12192148" cy="82352"/>
            <a:chOff x="1063925" y="1155200"/>
            <a:chExt cx="10673333" cy="88200"/>
          </a:xfrm>
        </p:grpSpPr>
        <p:sp>
          <p:nvSpPr>
            <p:cNvPr id="551" name="Google Shape;551;p8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8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8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54" name="Google Shape;554;p8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555" name="Shape 555"/>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556" name="Shape 556"/>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557" name="Shape 557"/>
        <p:cNvGrpSpPr/>
        <p:nvPr/>
      </p:nvGrpSpPr>
      <p:grpSpPr>
        <a:xfrm>
          <a:off x="0" y="0"/>
          <a:ext cx="0" cy="0"/>
          <a:chOff x="0" y="0"/>
          <a:chExt cx="0" cy="0"/>
        </a:xfrm>
      </p:grpSpPr>
      <p:sp>
        <p:nvSpPr>
          <p:cNvPr id="558" name="Google Shape;558;p86"/>
          <p:cNvSpPr/>
          <p:nvPr>
            <p:ph idx="2" type="pic"/>
          </p:nvPr>
        </p:nvSpPr>
        <p:spPr>
          <a:xfrm>
            <a:off x="0" y="0"/>
            <a:ext cx="5754900" cy="6858000"/>
          </a:xfrm>
          <a:prstGeom prst="rect">
            <a:avLst/>
          </a:prstGeom>
          <a:solidFill>
            <a:srgbClr val="F2F2F2"/>
          </a:solidFill>
          <a:ln>
            <a:noFill/>
          </a:ln>
        </p:spPr>
      </p:sp>
      <p:grpSp>
        <p:nvGrpSpPr>
          <p:cNvPr id="559" name="Google Shape;559;p86"/>
          <p:cNvGrpSpPr/>
          <p:nvPr/>
        </p:nvGrpSpPr>
        <p:grpSpPr>
          <a:xfrm>
            <a:off x="90" y="6775685"/>
            <a:ext cx="12192148" cy="82352"/>
            <a:chOff x="1063925" y="1155200"/>
            <a:chExt cx="10673333" cy="88200"/>
          </a:xfrm>
        </p:grpSpPr>
        <p:sp>
          <p:nvSpPr>
            <p:cNvPr id="560" name="Google Shape;560;p8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8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8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63" name="Google Shape;563;p8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564" name="Shape 564"/>
        <p:cNvGrpSpPr/>
        <p:nvPr/>
      </p:nvGrpSpPr>
      <p:grpSpPr>
        <a:xfrm>
          <a:off x="0" y="0"/>
          <a:ext cx="0" cy="0"/>
          <a:chOff x="0" y="0"/>
          <a:chExt cx="0" cy="0"/>
        </a:xfrm>
      </p:grpSpPr>
      <p:sp>
        <p:nvSpPr>
          <p:cNvPr id="565" name="Google Shape;565;p87"/>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66" name="Google Shape;566;p87"/>
          <p:cNvSpPr/>
          <p:nvPr>
            <p:ph idx="2" type="pic"/>
          </p:nvPr>
        </p:nvSpPr>
        <p:spPr>
          <a:xfrm>
            <a:off x="1" y="2"/>
            <a:ext cx="7190400" cy="6858000"/>
          </a:xfrm>
          <a:prstGeom prst="rect">
            <a:avLst/>
          </a:prstGeom>
          <a:solidFill>
            <a:srgbClr val="F2F2F2"/>
          </a:solidFill>
          <a:ln>
            <a:noFill/>
          </a:ln>
        </p:spPr>
      </p:sp>
      <p:grpSp>
        <p:nvGrpSpPr>
          <p:cNvPr id="567" name="Google Shape;567;p87"/>
          <p:cNvGrpSpPr/>
          <p:nvPr/>
        </p:nvGrpSpPr>
        <p:grpSpPr>
          <a:xfrm>
            <a:off x="90" y="6775685"/>
            <a:ext cx="12192148" cy="82352"/>
            <a:chOff x="1063925" y="1155200"/>
            <a:chExt cx="10673333" cy="88200"/>
          </a:xfrm>
        </p:grpSpPr>
        <p:sp>
          <p:nvSpPr>
            <p:cNvPr id="568" name="Google Shape;568;p8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8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8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71" name="Google Shape;571;p8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46" name="Shape 46"/>
        <p:cNvGrpSpPr/>
        <p:nvPr/>
      </p:nvGrpSpPr>
      <p:grpSpPr>
        <a:xfrm>
          <a:off x="0" y="0"/>
          <a:ext cx="0" cy="0"/>
          <a:chOff x="0" y="0"/>
          <a:chExt cx="0" cy="0"/>
        </a:xfrm>
      </p:grpSpPr>
      <p:sp>
        <p:nvSpPr>
          <p:cNvPr id="47" name="Google Shape;47;p35"/>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48" name="Google Shape;48;p35"/>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49" name="Google Shape;49;p35"/>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50" name="Google Shape;50;p35"/>
          <p:cNvGrpSpPr/>
          <p:nvPr/>
        </p:nvGrpSpPr>
        <p:grpSpPr>
          <a:xfrm>
            <a:off x="13500" y="6007500"/>
            <a:ext cx="12192118" cy="664200"/>
            <a:chOff x="-13500" y="6236050"/>
            <a:chExt cx="12219000" cy="664200"/>
          </a:xfrm>
        </p:grpSpPr>
        <p:sp>
          <p:nvSpPr>
            <p:cNvPr id="51" name="Google Shape;51;p3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2" name="Google Shape;52;p3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3" name="Google Shape;53;p3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572" name="Shape 572"/>
        <p:cNvGrpSpPr/>
        <p:nvPr/>
      </p:nvGrpSpPr>
      <p:grpSpPr>
        <a:xfrm>
          <a:off x="0" y="0"/>
          <a:ext cx="0" cy="0"/>
          <a:chOff x="0" y="0"/>
          <a:chExt cx="0" cy="0"/>
        </a:xfrm>
      </p:grpSpPr>
      <p:sp>
        <p:nvSpPr>
          <p:cNvPr id="573" name="Google Shape;573;p88"/>
          <p:cNvSpPr/>
          <p:nvPr>
            <p:ph idx="2" type="pic"/>
          </p:nvPr>
        </p:nvSpPr>
        <p:spPr>
          <a:xfrm>
            <a:off x="143339" y="144391"/>
            <a:ext cx="11905200" cy="5160900"/>
          </a:xfrm>
          <a:prstGeom prst="rect">
            <a:avLst/>
          </a:prstGeom>
          <a:solidFill>
            <a:srgbClr val="F2F2F2"/>
          </a:solidFill>
          <a:ln>
            <a:noFill/>
          </a:ln>
        </p:spPr>
      </p:sp>
      <p:sp>
        <p:nvSpPr>
          <p:cNvPr id="574" name="Google Shape;574;p88"/>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575" name="Google Shape;575;p88"/>
          <p:cNvGrpSpPr/>
          <p:nvPr/>
        </p:nvGrpSpPr>
        <p:grpSpPr>
          <a:xfrm>
            <a:off x="90" y="6775685"/>
            <a:ext cx="12192148" cy="82352"/>
            <a:chOff x="1063925" y="1155200"/>
            <a:chExt cx="10673333" cy="88200"/>
          </a:xfrm>
        </p:grpSpPr>
        <p:sp>
          <p:nvSpPr>
            <p:cNvPr id="576" name="Google Shape;576;p8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8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8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579" name="Shape 579"/>
        <p:cNvGrpSpPr/>
        <p:nvPr/>
      </p:nvGrpSpPr>
      <p:grpSpPr>
        <a:xfrm>
          <a:off x="0" y="0"/>
          <a:ext cx="0" cy="0"/>
          <a:chOff x="0" y="0"/>
          <a:chExt cx="0" cy="0"/>
        </a:xfrm>
      </p:grpSpPr>
      <p:sp>
        <p:nvSpPr>
          <p:cNvPr id="580" name="Google Shape;580;p89"/>
          <p:cNvSpPr/>
          <p:nvPr>
            <p:ph idx="2" type="pic"/>
          </p:nvPr>
        </p:nvSpPr>
        <p:spPr>
          <a:xfrm>
            <a:off x="8381999" y="1531249"/>
            <a:ext cx="3200400" cy="4572000"/>
          </a:xfrm>
          <a:prstGeom prst="rect">
            <a:avLst/>
          </a:prstGeom>
          <a:solidFill>
            <a:srgbClr val="F2F2F2"/>
          </a:solidFill>
          <a:ln>
            <a:noFill/>
          </a:ln>
        </p:spPr>
      </p:sp>
      <p:sp>
        <p:nvSpPr>
          <p:cNvPr id="581" name="Google Shape;581;p8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582" name="Google Shape;582;p89"/>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583" name="Google Shape;583;p89"/>
          <p:cNvGrpSpPr/>
          <p:nvPr/>
        </p:nvGrpSpPr>
        <p:grpSpPr>
          <a:xfrm>
            <a:off x="5779254" y="186836"/>
            <a:ext cx="633488" cy="137100"/>
            <a:chOff x="5655129" y="211061"/>
            <a:chExt cx="633488" cy="137100"/>
          </a:xfrm>
        </p:grpSpPr>
        <p:sp>
          <p:nvSpPr>
            <p:cNvPr id="584" name="Google Shape;584;p8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85" name="Google Shape;585;p8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86" name="Google Shape;586;p8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87" name="Google Shape;587;p89"/>
          <p:cNvGrpSpPr/>
          <p:nvPr/>
        </p:nvGrpSpPr>
        <p:grpSpPr>
          <a:xfrm>
            <a:off x="90" y="6775685"/>
            <a:ext cx="12192148" cy="82352"/>
            <a:chOff x="1063925" y="1155200"/>
            <a:chExt cx="10673333" cy="88200"/>
          </a:xfrm>
        </p:grpSpPr>
        <p:sp>
          <p:nvSpPr>
            <p:cNvPr id="588" name="Google Shape;588;p8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8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8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91" name="Google Shape;591;p8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592" name="Shape 592"/>
        <p:cNvGrpSpPr/>
        <p:nvPr/>
      </p:nvGrpSpPr>
      <p:grpSpPr>
        <a:xfrm>
          <a:off x="0" y="0"/>
          <a:ext cx="0" cy="0"/>
          <a:chOff x="0" y="0"/>
          <a:chExt cx="0" cy="0"/>
        </a:xfrm>
      </p:grpSpPr>
      <p:sp>
        <p:nvSpPr>
          <p:cNvPr id="593" name="Google Shape;593;p90"/>
          <p:cNvSpPr/>
          <p:nvPr>
            <p:ph idx="2" type="pic"/>
          </p:nvPr>
        </p:nvSpPr>
        <p:spPr>
          <a:xfrm>
            <a:off x="504825" y="1332216"/>
            <a:ext cx="11182500" cy="3573300"/>
          </a:xfrm>
          <a:prstGeom prst="rect">
            <a:avLst/>
          </a:prstGeom>
          <a:solidFill>
            <a:srgbClr val="F2F2F2"/>
          </a:solidFill>
          <a:ln>
            <a:noFill/>
          </a:ln>
        </p:spPr>
      </p:sp>
      <p:sp>
        <p:nvSpPr>
          <p:cNvPr id="594" name="Google Shape;594;p9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595" name="Google Shape;595;p90"/>
          <p:cNvGrpSpPr/>
          <p:nvPr/>
        </p:nvGrpSpPr>
        <p:grpSpPr>
          <a:xfrm>
            <a:off x="5779254" y="186836"/>
            <a:ext cx="633488" cy="137100"/>
            <a:chOff x="5655129" y="211061"/>
            <a:chExt cx="633488" cy="137100"/>
          </a:xfrm>
        </p:grpSpPr>
        <p:sp>
          <p:nvSpPr>
            <p:cNvPr id="596" name="Google Shape;596;p9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97" name="Google Shape;597;p9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98" name="Google Shape;598;p9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599" name="Google Shape;599;p90"/>
          <p:cNvGrpSpPr/>
          <p:nvPr/>
        </p:nvGrpSpPr>
        <p:grpSpPr>
          <a:xfrm>
            <a:off x="90" y="6775685"/>
            <a:ext cx="12192148" cy="82352"/>
            <a:chOff x="1063925" y="1155200"/>
            <a:chExt cx="10673333" cy="88200"/>
          </a:xfrm>
        </p:grpSpPr>
        <p:sp>
          <p:nvSpPr>
            <p:cNvPr id="600" name="Google Shape;600;p9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9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9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03" name="Google Shape;603;p9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4" name="Shape 604"/>
        <p:cNvGrpSpPr/>
        <p:nvPr/>
      </p:nvGrpSpPr>
      <p:grpSpPr>
        <a:xfrm>
          <a:off x="0" y="0"/>
          <a:ext cx="0" cy="0"/>
          <a:chOff x="0" y="0"/>
          <a:chExt cx="0" cy="0"/>
        </a:xfrm>
      </p:grpSpPr>
      <p:grpSp>
        <p:nvGrpSpPr>
          <p:cNvPr id="605" name="Google Shape;605;p91"/>
          <p:cNvGrpSpPr/>
          <p:nvPr/>
        </p:nvGrpSpPr>
        <p:grpSpPr>
          <a:xfrm>
            <a:off x="5779254" y="186836"/>
            <a:ext cx="633488" cy="137100"/>
            <a:chOff x="5655129" y="211061"/>
            <a:chExt cx="633488" cy="137100"/>
          </a:xfrm>
        </p:grpSpPr>
        <p:sp>
          <p:nvSpPr>
            <p:cNvPr id="606" name="Google Shape;606;p9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07" name="Google Shape;607;p9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08" name="Google Shape;608;p9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609" name="Google Shape;609;p91"/>
          <p:cNvGrpSpPr/>
          <p:nvPr/>
        </p:nvGrpSpPr>
        <p:grpSpPr>
          <a:xfrm>
            <a:off x="90" y="6775685"/>
            <a:ext cx="12192148" cy="82352"/>
            <a:chOff x="1063925" y="1155200"/>
            <a:chExt cx="10673333" cy="88200"/>
          </a:xfrm>
        </p:grpSpPr>
        <p:sp>
          <p:nvSpPr>
            <p:cNvPr id="610" name="Google Shape;610;p9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9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9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13" name="Google Shape;613;p9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4" name="Shape 614"/>
        <p:cNvGrpSpPr/>
        <p:nvPr/>
      </p:nvGrpSpPr>
      <p:grpSpPr>
        <a:xfrm>
          <a:off x="0" y="0"/>
          <a:ext cx="0" cy="0"/>
          <a:chOff x="0" y="0"/>
          <a:chExt cx="0" cy="0"/>
        </a:xfrm>
      </p:grpSpPr>
      <p:sp>
        <p:nvSpPr>
          <p:cNvPr id="615" name="Google Shape;615;p92"/>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92"/>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617" name="Google Shape;617;p92"/>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618" name="Google Shape;618;p92"/>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619" name="Google Shape;619;p92"/>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620" name="Google Shape;620;p92"/>
          <p:cNvGrpSpPr/>
          <p:nvPr/>
        </p:nvGrpSpPr>
        <p:grpSpPr>
          <a:xfrm>
            <a:off x="90" y="6775685"/>
            <a:ext cx="12192148" cy="82352"/>
            <a:chOff x="1063925" y="1155200"/>
            <a:chExt cx="10673333" cy="88200"/>
          </a:xfrm>
        </p:grpSpPr>
        <p:sp>
          <p:nvSpPr>
            <p:cNvPr id="621" name="Google Shape;621;p9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9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9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24" name="Google Shape;624;p9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625" name="Shape 625"/>
        <p:cNvGrpSpPr/>
        <p:nvPr/>
      </p:nvGrpSpPr>
      <p:grpSpPr>
        <a:xfrm>
          <a:off x="0" y="0"/>
          <a:ext cx="0" cy="0"/>
          <a:chOff x="0" y="0"/>
          <a:chExt cx="0" cy="0"/>
        </a:xfrm>
      </p:grpSpPr>
      <p:grpSp>
        <p:nvGrpSpPr>
          <p:cNvPr id="626" name="Google Shape;626;p93"/>
          <p:cNvGrpSpPr/>
          <p:nvPr/>
        </p:nvGrpSpPr>
        <p:grpSpPr>
          <a:xfrm>
            <a:off x="90" y="6775685"/>
            <a:ext cx="12192148" cy="82352"/>
            <a:chOff x="1063925" y="1155200"/>
            <a:chExt cx="10673333" cy="88200"/>
          </a:xfrm>
        </p:grpSpPr>
        <p:sp>
          <p:nvSpPr>
            <p:cNvPr id="627" name="Google Shape;627;p9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9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9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30" name="Google Shape;630;p93"/>
          <p:cNvGrpSpPr/>
          <p:nvPr/>
        </p:nvGrpSpPr>
        <p:grpSpPr>
          <a:xfrm>
            <a:off x="5779254" y="211061"/>
            <a:ext cx="633488" cy="137100"/>
            <a:chOff x="5215346" y="150098"/>
            <a:chExt cx="633488" cy="137100"/>
          </a:xfrm>
        </p:grpSpPr>
        <p:sp>
          <p:nvSpPr>
            <p:cNvPr id="631" name="Google Shape;631;p93"/>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32" name="Google Shape;632;p93"/>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33" name="Google Shape;633;p93"/>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634" name="Google Shape;634;p93"/>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636" name="Shape 636"/>
        <p:cNvGrpSpPr/>
        <p:nvPr/>
      </p:nvGrpSpPr>
      <p:grpSpPr>
        <a:xfrm>
          <a:off x="0" y="0"/>
          <a:ext cx="0" cy="0"/>
          <a:chOff x="0" y="0"/>
          <a:chExt cx="0" cy="0"/>
        </a:xfrm>
      </p:grpSpPr>
      <p:sp>
        <p:nvSpPr>
          <p:cNvPr id="637" name="Google Shape;637;p2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2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9" name="Google Shape;639;p2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640" name="Google Shape;640;p25"/>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641" name="Shape 641"/>
        <p:cNvGrpSpPr/>
        <p:nvPr/>
      </p:nvGrpSpPr>
      <p:grpSpPr>
        <a:xfrm>
          <a:off x="0" y="0"/>
          <a:ext cx="0" cy="0"/>
          <a:chOff x="0" y="0"/>
          <a:chExt cx="0" cy="0"/>
        </a:xfrm>
      </p:grpSpPr>
      <p:sp>
        <p:nvSpPr>
          <p:cNvPr id="642" name="Google Shape;642;p9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9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4" name="Google Shape;644;p94"/>
          <p:cNvGrpSpPr/>
          <p:nvPr/>
        </p:nvGrpSpPr>
        <p:grpSpPr>
          <a:xfrm>
            <a:off x="6872314" y="1233898"/>
            <a:ext cx="4725205" cy="4390190"/>
            <a:chOff x="6504842" y="1222650"/>
            <a:chExt cx="5055858" cy="4697400"/>
          </a:xfrm>
        </p:grpSpPr>
        <p:pic>
          <p:nvPicPr>
            <p:cNvPr id="645" name="Google Shape;645;p94"/>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646" name="Google Shape;646;p94"/>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647" name="Google Shape;647;p94"/>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648" name="Google Shape;648;p94"/>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649" name="Google Shape;649;p94"/>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650" name="Google Shape;650;p94"/>
          <p:cNvGrpSpPr/>
          <p:nvPr/>
        </p:nvGrpSpPr>
        <p:grpSpPr>
          <a:xfrm>
            <a:off x="571650" y="670350"/>
            <a:ext cx="3049825" cy="1021900"/>
            <a:chOff x="495450" y="441750"/>
            <a:chExt cx="3049825" cy="1021900"/>
          </a:xfrm>
        </p:grpSpPr>
        <p:pic>
          <p:nvPicPr>
            <p:cNvPr id="651" name="Google Shape;651;p94"/>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652" name="Google Shape;652;p94"/>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653" name="Google Shape;653;p94"/>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654" name="Google Shape;654;p94"/>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55" name="Google Shape;655;p94"/>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656" name="Shape 656"/>
        <p:cNvGrpSpPr/>
        <p:nvPr/>
      </p:nvGrpSpPr>
      <p:grpSpPr>
        <a:xfrm>
          <a:off x="0" y="0"/>
          <a:ext cx="0" cy="0"/>
          <a:chOff x="0" y="0"/>
          <a:chExt cx="0" cy="0"/>
        </a:xfrm>
      </p:grpSpPr>
      <p:grpSp>
        <p:nvGrpSpPr>
          <p:cNvPr id="657" name="Google Shape;657;p95"/>
          <p:cNvGrpSpPr/>
          <p:nvPr/>
        </p:nvGrpSpPr>
        <p:grpSpPr>
          <a:xfrm>
            <a:off x="0" y="0"/>
            <a:ext cx="12199275" cy="6857999"/>
            <a:chOff x="0" y="0"/>
            <a:chExt cx="12199275" cy="6857999"/>
          </a:xfrm>
        </p:grpSpPr>
        <p:sp>
          <p:nvSpPr>
            <p:cNvPr id="658" name="Google Shape;658;p95"/>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59" name="Google Shape;659;p95"/>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660" name="Google Shape;660;p95"/>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661" name="Shape 661"/>
        <p:cNvGrpSpPr/>
        <p:nvPr/>
      </p:nvGrpSpPr>
      <p:grpSpPr>
        <a:xfrm>
          <a:off x="0" y="0"/>
          <a:ext cx="0" cy="0"/>
          <a:chOff x="0" y="0"/>
          <a:chExt cx="0" cy="0"/>
        </a:xfrm>
      </p:grpSpPr>
      <p:grpSp>
        <p:nvGrpSpPr>
          <p:cNvPr id="662" name="Google Shape;662;p96"/>
          <p:cNvGrpSpPr/>
          <p:nvPr/>
        </p:nvGrpSpPr>
        <p:grpSpPr>
          <a:xfrm>
            <a:off x="0" y="-150"/>
            <a:ext cx="266568" cy="6858327"/>
            <a:chOff x="-7" y="0"/>
            <a:chExt cx="254407" cy="6578100"/>
          </a:xfrm>
        </p:grpSpPr>
        <p:sp>
          <p:nvSpPr>
            <p:cNvPr id="663" name="Google Shape;663;p96"/>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96"/>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96"/>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66" name="Google Shape;666;p96"/>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667" name="Google Shape;667;p96"/>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54" name="Shape 54"/>
        <p:cNvGrpSpPr/>
        <p:nvPr/>
      </p:nvGrpSpPr>
      <p:grpSpPr>
        <a:xfrm>
          <a:off x="0" y="0"/>
          <a:ext cx="0" cy="0"/>
          <a:chOff x="0" y="0"/>
          <a:chExt cx="0" cy="0"/>
        </a:xfrm>
      </p:grpSpPr>
      <p:cxnSp>
        <p:nvCxnSpPr>
          <p:cNvPr id="55" name="Google Shape;55;p36"/>
          <p:cNvCxnSpPr/>
          <p:nvPr/>
        </p:nvCxnSpPr>
        <p:spPr>
          <a:xfrm>
            <a:off x="406250"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56" name="Google Shape;56;p36"/>
          <p:cNvCxnSpPr/>
          <p:nvPr/>
        </p:nvCxnSpPr>
        <p:spPr>
          <a:xfrm>
            <a:off x="767838"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57" name="Google Shape;57;p36"/>
          <p:cNvCxnSpPr/>
          <p:nvPr/>
        </p:nvCxnSpPr>
        <p:spPr>
          <a:xfrm>
            <a:off x="1129425" y="0"/>
            <a:ext cx="0" cy="6007500"/>
          </a:xfrm>
          <a:prstGeom prst="straightConnector1">
            <a:avLst/>
          </a:prstGeom>
          <a:noFill/>
          <a:ln cap="flat" cmpd="sng" w="9525">
            <a:solidFill>
              <a:srgbClr val="657C9D"/>
            </a:solidFill>
            <a:prstDash val="solid"/>
            <a:round/>
            <a:headEnd len="sm" w="sm" type="none"/>
            <a:tailEnd len="sm" w="sm" type="none"/>
          </a:ln>
        </p:spPr>
      </p:cxnSp>
      <p:sp>
        <p:nvSpPr>
          <p:cNvPr id="58" name="Google Shape;58;p36"/>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36"/>
          <p:cNvSpPr/>
          <p:nvPr/>
        </p:nvSpPr>
        <p:spPr>
          <a:xfrm>
            <a:off x="324790" y="85185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36"/>
          <p:cNvSpPr/>
          <p:nvPr/>
        </p:nvSpPr>
        <p:spPr>
          <a:xfrm>
            <a:off x="324790" y="141618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36"/>
          <p:cNvSpPr/>
          <p:nvPr/>
        </p:nvSpPr>
        <p:spPr>
          <a:xfrm>
            <a:off x="324790" y="5228398"/>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36"/>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36"/>
          <p:cNvSpPr/>
          <p:nvPr/>
        </p:nvSpPr>
        <p:spPr>
          <a:xfrm>
            <a:off x="324790" y="376188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36"/>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36"/>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36"/>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36"/>
          <p:cNvSpPr/>
          <p:nvPr/>
        </p:nvSpPr>
        <p:spPr>
          <a:xfrm>
            <a:off x="683381" y="20657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36"/>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36"/>
          <p:cNvSpPr/>
          <p:nvPr/>
        </p:nvSpPr>
        <p:spPr>
          <a:xfrm>
            <a:off x="683381" y="2567483"/>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36"/>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36"/>
          <p:cNvSpPr/>
          <p:nvPr/>
        </p:nvSpPr>
        <p:spPr>
          <a:xfrm>
            <a:off x="683381" y="4706770"/>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36"/>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36"/>
          <p:cNvSpPr/>
          <p:nvPr/>
        </p:nvSpPr>
        <p:spPr>
          <a:xfrm>
            <a:off x="1041972" y="1178191"/>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36"/>
          <p:cNvSpPr/>
          <p:nvPr/>
        </p:nvSpPr>
        <p:spPr>
          <a:xfrm>
            <a:off x="1041972" y="528177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36"/>
          <p:cNvSpPr/>
          <p:nvPr/>
        </p:nvSpPr>
        <p:spPr>
          <a:xfrm>
            <a:off x="1041972" y="296142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36"/>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36"/>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36"/>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36"/>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36"/>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36"/>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2" name="Google Shape;82;p36"/>
          <p:cNvGrpSpPr/>
          <p:nvPr/>
        </p:nvGrpSpPr>
        <p:grpSpPr>
          <a:xfrm>
            <a:off x="-13500" y="6007500"/>
            <a:ext cx="12219000" cy="664200"/>
            <a:chOff x="-13500" y="6236050"/>
            <a:chExt cx="12219000" cy="664200"/>
          </a:xfrm>
        </p:grpSpPr>
        <p:sp>
          <p:nvSpPr>
            <p:cNvPr id="83" name="Google Shape;83;p3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4" name="Google Shape;84;p3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5" name="Google Shape;85;p3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668" name="Shape 668"/>
        <p:cNvGrpSpPr/>
        <p:nvPr/>
      </p:nvGrpSpPr>
      <p:grpSpPr>
        <a:xfrm>
          <a:off x="0" y="0"/>
          <a:ext cx="0" cy="0"/>
          <a:chOff x="0" y="0"/>
          <a:chExt cx="0" cy="0"/>
        </a:xfrm>
      </p:grpSpPr>
      <p:sp>
        <p:nvSpPr>
          <p:cNvPr id="669" name="Google Shape;669;p97"/>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670" name="Google Shape;670;p97"/>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671" name="Google Shape;671;p97"/>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672" name="Google Shape;672;p97"/>
          <p:cNvGrpSpPr/>
          <p:nvPr/>
        </p:nvGrpSpPr>
        <p:grpSpPr>
          <a:xfrm>
            <a:off x="13500" y="6007500"/>
            <a:ext cx="12192118" cy="664200"/>
            <a:chOff x="-13500" y="6236050"/>
            <a:chExt cx="12219000" cy="664200"/>
          </a:xfrm>
        </p:grpSpPr>
        <p:sp>
          <p:nvSpPr>
            <p:cNvPr id="673" name="Google Shape;673;p9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74" name="Google Shape;674;p9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75" name="Google Shape;675;p9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676" name="Shape 676"/>
        <p:cNvGrpSpPr/>
        <p:nvPr/>
      </p:nvGrpSpPr>
      <p:grpSpPr>
        <a:xfrm>
          <a:off x="0" y="0"/>
          <a:ext cx="0" cy="0"/>
          <a:chOff x="0" y="0"/>
          <a:chExt cx="0" cy="0"/>
        </a:xfrm>
      </p:grpSpPr>
      <p:cxnSp>
        <p:nvCxnSpPr>
          <p:cNvPr id="677" name="Google Shape;677;p98"/>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678" name="Google Shape;678;p98"/>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679" name="Google Shape;679;p98"/>
          <p:cNvGrpSpPr/>
          <p:nvPr/>
        </p:nvGrpSpPr>
        <p:grpSpPr>
          <a:xfrm>
            <a:off x="13500" y="6007500"/>
            <a:ext cx="12192118" cy="664200"/>
            <a:chOff x="-13500" y="6236050"/>
            <a:chExt cx="12219000" cy="664200"/>
          </a:xfrm>
        </p:grpSpPr>
        <p:sp>
          <p:nvSpPr>
            <p:cNvPr id="680" name="Google Shape;680;p9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81" name="Google Shape;681;p9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82" name="Google Shape;682;p9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683" name="Google Shape;683;p98"/>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684" name="Google Shape;684;p98"/>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685" name="Shape 685"/>
        <p:cNvGrpSpPr/>
        <p:nvPr/>
      </p:nvGrpSpPr>
      <p:grpSpPr>
        <a:xfrm>
          <a:off x="0" y="0"/>
          <a:ext cx="0" cy="0"/>
          <a:chOff x="0" y="0"/>
          <a:chExt cx="0" cy="0"/>
        </a:xfrm>
      </p:grpSpPr>
      <p:sp>
        <p:nvSpPr>
          <p:cNvPr id="686" name="Google Shape;686;p9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99"/>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8" name="Google Shape;688;p99"/>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689" name="Google Shape;689;p99"/>
          <p:cNvGrpSpPr/>
          <p:nvPr/>
        </p:nvGrpSpPr>
        <p:grpSpPr>
          <a:xfrm>
            <a:off x="-13500" y="6007500"/>
            <a:ext cx="12219000" cy="664200"/>
            <a:chOff x="-13500" y="6236050"/>
            <a:chExt cx="12219000" cy="664200"/>
          </a:xfrm>
        </p:grpSpPr>
        <p:sp>
          <p:nvSpPr>
            <p:cNvPr id="690" name="Google Shape;690;p9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91" name="Google Shape;691;p9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92" name="Google Shape;692;p9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693" name="Shape 693"/>
        <p:cNvGrpSpPr/>
        <p:nvPr/>
      </p:nvGrpSpPr>
      <p:grpSpPr>
        <a:xfrm>
          <a:off x="0" y="0"/>
          <a:ext cx="0" cy="0"/>
          <a:chOff x="0" y="0"/>
          <a:chExt cx="0" cy="0"/>
        </a:xfrm>
      </p:grpSpPr>
      <p:sp>
        <p:nvSpPr>
          <p:cNvPr id="694" name="Google Shape;694;p100"/>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100"/>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100"/>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100"/>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100"/>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99" name="Google Shape;699;p100"/>
          <p:cNvGrpSpPr/>
          <p:nvPr/>
        </p:nvGrpSpPr>
        <p:grpSpPr>
          <a:xfrm>
            <a:off x="-13500" y="6236050"/>
            <a:ext cx="12219000" cy="664200"/>
            <a:chOff x="-13500" y="6236050"/>
            <a:chExt cx="12219000" cy="664200"/>
          </a:xfrm>
        </p:grpSpPr>
        <p:sp>
          <p:nvSpPr>
            <p:cNvPr id="700" name="Google Shape;700;p10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01" name="Google Shape;701;p10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02" name="Google Shape;702;p10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703" name="Google Shape;703;p100"/>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704" name="Shape 704"/>
        <p:cNvGrpSpPr/>
        <p:nvPr/>
      </p:nvGrpSpPr>
      <p:grpSpPr>
        <a:xfrm>
          <a:off x="0" y="0"/>
          <a:ext cx="0" cy="0"/>
          <a:chOff x="0" y="0"/>
          <a:chExt cx="0" cy="0"/>
        </a:xfrm>
      </p:grpSpPr>
      <p:sp>
        <p:nvSpPr>
          <p:cNvPr id="705" name="Google Shape;705;p101"/>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10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101"/>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708" name="Google Shape;708;p101"/>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709" name="Google Shape;709;p10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710" name="Google Shape;710;p101"/>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711" name="Google Shape;711;p101"/>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712" name="Google Shape;712;p101"/>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713" name="Google Shape;713;p101"/>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714" name="Google Shape;714;p101"/>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715" name="Google Shape;715;p101"/>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716" name="Google Shape;716;p101"/>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717" name="Shape 717"/>
        <p:cNvGrpSpPr/>
        <p:nvPr/>
      </p:nvGrpSpPr>
      <p:grpSpPr>
        <a:xfrm>
          <a:off x="0" y="0"/>
          <a:ext cx="0" cy="0"/>
          <a:chOff x="0" y="0"/>
          <a:chExt cx="0" cy="0"/>
        </a:xfrm>
      </p:grpSpPr>
      <p:sp>
        <p:nvSpPr>
          <p:cNvPr id="718" name="Google Shape;718;p102"/>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719" name="Shape 719"/>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720" name="Shape 720"/>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721" name="Shape 721"/>
        <p:cNvGrpSpPr/>
        <p:nvPr/>
      </p:nvGrpSpPr>
      <p:grpSpPr>
        <a:xfrm>
          <a:off x="0" y="0"/>
          <a:ext cx="0" cy="0"/>
          <a:chOff x="0" y="0"/>
          <a:chExt cx="0" cy="0"/>
        </a:xfrm>
      </p:grpSpPr>
      <p:pic>
        <p:nvPicPr>
          <p:cNvPr id="722" name="Google Shape;722;p10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23" name="Google Shape;723;p10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724" name="Google Shape;724;p105"/>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000"/>
              <a:buFont typeface="Quattrocento Sans"/>
              <a:buChar char="●"/>
              <a:defRPr b="1" i="0" sz="4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5" name="Google Shape;725;p105"/>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400"/>
              </a:spcBef>
              <a:spcAft>
                <a:spcPts val="0"/>
              </a:spcAft>
              <a:buClr>
                <a:srgbClr val="000000"/>
              </a:buClr>
              <a:buSzPts val="2000"/>
              <a:buFont typeface="Arial"/>
              <a:buNone/>
              <a:defRPr b="0" i="0" sz="2000" u="none" cap="none" strike="noStrike">
                <a:solidFill>
                  <a:schemeClr val="lt1"/>
                </a:solidFill>
                <a:latin typeface="Quattrocento Sans"/>
                <a:ea typeface="Quattrocento Sans"/>
                <a:cs typeface="Quattrocento Sans"/>
                <a:sym typeface="Quattrocento Sans"/>
              </a:defRPr>
            </a:lvl1pPr>
            <a:lvl2pPr indent="-342900" lvl="1" marL="9144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726" name="Shape 726"/>
        <p:cNvGrpSpPr/>
        <p:nvPr/>
      </p:nvGrpSpPr>
      <p:grpSpPr>
        <a:xfrm>
          <a:off x="0" y="0"/>
          <a:ext cx="0" cy="0"/>
          <a:chOff x="0" y="0"/>
          <a:chExt cx="0" cy="0"/>
        </a:xfrm>
      </p:grpSpPr>
      <p:sp>
        <p:nvSpPr>
          <p:cNvPr id="727" name="Google Shape;727;p106"/>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728" name="Google Shape;728;p106"/>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729" name="Google Shape;729;p106"/>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marR="0" rtl="0" algn="l">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0" name="Google Shape;730;p106"/>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7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1" name="Google Shape;731;p106"/>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pic>
        <p:nvPicPr>
          <p:cNvPr id="732" name="Google Shape;732;p106"/>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86" name="Shape 86"/>
        <p:cNvGrpSpPr/>
        <p:nvPr/>
      </p:nvGrpSpPr>
      <p:grpSpPr>
        <a:xfrm>
          <a:off x="0" y="0"/>
          <a:ext cx="0" cy="0"/>
          <a:chOff x="0" y="0"/>
          <a:chExt cx="0" cy="0"/>
        </a:xfrm>
      </p:grpSpPr>
      <p:sp>
        <p:nvSpPr>
          <p:cNvPr id="87" name="Google Shape;87;p3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37"/>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9" name="Google Shape;89;p37"/>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90" name="Google Shape;90;p37"/>
          <p:cNvGrpSpPr/>
          <p:nvPr/>
        </p:nvGrpSpPr>
        <p:grpSpPr>
          <a:xfrm>
            <a:off x="-13500" y="6007500"/>
            <a:ext cx="12219000" cy="664200"/>
            <a:chOff x="-13500" y="6236050"/>
            <a:chExt cx="12219000" cy="664200"/>
          </a:xfrm>
        </p:grpSpPr>
        <p:sp>
          <p:nvSpPr>
            <p:cNvPr id="91" name="Google Shape;91;p3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2" name="Google Shape;92;p3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3" name="Google Shape;93;p3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733" name="Shape 733"/>
        <p:cNvGrpSpPr/>
        <p:nvPr/>
      </p:nvGrpSpPr>
      <p:grpSpPr>
        <a:xfrm>
          <a:off x="0" y="0"/>
          <a:ext cx="0" cy="0"/>
          <a:chOff x="0" y="0"/>
          <a:chExt cx="0" cy="0"/>
        </a:xfrm>
      </p:grpSpPr>
      <p:sp>
        <p:nvSpPr>
          <p:cNvPr id="734" name="Google Shape;734;p107"/>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marR="0" rtl="0" algn="l">
              <a:lnSpc>
                <a:spcPct val="100000"/>
              </a:lnSpc>
              <a:spcBef>
                <a:spcPts val="427"/>
              </a:spcBef>
              <a:spcAft>
                <a:spcPts val="0"/>
              </a:spcAft>
              <a:buClr>
                <a:schemeClr val="lt1"/>
              </a:buClr>
              <a:buSzPts val="2133"/>
              <a:buFont typeface="Arial"/>
              <a:buChar char="●"/>
              <a:defRPr b="0" i="0" sz="2133" u="none" cap="none" strike="noStrike">
                <a:solidFill>
                  <a:schemeClr val="lt1"/>
                </a:solidFill>
                <a:latin typeface="Arial"/>
                <a:ea typeface="Arial"/>
                <a:cs typeface="Arial"/>
                <a:sym typeface="Arial"/>
              </a:defRPr>
            </a:lvl1pPr>
            <a:lvl2pPr indent="-347154" lvl="1" marL="914400" marR="0" rtl="0" algn="l">
              <a:lnSpc>
                <a:spcPct val="100000"/>
              </a:lnSpc>
              <a:spcBef>
                <a:spcPts val="1152"/>
              </a:spcBef>
              <a:spcAft>
                <a:spcPts val="0"/>
              </a:spcAft>
              <a:buClr>
                <a:schemeClr val="lt1"/>
              </a:buClr>
              <a:buSzPts val="1867"/>
              <a:buFont typeface="Arial"/>
              <a:buChar char="○"/>
              <a:defRPr b="0" i="0" sz="1867" u="none" cap="none" strike="noStrike">
                <a:solidFill>
                  <a:schemeClr val="lt1"/>
                </a:solidFill>
                <a:latin typeface="Arial"/>
                <a:ea typeface="Arial"/>
                <a:cs typeface="Arial"/>
                <a:sym typeface="Arial"/>
              </a:defRPr>
            </a:lvl2pPr>
            <a:lvl3pPr indent="-313245" lvl="2" marL="1371600" marR="0" rtl="0" algn="l">
              <a:lnSpc>
                <a:spcPct val="100000"/>
              </a:lnSpc>
              <a:spcBef>
                <a:spcPts val="1152"/>
              </a:spcBef>
              <a:spcAft>
                <a:spcPts val="0"/>
              </a:spcAft>
              <a:buClr>
                <a:schemeClr val="lt1"/>
              </a:buClr>
              <a:buSzPts val="1333"/>
              <a:buFont typeface="Arial"/>
              <a:buChar char="■"/>
              <a:defRPr b="0" i="0" sz="1333" u="none" cap="none" strike="noStrike">
                <a:solidFill>
                  <a:schemeClr val="lt1"/>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735" name="Google Shape;735;p107"/>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2400"/>
              <a:buFont typeface="Quattrocento Sans"/>
              <a:buChar char="●"/>
              <a:defRPr b="0" i="0" sz="2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6" name="Google Shape;736;p107"/>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rgbClr val="3D6D91"/>
        </a:solidFill>
      </p:bgPr>
    </p:bg>
    <p:spTree>
      <p:nvGrpSpPr>
        <p:cNvPr id="737" name="Shape 737"/>
        <p:cNvGrpSpPr/>
        <p:nvPr/>
      </p:nvGrpSpPr>
      <p:grpSpPr>
        <a:xfrm>
          <a:off x="0" y="0"/>
          <a:ext cx="0" cy="0"/>
          <a:chOff x="0" y="0"/>
          <a:chExt cx="0" cy="0"/>
        </a:xfrm>
      </p:grpSpPr>
      <p:sp>
        <p:nvSpPr>
          <p:cNvPr id="738" name="Google Shape;738;p108"/>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739" name="Google Shape;739;p108"/>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500"/>
              <a:buFont typeface="Verdana"/>
              <a:buChar char="●"/>
              <a:defRPr b="0" i="0" sz="4500" u="none" cap="none" strike="noStrike">
                <a:solidFill>
                  <a:schemeClr val="lt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740" name="Google Shape;740;p108"/>
          <p:cNvPicPr preferRelativeResize="0"/>
          <p:nvPr/>
        </p:nvPicPr>
        <p:blipFill rotWithShape="1">
          <a:blip r:embed="rId2">
            <a:alphaModFix/>
          </a:blip>
          <a:srcRect b="0" l="0" r="0" t="0"/>
          <a:stretch/>
        </p:blipFill>
        <p:spPr>
          <a:xfrm>
            <a:off x="10634100" y="6456325"/>
            <a:ext cx="1498424" cy="40167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1" name="Shape 741"/>
        <p:cNvGrpSpPr/>
        <p:nvPr/>
      </p:nvGrpSpPr>
      <p:grpSpPr>
        <a:xfrm>
          <a:off x="0" y="0"/>
          <a:ext cx="0" cy="0"/>
          <a:chOff x="0" y="0"/>
          <a:chExt cx="0" cy="0"/>
        </a:xfrm>
      </p:grpSpPr>
      <p:sp>
        <p:nvSpPr>
          <p:cNvPr id="742" name="Google Shape;742;p109"/>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3" name="Google Shape;743;p109"/>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4" name="Google Shape;744;p10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745" name="Google Shape;745;p10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6" name="Shape 746"/>
        <p:cNvGrpSpPr/>
        <p:nvPr/>
      </p:nvGrpSpPr>
      <p:grpSpPr>
        <a:xfrm>
          <a:off x="0" y="0"/>
          <a:ext cx="0" cy="0"/>
          <a:chOff x="0" y="0"/>
          <a:chExt cx="0" cy="0"/>
        </a:xfrm>
      </p:grpSpPr>
      <p:sp>
        <p:nvSpPr>
          <p:cNvPr id="747" name="Google Shape;747;p11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8" name="Google Shape;748;p11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749" name="Google Shape;749;p110"/>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750" name="Shape 750"/>
        <p:cNvGrpSpPr/>
        <p:nvPr/>
      </p:nvGrpSpPr>
      <p:grpSpPr>
        <a:xfrm>
          <a:off x="0" y="0"/>
          <a:ext cx="0" cy="0"/>
          <a:chOff x="0" y="0"/>
          <a:chExt cx="0" cy="0"/>
        </a:xfrm>
      </p:grpSpPr>
      <p:pic>
        <p:nvPicPr>
          <p:cNvPr id="751" name="Google Shape;751;p111"/>
          <p:cNvPicPr preferRelativeResize="0"/>
          <p:nvPr/>
        </p:nvPicPr>
        <p:blipFill rotWithShape="1">
          <a:blip r:embed="rId2">
            <a:alphaModFix/>
          </a:blip>
          <a:srcRect b="23277" l="16971" r="17195" t="22158"/>
          <a:stretch/>
        </p:blipFill>
        <p:spPr>
          <a:xfrm>
            <a:off x="4503575" y="2411200"/>
            <a:ext cx="3184849" cy="1716126"/>
          </a:xfrm>
          <a:prstGeom prst="rect">
            <a:avLst/>
          </a:prstGeom>
          <a:noFill/>
          <a:ln>
            <a:noFill/>
          </a:ln>
        </p:spPr>
      </p:pic>
      <p:sp>
        <p:nvSpPr>
          <p:cNvPr id="752" name="Google Shape;752;p111"/>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753" name="Shape 753"/>
        <p:cNvGrpSpPr/>
        <p:nvPr/>
      </p:nvGrpSpPr>
      <p:grpSpPr>
        <a:xfrm>
          <a:off x="0" y="0"/>
          <a:ext cx="0" cy="0"/>
          <a:chOff x="0" y="0"/>
          <a:chExt cx="0" cy="0"/>
        </a:xfrm>
      </p:grpSpPr>
      <p:sp>
        <p:nvSpPr>
          <p:cNvPr id="754" name="Google Shape;754;p11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11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6" name="Google Shape;756;p11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757" name="Google Shape;757;p112"/>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758" name="Shape 758"/>
        <p:cNvGrpSpPr/>
        <p:nvPr/>
      </p:nvGrpSpPr>
      <p:grpSpPr>
        <a:xfrm>
          <a:off x="0" y="0"/>
          <a:ext cx="0" cy="0"/>
          <a:chOff x="0" y="0"/>
          <a:chExt cx="0" cy="0"/>
        </a:xfrm>
      </p:grpSpPr>
      <p:sp>
        <p:nvSpPr>
          <p:cNvPr id="759" name="Google Shape;759;p11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11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1" name="Google Shape;761;p11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763" name="Shape 763"/>
        <p:cNvGrpSpPr/>
        <p:nvPr/>
      </p:nvGrpSpPr>
      <p:grpSpPr>
        <a:xfrm>
          <a:off x="0" y="0"/>
          <a:ext cx="0" cy="0"/>
          <a:chOff x="0" y="0"/>
          <a:chExt cx="0" cy="0"/>
        </a:xfrm>
      </p:grpSpPr>
      <p:sp>
        <p:nvSpPr>
          <p:cNvPr id="764" name="Google Shape;764;p2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2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6" name="Google Shape;766;p2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767" name="Shape 767"/>
        <p:cNvGrpSpPr/>
        <p:nvPr/>
      </p:nvGrpSpPr>
      <p:grpSpPr>
        <a:xfrm>
          <a:off x="0" y="0"/>
          <a:ext cx="0" cy="0"/>
          <a:chOff x="0" y="0"/>
          <a:chExt cx="0" cy="0"/>
        </a:xfrm>
      </p:grpSpPr>
      <p:sp>
        <p:nvSpPr>
          <p:cNvPr id="768" name="Google Shape;768;p11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9" name="Google Shape;769;p114"/>
          <p:cNvPicPr preferRelativeResize="0"/>
          <p:nvPr/>
        </p:nvPicPr>
        <p:blipFill rotWithShape="1">
          <a:blip r:embed="rId2">
            <a:alphaModFix/>
          </a:blip>
          <a:srcRect b="0" l="0" r="0" t="0"/>
          <a:stretch/>
        </p:blipFill>
        <p:spPr>
          <a:xfrm>
            <a:off x="510025" y="624192"/>
            <a:ext cx="2885699" cy="773557"/>
          </a:xfrm>
          <a:prstGeom prst="rect">
            <a:avLst/>
          </a:prstGeom>
          <a:noFill/>
          <a:ln>
            <a:noFill/>
          </a:ln>
        </p:spPr>
      </p:pic>
      <p:sp>
        <p:nvSpPr>
          <p:cNvPr id="770" name="Google Shape;770;p11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114"/>
          <p:cNvSpPr txBox="1"/>
          <p:nvPr/>
        </p:nvSpPr>
        <p:spPr>
          <a:xfrm>
            <a:off x="543350" y="1269450"/>
            <a:ext cx="2885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chemeClr val="dk1"/>
                </a:solidFill>
                <a:highlight>
                  <a:srgbClr val="FFFFFF"/>
                </a:highlight>
                <a:latin typeface="Lato Light"/>
                <a:ea typeface="Lato Light"/>
                <a:cs typeface="Lato Light"/>
                <a:sym typeface="Lato Light"/>
              </a:rPr>
              <a:t>Digital Telecommunication Infrastructure</a:t>
            </a:r>
            <a:endParaRPr b="0" i="0" sz="1200" u="none" cap="none" strike="noStrike">
              <a:solidFill>
                <a:schemeClr val="dk1"/>
              </a:solidFill>
              <a:highlight>
                <a:srgbClr val="FFFFFF"/>
              </a:highlight>
              <a:latin typeface="Lato Light"/>
              <a:ea typeface="Lato Light"/>
              <a:cs typeface="Lato Light"/>
              <a:sym typeface="Lato Light"/>
            </a:endParaRPr>
          </a:p>
        </p:txBody>
      </p:sp>
      <p:grpSp>
        <p:nvGrpSpPr>
          <p:cNvPr id="772" name="Google Shape;772;p114"/>
          <p:cNvGrpSpPr/>
          <p:nvPr/>
        </p:nvGrpSpPr>
        <p:grpSpPr>
          <a:xfrm>
            <a:off x="6872314" y="1233898"/>
            <a:ext cx="4725205" cy="4390190"/>
            <a:chOff x="6504842" y="1222650"/>
            <a:chExt cx="5055858" cy="4697400"/>
          </a:xfrm>
        </p:grpSpPr>
        <p:pic>
          <p:nvPicPr>
            <p:cNvPr id="773" name="Google Shape;773;p114"/>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774" name="Google Shape;774;p114"/>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775" name="Google Shape;775;p114"/>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776" name="Google Shape;776;p114"/>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777" name="Google Shape;777;p114"/>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778" name="Shape 778"/>
        <p:cNvGrpSpPr/>
        <p:nvPr/>
      </p:nvGrpSpPr>
      <p:grpSpPr>
        <a:xfrm>
          <a:off x="0" y="0"/>
          <a:ext cx="0" cy="0"/>
          <a:chOff x="0" y="0"/>
          <a:chExt cx="0" cy="0"/>
        </a:xfrm>
      </p:grpSpPr>
      <p:sp>
        <p:nvSpPr>
          <p:cNvPr id="779" name="Google Shape;779;p11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11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81" name="Google Shape;781;p11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782" name="Google Shape;782;p115"/>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94" name="Shape 94"/>
        <p:cNvGrpSpPr/>
        <p:nvPr/>
      </p:nvGrpSpPr>
      <p:grpSpPr>
        <a:xfrm>
          <a:off x="0" y="0"/>
          <a:ext cx="0" cy="0"/>
          <a:chOff x="0" y="0"/>
          <a:chExt cx="0" cy="0"/>
        </a:xfrm>
      </p:grpSpPr>
      <p:sp>
        <p:nvSpPr>
          <p:cNvPr id="95" name="Google Shape;95;p38"/>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38"/>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38"/>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38"/>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38"/>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 name="Google Shape;100;p38"/>
          <p:cNvGrpSpPr/>
          <p:nvPr/>
        </p:nvGrpSpPr>
        <p:grpSpPr>
          <a:xfrm>
            <a:off x="-13500" y="6236050"/>
            <a:ext cx="12219000" cy="664200"/>
            <a:chOff x="-13500" y="6236050"/>
            <a:chExt cx="12219000" cy="664200"/>
          </a:xfrm>
        </p:grpSpPr>
        <p:sp>
          <p:nvSpPr>
            <p:cNvPr id="101" name="Google Shape;101;p3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2" name="Google Shape;102;p3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3" name="Google Shape;103;p3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04" name="Google Shape;104;p38"/>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783" name="Shape 783"/>
        <p:cNvGrpSpPr/>
        <p:nvPr/>
      </p:nvGrpSpPr>
      <p:grpSpPr>
        <a:xfrm>
          <a:off x="0" y="0"/>
          <a:ext cx="0" cy="0"/>
          <a:chOff x="0" y="0"/>
          <a:chExt cx="0" cy="0"/>
        </a:xfrm>
      </p:grpSpPr>
      <p:cxnSp>
        <p:nvCxnSpPr>
          <p:cNvPr id="784" name="Google Shape;784;p116"/>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785" name="Google Shape;785;p116"/>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786" name="Google Shape;786;p116"/>
          <p:cNvGrpSpPr/>
          <p:nvPr/>
        </p:nvGrpSpPr>
        <p:grpSpPr>
          <a:xfrm>
            <a:off x="13500" y="6007500"/>
            <a:ext cx="12192118" cy="664200"/>
            <a:chOff x="-13500" y="6236050"/>
            <a:chExt cx="12219000" cy="664200"/>
          </a:xfrm>
        </p:grpSpPr>
        <p:sp>
          <p:nvSpPr>
            <p:cNvPr id="787" name="Google Shape;787;p11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88" name="Google Shape;788;p11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89" name="Google Shape;789;p11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790" name="Google Shape;790;p116"/>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791" name="Google Shape;791;p116"/>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792" name="Shape 792"/>
        <p:cNvGrpSpPr/>
        <p:nvPr/>
      </p:nvGrpSpPr>
      <p:grpSpPr>
        <a:xfrm>
          <a:off x="0" y="0"/>
          <a:ext cx="0" cy="0"/>
          <a:chOff x="0" y="0"/>
          <a:chExt cx="0" cy="0"/>
        </a:xfrm>
      </p:grpSpPr>
      <p:grpSp>
        <p:nvGrpSpPr>
          <p:cNvPr id="793" name="Google Shape;793;p117"/>
          <p:cNvGrpSpPr/>
          <p:nvPr/>
        </p:nvGrpSpPr>
        <p:grpSpPr>
          <a:xfrm>
            <a:off x="0" y="-150"/>
            <a:ext cx="266568" cy="6858327"/>
            <a:chOff x="-7" y="0"/>
            <a:chExt cx="254407" cy="6578100"/>
          </a:xfrm>
        </p:grpSpPr>
        <p:sp>
          <p:nvSpPr>
            <p:cNvPr id="794" name="Google Shape;794;p117"/>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117"/>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117"/>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97" name="Google Shape;797;p117"/>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798" name="Google Shape;798;p117"/>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400"/>
              <a:buFont typeface="Arial"/>
              <a:buNone/>
              <a:defRPr b="0" i="0" sz="3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799" name="Shape 799"/>
        <p:cNvGrpSpPr/>
        <p:nvPr/>
      </p:nvGrpSpPr>
      <p:grpSpPr>
        <a:xfrm>
          <a:off x="0" y="0"/>
          <a:ext cx="0" cy="0"/>
          <a:chOff x="0" y="0"/>
          <a:chExt cx="0" cy="0"/>
        </a:xfrm>
      </p:grpSpPr>
      <p:cxnSp>
        <p:nvCxnSpPr>
          <p:cNvPr id="800" name="Google Shape;800;p118"/>
          <p:cNvCxnSpPr/>
          <p:nvPr/>
        </p:nvCxnSpPr>
        <p:spPr>
          <a:xfrm>
            <a:off x="406250"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801" name="Google Shape;801;p118"/>
          <p:cNvCxnSpPr/>
          <p:nvPr/>
        </p:nvCxnSpPr>
        <p:spPr>
          <a:xfrm>
            <a:off x="767838"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802" name="Google Shape;802;p118"/>
          <p:cNvCxnSpPr/>
          <p:nvPr/>
        </p:nvCxnSpPr>
        <p:spPr>
          <a:xfrm>
            <a:off x="1129425" y="0"/>
            <a:ext cx="0" cy="6007500"/>
          </a:xfrm>
          <a:prstGeom prst="straightConnector1">
            <a:avLst/>
          </a:prstGeom>
          <a:noFill/>
          <a:ln cap="flat" cmpd="sng" w="9525">
            <a:solidFill>
              <a:srgbClr val="657C9D"/>
            </a:solidFill>
            <a:prstDash val="solid"/>
            <a:round/>
            <a:headEnd len="sm" w="sm" type="none"/>
            <a:tailEnd len="sm" w="sm" type="none"/>
          </a:ln>
        </p:spPr>
      </p:cxnSp>
      <p:sp>
        <p:nvSpPr>
          <p:cNvPr id="803" name="Google Shape;803;p118"/>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118"/>
          <p:cNvSpPr/>
          <p:nvPr/>
        </p:nvSpPr>
        <p:spPr>
          <a:xfrm>
            <a:off x="324790" y="85185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118"/>
          <p:cNvSpPr/>
          <p:nvPr/>
        </p:nvSpPr>
        <p:spPr>
          <a:xfrm>
            <a:off x="324790" y="141618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118"/>
          <p:cNvSpPr/>
          <p:nvPr/>
        </p:nvSpPr>
        <p:spPr>
          <a:xfrm>
            <a:off x="324790" y="5228398"/>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118"/>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118"/>
          <p:cNvSpPr/>
          <p:nvPr/>
        </p:nvSpPr>
        <p:spPr>
          <a:xfrm>
            <a:off x="324790" y="376188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118"/>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118"/>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118"/>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118"/>
          <p:cNvSpPr/>
          <p:nvPr/>
        </p:nvSpPr>
        <p:spPr>
          <a:xfrm>
            <a:off x="683381" y="20657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118"/>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118"/>
          <p:cNvSpPr/>
          <p:nvPr/>
        </p:nvSpPr>
        <p:spPr>
          <a:xfrm>
            <a:off x="683381" y="2567483"/>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118"/>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118"/>
          <p:cNvSpPr/>
          <p:nvPr/>
        </p:nvSpPr>
        <p:spPr>
          <a:xfrm>
            <a:off x="683381" y="4706770"/>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118"/>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118"/>
          <p:cNvSpPr/>
          <p:nvPr/>
        </p:nvSpPr>
        <p:spPr>
          <a:xfrm>
            <a:off x="1041972" y="1178191"/>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118"/>
          <p:cNvSpPr/>
          <p:nvPr/>
        </p:nvSpPr>
        <p:spPr>
          <a:xfrm>
            <a:off x="1041972" y="528177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118"/>
          <p:cNvSpPr/>
          <p:nvPr/>
        </p:nvSpPr>
        <p:spPr>
          <a:xfrm>
            <a:off x="1041972" y="296142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118"/>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118"/>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118"/>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118"/>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118"/>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118"/>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27" name="Google Shape;827;p118"/>
          <p:cNvGrpSpPr/>
          <p:nvPr/>
        </p:nvGrpSpPr>
        <p:grpSpPr>
          <a:xfrm>
            <a:off x="-13500" y="6007500"/>
            <a:ext cx="12219000" cy="664200"/>
            <a:chOff x="-13500" y="6236050"/>
            <a:chExt cx="12219000" cy="664200"/>
          </a:xfrm>
        </p:grpSpPr>
        <p:sp>
          <p:nvSpPr>
            <p:cNvPr id="828" name="Google Shape;828;p11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29" name="Google Shape;829;p11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30" name="Google Shape;830;p11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831" name="Shape 831"/>
        <p:cNvGrpSpPr/>
        <p:nvPr/>
      </p:nvGrpSpPr>
      <p:grpSpPr>
        <a:xfrm>
          <a:off x="0" y="0"/>
          <a:ext cx="0" cy="0"/>
          <a:chOff x="0" y="0"/>
          <a:chExt cx="0" cy="0"/>
        </a:xfrm>
      </p:grpSpPr>
      <p:sp>
        <p:nvSpPr>
          <p:cNvPr id="832" name="Google Shape;832;p11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119"/>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4" name="Google Shape;834;p119"/>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835" name="Google Shape;835;p119"/>
          <p:cNvGrpSpPr/>
          <p:nvPr/>
        </p:nvGrpSpPr>
        <p:grpSpPr>
          <a:xfrm>
            <a:off x="-13500" y="6007500"/>
            <a:ext cx="12219000" cy="664200"/>
            <a:chOff x="-13500" y="6236050"/>
            <a:chExt cx="12219000" cy="664200"/>
          </a:xfrm>
        </p:grpSpPr>
        <p:sp>
          <p:nvSpPr>
            <p:cNvPr id="836" name="Google Shape;836;p11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37" name="Google Shape;837;p11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38" name="Google Shape;838;p11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839" name="Shape 839"/>
        <p:cNvGrpSpPr/>
        <p:nvPr/>
      </p:nvGrpSpPr>
      <p:grpSpPr>
        <a:xfrm>
          <a:off x="0" y="0"/>
          <a:ext cx="0" cy="0"/>
          <a:chOff x="0" y="0"/>
          <a:chExt cx="0" cy="0"/>
        </a:xfrm>
      </p:grpSpPr>
      <p:sp>
        <p:nvSpPr>
          <p:cNvPr id="840" name="Google Shape;840;p120"/>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120"/>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120"/>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120"/>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120"/>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45" name="Google Shape;845;p120"/>
          <p:cNvGrpSpPr/>
          <p:nvPr/>
        </p:nvGrpSpPr>
        <p:grpSpPr>
          <a:xfrm>
            <a:off x="-13500" y="6236050"/>
            <a:ext cx="12219000" cy="664200"/>
            <a:chOff x="-13500" y="6236050"/>
            <a:chExt cx="12219000" cy="664200"/>
          </a:xfrm>
        </p:grpSpPr>
        <p:sp>
          <p:nvSpPr>
            <p:cNvPr id="846" name="Google Shape;846;p12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47" name="Google Shape;847;p12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48" name="Google Shape;848;p12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849" name="Google Shape;849;p120"/>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850" name="Shape 850"/>
        <p:cNvGrpSpPr/>
        <p:nvPr/>
      </p:nvGrpSpPr>
      <p:grpSpPr>
        <a:xfrm>
          <a:off x="0" y="0"/>
          <a:ext cx="0" cy="0"/>
          <a:chOff x="0" y="0"/>
          <a:chExt cx="0" cy="0"/>
        </a:xfrm>
      </p:grpSpPr>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851" name="Shape 851"/>
        <p:cNvGrpSpPr/>
        <p:nvPr/>
      </p:nvGrpSpPr>
      <p:grpSpPr>
        <a:xfrm>
          <a:off x="0" y="0"/>
          <a:ext cx="0" cy="0"/>
          <a:chOff x="0" y="0"/>
          <a:chExt cx="0" cy="0"/>
        </a:xfrm>
      </p:grpSpPr>
      <p:sp>
        <p:nvSpPr>
          <p:cNvPr id="852" name="Google Shape;852;p122"/>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12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122"/>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855" name="Google Shape;855;p122"/>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856" name="Google Shape;856;p12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857" name="Google Shape;857;p122"/>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58" name="Google Shape;858;p122"/>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59" name="Google Shape;859;p122"/>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60" name="Google Shape;860;p122"/>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861" name="Google Shape;861;p122"/>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862" name="Google Shape;862;p122"/>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863" name="Google Shape;863;p122"/>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864" name="Shape 864"/>
        <p:cNvGrpSpPr/>
        <p:nvPr/>
      </p:nvGrpSpPr>
      <p:grpSpPr>
        <a:xfrm>
          <a:off x="0" y="0"/>
          <a:ext cx="0" cy="0"/>
          <a:chOff x="0" y="0"/>
          <a:chExt cx="0" cy="0"/>
        </a:xfrm>
      </p:grpSpPr>
      <p:cxnSp>
        <p:nvCxnSpPr>
          <p:cNvPr id="865" name="Google Shape;865;p123"/>
          <p:cNvCxnSpPr/>
          <p:nvPr/>
        </p:nvCxnSpPr>
        <p:spPr>
          <a:xfrm rot="10800000">
            <a:off x="187987" y="6420612"/>
            <a:ext cx="10327200" cy="0"/>
          </a:xfrm>
          <a:prstGeom prst="straightConnector1">
            <a:avLst/>
          </a:prstGeom>
          <a:noFill/>
          <a:ln cap="flat" cmpd="sng" w="9525">
            <a:solidFill>
              <a:srgbClr val="253646"/>
            </a:solidFill>
            <a:prstDash val="solid"/>
            <a:round/>
            <a:headEnd len="sm" w="sm" type="none"/>
            <a:tailEnd len="sm" w="sm" type="none"/>
          </a:ln>
        </p:spPr>
      </p:cxnSp>
      <p:cxnSp>
        <p:nvCxnSpPr>
          <p:cNvPr id="866" name="Google Shape;866;p123"/>
          <p:cNvCxnSpPr/>
          <p:nvPr/>
        </p:nvCxnSpPr>
        <p:spPr>
          <a:xfrm>
            <a:off x="406250"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867" name="Google Shape;867;p123"/>
          <p:cNvCxnSpPr/>
          <p:nvPr/>
        </p:nvCxnSpPr>
        <p:spPr>
          <a:xfrm>
            <a:off x="767838"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868" name="Google Shape;868;p123"/>
          <p:cNvCxnSpPr/>
          <p:nvPr/>
        </p:nvCxnSpPr>
        <p:spPr>
          <a:xfrm>
            <a:off x="1129425" y="0"/>
            <a:ext cx="0" cy="6007500"/>
          </a:xfrm>
          <a:prstGeom prst="straightConnector1">
            <a:avLst/>
          </a:prstGeom>
          <a:noFill/>
          <a:ln cap="flat" cmpd="sng" w="9525">
            <a:solidFill>
              <a:srgbClr val="44546A"/>
            </a:solidFill>
            <a:prstDash val="solid"/>
            <a:round/>
            <a:headEnd len="sm" w="sm" type="none"/>
            <a:tailEnd len="sm" w="sm" type="none"/>
          </a:ln>
        </p:spPr>
      </p:cxnSp>
      <p:sp>
        <p:nvSpPr>
          <p:cNvPr id="869" name="Google Shape;869;p123"/>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123"/>
          <p:cNvSpPr/>
          <p:nvPr/>
        </p:nvSpPr>
        <p:spPr>
          <a:xfrm>
            <a:off x="324790" y="85185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123"/>
          <p:cNvSpPr/>
          <p:nvPr/>
        </p:nvSpPr>
        <p:spPr>
          <a:xfrm>
            <a:off x="324790" y="141618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123"/>
          <p:cNvSpPr/>
          <p:nvPr/>
        </p:nvSpPr>
        <p:spPr>
          <a:xfrm>
            <a:off x="324790" y="5228398"/>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123"/>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123"/>
          <p:cNvSpPr/>
          <p:nvPr/>
        </p:nvSpPr>
        <p:spPr>
          <a:xfrm>
            <a:off x="324790" y="376188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123"/>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123"/>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123"/>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123"/>
          <p:cNvSpPr/>
          <p:nvPr/>
        </p:nvSpPr>
        <p:spPr>
          <a:xfrm>
            <a:off x="683381" y="20657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123"/>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123"/>
          <p:cNvSpPr/>
          <p:nvPr/>
        </p:nvSpPr>
        <p:spPr>
          <a:xfrm>
            <a:off x="683381" y="2567483"/>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123"/>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123"/>
          <p:cNvSpPr/>
          <p:nvPr/>
        </p:nvSpPr>
        <p:spPr>
          <a:xfrm>
            <a:off x="683381" y="4706770"/>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123"/>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123"/>
          <p:cNvSpPr/>
          <p:nvPr/>
        </p:nvSpPr>
        <p:spPr>
          <a:xfrm>
            <a:off x="1041972" y="1178191"/>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123"/>
          <p:cNvSpPr/>
          <p:nvPr/>
        </p:nvSpPr>
        <p:spPr>
          <a:xfrm>
            <a:off x="1041972" y="528177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23"/>
          <p:cNvSpPr/>
          <p:nvPr/>
        </p:nvSpPr>
        <p:spPr>
          <a:xfrm>
            <a:off x="1041972" y="296142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123"/>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123"/>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123"/>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123"/>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123"/>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123"/>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3" name="Google Shape;893;p123"/>
          <p:cNvGrpSpPr/>
          <p:nvPr/>
        </p:nvGrpSpPr>
        <p:grpSpPr>
          <a:xfrm>
            <a:off x="-13500" y="6007500"/>
            <a:ext cx="12219000" cy="664200"/>
            <a:chOff x="-13500" y="6236050"/>
            <a:chExt cx="12219000" cy="664200"/>
          </a:xfrm>
        </p:grpSpPr>
        <p:sp>
          <p:nvSpPr>
            <p:cNvPr id="894" name="Google Shape;894;p12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95" name="Google Shape;895;p12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96" name="Google Shape;896;p12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897" name="Shape 897"/>
        <p:cNvGrpSpPr/>
        <p:nvPr/>
      </p:nvGrpSpPr>
      <p:grpSpPr>
        <a:xfrm>
          <a:off x="0" y="0"/>
          <a:ext cx="0" cy="0"/>
          <a:chOff x="0" y="0"/>
          <a:chExt cx="0" cy="0"/>
        </a:xfrm>
      </p:grpSpPr>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898" name="Shape 89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theme" Target="../theme/theme2.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6.xml"/><Relationship Id="rId22" Type="http://schemas.openxmlformats.org/officeDocument/2006/relationships/slideLayout" Target="../slideLayouts/slideLayout58.xml"/><Relationship Id="rId21" Type="http://schemas.openxmlformats.org/officeDocument/2006/relationships/slideLayout" Target="../slideLayouts/slideLayout57.xml"/><Relationship Id="rId24" Type="http://schemas.openxmlformats.org/officeDocument/2006/relationships/slideLayout" Target="../slideLayouts/slideLayout60.xml"/><Relationship Id="rId23" Type="http://schemas.openxmlformats.org/officeDocument/2006/relationships/slideLayout" Target="../slideLayouts/slideLayout59.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26" Type="http://schemas.openxmlformats.org/officeDocument/2006/relationships/slideLayout" Target="../slideLayouts/slideLayout62.xml"/><Relationship Id="rId25" Type="http://schemas.openxmlformats.org/officeDocument/2006/relationships/slideLayout" Target="../slideLayouts/slideLayout61.xml"/><Relationship Id="rId28" Type="http://schemas.openxmlformats.org/officeDocument/2006/relationships/slideLayout" Target="../slideLayouts/slideLayout64.xml"/><Relationship Id="rId27" Type="http://schemas.openxmlformats.org/officeDocument/2006/relationships/slideLayout" Target="../slideLayouts/slideLayout63.xml"/><Relationship Id="rId5" Type="http://schemas.openxmlformats.org/officeDocument/2006/relationships/slideLayout" Target="../slideLayouts/slideLayout41.xml"/><Relationship Id="rId6" Type="http://schemas.openxmlformats.org/officeDocument/2006/relationships/slideLayout" Target="../slideLayouts/slideLayout42.xml"/><Relationship Id="rId29" Type="http://schemas.openxmlformats.org/officeDocument/2006/relationships/slideLayout" Target="../slideLayouts/slideLayout65.xml"/><Relationship Id="rId7" Type="http://schemas.openxmlformats.org/officeDocument/2006/relationships/slideLayout" Target="../slideLayouts/slideLayout43.xml"/><Relationship Id="rId8" Type="http://schemas.openxmlformats.org/officeDocument/2006/relationships/slideLayout" Target="../slideLayouts/slideLayout44.xml"/><Relationship Id="rId30" Type="http://schemas.openxmlformats.org/officeDocument/2006/relationships/theme" Target="../theme/theme5.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5" Type="http://schemas.openxmlformats.org/officeDocument/2006/relationships/slideLayout" Target="../slideLayouts/slideLayout51.xml"/><Relationship Id="rId14" Type="http://schemas.openxmlformats.org/officeDocument/2006/relationships/slideLayout" Target="../slideLayouts/slideLayout50.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19" Type="http://schemas.openxmlformats.org/officeDocument/2006/relationships/slideLayout" Target="../slideLayouts/slideLayout55.xml"/><Relationship Id="rId18" Type="http://schemas.openxmlformats.org/officeDocument/2006/relationships/slideLayout" Target="../slideLayouts/slideLayout54.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85.xml"/><Relationship Id="rId22" Type="http://schemas.openxmlformats.org/officeDocument/2006/relationships/theme" Target="../theme/theme6.xml"/><Relationship Id="rId21" Type="http://schemas.openxmlformats.org/officeDocument/2006/relationships/slideLayout" Target="../slideLayouts/slideLayout86.xml"/><Relationship Id="rId1" Type="http://schemas.openxmlformats.org/officeDocument/2006/relationships/slideLayout" Target="../slideLayouts/slideLayout66.xml"/><Relationship Id="rId2" Type="http://schemas.openxmlformats.org/officeDocument/2006/relationships/slideLayout" Target="../slideLayouts/slideLayout67.xml"/><Relationship Id="rId3" Type="http://schemas.openxmlformats.org/officeDocument/2006/relationships/slideLayout" Target="../slideLayouts/slideLayout68.xml"/><Relationship Id="rId4" Type="http://schemas.openxmlformats.org/officeDocument/2006/relationships/slideLayout" Target="../slideLayouts/slideLayout69.xml"/><Relationship Id="rId9" Type="http://schemas.openxmlformats.org/officeDocument/2006/relationships/slideLayout" Target="../slideLayouts/slideLayout74.xml"/><Relationship Id="rId5" Type="http://schemas.openxmlformats.org/officeDocument/2006/relationships/slideLayout" Target="../slideLayouts/slideLayout70.xml"/><Relationship Id="rId6" Type="http://schemas.openxmlformats.org/officeDocument/2006/relationships/slideLayout" Target="../slideLayouts/slideLayout71.xml"/><Relationship Id="rId7" Type="http://schemas.openxmlformats.org/officeDocument/2006/relationships/slideLayout" Target="../slideLayouts/slideLayout72.xml"/><Relationship Id="rId8" Type="http://schemas.openxmlformats.org/officeDocument/2006/relationships/slideLayout" Target="../slideLayouts/slideLayout73.xml"/><Relationship Id="rId11" Type="http://schemas.openxmlformats.org/officeDocument/2006/relationships/slideLayout" Target="../slideLayouts/slideLayout76.xml"/><Relationship Id="rId10" Type="http://schemas.openxmlformats.org/officeDocument/2006/relationships/slideLayout" Target="../slideLayouts/slideLayout75.xml"/><Relationship Id="rId13" Type="http://schemas.openxmlformats.org/officeDocument/2006/relationships/slideLayout" Target="../slideLayouts/slideLayout78.xml"/><Relationship Id="rId12" Type="http://schemas.openxmlformats.org/officeDocument/2006/relationships/slideLayout" Target="../slideLayouts/slideLayout77.xml"/><Relationship Id="rId15" Type="http://schemas.openxmlformats.org/officeDocument/2006/relationships/slideLayout" Target="../slideLayouts/slideLayout80.xml"/><Relationship Id="rId14" Type="http://schemas.openxmlformats.org/officeDocument/2006/relationships/slideLayout" Target="../slideLayouts/slideLayout79.xml"/><Relationship Id="rId17" Type="http://schemas.openxmlformats.org/officeDocument/2006/relationships/slideLayout" Target="../slideLayouts/slideLayout82.xml"/><Relationship Id="rId16" Type="http://schemas.openxmlformats.org/officeDocument/2006/relationships/slideLayout" Target="../slideLayouts/slideLayout81.xml"/><Relationship Id="rId19" Type="http://schemas.openxmlformats.org/officeDocument/2006/relationships/slideLayout" Target="../slideLayouts/slideLayout84.xml"/><Relationship Id="rId18" Type="http://schemas.openxmlformats.org/officeDocument/2006/relationships/slideLayout" Target="../slideLayouts/slideLayout83.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106.xml"/><Relationship Id="rId22" Type="http://schemas.openxmlformats.org/officeDocument/2006/relationships/slideLayout" Target="../slideLayouts/slideLayout108.xml"/><Relationship Id="rId21" Type="http://schemas.openxmlformats.org/officeDocument/2006/relationships/slideLayout" Target="../slideLayouts/slideLayout107.xml"/><Relationship Id="rId24" Type="http://schemas.openxmlformats.org/officeDocument/2006/relationships/slideLayout" Target="../slideLayouts/slideLayout110.xml"/><Relationship Id="rId23" Type="http://schemas.openxmlformats.org/officeDocument/2006/relationships/slideLayout" Target="../slideLayouts/slideLayout109.xml"/><Relationship Id="rId1" Type="http://schemas.openxmlformats.org/officeDocument/2006/relationships/slideLayout" Target="../slideLayouts/slideLayout87.xml"/><Relationship Id="rId2" Type="http://schemas.openxmlformats.org/officeDocument/2006/relationships/slideLayout" Target="../slideLayouts/slideLayout88.xml"/><Relationship Id="rId3" Type="http://schemas.openxmlformats.org/officeDocument/2006/relationships/slideLayout" Target="../slideLayouts/slideLayout89.xml"/><Relationship Id="rId4" Type="http://schemas.openxmlformats.org/officeDocument/2006/relationships/slideLayout" Target="../slideLayouts/slideLayout90.xml"/><Relationship Id="rId9" Type="http://schemas.openxmlformats.org/officeDocument/2006/relationships/slideLayout" Target="../slideLayouts/slideLayout95.xml"/><Relationship Id="rId26" Type="http://schemas.openxmlformats.org/officeDocument/2006/relationships/slideLayout" Target="../slideLayouts/slideLayout112.xml"/><Relationship Id="rId25" Type="http://schemas.openxmlformats.org/officeDocument/2006/relationships/slideLayout" Target="../slideLayouts/slideLayout111.xml"/><Relationship Id="rId28" Type="http://schemas.openxmlformats.org/officeDocument/2006/relationships/slideLayout" Target="../slideLayouts/slideLayout114.xml"/><Relationship Id="rId27" Type="http://schemas.openxmlformats.org/officeDocument/2006/relationships/slideLayout" Target="../slideLayouts/slideLayout113.xml"/><Relationship Id="rId5" Type="http://schemas.openxmlformats.org/officeDocument/2006/relationships/slideLayout" Target="../slideLayouts/slideLayout91.xml"/><Relationship Id="rId6" Type="http://schemas.openxmlformats.org/officeDocument/2006/relationships/slideLayout" Target="../slideLayouts/slideLayout92.xml"/><Relationship Id="rId29" Type="http://schemas.openxmlformats.org/officeDocument/2006/relationships/slideLayout" Target="../slideLayouts/slideLayout115.xml"/><Relationship Id="rId7" Type="http://schemas.openxmlformats.org/officeDocument/2006/relationships/slideLayout" Target="../slideLayouts/slideLayout93.xml"/><Relationship Id="rId8" Type="http://schemas.openxmlformats.org/officeDocument/2006/relationships/slideLayout" Target="../slideLayouts/slideLayout94.xml"/><Relationship Id="rId31" Type="http://schemas.openxmlformats.org/officeDocument/2006/relationships/slideLayout" Target="../slideLayouts/slideLayout117.xml"/><Relationship Id="rId30" Type="http://schemas.openxmlformats.org/officeDocument/2006/relationships/slideLayout" Target="../slideLayouts/slideLayout116.xml"/><Relationship Id="rId11" Type="http://schemas.openxmlformats.org/officeDocument/2006/relationships/slideLayout" Target="../slideLayouts/slideLayout97.xml"/><Relationship Id="rId33" Type="http://schemas.openxmlformats.org/officeDocument/2006/relationships/slideLayout" Target="../slideLayouts/slideLayout119.xml"/><Relationship Id="rId10" Type="http://schemas.openxmlformats.org/officeDocument/2006/relationships/slideLayout" Target="../slideLayouts/slideLayout96.xml"/><Relationship Id="rId32" Type="http://schemas.openxmlformats.org/officeDocument/2006/relationships/slideLayout" Target="../slideLayouts/slideLayout118.xml"/><Relationship Id="rId13" Type="http://schemas.openxmlformats.org/officeDocument/2006/relationships/slideLayout" Target="../slideLayouts/slideLayout99.xml"/><Relationship Id="rId35" Type="http://schemas.openxmlformats.org/officeDocument/2006/relationships/slideLayout" Target="../slideLayouts/slideLayout121.xml"/><Relationship Id="rId12" Type="http://schemas.openxmlformats.org/officeDocument/2006/relationships/slideLayout" Target="../slideLayouts/slideLayout98.xml"/><Relationship Id="rId34" Type="http://schemas.openxmlformats.org/officeDocument/2006/relationships/slideLayout" Target="../slideLayouts/slideLayout120.xml"/><Relationship Id="rId15" Type="http://schemas.openxmlformats.org/officeDocument/2006/relationships/slideLayout" Target="../slideLayouts/slideLayout101.xml"/><Relationship Id="rId14" Type="http://schemas.openxmlformats.org/officeDocument/2006/relationships/slideLayout" Target="../slideLayouts/slideLayout100.xml"/><Relationship Id="rId36" Type="http://schemas.openxmlformats.org/officeDocument/2006/relationships/theme" Target="../theme/theme7.xml"/><Relationship Id="rId17" Type="http://schemas.openxmlformats.org/officeDocument/2006/relationships/slideLayout" Target="../slideLayouts/slideLayout103.xml"/><Relationship Id="rId16" Type="http://schemas.openxmlformats.org/officeDocument/2006/relationships/slideLayout" Target="../slideLayouts/slideLayout102.xml"/><Relationship Id="rId19" Type="http://schemas.openxmlformats.org/officeDocument/2006/relationships/slideLayout" Target="../slideLayouts/slideLayout105.xml"/><Relationship Id="rId18" Type="http://schemas.openxmlformats.org/officeDocument/2006/relationships/slideLayout" Target="../slideLayouts/slideLayout104.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41.xml"/><Relationship Id="rId22" Type="http://schemas.openxmlformats.org/officeDocument/2006/relationships/slideLayout" Target="../slideLayouts/slideLayout143.xml"/><Relationship Id="rId21" Type="http://schemas.openxmlformats.org/officeDocument/2006/relationships/slideLayout" Target="../slideLayouts/slideLayout142.xml"/><Relationship Id="rId24" Type="http://schemas.openxmlformats.org/officeDocument/2006/relationships/slideLayout" Target="../slideLayouts/slideLayout145.xml"/><Relationship Id="rId23" Type="http://schemas.openxmlformats.org/officeDocument/2006/relationships/slideLayout" Target="../slideLayouts/slideLayout144.xml"/><Relationship Id="rId1" Type="http://schemas.openxmlformats.org/officeDocument/2006/relationships/slideLayout" Target="../slideLayouts/slideLayout122.xml"/><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26" Type="http://schemas.openxmlformats.org/officeDocument/2006/relationships/slideLayout" Target="../slideLayouts/slideLayout147.xml"/><Relationship Id="rId25" Type="http://schemas.openxmlformats.org/officeDocument/2006/relationships/slideLayout" Target="../slideLayouts/slideLayout146.xml"/><Relationship Id="rId28" Type="http://schemas.openxmlformats.org/officeDocument/2006/relationships/slideLayout" Target="../slideLayouts/slideLayout149.xml"/><Relationship Id="rId27" Type="http://schemas.openxmlformats.org/officeDocument/2006/relationships/slideLayout" Target="../slideLayouts/slideLayout148.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29" Type="http://schemas.openxmlformats.org/officeDocument/2006/relationships/slideLayout" Target="../slideLayouts/slideLayout150.xml"/><Relationship Id="rId7" Type="http://schemas.openxmlformats.org/officeDocument/2006/relationships/slideLayout" Target="../slideLayouts/slideLayout128.xml"/><Relationship Id="rId8" Type="http://schemas.openxmlformats.org/officeDocument/2006/relationships/slideLayout" Target="../slideLayouts/slideLayout129.xml"/><Relationship Id="rId31" Type="http://schemas.openxmlformats.org/officeDocument/2006/relationships/slideLayout" Target="../slideLayouts/slideLayout152.xml"/><Relationship Id="rId30" Type="http://schemas.openxmlformats.org/officeDocument/2006/relationships/slideLayout" Target="../slideLayouts/slideLayout151.xml"/><Relationship Id="rId11" Type="http://schemas.openxmlformats.org/officeDocument/2006/relationships/slideLayout" Target="../slideLayouts/slideLayout132.xml"/><Relationship Id="rId33" Type="http://schemas.openxmlformats.org/officeDocument/2006/relationships/slideLayout" Target="../slideLayouts/slideLayout154.xml"/><Relationship Id="rId10" Type="http://schemas.openxmlformats.org/officeDocument/2006/relationships/slideLayout" Target="../slideLayouts/slideLayout131.xml"/><Relationship Id="rId32" Type="http://schemas.openxmlformats.org/officeDocument/2006/relationships/slideLayout" Target="../slideLayouts/slideLayout153.xml"/><Relationship Id="rId13" Type="http://schemas.openxmlformats.org/officeDocument/2006/relationships/slideLayout" Target="../slideLayouts/slideLayout134.xml"/><Relationship Id="rId35" Type="http://schemas.openxmlformats.org/officeDocument/2006/relationships/slideLayout" Target="../slideLayouts/slideLayout156.xml"/><Relationship Id="rId12" Type="http://schemas.openxmlformats.org/officeDocument/2006/relationships/slideLayout" Target="../slideLayouts/slideLayout133.xml"/><Relationship Id="rId34" Type="http://schemas.openxmlformats.org/officeDocument/2006/relationships/slideLayout" Target="../slideLayouts/slideLayout155.xml"/><Relationship Id="rId15" Type="http://schemas.openxmlformats.org/officeDocument/2006/relationships/slideLayout" Target="../slideLayouts/slideLayout136.xml"/><Relationship Id="rId14" Type="http://schemas.openxmlformats.org/officeDocument/2006/relationships/slideLayout" Target="../slideLayouts/slideLayout135.xml"/><Relationship Id="rId36" Type="http://schemas.openxmlformats.org/officeDocument/2006/relationships/theme" Target="../theme/theme1.xml"/><Relationship Id="rId17" Type="http://schemas.openxmlformats.org/officeDocument/2006/relationships/slideLayout" Target="../slideLayouts/slideLayout138.xml"/><Relationship Id="rId16" Type="http://schemas.openxmlformats.org/officeDocument/2006/relationships/slideLayout" Target="../slideLayouts/slideLayout137.xml"/><Relationship Id="rId19" Type="http://schemas.openxmlformats.org/officeDocument/2006/relationships/slideLayout" Target="../slideLayouts/slideLayout140.xml"/><Relationship Id="rId18" Type="http://schemas.openxmlformats.org/officeDocument/2006/relationships/slideLayout" Target="../slideLayouts/slideLayout139.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176.xml"/><Relationship Id="rId22" Type="http://schemas.openxmlformats.org/officeDocument/2006/relationships/slideLayout" Target="../slideLayouts/slideLayout178.xml"/><Relationship Id="rId21" Type="http://schemas.openxmlformats.org/officeDocument/2006/relationships/slideLayout" Target="../slideLayouts/slideLayout177.xml"/><Relationship Id="rId23" Type="http://schemas.openxmlformats.org/officeDocument/2006/relationships/theme" Target="../theme/theme3.xml"/><Relationship Id="rId1" Type="http://schemas.openxmlformats.org/officeDocument/2006/relationships/slideLayout" Target="../slideLayouts/slideLayout157.xml"/><Relationship Id="rId2" Type="http://schemas.openxmlformats.org/officeDocument/2006/relationships/slideLayout" Target="../slideLayouts/slideLayout158.xml"/><Relationship Id="rId3" Type="http://schemas.openxmlformats.org/officeDocument/2006/relationships/slideLayout" Target="../slideLayouts/slideLayout159.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5" Type="http://schemas.openxmlformats.org/officeDocument/2006/relationships/slideLayout" Target="../slideLayouts/slideLayout161.xml"/><Relationship Id="rId6" Type="http://schemas.openxmlformats.org/officeDocument/2006/relationships/slideLayout" Target="../slideLayouts/slideLayout162.xml"/><Relationship Id="rId7" Type="http://schemas.openxmlformats.org/officeDocument/2006/relationships/slideLayout" Target="../slideLayouts/slideLayout163.xml"/><Relationship Id="rId8" Type="http://schemas.openxmlformats.org/officeDocument/2006/relationships/slideLayout" Target="../slideLayouts/slideLayout164.xml"/><Relationship Id="rId11" Type="http://schemas.openxmlformats.org/officeDocument/2006/relationships/slideLayout" Target="../slideLayouts/slideLayout167.xml"/><Relationship Id="rId10" Type="http://schemas.openxmlformats.org/officeDocument/2006/relationships/slideLayout" Target="../slideLayouts/slideLayout166.xml"/><Relationship Id="rId13" Type="http://schemas.openxmlformats.org/officeDocument/2006/relationships/slideLayout" Target="../slideLayouts/slideLayout169.xml"/><Relationship Id="rId12" Type="http://schemas.openxmlformats.org/officeDocument/2006/relationships/slideLayout" Target="../slideLayouts/slideLayout168.xml"/><Relationship Id="rId15" Type="http://schemas.openxmlformats.org/officeDocument/2006/relationships/slideLayout" Target="../slideLayouts/slideLayout171.xml"/><Relationship Id="rId14" Type="http://schemas.openxmlformats.org/officeDocument/2006/relationships/slideLayout" Target="../slideLayouts/slideLayout170.xml"/><Relationship Id="rId17" Type="http://schemas.openxmlformats.org/officeDocument/2006/relationships/slideLayout" Target="../slideLayouts/slideLayout173.xml"/><Relationship Id="rId16" Type="http://schemas.openxmlformats.org/officeDocument/2006/relationships/slideLayout" Target="../slideLayouts/slideLayout172.xml"/><Relationship Id="rId19" Type="http://schemas.openxmlformats.org/officeDocument/2006/relationships/slideLayout" Target="../slideLayouts/slideLayout175.xml"/><Relationship Id="rId18" Type="http://schemas.openxmlformats.org/officeDocument/2006/relationships/slideLayout" Target="../slideLayouts/slideLayout17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3" name="Shape 34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5" name="Shape 63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2" name="Shape 76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 id="2147483760" r:id="rId23"/>
    <p:sldLayoutId id="2147483761" r:id="rId24"/>
    <p:sldLayoutId id="2147483762" r:id="rId25"/>
    <p:sldLayoutId id="2147483763" r:id="rId26"/>
    <p:sldLayoutId id="2147483764" r:id="rId27"/>
    <p:sldLayoutId id="2147483765" r:id="rId28"/>
    <p:sldLayoutId id="2147483766" r:id="rId29"/>
    <p:sldLayoutId id="2147483767" r:id="rId30"/>
    <p:sldLayoutId id="2147483768" r:id="rId31"/>
    <p:sldLayoutId id="2147483769" r:id="rId32"/>
    <p:sldLayoutId id="2147483770" r:id="rId33"/>
    <p:sldLayoutId id="2147483771" r:id="rId34"/>
    <p:sldLayoutId id="2147483772" r:id="rId3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87" name="Shape 108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802" r:id="rId29"/>
    <p:sldLayoutId id="2147483803" r:id="rId30"/>
    <p:sldLayoutId id="2147483804" r:id="rId31"/>
    <p:sldLayoutId id="2147483805" r:id="rId32"/>
    <p:sldLayoutId id="2147483806" r:id="rId33"/>
    <p:sldLayoutId id="2147483807" r:id="rId34"/>
    <p:sldLayoutId id="2147483808" r:id="rId3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2" name="Shape 141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7" r:id="rId18"/>
    <p:sldLayoutId id="2147483828" r:id="rId19"/>
    <p:sldLayoutId id="2147483829" r:id="rId20"/>
    <p:sldLayoutId id="2147483830" r:id="rId21"/>
    <p:sldLayoutId id="2147483831"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71.png"/><Relationship Id="rId5"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11.xml"/><Relationship Id="rId3" Type="http://schemas.openxmlformats.org/officeDocument/2006/relationships/comments" Target="../comments/comment2.xml"/><Relationship Id="rId4" Type="http://schemas.openxmlformats.org/officeDocument/2006/relationships/image" Target="../media/image91.png"/><Relationship Id="rId5" Type="http://schemas.openxmlformats.org/officeDocument/2006/relationships/image" Target="../media/image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2.xml"/><Relationship Id="rId3" Type="http://schemas.openxmlformats.org/officeDocument/2006/relationships/comments" Target="../comments/comment3.xml"/><Relationship Id="rId4" Type="http://schemas.openxmlformats.org/officeDocument/2006/relationships/image" Target="../media/image68.png"/><Relationship Id="rId9" Type="http://schemas.openxmlformats.org/officeDocument/2006/relationships/image" Target="../media/image78.png"/><Relationship Id="rId5" Type="http://schemas.openxmlformats.org/officeDocument/2006/relationships/image" Target="../media/image65.png"/><Relationship Id="rId6" Type="http://schemas.openxmlformats.org/officeDocument/2006/relationships/image" Target="../media/image69.png"/><Relationship Id="rId7" Type="http://schemas.openxmlformats.org/officeDocument/2006/relationships/image" Target="../media/image76.png"/><Relationship Id="rId8" Type="http://schemas.openxmlformats.org/officeDocument/2006/relationships/image" Target="../media/image9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3.xml"/><Relationship Id="rId3" Type="http://schemas.openxmlformats.org/officeDocument/2006/relationships/comments" Target="../comments/comment4.xml"/><Relationship Id="rId4" Type="http://schemas.openxmlformats.org/officeDocument/2006/relationships/image" Target="../media/image67.png"/><Relationship Id="rId5" Type="http://schemas.openxmlformats.org/officeDocument/2006/relationships/image" Target="../media/image7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xml"/><Relationship Id="rId3" Type="http://schemas.openxmlformats.org/officeDocument/2006/relationships/comments" Target="../comments/comment5.xml"/><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7.png"/><Relationship Id="rId4" Type="http://schemas.openxmlformats.org/officeDocument/2006/relationships/image" Target="../media/image8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4.png"/><Relationship Id="rId4" Type="http://schemas.openxmlformats.org/officeDocument/2006/relationships/image" Target="../media/image70.png"/><Relationship Id="rId5" Type="http://schemas.openxmlformats.org/officeDocument/2006/relationships/image" Target="../media/image7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90.png"/><Relationship Id="rId4" Type="http://schemas.openxmlformats.org/officeDocument/2006/relationships/image" Target="../media/image85.png"/><Relationship Id="rId5" Type="http://schemas.openxmlformats.org/officeDocument/2006/relationships/image" Target="../media/image79.png"/><Relationship Id="rId6" Type="http://schemas.openxmlformats.org/officeDocument/2006/relationships/image" Target="../media/image83.png"/><Relationship Id="rId7" Type="http://schemas.openxmlformats.org/officeDocument/2006/relationships/image" Target="../media/image86.png"/><Relationship Id="rId8" Type="http://schemas.openxmlformats.org/officeDocument/2006/relationships/image" Target="../media/image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95.png"/><Relationship Id="rId4" Type="http://schemas.openxmlformats.org/officeDocument/2006/relationships/image" Target="../media/image9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90.png"/><Relationship Id="rId4" Type="http://schemas.openxmlformats.org/officeDocument/2006/relationships/image" Target="../media/image79.png"/><Relationship Id="rId9" Type="http://schemas.openxmlformats.org/officeDocument/2006/relationships/image" Target="../media/image100.png"/><Relationship Id="rId5" Type="http://schemas.openxmlformats.org/officeDocument/2006/relationships/image" Target="../media/image105.png"/><Relationship Id="rId6" Type="http://schemas.openxmlformats.org/officeDocument/2006/relationships/image" Target="../media/image107.png"/><Relationship Id="rId7" Type="http://schemas.openxmlformats.org/officeDocument/2006/relationships/image" Target="../media/image96.png"/><Relationship Id="rId8" Type="http://schemas.openxmlformats.org/officeDocument/2006/relationships/image" Target="../media/image104.png"/><Relationship Id="rId10" Type="http://schemas.openxmlformats.org/officeDocument/2006/relationships/image" Target="../media/image9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2.xml"/><Relationship Id="rId2" Type="http://schemas.openxmlformats.org/officeDocument/2006/relationships/notesSlide" Target="../notesSlides/notesSlide2.xml"/><Relationship Id="rId3" Type="http://schemas.openxmlformats.org/officeDocument/2006/relationships/slide" Target="/ppt/slides/slid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92.png"/><Relationship Id="rId4" Type="http://schemas.openxmlformats.org/officeDocument/2006/relationships/image" Target="../media/image103.png"/><Relationship Id="rId5" Type="http://schemas.openxmlformats.org/officeDocument/2006/relationships/image" Target="../media/image106.png"/><Relationship Id="rId6" Type="http://schemas.openxmlformats.org/officeDocument/2006/relationships/image" Target="../media/image83.png"/><Relationship Id="rId7" Type="http://schemas.openxmlformats.org/officeDocument/2006/relationships/image" Target="../media/image84.png"/><Relationship Id="rId8" Type="http://schemas.openxmlformats.org/officeDocument/2006/relationships/image" Target="../media/image8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4.xml"/><Relationship Id="rId3"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5.xml"/><Relationship Id="rId3" Type="http://schemas.openxmlformats.org/officeDocument/2006/relationships/image" Target="../media/image62.png"/><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9.xml"/><Relationship Id="rId3" Type="http://schemas.openxmlformats.org/officeDocument/2006/relationships/image" Target="../media/image60.png"/><Relationship Id="rId4" Type="http://schemas.openxmlformats.org/officeDocument/2006/relationships/image" Target="../media/image55.png"/><Relationship Id="rId5" Type="http://schemas.openxmlformats.org/officeDocument/2006/relationships/image" Target="../media/image52.png"/><Relationship Id="rId6" Type="http://schemas.openxmlformats.org/officeDocument/2006/relationships/image" Target="../media/image59.png"/><Relationship Id="rId7" Type="http://schemas.openxmlformats.org/officeDocument/2006/relationships/image" Target="../media/image66.png"/><Relationship Id="rId8"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8" name="Shape 1558"/>
        <p:cNvGrpSpPr/>
        <p:nvPr/>
      </p:nvGrpSpPr>
      <p:grpSpPr>
        <a:xfrm>
          <a:off x="0" y="0"/>
          <a:ext cx="0" cy="0"/>
          <a:chOff x="0" y="0"/>
          <a:chExt cx="0" cy="0"/>
        </a:xfrm>
      </p:grpSpPr>
      <p:cxnSp>
        <p:nvCxnSpPr>
          <p:cNvPr id="1559" name="Google Shape;1559;p1"/>
          <p:cNvCxnSpPr/>
          <p:nvPr/>
        </p:nvCxnSpPr>
        <p:spPr>
          <a:xfrm>
            <a:off x="486000" y="4670000"/>
            <a:ext cx="5382900" cy="0"/>
          </a:xfrm>
          <a:prstGeom prst="straightConnector1">
            <a:avLst/>
          </a:prstGeom>
          <a:noFill/>
          <a:ln cap="flat" cmpd="sng" w="9525">
            <a:solidFill>
              <a:srgbClr val="1AC5D8"/>
            </a:solidFill>
            <a:prstDash val="solid"/>
            <a:round/>
            <a:headEnd len="med" w="med" type="oval"/>
            <a:tailEnd len="med" w="med" type="oval"/>
          </a:ln>
        </p:spPr>
      </p:cxnSp>
      <p:sp>
        <p:nvSpPr>
          <p:cNvPr id="1560" name="Google Shape;1560;p1"/>
          <p:cNvSpPr txBox="1"/>
          <p:nvPr/>
        </p:nvSpPr>
        <p:spPr>
          <a:xfrm>
            <a:off x="486000" y="4870400"/>
            <a:ext cx="56424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Document Version - </a:t>
            </a:r>
            <a:r>
              <a:rPr lang="en-US" sz="1600">
                <a:solidFill>
                  <a:schemeClr val="dk1"/>
                </a:solidFill>
                <a:latin typeface="Calibri"/>
                <a:ea typeface="Calibri"/>
                <a:cs typeface="Calibri"/>
                <a:sym typeface="Calibri"/>
              </a:rPr>
              <a:t>November 2023</a:t>
            </a:r>
            <a:endParaRPr b="0" i="0" sz="1600" u="none" cap="none" strike="noStrike">
              <a:solidFill>
                <a:srgbClr val="000000"/>
              </a:solidFill>
              <a:latin typeface="Calibri"/>
              <a:ea typeface="Calibri"/>
              <a:cs typeface="Calibri"/>
              <a:sym typeface="Calibri"/>
            </a:endParaRPr>
          </a:p>
        </p:txBody>
      </p:sp>
      <p:sp>
        <p:nvSpPr>
          <p:cNvPr id="1561" name="Google Shape;1561;p1"/>
          <p:cNvSpPr txBox="1"/>
          <p:nvPr/>
        </p:nvSpPr>
        <p:spPr>
          <a:xfrm>
            <a:off x="562100" y="3181275"/>
            <a:ext cx="5306700" cy="165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800"/>
              <a:buFont typeface="Arial"/>
              <a:buNone/>
            </a:pPr>
            <a:r>
              <a:rPr b="1" i="0" lang="en-US" sz="3400" u="none" cap="none" strike="noStrike">
                <a:solidFill>
                  <a:srgbClr val="0C1513"/>
                </a:solidFill>
                <a:latin typeface="Verdana"/>
                <a:ea typeface="Verdana"/>
                <a:cs typeface="Verdana"/>
                <a:sym typeface="Verdana"/>
              </a:rPr>
              <a:t>CPaaS </a:t>
            </a:r>
            <a:r>
              <a:rPr b="1" lang="en-US" sz="3400">
                <a:solidFill>
                  <a:srgbClr val="0C1513"/>
                </a:solidFill>
                <a:latin typeface="Verdana"/>
                <a:ea typeface="Verdana"/>
                <a:cs typeface="Verdana"/>
                <a:sym typeface="Verdana"/>
              </a:rPr>
              <a:t>Omni-Channel Solution</a:t>
            </a:r>
            <a:endParaRPr b="1" sz="3800">
              <a:solidFill>
                <a:srgbClr val="0C1513"/>
              </a:solidFill>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6" name="Shape 1716"/>
        <p:cNvGrpSpPr/>
        <p:nvPr/>
      </p:nvGrpSpPr>
      <p:grpSpPr>
        <a:xfrm>
          <a:off x="0" y="0"/>
          <a:ext cx="0" cy="0"/>
          <a:chOff x="0" y="0"/>
          <a:chExt cx="0" cy="0"/>
        </a:xfrm>
      </p:grpSpPr>
      <p:sp>
        <p:nvSpPr>
          <p:cNvPr id="1717" name="Google Shape;1717;p8"/>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CPaaS Portal </a:t>
            </a:r>
            <a:endParaRPr b="1" i="0" sz="3600" u="none" cap="none" strike="noStrike">
              <a:solidFill>
                <a:schemeClr val="dk1"/>
              </a:solidFill>
              <a:latin typeface="Calibri"/>
              <a:ea typeface="Calibri"/>
              <a:cs typeface="Calibri"/>
              <a:sym typeface="Calibri"/>
            </a:endParaRPr>
          </a:p>
        </p:txBody>
      </p:sp>
      <p:sp>
        <p:nvSpPr>
          <p:cNvPr id="1718" name="Google Shape;1718;p8"/>
          <p:cNvSpPr txBox="1"/>
          <p:nvPr/>
        </p:nvSpPr>
        <p:spPr>
          <a:xfrm>
            <a:off x="824693" y="5546414"/>
            <a:ext cx="105426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chemeClr val="dk1"/>
                </a:solidFill>
                <a:latin typeface="Calibri"/>
                <a:ea typeface="Calibri"/>
                <a:cs typeface="Calibri"/>
                <a:sym typeface="Calibri"/>
              </a:rPr>
              <a:t>With CPaaS </a:t>
            </a:r>
            <a:r>
              <a:rPr lang="en-US" sz="2000">
                <a:solidFill>
                  <a:schemeClr val="dk1"/>
                </a:solidFill>
                <a:latin typeface="Calibri"/>
                <a:ea typeface="Calibri"/>
                <a:cs typeface="Calibri"/>
                <a:sym typeface="Calibri"/>
              </a:rPr>
              <a:t>Omni-Channel S</a:t>
            </a:r>
            <a:r>
              <a:rPr b="0" i="0" lang="en-US" sz="2000" u="none" cap="none" strike="noStrike">
                <a:solidFill>
                  <a:schemeClr val="dk1"/>
                </a:solidFill>
                <a:latin typeface="Calibri"/>
                <a:ea typeface="Calibri"/>
                <a:cs typeface="Calibri"/>
                <a:sym typeface="Calibri"/>
              </a:rPr>
              <a:t>olution, manage customer interactions through a unified platform that can be accessed from anywhere.</a:t>
            </a:r>
            <a:endParaRPr b="0" i="0" sz="2000" u="none" cap="none" strike="noStrike">
              <a:solidFill>
                <a:schemeClr val="dk1"/>
              </a:solidFill>
              <a:latin typeface="Calibri"/>
              <a:ea typeface="Calibri"/>
              <a:cs typeface="Calibri"/>
              <a:sym typeface="Calibri"/>
            </a:endParaRPr>
          </a:p>
        </p:txBody>
      </p:sp>
      <p:pic>
        <p:nvPicPr>
          <p:cNvPr id="1719" name="Google Shape;1719;p8"/>
          <p:cNvPicPr preferRelativeResize="0"/>
          <p:nvPr/>
        </p:nvPicPr>
        <p:blipFill rotWithShape="1">
          <a:blip r:embed="rId4">
            <a:alphaModFix/>
          </a:blip>
          <a:srcRect b="5945" l="5529" r="6566" t="16643"/>
          <a:stretch/>
        </p:blipFill>
        <p:spPr>
          <a:xfrm>
            <a:off x="1044151" y="1535450"/>
            <a:ext cx="3586952" cy="3596075"/>
          </a:xfrm>
          <a:prstGeom prst="rect">
            <a:avLst/>
          </a:prstGeom>
          <a:noFill/>
          <a:ln cap="flat" cmpd="sng" w="9525">
            <a:solidFill>
              <a:schemeClr val="dk1"/>
            </a:solidFill>
            <a:prstDash val="solid"/>
            <a:round/>
            <a:headEnd len="sm" w="sm" type="none"/>
            <a:tailEnd len="sm" w="sm" type="none"/>
          </a:ln>
        </p:spPr>
      </p:pic>
      <p:pic>
        <p:nvPicPr>
          <p:cNvPr id="1720" name="Google Shape;1720;p8"/>
          <p:cNvPicPr preferRelativeResize="0"/>
          <p:nvPr/>
        </p:nvPicPr>
        <p:blipFill>
          <a:blip r:embed="rId5">
            <a:alphaModFix/>
          </a:blip>
          <a:stretch>
            <a:fillRect/>
          </a:stretch>
        </p:blipFill>
        <p:spPr>
          <a:xfrm>
            <a:off x="4832375" y="1535450"/>
            <a:ext cx="7256100" cy="3596076"/>
          </a:xfrm>
          <a:prstGeom prst="rect">
            <a:avLst/>
          </a:prstGeom>
          <a:noFill/>
          <a:ln cap="flat" cmpd="sng" w="9525">
            <a:solidFill>
              <a:schemeClr val="dk2"/>
            </a:solidFill>
            <a:prstDash val="solid"/>
            <a:round/>
            <a:headEnd len="sm" w="sm" type="none"/>
            <a:tailEnd len="sm" w="sm" type="none"/>
          </a:ln>
        </p:spPr>
      </p:pic>
      <p:sp>
        <p:nvSpPr>
          <p:cNvPr id="1721" name="Google Shape;1721;p8"/>
          <p:cNvSpPr/>
          <p:nvPr/>
        </p:nvSpPr>
        <p:spPr>
          <a:xfrm>
            <a:off x="8434400" y="2371725"/>
            <a:ext cx="300000" cy="90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22" name="Google Shape;1722;p8"/>
          <p:cNvSpPr/>
          <p:nvPr/>
        </p:nvSpPr>
        <p:spPr>
          <a:xfrm>
            <a:off x="6334125" y="2362200"/>
            <a:ext cx="374700" cy="26574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7" name="Shape 1727"/>
        <p:cNvGrpSpPr/>
        <p:nvPr/>
      </p:nvGrpSpPr>
      <p:grpSpPr>
        <a:xfrm>
          <a:off x="0" y="0"/>
          <a:ext cx="0" cy="0"/>
          <a:chOff x="0" y="0"/>
          <a:chExt cx="0" cy="0"/>
        </a:xfrm>
      </p:grpSpPr>
      <p:sp>
        <p:nvSpPr>
          <p:cNvPr id="1728" name="Google Shape;1728;p9"/>
          <p:cNvSpPr txBox="1"/>
          <p:nvPr/>
        </p:nvSpPr>
        <p:spPr>
          <a:xfrm>
            <a:off x="396625" y="368900"/>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Auto Attendant</a:t>
            </a:r>
            <a:endParaRPr b="1" i="0" sz="3600" u="none" cap="none" strike="noStrike">
              <a:solidFill>
                <a:srgbClr val="000000"/>
              </a:solidFill>
              <a:latin typeface="Calibri"/>
              <a:ea typeface="Calibri"/>
              <a:cs typeface="Calibri"/>
              <a:sym typeface="Calibri"/>
            </a:endParaRPr>
          </a:p>
        </p:txBody>
      </p:sp>
      <p:sp>
        <p:nvSpPr>
          <p:cNvPr id="1729" name="Google Shape;1729;p9"/>
          <p:cNvSpPr txBox="1"/>
          <p:nvPr/>
        </p:nvSpPr>
        <p:spPr>
          <a:xfrm>
            <a:off x="1002600" y="4983400"/>
            <a:ext cx="101868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rgbClr val="000000"/>
                </a:solidFill>
                <a:latin typeface="Calibri"/>
                <a:ea typeface="Calibri"/>
                <a:cs typeface="Calibri"/>
                <a:sym typeface="Calibri"/>
              </a:rPr>
              <a:t>Personalize customer journeys and offer self-service voice options with a graphic, flexible IVR solution. No coding or IT skills needed!</a:t>
            </a:r>
            <a:endParaRPr b="0" i="0" sz="2000" u="none" cap="none" strike="noStrike">
              <a:solidFill>
                <a:srgbClr val="000000"/>
              </a:solidFill>
              <a:latin typeface="Calibri"/>
              <a:ea typeface="Calibri"/>
              <a:cs typeface="Calibri"/>
              <a:sym typeface="Calibri"/>
            </a:endParaRPr>
          </a:p>
        </p:txBody>
      </p:sp>
      <p:pic>
        <p:nvPicPr>
          <p:cNvPr id="1730" name="Google Shape;1730;p9"/>
          <p:cNvPicPr preferRelativeResize="0"/>
          <p:nvPr/>
        </p:nvPicPr>
        <p:blipFill>
          <a:blip r:embed="rId4">
            <a:alphaModFix/>
          </a:blip>
          <a:stretch>
            <a:fillRect/>
          </a:stretch>
        </p:blipFill>
        <p:spPr>
          <a:xfrm>
            <a:off x="7730374" y="1260200"/>
            <a:ext cx="4299861" cy="3570800"/>
          </a:xfrm>
          <a:prstGeom prst="rect">
            <a:avLst/>
          </a:prstGeom>
          <a:noFill/>
          <a:ln cap="flat" cmpd="sng" w="9525">
            <a:solidFill>
              <a:schemeClr val="dk2"/>
            </a:solidFill>
            <a:prstDash val="solid"/>
            <a:round/>
            <a:headEnd len="sm" w="sm" type="none"/>
            <a:tailEnd len="sm" w="sm" type="none"/>
          </a:ln>
        </p:spPr>
      </p:pic>
      <p:pic>
        <p:nvPicPr>
          <p:cNvPr id="1731" name="Google Shape;1731;p9"/>
          <p:cNvPicPr preferRelativeResize="0"/>
          <p:nvPr/>
        </p:nvPicPr>
        <p:blipFill>
          <a:blip r:embed="rId5">
            <a:alphaModFix/>
          </a:blip>
          <a:stretch>
            <a:fillRect/>
          </a:stretch>
        </p:blipFill>
        <p:spPr>
          <a:xfrm>
            <a:off x="152400" y="1260200"/>
            <a:ext cx="7425572" cy="3523934"/>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5" name="Shape 1735"/>
        <p:cNvGrpSpPr/>
        <p:nvPr/>
      </p:nvGrpSpPr>
      <p:grpSpPr>
        <a:xfrm>
          <a:off x="0" y="0"/>
          <a:ext cx="0" cy="0"/>
          <a:chOff x="0" y="0"/>
          <a:chExt cx="0" cy="0"/>
        </a:xfrm>
      </p:grpSpPr>
      <p:sp>
        <p:nvSpPr>
          <p:cNvPr id="1736" name="Google Shape;1736;p10"/>
          <p:cNvSpPr txBox="1"/>
          <p:nvPr/>
        </p:nvSpPr>
        <p:spPr>
          <a:xfrm>
            <a:off x="406075" y="398950"/>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chemeClr val="dk1"/>
                </a:solidFill>
                <a:latin typeface="Calibri"/>
                <a:ea typeface="Calibri"/>
                <a:cs typeface="Calibri"/>
                <a:sym typeface="Calibri"/>
              </a:rPr>
              <a:t>Inbox</a:t>
            </a:r>
            <a:r>
              <a:rPr b="1" i="0" lang="en-US" sz="3600" u="none" cap="none" strike="noStrike">
                <a:solidFill>
                  <a:schemeClr val="dk1"/>
                </a:solidFill>
                <a:latin typeface="Calibri"/>
                <a:ea typeface="Calibri"/>
                <a:cs typeface="Calibri"/>
                <a:sym typeface="Calibri"/>
              </a:rPr>
              <a:t> Management  </a:t>
            </a:r>
            <a:endParaRPr b="1" i="0" sz="3600" u="none" cap="none" strike="noStrike">
              <a:solidFill>
                <a:schemeClr val="dk1"/>
              </a:solidFill>
              <a:latin typeface="Calibri"/>
              <a:ea typeface="Calibri"/>
              <a:cs typeface="Calibri"/>
              <a:sym typeface="Calibri"/>
            </a:endParaRPr>
          </a:p>
        </p:txBody>
      </p:sp>
      <p:sp>
        <p:nvSpPr>
          <p:cNvPr id="1737" name="Google Shape;1737;p10"/>
          <p:cNvSpPr txBox="1"/>
          <p:nvPr/>
        </p:nvSpPr>
        <p:spPr>
          <a:xfrm>
            <a:off x="-2" y="5825921"/>
            <a:ext cx="109692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lang="en-US" sz="2000">
                <a:solidFill>
                  <a:schemeClr val="dk1"/>
                </a:solidFill>
                <a:latin typeface="Calibri"/>
                <a:ea typeface="Calibri"/>
                <a:cs typeface="Calibri"/>
                <a:sym typeface="Calibri"/>
              </a:rPr>
              <a:t>Agent management, popup configuration, post-call actions, live-chat appearance, etc</a:t>
            </a:r>
            <a:r>
              <a:rPr b="0" i="0" lang="en-US" sz="2000" u="none" cap="none" strike="noStrike">
                <a:solidFill>
                  <a:schemeClr val="dk1"/>
                </a:solidFill>
                <a:latin typeface="Calibri"/>
                <a:ea typeface="Calibri"/>
                <a:cs typeface="Calibri"/>
                <a:sym typeface="Calibri"/>
              </a:rPr>
              <a:t>. </a:t>
            </a:r>
            <a:endParaRPr b="0" i="0" sz="1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chemeClr val="dk1"/>
                </a:solidFill>
                <a:latin typeface="Calibri"/>
                <a:ea typeface="Calibri"/>
                <a:cs typeface="Calibri"/>
                <a:sym typeface="Calibri"/>
              </a:rPr>
              <a:t>A wealth of features to optimize </a:t>
            </a:r>
            <a:r>
              <a:rPr lang="en-US" sz="2000">
                <a:solidFill>
                  <a:schemeClr val="dk1"/>
                </a:solidFill>
                <a:latin typeface="Calibri"/>
                <a:ea typeface="Calibri"/>
                <a:cs typeface="Calibri"/>
                <a:sym typeface="Calibri"/>
              </a:rPr>
              <a:t>inbox </a:t>
            </a:r>
            <a:r>
              <a:rPr b="0" i="0" lang="en-US" sz="2000" u="none" cap="none" strike="noStrike">
                <a:solidFill>
                  <a:schemeClr val="dk1"/>
                </a:solidFill>
                <a:latin typeface="Calibri"/>
                <a:ea typeface="Calibri"/>
                <a:cs typeface="Calibri"/>
                <a:sym typeface="Calibri"/>
              </a:rPr>
              <a:t>management of your </a:t>
            </a:r>
            <a:r>
              <a:rPr lang="en-US" sz="2000">
                <a:solidFill>
                  <a:schemeClr val="dk1"/>
                </a:solidFill>
                <a:latin typeface="Calibri"/>
                <a:ea typeface="Calibri"/>
                <a:cs typeface="Calibri"/>
                <a:sym typeface="Calibri"/>
              </a:rPr>
              <a:t>omni channel.</a:t>
            </a:r>
            <a:endParaRPr b="0" i="0" sz="2000" u="none" cap="none" strike="noStrike">
              <a:solidFill>
                <a:schemeClr val="dk1"/>
              </a:solidFill>
              <a:latin typeface="Calibri"/>
              <a:ea typeface="Calibri"/>
              <a:cs typeface="Calibri"/>
              <a:sym typeface="Calibri"/>
            </a:endParaRPr>
          </a:p>
        </p:txBody>
      </p:sp>
      <p:pic>
        <p:nvPicPr>
          <p:cNvPr id="1738" name="Google Shape;1738;p10"/>
          <p:cNvPicPr preferRelativeResize="0"/>
          <p:nvPr/>
        </p:nvPicPr>
        <p:blipFill>
          <a:blip r:embed="rId4">
            <a:alphaModFix/>
          </a:blip>
          <a:stretch>
            <a:fillRect/>
          </a:stretch>
        </p:blipFill>
        <p:spPr>
          <a:xfrm>
            <a:off x="9890200" y="880825"/>
            <a:ext cx="1690400" cy="2218650"/>
          </a:xfrm>
          <a:prstGeom prst="rect">
            <a:avLst/>
          </a:prstGeom>
          <a:noFill/>
          <a:ln cap="flat" cmpd="sng" w="9525">
            <a:solidFill>
              <a:schemeClr val="dk1"/>
            </a:solidFill>
            <a:prstDash val="solid"/>
            <a:round/>
            <a:headEnd len="sm" w="sm" type="none"/>
            <a:tailEnd len="sm" w="sm" type="none"/>
          </a:ln>
        </p:spPr>
      </p:pic>
      <p:pic>
        <p:nvPicPr>
          <p:cNvPr id="1739" name="Google Shape;1739;p10"/>
          <p:cNvPicPr preferRelativeResize="0"/>
          <p:nvPr/>
        </p:nvPicPr>
        <p:blipFill>
          <a:blip r:embed="rId5">
            <a:alphaModFix/>
          </a:blip>
          <a:stretch>
            <a:fillRect/>
          </a:stretch>
        </p:blipFill>
        <p:spPr>
          <a:xfrm>
            <a:off x="9890201" y="3182725"/>
            <a:ext cx="1690400" cy="2643209"/>
          </a:xfrm>
          <a:prstGeom prst="rect">
            <a:avLst/>
          </a:prstGeom>
          <a:noFill/>
          <a:ln cap="flat" cmpd="sng" w="9525">
            <a:solidFill>
              <a:schemeClr val="dk1"/>
            </a:solidFill>
            <a:prstDash val="solid"/>
            <a:round/>
            <a:headEnd len="sm" w="sm" type="none"/>
            <a:tailEnd len="sm" w="sm" type="none"/>
          </a:ln>
        </p:spPr>
      </p:pic>
      <p:pic>
        <p:nvPicPr>
          <p:cNvPr id="1740" name="Google Shape;1740;p10"/>
          <p:cNvPicPr preferRelativeResize="0"/>
          <p:nvPr/>
        </p:nvPicPr>
        <p:blipFill>
          <a:blip r:embed="rId6">
            <a:alphaModFix/>
          </a:blip>
          <a:stretch>
            <a:fillRect/>
          </a:stretch>
        </p:blipFill>
        <p:spPr>
          <a:xfrm>
            <a:off x="9020050" y="2745449"/>
            <a:ext cx="357950" cy="169125"/>
          </a:xfrm>
          <a:prstGeom prst="rect">
            <a:avLst/>
          </a:prstGeom>
          <a:noFill/>
          <a:ln>
            <a:noFill/>
          </a:ln>
        </p:spPr>
      </p:pic>
      <p:pic>
        <p:nvPicPr>
          <p:cNvPr id="1741" name="Google Shape;1741;p10"/>
          <p:cNvPicPr preferRelativeResize="0"/>
          <p:nvPr/>
        </p:nvPicPr>
        <p:blipFill>
          <a:blip r:embed="rId6">
            <a:alphaModFix/>
          </a:blip>
          <a:stretch>
            <a:fillRect/>
          </a:stretch>
        </p:blipFill>
        <p:spPr>
          <a:xfrm>
            <a:off x="9020050" y="3013599"/>
            <a:ext cx="357950" cy="169125"/>
          </a:xfrm>
          <a:prstGeom prst="rect">
            <a:avLst/>
          </a:prstGeom>
          <a:noFill/>
          <a:ln>
            <a:noFill/>
          </a:ln>
        </p:spPr>
      </p:pic>
      <p:sp>
        <p:nvSpPr>
          <p:cNvPr id="1742" name="Google Shape;1742;p10"/>
          <p:cNvSpPr/>
          <p:nvPr/>
        </p:nvSpPr>
        <p:spPr>
          <a:xfrm>
            <a:off x="6687150" y="2684625"/>
            <a:ext cx="524700" cy="23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43" name="Google Shape;1743;p10"/>
          <p:cNvSpPr/>
          <p:nvPr/>
        </p:nvSpPr>
        <p:spPr>
          <a:xfrm>
            <a:off x="6687150" y="2983113"/>
            <a:ext cx="524700" cy="23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744" name="Google Shape;1744;p10"/>
          <p:cNvCxnSpPr>
            <a:endCxn id="1738" idx="0"/>
          </p:cNvCxnSpPr>
          <p:nvPr/>
        </p:nvCxnSpPr>
        <p:spPr>
          <a:xfrm flipH="1" rot="10800000">
            <a:off x="7211900" y="880825"/>
            <a:ext cx="3523500" cy="1918800"/>
          </a:xfrm>
          <a:prstGeom prst="bentConnector4">
            <a:avLst>
              <a:gd fmla="val 38006" name="adj1"/>
              <a:gd fmla="val 112410" name="adj2"/>
            </a:avLst>
          </a:prstGeom>
          <a:noFill/>
          <a:ln cap="flat" cmpd="sng" w="9525">
            <a:solidFill>
              <a:srgbClr val="FF0000"/>
            </a:solidFill>
            <a:prstDash val="solid"/>
            <a:round/>
            <a:headEnd len="med" w="med" type="none"/>
            <a:tailEnd len="med" w="med" type="triangle"/>
          </a:ln>
        </p:spPr>
      </p:cxnSp>
      <p:cxnSp>
        <p:nvCxnSpPr>
          <p:cNvPr id="1745" name="Google Shape;1745;p10"/>
          <p:cNvCxnSpPr>
            <a:stCxn id="1743" idx="2"/>
            <a:endCxn id="1739" idx="1"/>
          </p:cNvCxnSpPr>
          <p:nvPr/>
        </p:nvCxnSpPr>
        <p:spPr>
          <a:xfrm flipH="1" rot="-5400000">
            <a:off x="7774200" y="2388513"/>
            <a:ext cx="1291200" cy="2940600"/>
          </a:xfrm>
          <a:prstGeom prst="bentConnector2">
            <a:avLst/>
          </a:prstGeom>
          <a:noFill/>
          <a:ln cap="flat" cmpd="sng" w="9525">
            <a:solidFill>
              <a:srgbClr val="FF0000"/>
            </a:solidFill>
            <a:prstDash val="solid"/>
            <a:round/>
            <a:headEnd len="med" w="med" type="none"/>
            <a:tailEnd len="med" w="med" type="triangle"/>
          </a:ln>
        </p:spPr>
      </p:cxnSp>
      <p:pic>
        <p:nvPicPr>
          <p:cNvPr id="1746" name="Google Shape;1746;p10"/>
          <p:cNvPicPr preferRelativeResize="0"/>
          <p:nvPr/>
        </p:nvPicPr>
        <p:blipFill>
          <a:blip r:embed="rId7">
            <a:alphaModFix/>
          </a:blip>
          <a:stretch>
            <a:fillRect/>
          </a:stretch>
        </p:blipFill>
        <p:spPr>
          <a:xfrm>
            <a:off x="1121275" y="1290250"/>
            <a:ext cx="1603675" cy="3214173"/>
          </a:xfrm>
          <a:prstGeom prst="rect">
            <a:avLst/>
          </a:prstGeom>
          <a:noFill/>
          <a:ln cap="flat" cmpd="sng" w="9525">
            <a:solidFill>
              <a:srgbClr val="F2F2F2"/>
            </a:solidFill>
            <a:prstDash val="solid"/>
            <a:round/>
            <a:headEnd len="sm" w="sm" type="none"/>
            <a:tailEnd len="sm" w="sm" type="none"/>
          </a:ln>
        </p:spPr>
      </p:pic>
      <p:sp>
        <p:nvSpPr>
          <p:cNvPr id="1747" name="Google Shape;1747;p10"/>
          <p:cNvSpPr/>
          <p:nvPr/>
        </p:nvSpPr>
        <p:spPr>
          <a:xfrm>
            <a:off x="1235875" y="3554850"/>
            <a:ext cx="1416600" cy="23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748" name="Google Shape;1748;p10"/>
          <p:cNvGrpSpPr/>
          <p:nvPr/>
        </p:nvGrpSpPr>
        <p:grpSpPr>
          <a:xfrm>
            <a:off x="772275" y="1290250"/>
            <a:ext cx="8992158" cy="4132551"/>
            <a:chOff x="772275" y="1290250"/>
            <a:chExt cx="8992158" cy="4132551"/>
          </a:xfrm>
        </p:grpSpPr>
        <p:pic>
          <p:nvPicPr>
            <p:cNvPr id="1749" name="Google Shape;1749;p10"/>
            <p:cNvPicPr preferRelativeResize="0"/>
            <p:nvPr/>
          </p:nvPicPr>
          <p:blipFill>
            <a:blip r:embed="rId8">
              <a:alphaModFix/>
            </a:blip>
            <a:stretch>
              <a:fillRect/>
            </a:stretch>
          </p:blipFill>
          <p:spPr>
            <a:xfrm>
              <a:off x="772275" y="1290250"/>
              <a:ext cx="8992158" cy="4132546"/>
            </a:xfrm>
            <a:prstGeom prst="rect">
              <a:avLst/>
            </a:prstGeom>
            <a:noFill/>
            <a:ln cap="flat" cmpd="sng" w="9525">
              <a:solidFill>
                <a:schemeClr val="dk1"/>
              </a:solidFill>
              <a:prstDash val="solid"/>
              <a:round/>
              <a:headEnd len="sm" w="sm" type="none"/>
              <a:tailEnd len="sm" w="sm" type="none"/>
            </a:ln>
          </p:spPr>
        </p:pic>
        <p:pic>
          <p:nvPicPr>
            <p:cNvPr id="1750" name="Google Shape;1750;p10"/>
            <p:cNvPicPr preferRelativeResize="0"/>
            <p:nvPr/>
          </p:nvPicPr>
          <p:blipFill>
            <a:blip r:embed="rId9">
              <a:alphaModFix/>
            </a:blip>
            <a:stretch>
              <a:fillRect/>
            </a:stretch>
          </p:blipFill>
          <p:spPr>
            <a:xfrm>
              <a:off x="772275" y="1290250"/>
              <a:ext cx="1952675" cy="4132551"/>
            </a:xfrm>
            <a:prstGeom prst="rect">
              <a:avLst/>
            </a:prstGeom>
            <a:noFill/>
            <a:ln cap="flat" cmpd="sng" w="9525">
              <a:solidFill>
                <a:schemeClr val="dk2"/>
              </a:solidFill>
              <a:prstDash val="solid"/>
              <a:round/>
              <a:headEnd len="sm" w="sm" type="none"/>
              <a:tailEnd len="sm" w="sm" type="none"/>
            </a:ln>
          </p:spPr>
        </p:pic>
      </p:grpSp>
      <p:sp>
        <p:nvSpPr>
          <p:cNvPr id="1751" name="Google Shape;1751;p10"/>
          <p:cNvSpPr/>
          <p:nvPr/>
        </p:nvSpPr>
        <p:spPr>
          <a:xfrm>
            <a:off x="1156775" y="3321575"/>
            <a:ext cx="1272600" cy="230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55" name="Shape 1755"/>
        <p:cNvGrpSpPr/>
        <p:nvPr/>
      </p:nvGrpSpPr>
      <p:grpSpPr>
        <a:xfrm>
          <a:off x="0" y="0"/>
          <a:ext cx="0" cy="0"/>
          <a:chOff x="0" y="0"/>
          <a:chExt cx="0" cy="0"/>
        </a:xfrm>
      </p:grpSpPr>
      <p:sp>
        <p:nvSpPr>
          <p:cNvPr id="1756" name="Google Shape;1756;p11"/>
          <p:cNvSpPr txBox="1"/>
          <p:nvPr/>
        </p:nvSpPr>
        <p:spPr>
          <a:xfrm>
            <a:off x="406075" y="398950"/>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Outbound Campaign</a:t>
            </a:r>
            <a:endParaRPr b="1" i="0" sz="3600" u="none" cap="none" strike="noStrike">
              <a:solidFill>
                <a:schemeClr val="dk1"/>
              </a:solidFill>
              <a:latin typeface="Calibri"/>
              <a:ea typeface="Calibri"/>
              <a:cs typeface="Calibri"/>
              <a:sym typeface="Calibri"/>
            </a:endParaRPr>
          </a:p>
        </p:txBody>
      </p:sp>
      <p:sp>
        <p:nvSpPr>
          <p:cNvPr id="1757" name="Google Shape;1757;p11"/>
          <p:cNvSpPr txBox="1"/>
          <p:nvPr/>
        </p:nvSpPr>
        <p:spPr>
          <a:xfrm>
            <a:off x="611398" y="5253346"/>
            <a:ext cx="109692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chemeClr val="dk1"/>
                </a:solidFill>
                <a:latin typeface="Calibri"/>
                <a:ea typeface="Calibri"/>
                <a:cs typeface="Calibri"/>
                <a:sym typeface="Calibri"/>
              </a:rPr>
              <a:t>Construct a number of different Outbound Contact Center campaigns, and keep tabs on their progress with ease using the comprehensive reporting provided. When a campaign's phone number list is uploaded to the Outbound Contact Center, it can be used as an automatic dialer.</a:t>
            </a:r>
            <a:endParaRPr b="0" i="0" sz="2000" u="none" cap="none" strike="noStrike">
              <a:solidFill>
                <a:schemeClr val="dk1"/>
              </a:solidFill>
              <a:latin typeface="Calibri"/>
              <a:ea typeface="Calibri"/>
              <a:cs typeface="Calibri"/>
              <a:sym typeface="Calibri"/>
            </a:endParaRPr>
          </a:p>
        </p:txBody>
      </p:sp>
      <p:pic>
        <p:nvPicPr>
          <p:cNvPr id="1758" name="Google Shape;1758;p11"/>
          <p:cNvPicPr preferRelativeResize="0"/>
          <p:nvPr/>
        </p:nvPicPr>
        <p:blipFill rotWithShape="1">
          <a:blip r:embed="rId4">
            <a:alphaModFix/>
          </a:blip>
          <a:srcRect b="0" l="0" r="0" t="0"/>
          <a:stretch/>
        </p:blipFill>
        <p:spPr>
          <a:xfrm>
            <a:off x="660925" y="1734488"/>
            <a:ext cx="10870124" cy="3389025"/>
          </a:xfrm>
          <a:prstGeom prst="rect">
            <a:avLst/>
          </a:prstGeom>
          <a:noFill/>
          <a:ln cap="flat" cmpd="sng" w="12700">
            <a:solidFill>
              <a:srgbClr val="666666"/>
            </a:solidFill>
            <a:prstDash val="solid"/>
            <a:miter lim="8000"/>
            <a:headEnd len="sm" w="sm" type="none"/>
            <a:tailEnd len="sm" w="sm" type="none"/>
          </a:ln>
        </p:spPr>
      </p:pic>
      <p:pic>
        <p:nvPicPr>
          <p:cNvPr id="1759" name="Google Shape;1759;p11"/>
          <p:cNvPicPr preferRelativeResize="0"/>
          <p:nvPr/>
        </p:nvPicPr>
        <p:blipFill rotWithShape="1">
          <a:blip r:embed="rId5">
            <a:alphaModFix/>
          </a:blip>
          <a:srcRect b="0" l="0" r="0" t="0"/>
          <a:stretch/>
        </p:blipFill>
        <p:spPr>
          <a:xfrm>
            <a:off x="3104525" y="1734500"/>
            <a:ext cx="813350" cy="3396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3" name="Shape 1763"/>
        <p:cNvGrpSpPr/>
        <p:nvPr/>
      </p:nvGrpSpPr>
      <p:grpSpPr>
        <a:xfrm>
          <a:off x="0" y="0"/>
          <a:ext cx="0" cy="0"/>
          <a:chOff x="0" y="0"/>
          <a:chExt cx="0" cy="0"/>
        </a:xfrm>
      </p:grpSpPr>
      <p:sp>
        <p:nvSpPr>
          <p:cNvPr id="1764" name="Google Shape;1764;p12"/>
          <p:cNvSpPr txBox="1"/>
          <p:nvPr/>
        </p:nvSpPr>
        <p:spPr>
          <a:xfrm>
            <a:off x="434800" y="3989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F0F0F"/>
                </a:solidFill>
                <a:latin typeface="Calibri"/>
                <a:ea typeface="Calibri"/>
                <a:cs typeface="Calibri"/>
                <a:sym typeface="Calibri"/>
              </a:rPr>
              <a:t>Communication Hub</a:t>
            </a:r>
            <a:r>
              <a:rPr b="1" i="0" lang="en-US" sz="3600" u="none" cap="none" strike="noStrike">
                <a:solidFill>
                  <a:schemeClr val="dk1"/>
                </a:solidFill>
                <a:latin typeface="Calibri"/>
                <a:ea typeface="Calibri"/>
                <a:cs typeface="Calibri"/>
                <a:sym typeface="Calibri"/>
              </a:rPr>
              <a:t> </a:t>
            </a:r>
            <a:endParaRPr b="1" i="0" sz="3600" u="none" cap="none" strike="noStrike">
              <a:solidFill>
                <a:srgbClr val="0F0F0F"/>
              </a:solidFill>
              <a:latin typeface="Calibri"/>
              <a:ea typeface="Calibri"/>
              <a:cs typeface="Calibri"/>
              <a:sym typeface="Calibri"/>
            </a:endParaRPr>
          </a:p>
        </p:txBody>
      </p:sp>
      <p:sp>
        <p:nvSpPr>
          <p:cNvPr id="1765" name="Google Shape;1765;p12"/>
          <p:cNvSpPr txBox="1"/>
          <p:nvPr/>
        </p:nvSpPr>
        <p:spPr>
          <a:xfrm>
            <a:off x="473550" y="5854250"/>
            <a:ext cx="11244900" cy="400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chemeClr val="dk1"/>
                </a:solidFill>
                <a:latin typeface="Calibri"/>
                <a:ea typeface="Calibri"/>
                <a:cs typeface="Calibri"/>
                <a:sym typeface="Calibri"/>
              </a:rPr>
              <a:t>Monitor your call center data in real time to make quick decisions and improve your operating efficiency.</a:t>
            </a:r>
            <a:endParaRPr b="0" i="0" sz="2000" u="none" cap="none" strike="noStrike">
              <a:solidFill>
                <a:schemeClr val="dk1"/>
              </a:solidFill>
              <a:latin typeface="Calibri"/>
              <a:ea typeface="Calibri"/>
              <a:cs typeface="Calibri"/>
              <a:sym typeface="Calibri"/>
            </a:endParaRPr>
          </a:p>
        </p:txBody>
      </p:sp>
      <p:pic>
        <p:nvPicPr>
          <p:cNvPr id="1766" name="Google Shape;1766;p12"/>
          <p:cNvPicPr preferRelativeResize="0"/>
          <p:nvPr/>
        </p:nvPicPr>
        <p:blipFill>
          <a:blip r:embed="rId4">
            <a:alphaModFix/>
          </a:blip>
          <a:stretch>
            <a:fillRect/>
          </a:stretch>
        </p:blipFill>
        <p:spPr>
          <a:xfrm>
            <a:off x="808650" y="1290275"/>
            <a:ext cx="9839298" cy="4411575"/>
          </a:xfrm>
          <a:prstGeom prst="rect">
            <a:avLst/>
          </a:prstGeom>
          <a:noFill/>
          <a:ln cap="flat" cmpd="sng" w="9525">
            <a:solidFill>
              <a:schemeClr val="dk2"/>
            </a:solidFill>
            <a:prstDash val="solid"/>
            <a:round/>
            <a:headEnd len="sm" w="sm" type="none"/>
            <a:tailEnd len="sm" w="sm" type="none"/>
          </a:ln>
        </p:spPr>
      </p:pic>
      <p:sp>
        <p:nvSpPr>
          <p:cNvPr id="1767" name="Google Shape;1767;p12"/>
          <p:cNvSpPr/>
          <p:nvPr/>
        </p:nvSpPr>
        <p:spPr>
          <a:xfrm>
            <a:off x="820325" y="1755525"/>
            <a:ext cx="229800" cy="26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8" name="Google Shape;1768;p12"/>
          <p:cNvSpPr/>
          <p:nvPr/>
        </p:nvSpPr>
        <p:spPr>
          <a:xfrm>
            <a:off x="1115650" y="1328950"/>
            <a:ext cx="1132200" cy="2625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3" name="Shape 1773"/>
        <p:cNvGrpSpPr/>
        <p:nvPr/>
      </p:nvGrpSpPr>
      <p:grpSpPr>
        <a:xfrm>
          <a:off x="0" y="0"/>
          <a:ext cx="0" cy="0"/>
          <a:chOff x="0" y="0"/>
          <a:chExt cx="0" cy="0"/>
        </a:xfrm>
      </p:grpSpPr>
      <p:sp>
        <p:nvSpPr>
          <p:cNvPr id="1774" name="Google Shape;1774;p13"/>
          <p:cNvSpPr txBox="1"/>
          <p:nvPr/>
        </p:nvSpPr>
        <p:spPr>
          <a:xfrm>
            <a:off x="289100" y="1372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3600"/>
              <a:buFont typeface="Arial"/>
              <a:buNone/>
            </a:pPr>
            <a:r>
              <a:rPr b="1" i="0" lang="en-US" sz="3600" u="none" cap="none" strike="noStrike">
                <a:solidFill>
                  <a:schemeClr val="dk1"/>
                </a:solidFill>
                <a:latin typeface="Calibri"/>
                <a:ea typeface="Calibri"/>
                <a:cs typeface="Calibri"/>
                <a:sym typeface="Calibri"/>
              </a:rPr>
              <a:t>Dashboard </a:t>
            </a:r>
            <a:endParaRPr b="1" i="0" sz="3600" u="none" cap="none" strike="noStrike">
              <a:solidFill>
                <a:schemeClr val="dk1"/>
              </a:solidFill>
              <a:latin typeface="Calibri"/>
              <a:ea typeface="Calibri"/>
              <a:cs typeface="Calibri"/>
              <a:sym typeface="Calibri"/>
            </a:endParaRPr>
          </a:p>
        </p:txBody>
      </p:sp>
      <p:pic>
        <p:nvPicPr>
          <p:cNvPr id="1775" name="Google Shape;1775;p13"/>
          <p:cNvPicPr preferRelativeResize="0"/>
          <p:nvPr/>
        </p:nvPicPr>
        <p:blipFill rotWithShape="1">
          <a:blip r:embed="rId3">
            <a:alphaModFix/>
          </a:blip>
          <a:srcRect b="9923" l="0" r="0" t="7987"/>
          <a:stretch/>
        </p:blipFill>
        <p:spPr>
          <a:xfrm>
            <a:off x="934863" y="4251750"/>
            <a:ext cx="5206425" cy="2138375"/>
          </a:xfrm>
          <a:prstGeom prst="rect">
            <a:avLst/>
          </a:prstGeom>
          <a:noFill/>
          <a:ln cap="flat" cmpd="sng" w="9525">
            <a:solidFill>
              <a:srgbClr val="999999"/>
            </a:solidFill>
            <a:prstDash val="solid"/>
            <a:round/>
            <a:headEnd len="sm" w="sm" type="none"/>
            <a:tailEnd len="sm" w="sm" type="none"/>
          </a:ln>
        </p:spPr>
      </p:pic>
      <p:sp>
        <p:nvSpPr>
          <p:cNvPr id="1776" name="Google Shape;1776;p13"/>
          <p:cNvSpPr txBox="1"/>
          <p:nvPr/>
        </p:nvSpPr>
        <p:spPr>
          <a:xfrm>
            <a:off x="6647275" y="3111600"/>
            <a:ext cx="5192400" cy="1323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Gain actionable insights to make the right decisions with Dashboard - a visual reporting tool that use powerful analytics features to help you monitor your call data</a:t>
            </a:r>
            <a:endParaRPr b="0" i="0" sz="2000" u="none" cap="none" strike="noStrike">
              <a:solidFill>
                <a:schemeClr val="dk1"/>
              </a:solidFill>
              <a:latin typeface="Calibri"/>
              <a:ea typeface="Calibri"/>
              <a:cs typeface="Calibri"/>
              <a:sym typeface="Calibri"/>
            </a:endParaRPr>
          </a:p>
        </p:txBody>
      </p:sp>
      <p:pic>
        <p:nvPicPr>
          <p:cNvPr id="1777" name="Google Shape;1777;p13"/>
          <p:cNvPicPr preferRelativeResize="0"/>
          <p:nvPr/>
        </p:nvPicPr>
        <p:blipFill rotWithShape="1">
          <a:blip r:embed="rId4">
            <a:alphaModFix/>
          </a:blip>
          <a:srcRect b="0" l="0" r="0" t="0"/>
          <a:stretch/>
        </p:blipFill>
        <p:spPr>
          <a:xfrm>
            <a:off x="940825" y="1156675"/>
            <a:ext cx="5194500" cy="2941250"/>
          </a:xfrm>
          <a:prstGeom prst="rect">
            <a:avLst/>
          </a:prstGeom>
          <a:noFill/>
          <a:ln cap="flat" cmpd="sng" w="12700">
            <a:solidFill>
              <a:srgbClr val="999999"/>
            </a:solidFill>
            <a:prstDash val="solid"/>
            <a:miter lim="8000"/>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2" name="Shape 1782"/>
        <p:cNvGrpSpPr/>
        <p:nvPr/>
      </p:nvGrpSpPr>
      <p:grpSpPr>
        <a:xfrm>
          <a:off x="0" y="0"/>
          <a:ext cx="0" cy="0"/>
          <a:chOff x="0" y="0"/>
          <a:chExt cx="0" cy="0"/>
        </a:xfrm>
      </p:grpSpPr>
      <p:sp>
        <p:nvSpPr>
          <p:cNvPr id="1783" name="Google Shape;1783;p14"/>
          <p:cNvSpPr txBox="1"/>
          <p:nvPr/>
        </p:nvSpPr>
        <p:spPr>
          <a:xfrm>
            <a:off x="593325" y="2314350"/>
            <a:ext cx="2064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784" name="Google Shape;1784;p14"/>
          <p:cNvSpPr txBox="1"/>
          <p:nvPr/>
        </p:nvSpPr>
        <p:spPr>
          <a:xfrm>
            <a:off x="883263" y="2907025"/>
            <a:ext cx="4398300" cy="32325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 Singaporean multinational finance and insurance corporation is relying on our CPaaS </a:t>
            </a:r>
            <a:r>
              <a:rPr lang="en-US" sz="1800">
                <a:solidFill>
                  <a:schemeClr val="dk1"/>
                </a:solidFill>
                <a:latin typeface="Calibri"/>
                <a:ea typeface="Calibri"/>
                <a:cs typeface="Calibri"/>
                <a:sym typeface="Calibri"/>
              </a:rPr>
              <a:t>Omni Channel</a:t>
            </a:r>
            <a:r>
              <a:rPr b="0" i="0" lang="en-US" sz="1800" u="none" cap="none" strike="noStrike">
                <a:solidFill>
                  <a:schemeClr val="dk1"/>
                </a:solidFill>
                <a:latin typeface="Calibri"/>
                <a:ea typeface="Calibri"/>
                <a:cs typeface="Calibri"/>
                <a:sym typeface="Calibri"/>
              </a:rPr>
              <a:t> Solution integrating with their company data to verify the identities of customers via NRIC </a:t>
            </a:r>
            <a:r>
              <a:rPr b="0" i="1" lang="en-US" sz="1800" u="none" cap="none" strike="noStrike">
                <a:solidFill>
                  <a:schemeClr val="dk1"/>
                </a:solidFill>
                <a:latin typeface="Calibri"/>
                <a:ea typeface="Calibri"/>
                <a:cs typeface="Calibri"/>
                <a:sym typeface="Calibri"/>
              </a:rPr>
              <a:t>(National </a:t>
            </a:r>
            <a:r>
              <a:rPr i="1" lang="en-US" sz="1800">
                <a:solidFill>
                  <a:schemeClr val="dk1"/>
                </a:solidFill>
                <a:latin typeface="Calibri"/>
                <a:ea typeface="Calibri"/>
                <a:cs typeface="Calibri"/>
                <a:sym typeface="Calibri"/>
              </a:rPr>
              <a:t>Registration</a:t>
            </a:r>
            <a:r>
              <a:rPr i="1" lang="en-US" sz="1800">
                <a:solidFill>
                  <a:schemeClr val="dk1"/>
                </a:solidFill>
                <a:latin typeface="Calibri"/>
                <a:ea typeface="Calibri"/>
                <a:cs typeface="Calibri"/>
                <a:sym typeface="Calibri"/>
              </a:rPr>
              <a:t> Identity Card)</a:t>
            </a:r>
            <a:r>
              <a:rPr lang="en-US" sz="1800">
                <a:solidFill>
                  <a:schemeClr val="dk1"/>
                </a:solidFill>
                <a:latin typeface="Calibri"/>
                <a:ea typeface="Calibri"/>
                <a:cs typeface="Calibri"/>
                <a:sym typeface="Calibri"/>
              </a:rPr>
              <a:t> </a:t>
            </a:r>
            <a:r>
              <a:rPr b="0" i="0" lang="en-US" sz="1800" u="none" cap="none" strike="noStrike">
                <a:solidFill>
                  <a:schemeClr val="dk1"/>
                </a:solidFill>
                <a:latin typeface="Calibri"/>
                <a:ea typeface="Calibri"/>
                <a:cs typeface="Calibri"/>
                <a:sym typeface="Calibri"/>
              </a:rPr>
              <a:t>and one time password. With </a:t>
            </a:r>
            <a:r>
              <a:rPr lang="en-US" sz="1800">
                <a:solidFill>
                  <a:schemeClr val="dk1"/>
                </a:solidFill>
                <a:latin typeface="Calibri"/>
                <a:ea typeface="Calibri"/>
                <a:cs typeface="Calibri"/>
                <a:sym typeface="Calibri"/>
              </a:rPr>
              <a:t>our Omni-Channel Solution</a:t>
            </a:r>
            <a:r>
              <a:rPr b="0" i="0" lang="en-US" sz="1800" u="none" cap="none" strike="noStrike">
                <a:solidFill>
                  <a:schemeClr val="dk1"/>
                </a:solidFill>
                <a:latin typeface="Calibri"/>
                <a:ea typeface="Calibri"/>
                <a:cs typeface="Calibri"/>
                <a:sym typeface="Calibri"/>
              </a:rPr>
              <a:t>, the customer service experience will be enhanced because customers will be directed to the correct department without having to waste time contacting different divisions.</a:t>
            </a:r>
            <a:endParaRPr b="0" i="0" sz="1800" u="none" cap="none" strike="noStrike">
              <a:solidFill>
                <a:srgbClr val="000000"/>
              </a:solidFill>
              <a:latin typeface="Calibri"/>
              <a:ea typeface="Calibri"/>
              <a:cs typeface="Calibri"/>
              <a:sym typeface="Calibri"/>
            </a:endParaRPr>
          </a:p>
        </p:txBody>
      </p:sp>
      <p:sp>
        <p:nvSpPr>
          <p:cNvPr id="1785" name="Google Shape;1785;p14"/>
          <p:cNvSpPr txBox="1"/>
          <p:nvPr/>
        </p:nvSpPr>
        <p:spPr>
          <a:xfrm>
            <a:off x="441500" y="1517425"/>
            <a:ext cx="5130000" cy="1409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700"/>
              <a:buFont typeface="Arial"/>
              <a:buNone/>
            </a:pPr>
            <a:r>
              <a:rPr b="1" i="0" lang="en-US" sz="3700" u="none" cap="none" strike="noStrike">
                <a:solidFill>
                  <a:srgbClr val="CC0000"/>
                </a:solidFill>
                <a:latin typeface="Arial"/>
                <a:ea typeface="Arial"/>
                <a:cs typeface="Arial"/>
                <a:sym typeface="Arial"/>
              </a:rPr>
              <a:t>Singapore</a:t>
            </a:r>
            <a:r>
              <a:rPr b="1" i="0" lang="en-US" sz="3700" u="none" cap="none" strike="noStrike">
                <a:solidFill>
                  <a:schemeClr val="accent6"/>
                </a:solidFill>
                <a:latin typeface="Arial"/>
                <a:ea typeface="Arial"/>
                <a:cs typeface="Arial"/>
                <a:sym typeface="Arial"/>
              </a:rPr>
              <a:t> </a:t>
            </a:r>
            <a:r>
              <a:rPr b="1" i="0" lang="en-US" sz="3700" u="none" cap="none" strike="noStrike">
                <a:solidFill>
                  <a:srgbClr val="1155CC"/>
                </a:solidFill>
                <a:latin typeface="Arial"/>
                <a:ea typeface="Arial"/>
                <a:cs typeface="Arial"/>
                <a:sym typeface="Arial"/>
              </a:rPr>
              <a:t>Insurance Provider</a:t>
            </a:r>
            <a:endParaRPr b="1" i="0" sz="3700" u="none" cap="none" strike="noStrike">
              <a:solidFill>
                <a:srgbClr val="1155CC"/>
              </a:solidFill>
              <a:latin typeface="Arial"/>
              <a:ea typeface="Arial"/>
              <a:cs typeface="Arial"/>
              <a:sym typeface="Arial"/>
            </a:endParaRPr>
          </a:p>
        </p:txBody>
      </p:sp>
      <p:cxnSp>
        <p:nvCxnSpPr>
          <p:cNvPr id="1786" name="Google Shape;1786;p14"/>
          <p:cNvCxnSpPr/>
          <p:nvPr/>
        </p:nvCxnSpPr>
        <p:spPr>
          <a:xfrm>
            <a:off x="593325" y="2926525"/>
            <a:ext cx="0" cy="2916300"/>
          </a:xfrm>
          <a:prstGeom prst="straightConnector1">
            <a:avLst/>
          </a:prstGeom>
          <a:noFill/>
          <a:ln cap="flat" cmpd="sng" w="28575">
            <a:solidFill>
              <a:srgbClr val="000000"/>
            </a:solidFill>
            <a:prstDash val="solid"/>
            <a:round/>
            <a:headEnd len="sm" w="sm" type="none"/>
            <a:tailEnd len="sm" w="sm" type="none"/>
          </a:ln>
        </p:spPr>
      </p:cxnSp>
      <p:cxnSp>
        <p:nvCxnSpPr>
          <p:cNvPr id="1787" name="Google Shape;1787;p14"/>
          <p:cNvCxnSpPr/>
          <p:nvPr/>
        </p:nvCxnSpPr>
        <p:spPr>
          <a:xfrm rot="10800000">
            <a:off x="2520900" y="2627900"/>
            <a:ext cx="2657400" cy="0"/>
          </a:xfrm>
          <a:prstGeom prst="straightConnector1">
            <a:avLst/>
          </a:prstGeom>
          <a:noFill/>
          <a:ln cap="flat" cmpd="sng" w="28575">
            <a:solidFill>
              <a:srgbClr val="000000"/>
            </a:solidFill>
            <a:prstDash val="solid"/>
            <a:round/>
            <a:headEnd len="sm" w="sm" type="none"/>
            <a:tailEnd len="sm" w="sm" type="none"/>
          </a:ln>
        </p:spPr>
      </p:cxnSp>
      <p:sp>
        <p:nvSpPr>
          <p:cNvPr id="1788" name="Google Shape;1788;p14"/>
          <p:cNvSpPr txBox="1"/>
          <p:nvPr/>
        </p:nvSpPr>
        <p:spPr>
          <a:xfrm>
            <a:off x="289100" y="3724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3600"/>
              <a:buFont typeface="Arial"/>
              <a:buNone/>
            </a:pPr>
            <a:r>
              <a:rPr b="1" i="0" lang="en-US" sz="3600" u="none" cap="none" strike="noStrike">
                <a:solidFill>
                  <a:schemeClr val="dk1"/>
                </a:solidFill>
                <a:latin typeface="Calibri"/>
                <a:ea typeface="Calibri"/>
                <a:cs typeface="Calibri"/>
                <a:sym typeface="Calibri"/>
              </a:rPr>
              <a:t>Success Stories</a:t>
            </a:r>
            <a:endParaRPr b="1" i="0" sz="3600" u="none" cap="none" strike="noStrike">
              <a:solidFill>
                <a:schemeClr val="dk1"/>
              </a:solidFill>
              <a:latin typeface="Calibri"/>
              <a:ea typeface="Calibri"/>
              <a:cs typeface="Calibri"/>
              <a:sym typeface="Calibri"/>
            </a:endParaRPr>
          </a:p>
        </p:txBody>
      </p:sp>
      <p:grpSp>
        <p:nvGrpSpPr>
          <p:cNvPr id="1789" name="Google Shape;1789;p14"/>
          <p:cNvGrpSpPr/>
          <p:nvPr/>
        </p:nvGrpSpPr>
        <p:grpSpPr>
          <a:xfrm>
            <a:off x="5647245" y="1957387"/>
            <a:ext cx="5865231" cy="4010439"/>
            <a:chOff x="5235825" y="1786334"/>
            <a:chExt cx="6543826" cy="4390191"/>
          </a:xfrm>
        </p:grpSpPr>
        <p:pic>
          <p:nvPicPr>
            <p:cNvPr id="1790" name="Google Shape;1790;p14"/>
            <p:cNvPicPr preferRelativeResize="0"/>
            <p:nvPr/>
          </p:nvPicPr>
          <p:blipFill rotWithShape="1">
            <a:blip r:embed="rId3">
              <a:alphaModFix/>
            </a:blip>
            <a:srcRect b="0" l="0" r="0" t="0"/>
            <a:stretch/>
          </p:blipFill>
          <p:spPr>
            <a:xfrm>
              <a:off x="5235825" y="1786334"/>
              <a:ext cx="6543825" cy="2040666"/>
            </a:xfrm>
            <a:prstGeom prst="rect">
              <a:avLst/>
            </a:prstGeom>
            <a:noFill/>
            <a:ln>
              <a:noFill/>
            </a:ln>
          </p:spPr>
        </p:pic>
        <p:pic>
          <p:nvPicPr>
            <p:cNvPr id="1791" name="Google Shape;1791;p14"/>
            <p:cNvPicPr preferRelativeResize="0"/>
            <p:nvPr/>
          </p:nvPicPr>
          <p:blipFill rotWithShape="1">
            <a:blip r:embed="rId4">
              <a:alphaModFix/>
            </a:blip>
            <a:srcRect b="0" l="1793" r="6646" t="3882"/>
            <a:stretch/>
          </p:blipFill>
          <p:spPr>
            <a:xfrm>
              <a:off x="5235825" y="3967025"/>
              <a:ext cx="3156775" cy="2209500"/>
            </a:xfrm>
            <a:prstGeom prst="rect">
              <a:avLst/>
            </a:prstGeom>
            <a:noFill/>
            <a:ln>
              <a:noFill/>
            </a:ln>
          </p:spPr>
        </p:pic>
        <p:pic>
          <p:nvPicPr>
            <p:cNvPr id="1792" name="Google Shape;1792;p14"/>
            <p:cNvPicPr preferRelativeResize="0"/>
            <p:nvPr/>
          </p:nvPicPr>
          <p:blipFill rotWithShape="1">
            <a:blip r:embed="rId5">
              <a:alphaModFix/>
            </a:blip>
            <a:srcRect b="9615" l="0" r="0" t="0"/>
            <a:stretch/>
          </p:blipFill>
          <p:spPr>
            <a:xfrm>
              <a:off x="8520250" y="3967025"/>
              <a:ext cx="3259401" cy="2209500"/>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pic>
        <p:nvPicPr>
          <p:cNvPr id="1798" name="Google Shape;1798;p15"/>
          <p:cNvPicPr preferRelativeResize="0"/>
          <p:nvPr/>
        </p:nvPicPr>
        <p:blipFill rotWithShape="1">
          <a:blip r:embed="rId3">
            <a:alphaModFix/>
          </a:blip>
          <a:srcRect b="12575" l="13914" r="8348" t="8918"/>
          <a:stretch/>
        </p:blipFill>
        <p:spPr>
          <a:xfrm>
            <a:off x="1178637" y="452900"/>
            <a:ext cx="528000" cy="533100"/>
          </a:xfrm>
          <a:prstGeom prst="roundRect">
            <a:avLst>
              <a:gd fmla="val 16667" name="adj"/>
            </a:avLst>
          </a:prstGeom>
          <a:noFill/>
          <a:ln>
            <a:noFill/>
          </a:ln>
        </p:spPr>
      </p:pic>
      <p:sp>
        <p:nvSpPr>
          <p:cNvPr id="1799" name="Google Shape;1799;p15"/>
          <p:cNvSpPr/>
          <p:nvPr/>
        </p:nvSpPr>
        <p:spPr>
          <a:xfrm>
            <a:off x="457000" y="1287725"/>
            <a:ext cx="1971300" cy="1357500"/>
          </a:xfrm>
          <a:prstGeom prst="roundRect">
            <a:avLst>
              <a:gd fmla="val 16667" name="adj"/>
            </a:avLst>
          </a:prstGeom>
          <a:solidFill>
            <a:srgbClr val="CC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100" u="none" cap="none" strike="noStrike">
                <a:solidFill>
                  <a:schemeClr val="lt1"/>
                </a:solidFill>
                <a:latin typeface="Calibri"/>
                <a:ea typeface="Calibri"/>
                <a:cs typeface="Calibri"/>
                <a:sym typeface="Calibri"/>
              </a:rPr>
              <a:t>“Welcome to ABC Assurance. If you are our existing policyholder and are calling about your policy matters, please enter your NRIC or passport number. Otherwise, press 0.”</a:t>
            </a:r>
            <a:endParaRPr b="1" i="0" sz="1100" u="none" cap="none" strike="noStrike">
              <a:solidFill>
                <a:schemeClr val="lt1"/>
              </a:solidFill>
              <a:latin typeface="Calibri"/>
              <a:ea typeface="Calibri"/>
              <a:cs typeface="Calibri"/>
              <a:sym typeface="Calibri"/>
            </a:endParaRPr>
          </a:p>
        </p:txBody>
      </p:sp>
      <p:cxnSp>
        <p:nvCxnSpPr>
          <p:cNvPr id="1800" name="Google Shape;1800;p15"/>
          <p:cNvCxnSpPr>
            <a:stCxn id="1798" idx="2"/>
            <a:endCxn id="1799" idx="0"/>
          </p:cNvCxnSpPr>
          <p:nvPr/>
        </p:nvCxnSpPr>
        <p:spPr>
          <a:xfrm>
            <a:off x="1442637" y="986000"/>
            <a:ext cx="0" cy="301800"/>
          </a:xfrm>
          <a:prstGeom prst="straightConnector1">
            <a:avLst/>
          </a:prstGeom>
          <a:noFill/>
          <a:ln cap="flat" cmpd="sng" w="9525">
            <a:solidFill>
              <a:srgbClr val="0F0F0F"/>
            </a:solidFill>
            <a:prstDash val="solid"/>
            <a:round/>
            <a:headEnd len="sm" w="sm" type="none"/>
            <a:tailEnd len="med" w="med" type="triangle"/>
          </a:ln>
        </p:spPr>
      </p:cxnSp>
      <p:sp>
        <p:nvSpPr>
          <p:cNvPr id="1801" name="Google Shape;1801;p15"/>
          <p:cNvSpPr/>
          <p:nvPr/>
        </p:nvSpPr>
        <p:spPr>
          <a:xfrm>
            <a:off x="457000" y="4036075"/>
            <a:ext cx="1971300" cy="9732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“We have not received a response from you. Please hold while we connect your call to our Customer Service Officer.”</a:t>
            </a:r>
            <a:endParaRPr b="0" i="0" sz="1100" u="none" cap="none" strike="noStrike">
              <a:solidFill>
                <a:schemeClr val="lt1"/>
              </a:solidFill>
              <a:latin typeface="Calibri"/>
              <a:ea typeface="Calibri"/>
              <a:cs typeface="Calibri"/>
              <a:sym typeface="Calibri"/>
            </a:endParaRPr>
          </a:p>
        </p:txBody>
      </p:sp>
      <p:sp>
        <p:nvSpPr>
          <p:cNvPr id="1802" name="Google Shape;1802;p15"/>
          <p:cNvSpPr/>
          <p:nvPr/>
        </p:nvSpPr>
        <p:spPr>
          <a:xfrm>
            <a:off x="785825" y="2905450"/>
            <a:ext cx="1297200" cy="600300"/>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Received input?</a:t>
            </a:r>
            <a:endParaRPr b="1" i="0" sz="1000" u="none" cap="none" strike="noStrike">
              <a:solidFill>
                <a:srgbClr val="FFFFFF"/>
              </a:solidFill>
              <a:latin typeface="Calibri"/>
              <a:ea typeface="Calibri"/>
              <a:cs typeface="Calibri"/>
              <a:sym typeface="Calibri"/>
            </a:endParaRPr>
          </a:p>
        </p:txBody>
      </p:sp>
      <p:cxnSp>
        <p:nvCxnSpPr>
          <p:cNvPr id="1803" name="Google Shape;1803;p15"/>
          <p:cNvCxnSpPr>
            <a:stCxn id="1802" idx="2"/>
            <a:endCxn id="1801" idx="0"/>
          </p:cNvCxnSpPr>
          <p:nvPr/>
        </p:nvCxnSpPr>
        <p:spPr>
          <a:xfrm>
            <a:off x="1434425" y="3505750"/>
            <a:ext cx="8100" cy="530400"/>
          </a:xfrm>
          <a:prstGeom prst="straightConnector1">
            <a:avLst/>
          </a:prstGeom>
          <a:noFill/>
          <a:ln cap="flat" cmpd="sng" w="9525">
            <a:solidFill>
              <a:schemeClr val="dk2"/>
            </a:solidFill>
            <a:prstDash val="solid"/>
            <a:round/>
            <a:headEnd len="sm" w="sm" type="none"/>
            <a:tailEnd len="med" w="med" type="triangle"/>
          </a:ln>
        </p:spPr>
      </p:cxnSp>
      <p:sp>
        <p:nvSpPr>
          <p:cNvPr id="1804" name="Google Shape;1804;p15"/>
          <p:cNvSpPr txBox="1"/>
          <p:nvPr/>
        </p:nvSpPr>
        <p:spPr>
          <a:xfrm>
            <a:off x="1122600" y="3448175"/>
            <a:ext cx="3975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FF0000"/>
                </a:solidFill>
                <a:latin typeface="Calibri"/>
                <a:ea typeface="Calibri"/>
                <a:cs typeface="Calibri"/>
                <a:sym typeface="Calibri"/>
              </a:rPr>
              <a:t>No</a:t>
            </a:r>
            <a:endParaRPr b="0" i="0" sz="1100" u="none" cap="none" strike="noStrike">
              <a:solidFill>
                <a:srgbClr val="FF0000"/>
              </a:solidFill>
              <a:latin typeface="Calibri"/>
              <a:ea typeface="Calibri"/>
              <a:cs typeface="Calibri"/>
              <a:sym typeface="Calibri"/>
            </a:endParaRPr>
          </a:p>
        </p:txBody>
      </p:sp>
      <p:pic>
        <p:nvPicPr>
          <p:cNvPr id="1805" name="Google Shape;1805;p15"/>
          <p:cNvPicPr preferRelativeResize="0"/>
          <p:nvPr/>
        </p:nvPicPr>
        <p:blipFill rotWithShape="1">
          <a:blip r:embed="rId4">
            <a:alphaModFix/>
          </a:blip>
          <a:srcRect b="0" l="0" r="0" t="0"/>
          <a:stretch/>
        </p:blipFill>
        <p:spPr>
          <a:xfrm>
            <a:off x="2916901" y="2913600"/>
            <a:ext cx="640080" cy="640080"/>
          </a:xfrm>
          <a:prstGeom prst="rect">
            <a:avLst/>
          </a:prstGeom>
          <a:noFill/>
          <a:ln>
            <a:noFill/>
          </a:ln>
        </p:spPr>
      </p:pic>
      <p:sp>
        <p:nvSpPr>
          <p:cNvPr id="1806" name="Google Shape;1806;p15"/>
          <p:cNvSpPr txBox="1"/>
          <p:nvPr/>
        </p:nvSpPr>
        <p:spPr>
          <a:xfrm>
            <a:off x="2232063" y="2879550"/>
            <a:ext cx="3975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accent2"/>
                </a:solidFill>
                <a:latin typeface="Calibri"/>
                <a:ea typeface="Calibri"/>
                <a:cs typeface="Calibri"/>
                <a:sym typeface="Calibri"/>
              </a:rPr>
              <a:t>Yes</a:t>
            </a:r>
            <a:endParaRPr b="0" i="0" sz="1100" u="none" cap="none" strike="noStrike">
              <a:solidFill>
                <a:schemeClr val="accent2"/>
              </a:solidFill>
              <a:latin typeface="Calibri"/>
              <a:ea typeface="Calibri"/>
              <a:cs typeface="Calibri"/>
              <a:sym typeface="Calibri"/>
            </a:endParaRPr>
          </a:p>
        </p:txBody>
      </p:sp>
      <p:sp>
        <p:nvSpPr>
          <p:cNvPr id="1807" name="Google Shape;1807;p15"/>
          <p:cNvSpPr txBox="1"/>
          <p:nvPr/>
        </p:nvSpPr>
        <p:spPr>
          <a:xfrm>
            <a:off x="2666200" y="3540100"/>
            <a:ext cx="11415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Checking Database over Webhook</a:t>
            </a:r>
            <a:endParaRPr b="0" i="0" sz="900" u="none" cap="none" strike="noStrike">
              <a:solidFill>
                <a:srgbClr val="000000"/>
              </a:solidFill>
              <a:latin typeface="Calibri"/>
              <a:ea typeface="Calibri"/>
              <a:cs typeface="Calibri"/>
              <a:sym typeface="Calibri"/>
            </a:endParaRPr>
          </a:p>
        </p:txBody>
      </p:sp>
      <p:pic>
        <p:nvPicPr>
          <p:cNvPr id="1808" name="Google Shape;1808;p15"/>
          <p:cNvPicPr preferRelativeResize="0"/>
          <p:nvPr/>
        </p:nvPicPr>
        <p:blipFill rotWithShape="1">
          <a:blip r:embed="rId5">
            <a:alphaModFix/>
          </a:blip>
          <a:srcRect b="0" l="0" r="0" t="0"/>
          <a:stretch/>
        </p:blipFill>
        <p:spPr>
          <a:xfrm>
            <a:off x="1122607" y="5491600"/>
            <a:ext cx="640075" cy="640075"/>
          </a:xfrm>
          <a:prstGeom prst="rect">
            <a:avLst/>
          </a:prstGeom>
          <a:noFill/>
          <a:ln>
            <a:noFill/>
          </a:ln>
        </p:spPr>
      </p:pic>
      <p:sp>
        <p:nvSpPr>
          <p:cNvPr id="1809" name="Google Shape;1809;p15"/>
          <p:cNvSpPr txBox="1"/>
          <p:nvPr/>
        </p:nvSpPr>
        <p:spPr>
          <a:xfrm>
            <a:off x="736295" y="6137263"/>
            <a:ext cx="14127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CSA </a:t>
            </a:r>
            <a:r>
              <a:rPr lang="en-US" sz="900">
                <a:latin typeface="Calibri"/>
                <a:ea typeface="Calibri"/>
                <a:cs typeface="Calibri"/>
                <a:sym typeface="Calibri"/>
              </a:rPr>
              <a:t>Inbox </a:t>
            </a:r>
            <a:r>
              <a:rPr b="0" i="0" lang="en-US" sz="900" u="none" cap="none" strike="noStrike">
                <a:solidFill>
                  <a:srgbClr val="000000"/>
                </a:solidFill>
                <a:latin typeface="Calibri"/>
                <a:ea typeface="Calibri"/>
                <a:cs typeface="Calibri"/>
                <a:sym typeface="Calibri"/>
              </a:rPr>
              <a:t>A</a:t>
            </a:r>
            <a:endParaRPr b="0" i="0" sz="900" u="none" cap="none" strike="noStrike">
              <a:solidFill>
                <a:srgbClr val="000000"/>
              </a:solidFill>
              <a:latin typeface="Calibri"/>
              <a:ea typeface="Calibri"/>
              <a:cs typeface="Calibri"/>
              <a:sym typeface="Calibri"/>
            </a:endParaRPr>
          </a:p>
        </p:txBody>
      </p:sp>
      <p:cxnSp>
        <p:nvCxnSpPr>
          <p:cNvPr id="1810" name="Google Shape;1810;p15"/>
          <p:cNvCxnSpPr>
            <a:stCxn id="1801" idx="2"/>
            <a:endCxn id="1808" idx="0"/>
          </p:cNvCxnSpPr>
          <p:nvPr/>
        </p:nvCxnSpPr>
        <p:spPr>
          <a:xfrm>
            <a:off x="1442650" y="5009275"/>
            <a:ext cx="0" cy="482400"/>
          </a:xfrm>
          <a:prstGeom prst="straightConnector1">
            <a:avLst/>
          </a:prstGeom>
          <a:noFill/>
          <a:ln cap="flat" cmpd="sng" w="9525">
            <a:solidFill>
              <a:schemeClr val="dk2"/>
            </a:solidFill>
            <a:prstDash val="solid"/>
            <a:round/>
            <a:headEnd len="sm" w="sm" type="none"/>
            <a:tailEnd len="med" w="med" type="triangle"/>
          </a:ln>
        </p:spPr>
      </p:cxnSp>
      <p:grpSp>
        <p:nvGrpSpPr>
          <p:cNvPr id="1811" name="Google Shape;1811;p15"/>
          <p:cNvGrpSpPr/>
          <p:nvPr/>
        </p:nvGrpSpPr>
        <p:grpSpPr>
          <a:xfrm>
            <a:off x="5813401" y="469263"/>
            <a:ext cx="1488300" cy="973325"/>
            <a:chOff x="2459681" y="5624250"/>
            <a:chExt cx="1488300" cy="973325"/>
          </a:xfrm>
        </p:grpSpPr>
        <p:pic>
          <p:nvPicPr>
            <p:cNvPr id="1812" name="Google Shape;1812;p15"/>
            <p:cNvPicPr preferRelativeResize="0"/>
            <p:nvPr/>
          </p:nvPicPr>
          <p:blipFill rotWithShape="1">
            <a:blip r:embed="rId6">
              <a:alphaModFix/>
            </a:blip>
            <a:srcRect b="0" l="0" r="0" t="0"/>
            <a:stretch/>
          </p:blipFill>
          <p:spPr>
            <a:xfrm>
              <a:off x="2898794" y="5624250"/>
              <a:ext cx="640080" cy="640080"/>
            </a:xfrm>
            <a:prstGeom prst="rect">
              <a:avLst/>
            </a:prstGeom>
            <a:noFill/>
            <a:ln>
              <a:noFill/>
            </a:ln>
          </p:spPr>
        </p:pic>
        <p:sp>
          <p:nvSpPr>
            <p:cNvPr id="1813" name="Google Shape;1813;p15"/>
            <p:cNvSpPr txBox="1"/>
            <p:nvPr/>
          </p:nvSpPr>
          <p:spPr>
            <a:xfrm>
              <a:off x="2459681" y="6274475"/>
              <a:ext cx="14883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CSA </a:t>
              </a:r>
              <a:r>
                <a:rPr lang="en-US" sz="900">
                  <a:latin typeface="Calibri"/>
                  <a:ea typeface="Calibri"/>
                  <a:cs typeface="Calibri"/>
                  <a:sym typeface="Calibri"/>
                </a:rPr>
                <a:t>Inbox</a:t>
              </a:r>
              <a:r>
                <a:rPr b="0" i="0" lang="en-US" sz="900" u="none" cap="none" strike="noStrike">
                  <a:solidFill>
                    <a:srgbClr val="000000"/>
                  </a:solidFill>
                  <a:latin typeface="Calibri"/>
                  <a:ea typeface="Calibri"/>
                  <a:cs typeface="Calibri"/>
                  <a:sym typeface="Calibri"/>
                </a:rPr>
                <a:t> B</a:t>
              </a:r>
              <a:endParaRPr b="0" i="0" sz="900" u="none" cap="none" strike="noStrike">
                <a:solidFill>
                  <a:srgbClr val="000000"/>
                </a:solidFill>
                <a:latin typeface="Calibri"/>
                <a:ea typeface="Calibri"/>
                <a:cs typeface="Calibri"/>
                <a:sym typeface="Calibri"/>
              </a:endParaRPr>
            </a:p>
          </p:txBody>
        </p:sp>
      </p:grpSp>
      <p:grpSp>
        <p:nvGrpSpPr>
          <p:cNvPr id="1814" name="Google Shape;1814;p15"/>
          <p:cNvGrpSpPr/>
          <p:nvPr/>
        </p:nvGrpSpPr>
        <p:grpSpPr>
          <a:xfrm>
            <a:off x="5813401" y="1999113"/>
            <a:ext cx="1488300" cy="973325"/>
            <a:chOff x="2459681" y="5624250"/>
            <a:chExt cx="1488300" cy="973325"/>
          </a:xfrm>
        </p:grpSpPr>
        <p:pic>
          <p:nvPicPr>
            <p:cNvPr id="1815" name="Google Shape;1815;p15"/>
            <p:cNvPicPr preferRelativeResize="0"/>
            <p:nvPr/>
          </p:nvPicPr>
          <p:blipFill rotWithShape="1">
            <a:blip r:embed="rId6">
              <a:alphaModFix/>
            </a:blip>
            <a:srcRect b="0" l="0" r="0" t="0"/>
            <a:stretch/>
          </p:blipFill>
          <p:spPr>
            <a:xfrm>
              <a:off x="2898794" y="5624250"/>
              <a:ext cx="640080" cy="640080"/>
            </a:xfrm>
            <a:prstGeom prst="rect">
              <a:avLst/>
            </a:prstGeom>
            <a:noFill/>
            <a:ln>
              <a:noFill/>
            </a:ln>
          </p:spPr>
        </p:pic>
        <p:sp>
          <p:nvSpPr>
            <p:cNvPr id="1816" name="Google Shape;1816;p15"/>
            <p:cNvSpPr txBox="1"/>
            <p:nvPr/>
          </p:nvSpPr>
          <p:spPr>
            <a:xfrm>
              <a:off x="2459681" y="6274475"/>
              <a:ext cx="14883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CSA </a:t>
              </a:r>
              <a:r>
                <a:rPr lang="en-US" sz="900">
                  <a:latin typeface="Calibri"/>
                  <a:ea typeface="Calibri"/>
                  <a:cs typeface="Calibri"/>
                  <a:sym typeface="Calibri"/>
                </a:rPr>
                <a:t>Inbox</a:t>
              </a:r>
              <a:r>
                <a:rPr b="0" i="0" lang="en-US" sz="900" u="none" cap="none" strike="noStrike">
                  <a:solidFill>
                    <a:srgbClr val="000000"/>
                  </a:solidFill>
                  <a:latin typeface="Calibri"/>
                  <a:ea typeface="Calibri"/>
                  <a:cs typeface="Calibri"/>
                  <a:sym typeface="Calibri"/>
                </a:rPr>
                <a:t> C</a:t>
              </a:r>
              <a:endParaRPr b="0" i="0" sz="900" u="none" cap="none" strike="noStrike">
                <a:solidFill>
                  <a:srgbClr val="000000"/>
                </a:solidFill>
                <a:latin typeface="Calibri"/>
                <a:ea typeface="Calibri"/>
                <a:cs typeface="Calibri"/>
                <a:sym typeface="Calibri"/>
              </a:endParaRPr>
            </a:p>
          </p:txBody>
        </p:sp>
      </p:grpSp>
      <p:grpSp>
        <p:nvGrpSpPr>
          <p:cNvPr id="1817" name="Google Shape;1817;p15"/>
          <p:cNvGrpSpPr/>
          <p:nvPr/>
        </p:nvGrpSpPr>
        <p:grpSpPr>
          <a:xfrm>
            <a:off x="5813401" y="5574213"/>
            <a:ext cx="1488300" cy="973325"/>
            <a:chOff x="2459681" y="5624250"/>
            <a:chExt cx="1488300" cy="973325"/>
          </a:xfrm>
        </p:grpSpPr>
        <p:pic>
          <p:nvPicPr>
            <p:cNvPr id="1818" name="Google Shape;1818;p15"/>
            <p:cNvPicPr preferRelativeResize="0"/>
            <p:nvPr/>
          </p:nvPicPr>
          <p:blipFill rotWithShape="1">
            <a:blip r:embed="rId6">
              <a:alphaModFix/>
            </a:blip>
            <a:srcRect b="0" l="0" r="0" t="0"/>
            <a:stretch/>
          </p:blipFill>
          <p:spPr>
            <a:xfrm>
              <a:off x="2898794" y="5624250"/>
              <a:ext cx="640080" cy="640080"/>
            </a:xfrm>
            <a:prstGeom prst="rect">
              <a:avLst/>
            </a:prstGeom>
            <a:noFill/>
            <a:ln>
              <a:noFill/>
            </a:ln>
          </p:spPr>
        </p:pic>
        <p:sp>
          <p:nvSpPr>
            <p:cNvPr id="1819" name="Google Shape;1819;p15"/>
            <p:cNvSpPr txBox="1"/>
            <p:nvPr/>
          </p:nvSpPr>
          <p:spPr>
            <a:xfrm>
              <a:off x="2459681" y="6274475"/>
              <a:ext cx="14883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CCSA </a:t>
              </a:r>
              <a:r>
                <a:rPr lang="en-US" sz="900">
                  <a:latin typeface="Calibri"/>
                  <a:ea typeface="Calibri"/>
                  <a:cs typeface="Calibri"/>
                  <a:sym typeface="Calibri"/>
                </a:rPr>
                <a:t>Inbox </a:t>
              </a:r>
              <a:r>
                <a:rPr b="0" i="0" lang="en-US" sz="900" u="none" cap="none" strike="noStrike">
                  <a:solidFill>
                    <a:srgbClr val="000000"/>
                  </a:solidFill>
                  <a:latin typeface="Calibri"/>
                  <a:ea typeface="Calibri"/>
                  <a:cs typeface="Calibri"/>
                  <a:sym typeface="Calibri"/>
                </a:rPr>
                <a:t>D</a:t>
              </a:r>
              <a:endParaRPr b="0" i="0" sz="900" u="none" cap="none" strike="noStrike">
                <a:solidFill>
                  <a:srgbClr val="000000"/>
                </a:solidFill>
                <a:latin typeface="Calibri"/>
                <a:ea typeface="Calibri"/>
                <a:cs typeface="Calibri"/>
                <a:sym typeface="Calibri"/>
              </a:endParaRPr>
            </a:p>
          </p:txBody>
        </p:sp>
      </p:grpSp>
      <p:sp>
        <p:nvSpPr>
          <p:cNvPr id="1820" name="Google Shape;1820;p15"/>
          <p:cNvSpPr txBox="1"/>
          <p:nvPr/>
        </p:nvSpPr>
        <p:spPr>
          <a:xfrm>
            <a:off x="4970062" y="536663"/>
            <a:ext cx="11415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Multiple NRIC found</a:t>
            </a:r>
            <a:endParaRPr b="0" i="0" sz="900" u="none" cap="none" strike="noStrike">
              <a:solidFill>
                <a:srgbClr val="000000"/>
              </a:solidFill>
              <a:latin typeface="Calibri"/>
              <a:ea typeface="Calibri"/>
              <a:cs typeface="Calibri"/>
              <a:sym typeface="Calibri"/>
            </a:endParaRPr>
          </a:p>
        </p:txBody>
      </p:sp>
      <p:sp>
        <p:nvSpPr>
          <p:cNvPr id="1821" name="Google Shape;1821;p15"/>
          <p:cNvSpPr txBox="1"/>
          <p:nvPr/>
        </p:nvSpPr>
        <p:spPr>
          <a:xfrm>
            <a:off x="4979800" y="2062275"/>
            <a:ext cx="9252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NRIC not found</a:t>
            </a:r>
            <a:endParaRPr b="0" i="0" sz="900" u="none" cap="none" strike="noStrike">
              <a:solidFill>
                <a:srgbClr val="000000"/>
              </a:solidFill>
              <a:latin typeface="Calibri"/>
              <a:ea typeface="Calibri"/>
              <a:cs typeface="Calibri"/>
              <a:sym typeface="Calibri"/>
            </a:endParaRPr>
          </a:p>
        </p:txBody>
      </p:sp>
      <p:sp>
        <p:nvSpPr>
          <p:cNvPr id="1822" name="Google Shape;1822;p15"/>
          <p:cNvSpPr txBox="1"/>
          <p:nvPr/>
        </p:nvSpPr>
        <p:spPr>
          <a:xfrm>
            <a:off x="4970050" y="4096300"/>
            <a:ext cx="9060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NRIC is valid</a:t>
            </a:r>
            <a:endParaRPr b="0" i="0" sz="900" u="none" cap="none" strike="noStrike">
              <a:solidFill>
                <a:srgbClr val="000000"/>
              </a:solidFill>
              <a:latin typeface="Calibri"/>
              <a:ea typeface="Calibri"/>
              <a:cs typeface="Calibri"/>
              <a:sym typeface="Calibri"/>
            </a:endParaRPr>
          </a:p>
        </p:txBody>
      </p:sp>
      <p:sp>
        <p:nvSpPr>
          <p:cNvPr id="1823" name="Google Shape;1823;p15"/>
          <p:cNvSpPr txBox="1"/>
          <p:nvPr/>
        </p:nvSpPr>
        <p:spPr>
          <a:xfrm>
            <a:off x="4970051" y="5626850"/>
            <a:ext cx="10041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Unexpected error</a:t>
            </a:r>
            <a:endParaRPr b="0" i="0" sz="900" u="none" cap="none" strike="noStrike">
              <a:solidFill>
                <a:srgbClr val="000000"/>
              </a:solidFill>
              <a:latin typeface="Calibri"/>
              <a:ea typeface="Calibri"/>
              <a:cs typeface="Calibri"/>
              <a:sym typeface="Calibri"/>
            </a:endParaRPr>
          </a:p>
        </p:txBody>
      </p:sp>
      <p:sp>
        <p:nvSpPr>
          <p:cNvPr id="1824" name="Google Shape;1824;p15"/>
          <p:cNvSpPr/>
          <p:nvPr/>
        </p:nvSpPr>
        <p:spPr>
          <a:xfrm>
            <a:off x="5894725" y="4002400"/>
            <a:ext cx="1203900" cy="7035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“Please enter your One-Time Password.”</a:t>
            </a:r>
            <a:endParaRPr b="0" i="0" sz="1100" u="none" cap="none" strike="noStrike">
              <a:solidFill>
                <a:schemeClr val="lt1"/>
              </a:solidFill>
              <a:latin typeface="Calibri"/>
              <a:ea typeface="Calibri"/>
              <a:cs typeface="Calibri"/>
              <a:sym typeface="Calibri"/>
            </a:endParaRPr>
          </a:p>
        </p:txBody>
      </p:sp>
      <p:cxnSp>
        <p:nvCxnSpPr>
          <p:cNvPr id="1825" name="Google Shape;1825;p15"/>
          <p:cNvCxnSpPr>
            <a:stCxn id="1802" idx="3"/>
            <a:endCxn id="1805" idx="1"/>
          </p:cNvCxnSpPr>
          <p:nvPr/>
        </p:nvCxnSpPr>
        <p:spPr>
          <a:xfrm>
            <a:off x="2083025" y="3205600"/>
            <a:ext cx="834000" cy="27900"/>
          </a:xfrm>
          <a:prstGeom prst="straightConnector1">
            <a:avLst/>
          </a:prstGeom>
          <a:noFill/>
          <a:ln cap="flat" cmpd="sng" w="9525">
            <a:solidFill>
              <a:schemeClr val="dk2"/>
            </a:solidFill>
            <a:prstDash val="solid"/>
            <a:round/>
            <a:headEnd len="sm" w="sm" type="none"/>
            <a:tailEnd len="med" w="med" type="triangle"/>
          </a:ln>
        </p:spPr>
      </p:cxnSp>
      <p:cxnSp>
        <p:nvCxnSpPr>
          <p:cNvPr id="1826" name="Google Shape;1826;p15"/>
          <p:cNvCxnSpPr>
            <a:stCxn id="1799" idx="2"/>
            <a:endCxn id="1802" idx="0"/>
          </p:cNvCxnSpPr>
          <p:nvPr/>
        </p:nvCxnSpPr>
        <p:spPr>
          <a:xfrm flipH="1">
            <a:off x="1434550" y="2645225"/>
            <a:ext cx="8100" cy="260100"/>
          </a:xfrm>
          <a:prstGeom prst="straightConnector1">
            <a:avLst/>
          </a:prstGeom>
          <a:noFill/>
          <a:ln cap="flat" cmpd="sng" w="9525">
            <a:solidFill>
              <a:schemeClr val="dk2"/>
            </a:solidFill>
            <a:prstDash val="solid"/>
            <a:round/>
            <a:headEnd len="sm" w="sm" type="none"/>
            <a:tailEnd len="sm" w="sm" type="none"/>
          </a:ln>
        </p:spPr>
      </p:cxnSp>
      <p:sp>
        <p:nvSpPr>
          <p:cNvPr id="1827" name="Google Shape;1827;p15"/>
          <p:cNvSpPr/>
          <p:nvPr/>
        </p:nvSpPr>
        <p:spPr>
          <a:xfrm>
            <a:off x="7198550" y="4074675"/>
            <a:ext cx="1297200" cy="558800"/>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Received input?</a:t>
            </a:r>
            <a:endParaRPr b="1" i="0" sz="1000" u="none" cap="none" strike="noStrike">
              <a:solidFill>
                <a:srgbClr val="FFFFFF"/>
              </a:solidFill>
              <a:latin typeface="Calibri"/>
              <a:ea typeface="Calibri"/>
              <a:cs typeface="Calibri"/>
              <a:sym typeface="Calibri"/>
            </a:endParaRPr>
          </a:p>
        </p:txBody>
      </p:sp>
      <p:cxnSp>
        <p:nvCxnSpPr>
          <p:cNvPr id="1828" name="Google Shape;1828;p15"/>
          <p:cNvCxnSpPr>
            <a:stCxn id="1824" idx="3"/>
            <a:endCxn id="1827" idx="1"/>
          </p:cNvCxnSpPr>
          <p:nvPr/>
        </p:nvCxnSpPr>
        <p:spPr>
          <a:xfrm>
            <a:off x="7098625" y="4354150"/>
            <a:ext cx="99900" cy="0"/>
          </a:xfrm>
          <a:prstGeom prst="straightConnector1">
            <a:avLst/>
          </a:prstGeom>
          <a:noFill/>
          <a:ln cap="flat" cmpd="sng" w="9525">
            <a:solidFill>
              <a:schemeClr val="dk2"/>
            </a:solidFill>
            <a:prstDash val="solid"/>
            <a:round/>
            <a:headEnd len="sm" w="sm" type="none"/>
            <a:tailEnd len="sm" w="sm" type="none"/>
          </a:ln>
        </p:spPr>
      </p:cxnSp>
      <p:sp>
        <p:nvSpPr>
          <p:cNvPr id="1829" name="Google Shape;1829;p15"/>
          <p:cNvSpPr txBox="1"/>
          <p:nvPr/>
        </p:nvSpPr>
        <p:spPr>
          <a:xfrm>
            <a:off x="7853476" y="4654175"/>
            <a:ext cx="3975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FF0000"/>
                </a:solidFill>
                <a:latin typeface="Calibri"/>
                <a:ea typeface="Calibri"/>
                <a:cs typeface="Calibri"/>
                <a:sym typeface="Calibri"/>
              </a:rPr>
              <a:t>No</a:t>
            </a:r>
            <a:endParaRPr b="0" i="0" sz="1100" u="none" cap="none" strike="noStrike">
              <a:solidFill>
                <a:srgbClr val="FF0000"/>
              </a:solidFill>
              <a:latin typeface="Calibri"/>
              <a:ea typeface="Calibri"/>
              <a:cs typeface="Calibri"/>
              <a:sym typeface="Calibri"/>
            </a:endParaRPr>
          </a:p>
        </p:txBody>
      </p:sp>
      <p:cxnSp>
        <p:nvCxnSpPr>
          <p:cNvPr id="1830" name="Google Shape;1830;p15"/>
          <p:cNvCxnSpPr>
            <a:stCxn id="1827" idx="2"/>
            <a:endCxn id="1824" idx="2"/>
          </p:cNvCxnSpPr>
          <p:nvPr/>
        </p:nvCxnSpPr>
        <p:spPr>
          <a:xfrm rot="5400000">
            <a:off x="7135700" y="3994325"/>
            <a:ext cx="72300" cy="1350600"/>
          </a:xfrm>
          <a:prstGeom prst="bentConnector3">
            <a:avLst>
              <a:gd fmla="val 429530" name="adj1"/>
            </a:avLst>
          </a:prstGeom>
          <a:noFill/>
          <a:ln cap="flat" cmpd="sng" w="9525">
            <a:solidFill>
              <a:schemeClr val="dk2"/>
            </a:solidFill>
            <a:prstDash val="solid"/>
            <a:round/>
            <a:headEnd len="sm" w="sm" type="none"/>
            <a:tailEnd len="med" w="med" type="triangle"/>
          </a:ln>
        </p:spPr>
      </p:cxnSp>
      <p:pic>
        <p:nvPicPr>
          <p:cNvPr id="1831" name="Google Shape;1831;p15"/>
          <p:cNvPicPr preferRelativeResize="0"/>
          <p:nvPr/>
        </p:nvPicPr>
        <p:blipFill rotWithShape="1">
          <a:blip r:embed="rId4">
            <a:alphaModFix/>
          </a:blip>
          <a:srcRect b="0" l="0" r="0" t="0"/>
          <a:stretch/>
        </p:blipFill>
        <p:spPr>
          <a:xfrm>
            <a:off x="8817751" y="4034038"/>
            <a:ext cx="640080" cy="640080"/>
          </a:xfrm>
          <a:prstGeom prst="rect">
            <a:avLst/>
          </a:prstGeom>
          <a:noFill/>
          <a:ln>
            <a:noFill/>
          </a:ln>
        </p:spPr>
      </p:pic>
      <p:sp>
        <p:nvSpPr>
          <p:cNvPr id="1832" name="Google Shape;1832;p15"/>
          <p:cNvSpPr txBox="1"/>
          <p:nvPr/>
        </p:nvSpPr>
        <p:spPr>
          <a:xfrm>
            <a:off x="8589162" y="4662863"/>
            <a:ext cx="11415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Checking Database over Webhook</a:t>
            </a:r>
            <a:endParaRPr b="0" i="0" sz="900" u="none" cap="none" strike="noStrike">
              <a:solidFill>
                <a:srgbClr val="000000"/>
              </a:solidFill>
              <a:latin typeface="Calibri"/>
              <a:ea typeface="Calibri"/>
              <a:cs typeface="Calibri"/>
              <a:sym typeface="Calibri"/>
            </a:endParaRPr>
          </a:p>
        </p:txBody>
      </p:sp>
      <p:cxnSp>
        <p:nvCxnSpPr>
          <p:cNvPr id="1833" name="Google Shape;1833;p15"/>
          <p:cNvCxnSpPr>
            <a:stCxn id="1827" idx="3"/>
            <a:endCxn id="1831" idx="1"/>
          </p:cNvCxnSpPr>
          <p:nvPr/>
        </p:nvCxnSpPr>
        <p:spPr>
          <a:xfrm>
            <a:off x="8495750" y="4354075"/>
            <a:ext cx="321900" cy="0"/>
          </a:xfrm>
          <a:prstGeom prst="straightConnector1">
            <a:avLst/>
          </a:prstGeom>
          <a:noFill/>
          <a:ln cap="flat" cmpd="sng" w="9525">
            <a:solidFill>
              <a:schemeClr val="dk2"/>
            </a:solidFill>
            <a:prstDash val="solid"/>
            <a:round/>
            <a:headEnd len="sm" w="sm" type="none"/>
            <a:tailEnd len="med" w="med" type="triangle"/>
          </a:ln>
        </p:spPr>
      </p:cxnSp>
      <p:pic>
        <p:nvPicPr>
          <p:cNvPr id="1834" name="Google Shape;1834;p15"/>
          <p:cNvPicPr preferRelativeResize="0"/>
          <p:nvPr/>
        </p:nvPicPr>
        <p:blipFill rotWithShape="1">
          <a:blip r:embed="rId6">
            <a:alphaModFix/>
          </a:blip>
          <a:srcRect b="0" l="0" r="0" t="0"/>
          <a:stretch/>
        </p:blipFill>
        <p:spPr>
          <a:xfrm>
            <a:off x="9952126" y="5567800"/>
            <a:ext cx="640080" cy="640080"/>
          </a:xfrm>
          <a:prstGeom prst="rect">
            <a:avLst/>
          </a:prstGeom>
          <a:noFill/>
          <a:ln>
            <a:noFill/>
          </a:ln>
        </p:spPr>
      </p:pic>
      <p:sp>
        <p:nvSpPr>
          <p:cNvPr id="1835" name="Google Shape;1835;p15"/>
          <p:cNvSpPr txBox="1"/>
          <p:nvPr/>
        </p:nvSpPr>
        <p:spPr>
          <a:xfrm>
            <a:off x="9528013" y="6208000"/>
            <a:ext cx="14883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CSA </a:t>
            </a:r>
            <a:r>
              <a:rPr lang="en-US" sz="900">
                <a:latin typeface="Calibri"/>
                <a:ea typeface="Calibri"/>
                <a:cs typeface="Calibri"/>
                <a:sym typeface="Calibri"/>
              </a:rPr>
              <a:t>Inbox</a:t>
            </a:r>
            <a:r>
              <a:rPr b="0" i="0" lang="en-US" sz="900" u="none" cap="none" strike="noStrike">
                <a:solidFill>
                  <a:srgbClr val="000000"/>
                </a:solidFill>
                <a:latin typeface="Calibri"/>
                <a:ea typeface="Calibri"/>
                <a:cs typeface="Calibri"/>
                <a:sym typeface="Calibri"/>
              </a:rPr>
              <a:t> E</a:t>
            </a:r>
            <a:endParaRPr b="0" i="0" sz="900" u="none" cap="none" strike="noStrike">
              <a:solidFill>
                <a:srgbClr val="000000"/>
              </a:solidFill>
              <a:latin typeface="Calibri"/>
              <a:ea typeface="Calibri"/>
              <a:cs typeface="Calibri"/>
              <a:sym typeface="Calibri"/>
            </a:endParaRPr>
          </a:p>
        </p:txBody>
      </p:sp>
      <p:sp>
        <p:nvSpPr>
          <p:cNvPr id="1836" name="Google Shape;1836;p15"/>
          <p:cNvSpPr/>
          <p:nvPr/>
        </p:nvSpPr>
        <p:spPr>
          <a:xfrm>
            <a:off x="9770100" y="4074668"/>
            <a:ext cx="1004141" cy="558807"/>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Valid OTP?</a:t>
            </a:r>
            <a:endParaRPr b="1" i="0" sz="1000" u="none" cap="none" strike="noStrike">
              <a:solidFill>
                <a:srgbClr val="FFFFFF"/>
              </a:solidFill>
              <a:latin typeface="Calibri"/>
              <a:ea typeface="Calibri"/>
              <a:cs typeface="Calibri"/>
              <a:sym typeface="Calibri"/>
            </a:endParaRPr>
          </a:p>
        </p:txBody>
      </p:sp>
      <p:cxnSp>
        <p:nvCxnSpPr>
          <p:cNvPr id="1837" name="Google Shape;1837;p15"/>
          <p:cNvCxnSpPr>
            <a:stCxn id="1836" idx="2"/>
            <a:endCxn id="1834" idx="0"/>
          </p:cNvCxnSpPr>
          <p:nvPr/>
        </p:nvCxnSpPr>
        <p:spPr>
          <a:xfrm>
            <a:off x="10272171" y="4633475"/>
            <a:ext cx="0" cy="934200"/>
          </a:xfrm>
          <a:prstGeom prst="straightConnector1">
            <a:avLst/>
          </a:prstGeom>
          <a:noFill/>
          <a:ln cap="flat" cmpd="sng" w="9525">
            <a:solidFill>
              <a:schemeClr val="dk2"/>
            </a:solidFill>
            <a:prstDash val="solid"/>
            <a:round/>
            <a:headEnd len="sm" w="sm" type="none"/>
            <a:tailEnd len="med" w="med" type="triangle"/>
          </a:ln>
        </p:spPr>
      </p:cxnSp>
      <p:sp>
        <p:nvSpPr>
          <p:cNvPr id="1838" name="Google Shape;1838;p15"/>
          <p:cNvSpPr txBox="1"/>
          <p:nvPr/>
        </p:nvSpPr>
        <p:spPr>
          <a:xfrm>
            <a:off x="10272175" y="4856875"/>
            <a:ext cx="3975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accent2"/>
                </a:solidFill>
                <a:latin typeface="Calibri"/>
                <a:ea typeface="Calibri"/>
                <a:cs typeface="Calibri"/>
                <a:sym typeface="Calibri"/>
              </a:rPr>
              <a:t>Yes</a:t>
            </a:r>
            <a:endParaRPr b="0" i="0" sz="1100" u="none" cap="none" strike="noStrike">
              <a:solidFill>
                <a:schemeClr val="accent2"/>
              </a:solidFill>
              <a:latin typeface="Calibri"/>
              <a:ea typeface="Calibri"/>
              <a:cs typeface="Calibri"/>
              <a:sym typeface="Calibri"/>
            </a:endParaRPr>
          </a:p>
        </p:txBody>
      </p:sp>
      <p:cxnSp>
        <p:nvCxnSpPr>
          <p:cNvPr id="1839" name="Google Shape;1839;p15"/>
          <p:cNvCxnSpPr>
            <a:stCxn id="1836" idx="0"/>
            <a:endCxn id="1824" idx="0"/>
          </p:cNvCxnSpPr>
          <p:nvPr/>
        </p:nvCxnSpPr>
        <p:spPr>
          <a:xfrm flipH="1" rot="5400000">
            <a:off x="8348271" y="2150768"/>
            <a:ext cx="72300" cy="3775500"/>
          </a:xfrm>
          <a:prstGeom prst="bentConnector3">
            <a:avLst>
              <a:gd fmla="val 584845" name="adj1"/>
            </a:avLst>
          </a:prstGeom>
          <a:noFill/>
          <a:ln cap="flat" cmpd="sng" w="9525">
            <a:solidFill>
              <a:schemeClr val="dk2"/>
            </a:solidFill>
            <a:prstDash val="solid"/>
            <a:round/>
            <a:headEnd len="sm" w="sm" type="none"/>
            <a:tailEnd len="med" w="med" type="triangle"/>
          </a:ln>
        </p:spPr>
      </p:cxnSp>
      <p:sp>
        <p:nvSpPr>
          <p:cNvPr id="1840" name="Google Shape;1840;p15"/>
          <p:cNvSpPr txBox="1"/>
          <p:nvPr/>
        </p:nvSpPr>
        <p:spPr>
          <a:xfrm>
            <a:off x="10272175" y="3718625"/>
            <a:ext cx="521700" cy="357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FF0000"/>
                </a:solidFill>
                <a:latin typeface="Calibri"/>
                <a:ea typeface="Calibri"/>
                <a:cs typeface="Calibri"/>
                <a:sym typeface="Calibri"/>
              </a:rPr>
              <a:t>No</a:t>
            </a:r>
            <a:endParaRPr b="0" i="0" sz="1100" u="none" cap="none" strike="noStrike">
              <a:solidFill>
                <a:srgbClr val="FF0000"/>
              </a:solidFill>
              <a:latin typeface="Calibri"/>
              <a:ea typeface="Calibri"/>
              <a:cs typeface="Calibri"/>
              <a:sym typeface="Calibri"/>
            </a:endParaRPr>
          </a:p>
        </p:txBody>
      </p:sp>
      <p:cxnSp>
        <p:nvCxnSpPr>
          <p:cNvPr id="1841" name="Google Shape;1841;p15"/>
          <p:cNvCxnSpPr>
            <a:stCxn id="1831" idx="3"/>
            <a:endCxn id="1836" idx="1"/>
          </p:cNvCxnSpPr>
          <p:nvPr/>
        </p:nvCxnSpPr>
        <p:spPr>
          <a:xfrm>
            <a:off x="9457831" y="4354078"/>
            <a:ext cx="312300" cy="600"/>
          </a:xfrm>
          <a:prstGeom prst="bentConnector3">
            <a:avLst>
              <a:gd fmla="val 49995" name="adj1"/>
            </a:avLst>
          </a:prstGeom>
          <a:noFill/>
          <a:ln cap="flat" cmpd="sng" w="9525">
            <a:solidFill>
              <a:schemeClr val="dk2"/>
            </a:solidFill>
            <a:prstDash val="solid"/>
            <a:round/>
            <a:headEnd len="sm" w="sm" type="none"/>
            <a:tailEnd len="sm" w="sm" type="none"/>
          </a:ln>
        </p:spPr>
      </p:cxnSp>
      <p:sp>
        <p:nvSpPr>
          <p:cNvPr id="1842" name="Google Shape;1842;p15"/>
          <p:cNvSpPr txBox="1"/>
          <p:nvPr/>
        </p:nvSpPr>
        <p:spPr>
          <a:xfrm>
            <a:off x="8064325" y="3313300"/>
            <a:ext cx="6402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3 times</a:t>
            </a:r>
            <a:endParaRPr b="0" i="0" sz="1100" u="none" cap="none" strike="noStrike">
              <a:solidFill>
                <a:srgbClr val="000000"/>
              </a:solidFill>
              <a:latin typeface="Calibri"/>
              <a:ea typeface="Calibri"/>
              <a:cs typeface="Calibri"/>
              <a:sym typeface="Calibri"/>
            </a:endParaRPr>
          </a:p>
        </p:txBody>
      </p:sp>
      <p:sp>
        <p:nvSpPr>
          <p:cNvPr id="1843" name="Google Shape;1843;p15"/>
          <p:cNvSpPr/>
          <p:nvPr/>
        </p:nvSpPr>
        <p:spPr>
          <a:xfrm>
            <a:off x="3825050" y="2954243"/>
            <a:ext cx="1004141" cy="558807"/>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Valid NRIC?</a:t>
            </a:r>
            <a:endParaRPr b="1" i="0" sz="1000" u="none" cap="none" strike="noStrike">
              <a:solidFill>
                <a:srgbClr val="FFFFFF"/>
              </a:solidFill>
              <a:latin typeface="Calibri"/>
              <a:ea typeface="Calibri"/>
              <a:cs typeface="Calibri"/>
              <a:sym typeface="Calibri"/>
            </a:endParaRPr>
          </a:p>
        </p:txBody>
      </p:sp>
      <p:cxnSp>
        <p:nvCxnSpPr>
          <p:cNvPr id="1844" name="Google Shape;1844;p15"/>
          <p:cNvCxnSpPr>
            <a:stCxn id="1805" idx="3"/>
            <a:endCxn id="1843" idx="1"/>
          </p:cNvCxnSpPr>
          <p:nvPr/>
        </p:nvCxnSpPr>
        <p:spPr>
          <a:xfrm>
            <a:off x="3556981" y="3233640"/>
            <a:ext cx="268200" cy="0"/>
          </a:xfrm>
          <a:prstGeom prst="straightConnector1">
            <a:avLst/>
          </a:prstGeom>
          <a:noFill/>
          <a:ln cap="flat" cmpd="sng" w="9525">
            <a:solidFill>
              <a:schemeClr val="dk2"/>
            </a:solidFill>
            <a:prstDash val="solid"/>
            <a:round/>
            <a:headEnd len="sm" w="sm" type="none"/>
            <a:tailEnd len="sm" w="sm" type="none"/>
          </a:ln>
        </p:spPr>
      </p:cxnSp>
      <p:cxnSp>
        <p:nvCxnSpPr>
          <p:cNvPr id="1845" name="Google Shape;1845;p15"/>
          <p:cNvCxnSpPr>
            <a:stCxn id="1843" idx="3"/>
            <a:endCxn id="1812" idx="1"/>
          </p:cNvCxnSpPr>
          <p:nvPr/>
        </p:nvCxnSpPr>
        <p:spPr>
          <a:xfrm flipH="1" rot="10800000">
            <a:off x="4829191" y="789247"/>
            <a:ext cx="1423200" cy="2444400"/>
          </a:xfrm>
          <a:prstGeom prst="bentConnector3">
            <a:avLst>
              <a:gd fmla="val 13822" name="adj1"/>
            </a:avLst>
          </a:prstGeom>
          <a:noFill/>
          <a:ln cap="flat" cmpd="sng" w="9525">
            <a:solidFill>
              <a:schemeClr val="dk2"/>
            </a:solidFill>
            <a:prstDash val="solid"/>
            <a:round/>
            <a:headEnd len="sm" w="sm" type="none"/>
            <a:tailEnd len="med" w="med" type="triangle"/>
          </a:ln>
        </p:spPr>
      </p:cxnSp>
      <p:cxnSp>
        <p:nvCxnSpPr>
          <p:cNvPr id="1846" name="Google Shape;1846;p15"/>
          <p:cNvCxnSpPr>
            <a:stCxn id="1843" idx="3"/>
            <a:endCxn id="1815" idx="1"/>
          </p:cNvCxnSpPr>
          <p:nvPr/>
        </p:nvCxnSpPr>
        <p:spPr>
          <a:xfrm flipH="1" rot="10800000">
            <a:off x="4829191" y="2319247"/>
            <a:ext cx="1423200" cy="914400"/>
          </a:xfrm>
          <a:prstGeom prst="bentConnector3">
            <a:avLst>
              <a:gd fmla="val 13822" name="adj1"/>
            </a:avLst>
          </a:prstGeom>
          <a:noFill/>
          <a:ln cap="flat" cmpd="sng" w="9525">
            <a:solidFill>
              <a:schemeClr val="dk2"/>
            </a:solidFill>
            <a:prstDash val="solid"/>
            <a:round/>
            <a:headEnd len="sm" w="sm" type="none"/>
            <a:tailEnd len="med" w="med" type="triangle"/>
          </a:ln>
        </p:spPr>
      </p:cxnSp>
      <p:cxnSp>
        <p:nvCxnSpPr>
          <p:cNvPr id="1847" name="Google Shape;1847;p15"/>
          <p:cNvCxnSpPr>
            <a:stCxn id="1843" idx="3"/>
            <a:endCxn id="1824" idx="1"/>
          </p:cNvCxnSpPr>
          <p:nvPr/>
        </p:nvCxnSpPr>
        <p:spPr>
          <a:xfrm>
            <a:off x="4829191" y="3233646"/>
            <a:ext cx="1065600" cy="1120500"/>
          </a:xfrm>
          <a:prstGeom prst="bentConnector3">
            <a:avLst>
              <a:gd fmla="val 18460" name="adj1"/>
            </a:avLst>
          </a:prstGeom>
          <a:noFill/>
          <a:ln cap="flat" cmpd="sng" w="9525">
            <a:solidFill>
              <a:schemeClr val="dk2"/>
            </a:solidFill>
            <a:prstDash val="solid"/>
            <a:round/>
            <a:headEnd len="sm" w="sm" type="none"/>
            <a:tailEnd len="med" w="med" type="triangle"/>
          </a:ln>
        </p:spPr>
      </p:cxnSp>
      <p:cxnSp>
        <p:nvCxnSpPr>
          <p:cNvPr id="1848" name="Google Shape;1848;p15"/>
          <p:cNvCxnSpPr>
            <a:stCxn id="1843" idx="3"/>
            <a:endCxn id="1818" idx="1"/>
          </p:cNvCxnSpPr>
          <p:nvPr/>
        </p:nvCxnSpPr>
        <p:spPr>
          <a:xfrm>
            <a:off x="4829191" y="3233646"/>
            <a:ext cx="1423200" cy="2660700"/>
          </a:xfrm>
          <a:prstGeom prst="bentConnector3">
            <a:avLst>
              <a:gd fmla="val 13822" name="adj1"/>
            </a:avLst>
          </a:prstGeom>
          <a:noFill/>
          <a:ln cap="flat" cmpd="sng" w="9525">
            <a:solidFill>
              <a:schemeClr val="dk2"/>
            </a:solidFill>
            <a:prstDash val="solid"/>
            <a:round/>
            <a:headEnd len="sm" w="sm" type="none"/>
            <a:tailEnd len="med" w="med" type="triangle"/>
          </a:ln>
        </p:spPr>
      </p:cxnSp>
      <p:sp>
        <p:nvSpPr>
          <p:cNvPr id="1849" name="Google Shape;1849;p15"/>
          <p:cNvSpPr txBox="1"/>
          <p:nvPr/>
        </p:nvSpPr>
        <p:spPr>
          <a:xfrm>
            <a:off x="8307025" y="3988088"/>
            <a:ext cx="3975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accent2"/>
                </a:solidFill>
                <a:latin typeface="Calibri"/>
                <a:ea typeface="Calibri"/>
                <a:cs typeface="Calibri"/>
                <a:sym typeface="Calibri"/>
              </a:rPr>
              <a:t>Yes</a:t>
            </a:r>
            <a:endParaRPr b="0" i="0" sz="1100" u="none" cap="none" strike="noStrike">
              <a:solidFill>
                <a:schemeClr val="accent2"/>
              </a:solidFill>
              <a:latin typeface="Calibri"/>
              <a:ea typeface="Calibri"/>
              <a:cs typeface="Calibri"/>
              <a:sym typeface="Calibri"/>
            </a:endParaRPr>
          </a:p>
        </p:txBody>
      </p:sp>
      <p:pic>
        <p:nvPicPr>
          <p:cNvPr id="1850" name="Google Shape;1850;p15"/>
          <p:cNvPicPr preferRelativeResize="0"/>
          <p:nvPr/>
        </p:nvPicPr>
        <p:blipFill rotWithShape="1">
          <a:blip r:embed="rId7">
            <a:alphaModFix/>
          </a:blip>
          <a:srcRect b="0" l="0" r="0" t="0"/>
          <a:stretch/>
        </p:blipFill>
        <p:spPr>
          <a:xfrm>
            <a:off x="7512332" y="637700"/>
            <a:ext cx="314100" cy="314100"/>
          </a:xfrm>
          <a:prstGeom prst="rect">
            <a:avLst/>
          </a:prstGeom>
          <a:noFill/>
          <a:ln>
            <a:noFill/>
          </a:ln>
        </p:spPr>
      </p:pic>
      <p:sp>
        <p:nvSpPr>
          <p:cNvPr id="1851" name="Google Shape;1851;p15"/>
          <p:cNvSpPr txBox="1"/>
          <p:nvPr/>
        </p:nvSpPr>
        <p:spPr>
          <a:xfrm>
            <a:off x="7826425" y="491888"/>
            <a:ext cx="11415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Popup on the Desktop app to view customer info</a:t>
            </a:r>
            <a:endParaRPr b="0" i="0" sz="900" u="none" cap="none" strike="noStrike">
              <a:solidFill>
                <a:srgbClr val="000000"/>
              </a:solidFill>
              <a:latin typeface="Calibri"/>
              <a:ea typeface="Calibri"/>
              <a:cs typeface="Calibri"/>
              <a:sym typeface="Calibri"/>
            </a:endParaRPr>
          </a:p>
        </p:txBody>
      </p:sp>
      <p:cxnSp>
        <p:nvCxnSpPr>
          <p:cNvPr id="1852" name="Google Shape;1852;p15"/>
          <p:cNvCxnSpPr>
            <a:stCxn id="1850" idx="1"/>
            <a:endCxn id="1812" idx="3"/>
          </p:cNvCxnSpPr>
          <p:nvPr/>
        </p:nvCxnSpPr>
        <p:spPr>
          <a:xfrm rot="10800000">
            <a:off x="6892532" y="789350"/>
            <a:ext cx="619800" cy="5400"/>
          </a:xfrm>
          <a:prstGeom prst="straightConnector1">
            <a:avLst/>
          </a:prstGeom>
          <a:noFill/>
          <a:ln cap="flat" cmpd="sng" w="9525">
            <a:solidFill>
              <a:schemeClr val="dk2"/>
            </a:solidFill>
            <a:prstDash val="dash"/>
            <a:round/>
            <a:headEnd len="sm" w="sm" type="none"/>
            <a:tailEnd len="sm" w="sm" type="none"/>
          </a:ln>
        </p:spPr>
      </p:cxnSp>
      <p:pic>
        <p:nvPicPr>
          <p:cNvPr id="1853" name="Google Shape;1853;p15"/>
          <p:cNvPicPr preferRelativeResize="0"/>
          <p:nvPr/>
        </p:nvPicPr>
        <p:blipFill rotWithShape="1">
          <a:blip r:embed="rId7">
            <a:alphaModFix/>
          </a:blip>
          <a:srcRect b="0" l="0" r="0" t="0"/>
          <a:stretch/>
        </p:blipFill>
        <p:spPr>
          <a:xfrm>
            <a:off x="2329982" y="5654587"/>
            <a:ext cx="314100" cy="314100"/>
          </a:xfrm>
          <a:prstGeom prst="rect">
            <a:avLst/>
          </a:prstGeom>
          <a:noFill/>
          <a:ln>
            <a:noFill/>
          </a:ln>
        </p:spPr>
      </p:pic>
      <p:sp>
        <p:nvSpPr>
          <p:cNvPr id="1854" name="Google Shape;1854;p15"/>
          <p:cNvSpPr txBox="1"/>
          <p:nvPr/>
        </p:nvSpPr>
        <p:spPr>
          <a:xfrm>
            <a:off x="2644075" y="5583200"/>
            <a:ext cx="1412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Taking note on the popup while handling call</a:t>
            </a:r>
            <a:endParaRPr b="0" i="0" sz="900" u="none" cap="none" strike="noStrike">
              <a:solidFill>
                <a:srgbClr val="000000"/>
              </a:solidFill>
              <a:latin typeface="Calibri"/>
              <a:ea typeface="Calibri"/>
              <a:cs typeface="Calibri"/>
              <a:sym typeface="Calibri"/>
            </a:endParaRPr>
          </a:p>
        </p:txBody>
      </p:sp>
      <p:cxnSp>
        <p:nvCxnSpPr>
          <p:cNvPr id="1855" name="Google Shape;1855;p15"/>
          <p:cNvCxnSpPr>
            <a:stCxn id="1808" idx="3"/>
            <a:endCxn id="1853" idx="1"/>
          </p:cNvCxnSpPr>
          <p:nvPr/>
        </p:nvCxnSpPr>
        <p:spPr>
          <a:xfrm>
            <a:off x="1762682" y="5811638"/>
            <a:ext cx="567300" cy="0"/>
          </a:xfrm>
          <a:prstGeom prst="straightConnector1">
            <a:avLst/>
          </a:prstGeom>
          <a:noFill/>
          <a:ln cap="flat" cmpd="sng" w="9525">
            <a:solidFill>
              <a:schemeClr val="dk2"/>
            </a:solidFill>
            <a:prstDash val="dash"/>
            <a:round/>
            <a:headEnd len="sm" w="sm" type="none"/>
            <a:tailEnd len="sm" w="sm" type="none"/>
          </a:ln>
        </p:spPr>
      </p:cxnSp>
      <p:pic>
        <p:nvPicPr>
          <p:cNvPr id="1856" name="Google Shape;1856;p15"/>
          <p:cNvPicPr preferRelativeResize="0"/>
          <p:nvPr/>
        </p:nvPicPr>
        <p:blipFill rotWithShape="1">
          <a:blip r:embed="rId7">
            <a:alphaModFix/>
          </a:blip>
          <a:srcRect b="0" l="0" r="0" t="0"/>
          <a:stretch/>
        </p:blipFill>
        <p:spPr>
          <a:xfrm>
            <a:off x="7512332" y="2172025"/>
            <a:ext cx="314100" cy="314100"/>
          </a:xfrm>
          <a:prstGeom prst="rect">
            <a:avLst/>
          </a:prstGeom>
          <a:noFill/>
          <a:ln>
            <a:noFill/>
          </a:ln>
        </p:spPr>
      </p:pic>
      <p:sp>
        <p:nvSpPr>
          <p:cNvPr id="1857" name="Google Shape;1857;p15"/>
          <p:cNvSpPr txBox="1"/>
          <p:nvPr/>
        </p:nvSpPr>
        <p:spPr>
          <a:xfrm>
            <a:off x="7826425" y="2026213"/>
            <a:ext cx="11415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Popup on the Desktop app to view customer info</a:t>
            </a:r>
            <a:endParaRPr b="0" i="0" sz="900" u="none" cap="none" strike="noStrike">
              <a:solidFill>
                <a:srgbClr val="000000"/>
              </a:solidFill>
              <a:latin typeface="Calibri"/>
              <a:ea typeface="Calibri"/>
              <a:cs typeface="Calibri"/>
              <a:sym typeface="Calibri"/>
            </a:endParaRPr>
          </a:p>
        </p:txBody>
      </p:sp>
      <p:cxnSp>
        <p:nvCxnSpPr>
          <p:cNvPr id="1858" name="Google Shape;1858;p15"/>
          <p:cNvCxnSpPr>
            <a:stCxn id="1856" idx="1"/>
            <a:endCxn id="1815" idx="3"/>
          </p:cNvCxnSpPr>
          <p:nvPr/>
        </p:nvCxnSpPr>
        <p:spPr>
          <a:xfrm rot="10800000">
            <a:off x="6892532" y="2319175"/>
            <a:ext cx="619800" cy="9900"/>
          </a:xfrm>
          <a:prstGeom prst="straightConnector1">
            <a:avLst/>
          </a:prstGeom>
          <a:noFill/>
          <a:ln cap="flat" cmpd="sng" w="9525">
            <a:solidFill>
              <a:schemeClr val="dk2"/>
            </a:solidFill>
            <a:prstDash val="dash"/>
            <a:round/>
            <a:headEnd len="sm" w="sm" type="none"/>
            <a:tailEnd len="sm" w="sm" type="none"/>
          </a:ln>
        </p:spPr>
      </p:cxnSp>
      <p:pic>
        <p:nvPicPr>
          <p:cNvPr id="1859" name="Google Shape;1859;p15"/>
          <p:cNvPicPr preferRelativeResize="0"/>
          <p:nvPr/>
        </p:nvPicPr>
        <p:blipFill rotWithShape="1">
          <a:blip r:embed="rId7">
            <a:alphaModFix/>
          </a:blip>
          <a:srcRect b="0" l="0" r="0" t="0"/>
          <a:stretch/>
        </p:blipFill>
        <p:spPr>
          <a:xfrm>
            <a:off x="7436132" y="5733487"/>
            <a:ext cx="314100" cy="314100"/>
          </a:xfrm>
          <a:prstGeom prst="rect">
            <a:avLst/>
          </a:prstGeom>
          <a:noFill/>
          <a:ln>
            <a:noFill/>
          </a:ln>
        </p:spPr>
      </p:pic>
      <p:sp>
        <p:nvSpPr>
          <p:cNvPr id="1860" name="Google Shape;1860;p15"/>
          <p:cNvSpPr txBox="1"/>
          <p:nvPr/>
        </p:nvSpPr>
        <p:spPr>
          <a:xfrm>
            <a:off x="7750225" y="5587675"/>
            <a:ext cx="11415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Popup on the Desktop app to view customer info</a:t>
            </a:r>
            <a:endParaRPr b="0" i="0" sz="900" u="none" cap="none" strike="noStrike">
              <a:solidFill>
                <a:srgbClr val="000000"/>
              </a:solidFill>
              <a:latin typeface="Calibri"/>
              <a:ea typeface="Calibri"/>
              <a:cs typeface="Calibri"/>
              <a:sym typeface="Calibri"/>
            </a:endParaRPr>
          </a:p>
        </p:txBody>
      </p:sp>
      <p:cxnSp>
        <p:nvCxnSpPr>
          <p:cNvPr id="1861" name="Google Shape;1861;p15"/>
          <p:cNvCxnSpPr>
            <a:stCxn id="1859" idx="1"/>
            <a:endCxn id="1818" idx="3"/>
          </p:cNvCxnSpPr>
          <p:nvPr/>
        </p:nvCxnSpPr>
        <p:spPr>
          <a:xfrm flipH="1">
            <a:off x="6892532" y="5890537"/>
            <a:ext cx="543600" cy="3600"/>
          </a:xfrm>
          <a:prstGeom prst="straightConnector1">
            <a:avLst/>
          </a:prstGeom>
          <a:noFill/>
          <a:ln cap="flat" cmpd="sng" w="9525">
            <a:solidFill>
              <a:schemeClr val="dk2"/>
            </a:solidFill>
            <a:prstDash val="dash"/>
            <a:round/>
            <a:headEnd len="sm" w="sm" type="none"/>
            <a:tailEnd len="sm" w="sm" type="none"/>
          </a:ln>
        </p:spPr>
      </p:cxnSp>
      <p:pic>
        <p:nvPicPr>
          <p:cNvPr id="1862" name="Google Shape;1862;p15"/>
          <p:cNvPicPr preferRelativeResize="0"/>
          <p:nvPr/>
        </p:nvPicPr>
        <p:blipFill rotWithShape="1">
          <a:blip r:embed="rId7">
            <a:alphaModFix/>
          </a:blip>
          <a:srcRect b="0" l="0" r="0" t="0"/>
          <a:stretch/>
        </p:blipFill>
        <p:spPr>
          <a:xfrm>
            <a:off x="10977182" y="5730762"/>
            <a:ext cx="314100" cy="314100"/>
          </a:xfrm>
          <a:prstGeom prst="rect">
            <a:avLst/>
          </a:prstGeom>
          <a:noFill/>
          <a:ln>
            <a:noFill/>
          </a:ln>
        </p:spPr>
      </p:pic>
      <p:sp>
        <p:nvSpPr>
          <p:cNvPr id="1863" name="Google Shape;1863;p15"/>
          <p:cNvSpPr txBox="1"/>
          <p:nvPr/>
        </p:nvSpPr>
        <p:spPr>
          <a:xfrm>
            <a:off x="11291275" y="5518350"/>
            <a:ext cx="9723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Popup on the Desktop app to view customer info</a:t>
            </a:r>
            <a:endParaRPr b="0" i="0" sz="900" u="none" cap="none" strike="noStrike">
              <a:solidFill>
                <a:srgbClr val="000000"/>
              </a:solidFill>
              <a:latin typeface="Calibri"/>
              <a:ea typeface="Calibri"/>
              <a:cs typeface="Calibri"/>
              <a:sym typeface="Calibri"/>
            </a:endParaRPr>
          </a:p>
        </p:txBody>
      </p:sp>
      <p:cxnSp>
        <p:nvCxnSpPr>
          <p:cNvPr id="1864" name="Google Shape;1864;p15"/>
          <p:cNvCxnSpPr>
            <a:stCxn id="1834" idx="3"/>
            <a:endCxn id="1862" idx="1"/>
          </p:cNvCxnSpPr>
          <p:nvPr/>
        </p:nvCxnSpPr>
        <p:spPr>
          <a:xfrm>
            <a:off x="10592206" y="5887840"/>
            <a:ext cx="384900" cy="0"/>
          </a:xfrm>
          <a:prstGeom prst="straightConnector1">
            <a:avLst/>
          </a:prstGeom>
          <a:noFill/>
          <a:ln cap="flat" cmpd="sng" w="9525">
            <a:solidFill>
              <a:schemeClr val="dk2"/>
            </a:solidFill>
            <a:prstDash val="dash"/>
            <a:round/>
            <a:headEnd len="sm" w="sm" type="none"/>
            <a:tailEnd len="sm" w="sm" type="none"/>
          </a:ln>
        </p:spPr>
      </p:cxnSp>
      <p:sp>
        <p:nvSpPr>
          <p:cNvPr id="1865" name="Google Shape;1865;p15"/>
          <p:cNvSpPr txBox="1"/>
          <p:nvPr/>
        </p:nvSpPr>
        <p:spPr>
          <a:xfrm>
            <a:off x="6875125" y="4963050"/>
            <a:ext cx="6402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3 times</a:t>
            </a:r>
            <a:endParaRPr b="0" i="0" sz="1100" u="none" cap="none" strike="noStrike">
              <a:solidFill>
                <a:srgbClr val="000000"/>
              </a:solidFill>
              <a:latin typeface="Calibri"/>
              <a:ea typeface="Calibri"/>
              <a:cs typeface="Calibri"/>
              <a:sym typeface="Calibri"/>
            </a:endParaRPr>
          </a:p>
        </p:txBody>
      </p:sp>
      <p:pic>
        <p:nvPicPr>
          <p:cNvPr descr="https://publicdomainvectors.org/photos/icon_mic2.png" id="1866" name="Google Shape;1866;p15"/>
          <p:cNvPicPr preferRelativeResize="0"/>
          <p:nvPr/>
        </p:nvPicPr>
        <p:blipFill rotWithShape="1">
          <a:blip r:embed="rId8">
            <a:alphaModFix/>
          </a:blip>
          <a:srcRect b="0" l="0" r="0" t="0"/>
          <a:stretch/>
        </p:blipFill>
        <p:spPr>
          <a:xfrm>
            <a:off x="7163771" y="1985133"/>
            <a:ext cx="77304" cy="131914"/>
          </a:xfrm>
          <a:prstGeom prst="rect">
            <a:avLst/>
          </a:prstGeom>
          <a:noFill/>
          <a:ln>
            <a:noFill/>
          </a:ln>
        </p:spPr>
      </p:pic>
      <p:cxnSp>
        <p:nvCxnSpPr>
          <p:cNvPr id="1867" name="Google Shape;1867;p15"/>
          <p:cNvCxnSpPr>
            <a:stCxn id="1866" idx="2"/>
          </p:cNvCxnSpPr>
          <p:nvPr/>
        </p:nvCxnSpPr>
        <p:spPr>
          <a:xfrm>
            <a:off x="7202423" y="2117047"/>
            <a:ext cx="0" cy="172200"/>
          </a:xfrm>
          <a:prstGeom prst="straightConnector1">
            <a:avLst/>
          </a:prstGeom>
          <a:noFill/>
          <a:ln cap="flat" cmpd="sng" w="9525">
            <a:solidFill>
              <a:schemeClr val="dk2"/>
            </a:solidFill>
            <a:prstDash val="dash"/>
            <a:round/>
            <a:headEnd len="sm" w="sm" type="none"/>
            <a:tailEnd len="sm" w="sm" type="none"/>
          </a:ln>
        </p:spPr>
      </p:cxnSp>
      <p:pic>
        <p:nvPicPr>
          <p:cNvPr descr="https://publicdomainvectors.org/photos/icon_mic2.png" id="1868" name="Google Shape;1868;p15"/>
          <p:cNvPicPr preferRelativeResize="0"/>
          <p:nvPr/>
        </p:nvPicPr>
        <p:blipFill rotWithShape="1">
          <a:blip r:embed="rId8">
            <a:alphaModFix/>
          </a:blip>
          <a:srcRect b="0" l="0" r="0" t="0"/>
          <a:stretch/>
        </p:blipFill>
        <p:spPr>
          <a:xfrm>
            <a:off x="7163771" y="490625"/>
            <a:ext cx="77304" cy="131914"/>
          </a:xfrm>
          <a:prstGeom prst="rect">
            <a:avLst/>
          </a:prstGeom>
          <a:noFill/>
          <a:ln>
            <a:noFill/>
          </a:ln>
        </p:spPr>
      </p:pic>
      <p:cxnSp>
        <p:nvCxnSpPr>
          <p:cNvPr id="1869" name="Google Shape;1869;p15"/>
          <p:cNvCxnSpPr>
            <a:stCxn id="1868" idx="2"/>
          </p:cNvCxnSpPr>
          <p:nvPr/>
        </p:nvCxnSpPr>
        <p:spPr>
          <a:xfrm>
            <a:off x="7202423" y="622539"/>
            <a:ext cx="0" cy="172200"/>
          </a:xfrm>
          <a:prstGeom prst="straightConnector1">
            <a:avLst/>
          </a:prstGeom>
          <a:noFill/>
          <a:ln cap="flat" cmpd="sng" w="9525">
            <a:solidFill>
              <a:schemeClr val="dk2"/>
            </a:solidFill>
            <a:prstDash val="dash"/>
            <a:round/>
            <a:headEnd len="sm" w="sm" type="none"/>
            <a:tailEnd len="sm" w="sm" type="none"/>
          </a:ln>
        </p:spPr>
      </p:cxnSp>
      <p:pic>
        <p:nvPicPr>
          <p:cNvPr descr="https://publicdomainvectors.org/photos/icon_mic2.png" id="1870" name="Google Shape;1870;p15"/>
          <p:cNvPicPr preferRelativeResize="0"/>
          <p:nvPr/>
        </p:nvPicPr>
        <p:blipFill rotWithShape="1">
          <a:blip r:embed="rId8">
            <a:alphaModFix/>
          </a:blip>
          <a:srcRect b="0" l="0" r="0" t="0"/>
          <a:stretch/>
        </p:blipFill>
        <p:spPr>
          <a:xfrm>
            <a:off x="7125666" y="5574237"/>
            <a:ext cx="77304" cy="131914"/>
          </a:xfrm>
          <a:prstGeom prst="rect">
            <a:avLst/>
          </a:prstGeom>
          <a:noFill/>
          <a:ln>
            <a:noFill/>
          </a:ln>
        </p:spPr>
      </p:pic>
      <p:cxnSp>
        <p:nvCxnSpPr>
          <p:cNvPr id="1871" name="Google Shape;1871;p15"/>
          <p:cNvCxnSpPr>
            <a:stCxn id="1870" idx="2"/>
          </p:cNvCxnSpPr>
          <p:nvPr/>
        </p:nvCxnSpPr>
        <p:spPr>
          <a:xfrm>
            <a:off x="7164318" y="5706151"/>
            <a:ext cx="0" cy="172200"/>
          </a:xfrm>
          <a:prstGeom prst="straightConnector1">
            <a:avLst/>
          </a:prstGeom>
          <a:noFill/>
          <a:ln cap="flat" cmpd="sng" w="9525">
            <a:solidFill>
              <a:schemeClr val="dk2"/>
            </a:solidFill>
            <a:prstDash val="dash"/>
            <a:round/>
            <a:headEnd len="sm" w="sm" type="none"/>
            <a:tailEnd len="sm" w="sm" type="none"/>
          </a:ln>
        </p:spPr>
      </p:cxnSp>
      <p:pic>
        <p:nvPicPr>
          <p:cNvPr descr="https://publicdomainvectors.org/photos/icon_mic2.png" id="1872" name="Google Shape;1872;p15"/>
          <p:cNvPicPr preferRelativeResize="0"/>
          <p:nvPr/>
        </p:nvPicPr>
        <p:blipFill rotWithShape="1">
          <a:blip r:embed="rId8">
            <a:alphaModFix/>
          </a:blip>
          <a:srcRect b="0" l="0" r="0" t="0"/>
          <a:stretch/>
        </p:blipFill>
        <p:spPr>
          <a:xfrm>
            <a:off x="2004713" y="5507511"/>
            <a:ext cx="77304" cy="131914"/>
          </a:xfrm>
          <a:prstGeom prst="rect">
            <a:avLst/>
          </a:prstGeom>
          <a:noFill/>
          <a:ln>
            <a:noFill/>
          </a:ln>
        </p:spPr>
      </p:pic>
      <p:cxnSp>
        <p:nvCxnSpPr>
          <p:cNvPr id="1873" name="Google Shape;1873;p15"/>
          <p:cNvCxnSpPr>
            <a:stCxn id="1872" idx="2"/>
          </p:cNvCxnSpPr>
          <p:nvPr/>
        </p:nvCxnSpPr>
        <p:spPr>
          <a:xfrm>
            <a:off x="2043365" y="5639425"/>
            <a:ext cx="0" cy="172200"/>
          </a:xfrm>
          <a:prstGeom prst="straightConnector1">
            <a:avLst/>
          </a:prstGeom>
          <a:noFill/>
          <a:ln cap="flat" cmpd="sng" w="9525">
            <a:solidFill>
              <a:schemeClr val="dk2"/>
            </a:solidFill>
            <a:prstDash val="dash"/>
            <a:round/>
            <a:headEnd len="sm" w="sm" type="none"/>
            <a:tailEnd len="sm" w="sm" type="none"/>
          </a:ln>
        </p:spPr>
      </p:cxnSp>
      <p:pic>
        <p:nvPicPr>
          <p:cNvPr descr="https://publicdomainvectors.org/photos/icon_mic2.png" id="1874" name="Google Shape;1874;p15"/>
          <p:cNvPicPr preferRelativeResize="0"/>
          <p:nvPr/>
        </p:nvPicPr>
        <p:blipFill rotWithShape="1">
          <a:blip r:embed="rId8">
            <a:alphaModFix/>
          </a:blip>
          <a:srcRect b="0" l="0" r="0" t="0"/>
          <a:stretch/>
        </p:blipFill>
        <p:spPr>
          <a:xfrm>
            <a:off x="10746033" y="5583737"/>
            <a:ext cx="77304" cy="131914"/>
          </a:xfrm>
          <a:prstGeom prst="rect">
            <a:avLst/>
          </a:prstGeom>
          <a:noFill/>
          <a:ln>
            <a:noFill/>
          </a:ln>
        </p:spPr>
      </p:pic>
      <p:cxnSp>
        <p:nvCxnSpPr>
          <p:cNvPr id="1875" name="Google Shape;1875;p15"/>
          <p:cNvCxnSpPr>
            <a:stCxn id="1874" idx="2"/>
          </p:cNvCxnSpPr>
          <p:nvPr/>
        </p:nvCxnSpPr>
        <p:spPr>
          <a:xfrm>
            <a:off x="10784685" y="5715651"/>
            <a:ext cx="0" cy="172200"/>
          </a:xfrm>
          <a:prstGeom prst="straightConnector1">
            <a:avLst/>
          </a:prstGeom>
          <a:noFill/>
          <a:ln cap="flat" cmpd="sng" w="9525">
            <a:solidFill>
              <a:schemeClr val="dk2"/>
            </a:solidFill>
            <a:prstDash val="dash"/>
            <a:round/>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0" name="Shape 1880"/>
        <p:cNvGrpSpPr/>
        <p:nvPr/>
      </p:nvGrpSpPr>
      <p:grpSpPr>
        <a:xfrm>
          <a:off x="0" y="0"/>
          <a:ext cx="0" cy="0"/>
          <a:chOff x="0" y="0"/>
          <a:chExt cx="0" cy="0"/>
        </a:xfrm>
      </p:grpSpPr>
      <p:grpSp>
        <p:nvGrpSpPr>
          <p:cNvPr id="1881" name="Google Shape;1881;p16"/>
          <p:cNvGrpSpPr/>
          <p:nvPr/>
        </p:nvGrpSpPr>
        <p:grpSpPr>
          <a:xfrm>
            <a:off x="5628150" y="1361996"/>
            <a:ext cx="5626700" cy="4606679"/>
            <a:chOff x="5702425" y="1460496"/>
            <a:chExt cx="5626700" cy="4606679"/>
          </a:xfrm>
        </p:grpSpPr>
        <p:sp>
          <p:nvSpPr>
            <p:cNvPr id="1882" name="Google Shape;1882;p16"/>
            <p:cNvSpPr txBox="1"/>
            <p:nvPr/>
          </p:nvSpPr>
          <p:spPr>
            <a:xfrm>
              <a:off x="5702425" y="1460496"/>
              <a:ext cx="5188800" cy="13236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US" sz="3700" u="none" cap="none" strike="noStrike">
                  <a:solidFill>
                    <a:srgbClr val="FF9900"/>
                  </a:solidFill>
                  <a:latin typeface="Arial"/>
                  <a:ea typeface="Arial"/>
                  <a:cs typeface="Arial"/>
                  <a:sym typeface="Arial"/>
                </a:rPr>
                <a:t>Communications </a:t>
              </a:r>
              <a:r>
                <a:rPr b="1" i="0" lang="en-US" sz="3700" u="none" cap="none" strike="noStrike">
                  <a:solidFill>
                    <a:srgbClr val="0000FF"/>
                  </a:solidFill>
                  <a:latin typeface="Arial"/>
                  <a:ea typeface="Arial"/>
                  <a:cs typeface="Arial"/>
                  <a:sym typeface="Arial"/>
                </a:rPr>
                <a:t>Technology Provider</a:t>
              </a:r>
              <a:endParaRPr b="1" i="0" sz="3700" u="none" cap="none" strike="noStrike">
                <a:solidFill>
                  <a:srgbClr val="0000FF"/>
                </a:solidFill>
                <a:latin typeface="Arial"/>
                <a:ea typeface="Arial"/>
                <a:cs typeface="Arial"/>
                <a:sym typeface="Arial"/>
              </a:endParaRPr>
            </a:p>
          </p:txBody>
        </p:sp>
        <p:sp>
          <p:nvSpPr>
            <p:cNvPr id="1883" name="Google Shape;1883;p16"/>
            <p:cNvSpPr txBox="1"/>
            <p:nvPr/>
          </p:nvSpPr>
          <p:spPr>
            <a:xfrm>
              <a:off x="5754225" y="3148775"/>
              <a:ext cx="5574900" cy="29184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100"/>
                <a:buFont typeface="Arial"/>
                <a:buNone/>
              </a:pPr>
              <a:r>
                <a:rPr b="0" i="0" lang="en-US" sz="1800" u="none" cap="none" strike="noStrike">
                  <a:solidFill>
                    <a:srgbClr val="000000"/>
                  </a:solidFill>
                  <a:latin typeface="Calibri"/>
                  <a:ea typeface="Calibri"/>
                  <a:cs typeface="Calibri"/>
                  <a:sym typeface="Calibri"/>
                </a:rPr>
                <a:t>A leading information and communications technology provider headquartered in Singapore uses CPaaS </a:t>
              </a:r>
              <a:r>
                <a:rPr lang="en-US" sz="1800">
                  <a:latin typeface="Calibri"/>
                  <a:ea typeface="Calibri"/>
                  <a:cs typeface="Calibri"/>
                  <a:sym typeface="Calibri"/>
                </a:rPr>
                <a:t>Omni Channel</a:t>
              </a:r>
              <a:r>
                <a:rPr b="0" i="0" lang="en-US" sz="1800" u="none" cap="none" strike="noStrike">
                  <a:solidFill>
                    <a:srgbClr val="000000"/>
                  </a:solidFill>
                  <a:latin typeface="Calibri"/>
                  <a:ea typeface="Calibri"/>
                  <a:cs typeface="Calibri"/>
                  <a:sym typeface="Calibri"/>
                </a:rPr>
                <a:t> Solution with our developer tools to monitor their multilingual contact center and notify them immediately if any of their Agents exhibit any of the following behaviors:</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5 Consecutive Abandoned Calls Detection</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Away Detection</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Offline Detection</a:t>
              </a:r>
              <a:endParaRPr b="0" i="0" sz="1800" u="none" cap="none" strike="noStrike">
                <a:solidFill>
                  <a:srgbClr val="000000"/>
                </a:solidFill>
                <a:latin typeface="Calibri"/>
                <a:ea typeface="Calibri"/>
                <a:cs typeface="Calibri"/>
                <a:sym typeface="Calibri"/>
              </a:endParaRPr>
            </a:p>
          </p:txBody>
        </p:sp>
        <p:cxnSp>
          <p:nvCxnSpPr>
            <p:cNvPr id="1884" name="Google Shape;1884;p16"/>
            <p:cNvCxnSpPr/>
            <p:nvPr/>
          </p:nvCxnSpPr>
          <p:spPr>
            <a:xfrm rot="10800000">
              <a:off x="5834100" y="2922125"/>
              <a:ext cx="5393700" cy="0"/>
            </a:xfrm>
            <a:prstGeom prst="straightConnector1">
              <a:avLst/>
            </a:prstGeom>
            <a:noFill/>
            <a:ln cap="flat" cmpd="sng" w="28575">
              <a:solidFill>
                <a:srgbClr val="000000"/>
              </a:solidFill>
              <a:prstDash val="solid"/>
              <a:round/>
              <a:headEnd len="sm" w="sm" type="none"/>
              <a:tailEnd len="sm" w="sm" type="none"/>
            </a:ln>
          </p:spPr>
        </p:cxnSp>
      </p:grpSp>
      <p:grpSp>
        <p:nvGrpSpPr>
          <p:cNvPr id="1885" name="Google Shape;1885;p16"/>
          <p:cNvGrpSpPr/>
          <p:nvPr/>
        </p:nvGrpSpPr>
        <p:grpSpPr>
          <a:xfrm>
            <a:off x="1192950" y="1273425"/>
            <a:ext cx="4003276" cy="5088625"/>
            <a:chOff x="1192950" y="1197225"/>
            <a:chExt cx="4003276" cy="5088625"/>
          </a:xfrm>
        </p:grpSpPr>
        <p:pic>
          <p:nvPicPr>
            <p:cNvPr id="1886" name="Google Shape;1886;p16"/>
            <p:cNvPicPr preferRelativeResize="0"/>
            <p:nvPr/>
          </p:nvPicPr>
          <p:blipFill rotWithShape="1">
            <a:blip r:embed="rId3">
              <a:alphaModFix/>
            </a:blip>
            <a:srcRect b="5275" l="0" r="0" t="0"/>
            <a:stretch/>
          </p:blipFill>
          <p:spPr>
            <a:xfrm>
              <a:off x="1192950" y="1197225"/>
              <a:ext cx="4003276" cy="2369938"/>
            </a:xfrm>
            <a:prstGeom prst="rect">
              <a:avLst/>
            </a:prstGeom>
            <a:noFill/>
            <a:ln>
              <a:noFill/>
            </a:ln>
          </p:spPr>
        </p:pic>
        <p:pic>
          <p:nvPicPr>
            <p:cNvPr id="1887" name="Google Shape;1887;p16"/>
            <p:cNvPicPr preferRelativeResize="0"/>
            <p:nvPr/>
          </p:nvPicPr>
          <p:blipFill rotWithShape="1">
            <a:blip r:embed="rId4">
              <a:alphaModFix/>
            </a:blip>
            <a:srcRect b="0" l="0" r="0" t="0"/>
            <a:stretch/>
          </p:blipFill>
          <p:spPr>
            <a:xfrm>
              <a:off x="1192950" y="3752852"/>
              <a:ext cx="4003275" cy="2532998"/>
            </a:xfrm>
            <a:prstGeom prst="rect">
              <a:avLst/>
            </a:prstGeom>
            <a:noFill/>
            <a:ln>
              <a:noFill/>
            </a:ln>
          </p:spPr>
        </p:pic>
      </p:grpSp>
      <p:sp>
        <p:nvSpPr>
          <p:cNvPr id="1888" name="Google Shape;1888;p16"/>
          <p:cNvSpPr txBox="1"/>
          <p:nvPr/>
        </p:nvSpPr>
        <p:spPr>
          <a:xfrm>
            <a:off x="289100" y="3724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3600"/>
              <a:buFont typeface="Arial"/>
              <a:buNone/>
            </a:pPr>
            <a:r>
              <a:rPr b="1" i="0" lang="en-US" sz="3600" u="none" cap="none" strike="noStrike">
                <a:solidFill>
                  <a:schemeClr val="dk1"/>
                </a:solidFill>
                <a:latin typeface="Calibri"/>
                <a:ea typeface="Calibri"/>
                <a:cs typeface="Calibri"/>
                <a:sym typeface="Calibri"/>
              </a:rPr>
              <a:t>Success Stories</a:t>
            </a:r>
            <a:endParaRPr b="1" i="0" sz="36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3" name="Shape 1893"/>
        <p:cNvGrpSpPr/>
        <p:nvPr/>
      </p:nvGrpSpPr>
      <p:grpSpPr>
        <a:xfrm>
          <a:off x="0" y="0"/>
          <a:ext cx="0" cy="0"/>
          <a:chOff x="0" y="0"/>
          <a:chExt cx="0" cy="0"/>
        </a:xfrm>
      </p:grpSpPr>
      <p:grpSp>
        <p:nvGrpSpPr>
          <p:cNvPr id="1894" name="Google Shape;1894;p17"/>
          <p:cNvGrpSpPr/>
          <p:nvPr/>
        </p:nvGrpSpPr>
        <p:grpSpPr>
          <a:xfrm>
            <a:off x="319200" y="252800"/>
            <a:ext cx="11553600" cy="6357650"/>
            <a:chOff x="284725" y="188975"/>
            <a:chExt cx="11553600" cy="6357650"/>
          </a:xfrm>
        </p:grpSpPr>
        <p:sp>
          <p:nvSpPr>
            <p:cNvPr id="1895" name="Google Shape;1895;p17"/>
            <p:cNvSpPr/>
            <p:nvPr/>
          </p:nvSpPr>
          <p:spPr>
            <a:xfrm>
              <a:off x="284725" y="2849888"/>
              <a:ext cx="7323300" cy="1347600"/>
            </a:xfrm>
            <a:prstGeom prst="rect">
              <a:avLst/>
            </a:prstGeom>
            <a:solidFill>
              <a:srgbClr val="FFF2E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96" name="Google Shape;1896;p17"/>
            <p:cNvPicPr preferRelativeResize="0"/>
            <p:nvPr/>
          </p:nvPicPr>
          <p:blipFill rotWithShape="1">
            <a:blip r:embed="rId3">
              <a:alphaModFix/>
            </a:blip>
            <a:srcRect b="12575" l="13914" r="8348" t="8918"/>
            <a:stretch/>
          </p:blipFill>
          <p:spPr>
            <a:xfrm>
              <a:off x="965812" y="596200"/>
              <a:ext cx="528000" cy="533100"/>
            </a:xfrm>
            <a:prstGeom prst="roundRect">
              <a:avLst>
                <a:gd fmla="val 16667" name="adj"/>
              </a:avLst>
            </a:prstGeom>
            <a:noFill/>
            <a:ln>
              <a:noFill/>
            </a:ln>
          </p:spPr>
        </p:pic>
        <p:sp>
          <p:nvSpPr>
            <p:cNvPr id="1897" name="Google Shape;1897;p17"/>
            <p:cNvSpPr/>
            <p:nvPr/>
          </p:nvSpPr>
          <p:spPr>
            <a:xfrm>
              <a:off x="425200" y="1505000"/>
              <a:ext cx="1609200" cy="1200600"/>
            </a:xfrm>
            <a:prstGeom prst="roundRect">
              <a:avLst>
                <a:gd fmla="val 16667" name="adj"/>
              </a:avLst>
            </a:prstGeom>
            <a:solidFill>
              <a:srgbClr val="FF99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100" u="none" cap="none" strike="noStrike">
                  <a:solidFill>
                    <a:schemeClr val="lt1"/>
                  </a:solidFill>
                  <a:latin typeface="Calibri"/>
                  <a:ea typeface="Calibri"/>
                  <a:cs typeface="Calibri"/>
                  <a:sym typeface="Calibri"/>
                </a:rPr>
                <a:t>“Thank you for calling ABC helpdesk. Please hold on while we transfer you to our helpdesk agent.”</a:t>
              </a:r>
              <a:endParaRPr b="1" i="0" sz="1100" u="none" cap="none" strike="noStrike">
                <a:solidFill>
                  <a:schemeClr val="lt1"/>
                </a:solidFill>
                <a:latin typeface="Calibri"/>
                <a:ea typeface="Calibri"/>
                <a:cs typeface="Calibri"/>
                <a:sym typeface="Calibri"/>
              </a:endParaRPr>
            </a:p>
          </p:txBody>
        </p:sp>
        <p:pic>
          <p:nvPicPr>
            <p:cNvPr id="1898" name="Google Shape;1898;p17"/>
            <p:cNvPicPr preferRelativeResize="0"/>
            <p:nvPr/>
          </p:nvPicPr>
          <p:blipFill rotWithShape="1">
            <a:blip r:embed="rId4">
              <a:alphaModFix/>
            </a:blip>
            <a:srcRect b="0" l="0" r="0" t="0"/>
            <a:stretch/>
          </p:blipFill>
          <p:spPr>
            <a:xfrm>
              <a:off x="909770" y="3084025"/>
              <a:ext cx="640075" cy="640075"/>
            </a:xfrm>
            <a:prstGeom prst="rect">
              <a:avLst/>
            </a:prstGeom>
            <a:noFill/>
            <a:ln>
              <a:noFill/>
            </a:ln>
          </p:spPr>
        </p:pic>
        <p:sp>
          <p:nvSpPr>
            <p:cNvPr id="1899" name="Google Shape;1899;p17"/>
            <p:cNvSpPr txBox="1"/>
            <p:nvPr/>
          </p:nvSpPr>
          <p:spPr>
            <a:xfrm>
              <a:off x="523457" y="3724213"/>
              <a:ext cx="14127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Singapore CSA Queue </a:t>
              </a:r>
              <a:endParaRPr b="0" i="0" sz="1100" u="none" cap="none" strike="noStrike">
                <a:solidFill>
                  <a:srgbClr val="000000"/>
                </a:solidFill>
                <a:latin typeface="Calibri"/>
                <a:ea typeface="Calibri"/>
                <a:cs typeface="Calibri"/>
                <a:sym typeface="Calibri"/>
              </a:endParaRPr>
            </a:p>
          </p:txBody>
        </p:sp>
        <p:cxnSp>
          <p:nvCxnSpPr>
            <p:cNvPr id="1900" name="Google Shape;1900;p17"/>
            <p:cNvCxnSpPr>
              <a:stCxn id="1897" idx="2"/>
              <a:endCxn id="1898" idx="0"/>
            </p:cNvCxnSpPr>
            <p:nvPr/>
          </p:nvCxnSpPr>
          <p:spPr>
            <a:xfrm>
              <a:off x="1229800" y="2705600"/>
              <a:ext cx="0" cy="378300"/>
            </a:xfrm>
            <a:prstGeom prst="straightConnector1">
              <a:avLst/>
            </a:prstGeom>
            <a:noFill/>
            <a:ln cap="flat" cmpd="sng" w="9525">
              <a:solidFill>
                <a:schemeClr val="dk2"/>
              </a:solidFill>
              <a:prstDash val="solid"/>
              <a:round/>
              <a:headEnd len="sm" w="sm" type="none"/>
              <a:tailEnd len="med" w="med" type="triangle"/>
            </a:ln>
          </p:spPr>
        </p:cxnSp>
        <p:pic>
          <p:nvPicPr>
            <p:cNvPr id="1901" name="Google Shape;1901;p17"/>
            <p:cNvPicPr preferRelativeResize="0"/>
            <p:nvPr/>
          </p:nvPicPr>
          <p:blipFill rotWithShape="1">
            <a:blip r:embed="rId3">
              <a:alphaModFix/>
            </a:blip>
            <a:srcRect b="12575" l="13914" r="8348" t="8918"/>
            <a:stretch/>
          </p:blipFill>
          <p:spPr>
            <a:xfrm>
              <a:off x="2781937" y="596250"/>
              <a:ext cx="528000" cy="533100"/>
            </a:xfrm>
            <a:prstGeom prst="roundRect">
              <a:avLst>
                <a:gd fmla="val 16667" name="adj"/>
              </a:avLst>
            </a:prstGeom>
            <a:noFill/>
            <a:ln>
              <a:noFill/>
            </a:ln>
          </p:spPr>
        </p:pic>
        <p:sp>
          <p:nvSpPr>
            <p:cNvPr id="1902" name="Google Shape;1902;p17"/>
            <p:cNvSpPr/>
            <p:nvPr/>
          </p:nvSpPr>
          <p:spPr>
            <a:xfrm>
              <a:off x="2241251" y="1505000"/>
              <a:ext cx="1609200" cy="1200600"/>
            </a:xfrm>
            <a:prstGeom prst="roundRect">
              <a:avLst>
                <a:gd fmla="val 16667" name="adj"/>
              </a:avLst>
            </a:prstGeom>
            <a:solidFill>
              <a:srgbClr val="FF99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000" u="none" cap="none" strike="noStrike">
                  <a:solidFill>
                    <a:schemeClr val="lt1"/>
                  </a:solidFill>
                  <a:latin typeface="Calibri"/>
                  <a:ea typeface="Calibri"/>
                  <a:cs typeface="Calibri"/>
                  <a:sym typeface="Calibri"/>
                </a:rPr>
                <a:t>“ABC 헬프데스크에 전화해 주셔서 감사합니다. 헬프데스크 상담원에게 연결하는 동안 잠시만 기다려 주십시오.”</a:t>
              </a:r>
              <a:endParaRPr b="1" i="0" sz="1000" u="none" cap="none" strike="noStrike">
                <a:solidFill>
                  <a:schemeClr val="lt1"/>
                </a:solidFill>
                <a:latin typeface="Calibri"/>
                <a:ea typeface="Calibri"/>
                <a:cs typeface="Calibri"/>
                <a:sym typeface="Calibri"/>
              </a:endParaRPr>
            </a:p>
          </p:txBody>
        </p:sp>
        <p:cxnSp>
          <p:nvCxnSpPr>
            <p:cNvPr id="1903" name="Google Shape;1903;p17"/>
            <p:cNvCxnSpPr>
              <a:stCxn id="1901" idx="2"/>
              <a:endCxn id="1902" idx="0"/>
            </p:cNvCxnSpPr>
            <p:nvPr/>
          </p:nvCxnSpPr>
          <p:spPr>
            <a:xfrm>
              <a:off x="3045937" y="1129350"/>
              <a:ext cx="0" cy="375600"/>
            </a:xfrm>
            <a:prstGeom prst="straightConnector1">
              <a:avLst/>
            </a:prstGeom>
            <a:noFill/>
            <a:ln cap="flat" cmpd="sng" w="9525">
              <a:solidFill>
                <a:schemeClr val="dk2"/>
              </a:solidFill>
              <a:prstDash val="solid"/>
              <a:round/>
              <a:headEnd len="sm" w="sm" type="none"/>
              <a:tailEnd len="med" w="med" type="triangle"/>
            </a:ln>
          </p:spPr>
        </p:cxnSp>
        <p:pic>
          <p:nvPicPr>
            <p:cNvPr id="1904" name="Google Shape;1904;p17"/>
            <p:cNvPicPr preferRelativeResize="0"/>
            <p:nvPr/>
          </p:nvPicPr>
          <p:blipFill rotWithShape="1">
            <a:blip r:embed="rId4">
              <a:alphaModFix/>
            </a:blip>
            <a:srcRect b="0" l="0" r="0" t="0"/>
            <a:stretch/>
          </p:blipFill>
          <p:spPr>
            <a:xfrm>
              <a:off x="2725820" y="3065575"/>
              <a:ext cx="640075" cy="640075"/>
            </a:xfrm>
            <a:prstGeom prst="rect">
              <a:avLst/>
            </a:prstGeom>
            <a:noFill/>
            <a:ln>
              <a:noFill/>
            </a:ln>
          </p:spPr>
        </p:pic>
        <p:sp>
          <p:nvSpPr>
            <p:cNvPr id="1905" name="Google Shape;1905;p17"/>
            <p:cNvSpPr txBox="1"/>
            <p:nvPr/>
          </p:nvSpPr>
          <p:spPr>
            <a:xfrm>
              <a:off x="2339495" y="3711275"/>
              <a:ext cx="14127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Korea CSA Queue </a:t>
              </a:r>
              <a:endParaRPr b="0" i="0" sz="1100" u="none" cap="none" strike="noStrike">
                <a:solidFill>
                  <a:srgbClr val="000000"/>
                </a:solidFill>
                <a:latin typeface="Calibri"/>
                <a:ea typeface="Calibri"/>
                <a:cs typeface="Calibri"/>
                <a:sym typeface="Calibri"/>
              </a:endParaRPr>
            </a:p>
          </p:txBody>
        </p:sp>
        <p:cxnSp>
          <p:nvCxnSpPr>
            <p:cNvPr id="1906" name="Google Shape;1906;p17"/>
            <p:cNvCxnSpPr>
              <a:stCxn id="1902" idx="2"/>
              <a:endCxn id="1904" idx="0"/>
            </p:cNvCxnSpPr>
            <p:nvPr/>
          </p:nvCxnSpPr>
          <p:spPr>
            <a:xfrm>
              <a:off x="3045851" y="2705600"/>
              <a:ext cx="0" cy="360000"/>
            </a:xfrm>
            <a:prstGeom prst="straightConnector1">
              <a:avLst/>
            </a:prstGeom>
            <a:noFill/>
            <a:ln cap="flat" cmpd="sng" w="9525">
              <a:solidFill>
                <a:schemeClr val="dk2"/>
              </a:solidFill>
              <a:prstDash val="solid"/>
              <a:round/>
              <a:headEnd len="sm" w="sm" type="none"/>
              <a:tailEnd len="med" w="med" type="triangle"/>
            </a:ln>
          </p:spPr>
        </p:cxnSp>
        <p:cxnSp>
          <p:nvCxnSpPr>
            <p:cNvPr id="1907" name="Google Shape;1907;p17"/>
            <p:cNvCxnSpPr>
              <a:stCxn id="1896" idx="2"/>
              <a:endCxn id="1897" idx="0"/>
            </p:cNvCxnSpPr>
            <p:nvPr/>
          </p:nvCxnSpPr>
          <p:spPr>
            <a:xfrm>
              <a:off x="1229812" y="1129300"/>
              <a:ext cx="0" cy="375600"/>
            </a:xfrm>
            <a:prstGeom prst="straightConnector1">
              <a:avLst/>
            </a:prstGeom>
            <a:noFill/>
            <a:ln cap="flat" cmpd="sng" w="9525">
              <a:solidFill>
                <a:schemeClr val="dk2"/>
              </a:solidFill>
              <a:prstDash val="solid"/>
              <a:round/>
              <a:headEnd len="sm" w="sm" type="none"/>
              <a:tailEnd len="med" w="med" type="triangle"/>
            </a:ln>
          </p:spPr>
        </p:cxnSp>
        <p:sp>
          <p:nvSpPr>
            <p:cNvPr id="1908" name="Google Shape;1908;p17"/>
            <p:cNvSpPr txBox="1"/>
            <p:nvPr/>
          </p:nvSpPr>
          <p:spPr>
            <a:xfrm>
              <a:off x="523450" y="188975"/>
              <a:ext cx="1412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Singapore</a:t>
              </a:r>
              <a:endParaRPr b="1" i="0" sz="1400" u="none" cap="none" strike="noStrike">
                <a:solidFill>
                  <a:srgbClr val="000000"/>
                </a:solidFill>
                <a:latin typeface="Calibri"/>
                <a:ea typeface="Calibri"/>
                <a:cs typeface="Calibri"/>
                <a:sym typeface="Calibri"/>
              </a:endParaRPr>
            </a:p>
          </p:txBody>
        </p:sp>
        <p:sp>
          <p:nvSpPr>
            <p:cNvPr id="1909" name="Google Shape;1909;p17"/>
            <p:cNvSpPr txBox="1"/>
            <p:nvPr/>
          </p:nvSpPr>
          <p:spPr>
            <a:xfrm>
              <a:off x="2339563" y="189025"/>
              <a:ext cx="1412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Korea</a:t>
              </a:r>
              <a:endParaRPr b="1" i="0" sz="1400" u="none" cap="none" strike="noStrike">
                <a:solidFill>
                  <a:srgbClr val="000000"/>
                </a:solidFill>
                <a:latin typeface="Calibri"/>
                <a:ea typeface="Calibri"/>
                <a:cs typeface="Calibri"/>
                <a:sym typeface="Calibri"/>
              </a:endParaRPr>
            </a:p>
          </p:txBody>
        </p:sp>
        <p:pic>
          <p:nvPicPr>
            <p:cNvPr id="1910" name="Google Shape;1910;p17"/>
            <p:cNvPicPr preferRelativeResize="0"/>
            <p:nvPr/>
          </p:nvPicPr>
          <p:blipFill rotWithShape="1">
            <a:blip r:embed="rId3">
              <a:alphaModFix/>
            </a:blip>
            <a:srcRect b="12575" l="13914" r="8348" t="8918"/>
            <a:stretch/>
          </p:blipFill>
          <p:spPr>
            <a:xfrm>
              <a:off x="4598062" y="596200"/>
              <a:ext cx="528000" cy="533100"/>
            </a:xfrm>
            <a:prstGeom prst="roundRect">
              <a:avLst>
                <a:gd fmla="val 16667" name="adj"/>
              </a:avLst>
            </a:prstGeom>
            <a:noFill/>
            <a:ln>
              <a:noFill/>
            </a:ln>
          </p:spPr>
        </p:pic>
        <p:sp>
          <p:nvSpPr>
            <p:cNvPr id="1911" name="Google Shape;1911;p17"/>
            <p:cNvSpPr/>
            <p:nvPr/>
          </p:nvSpPr>
          <p:spPr>
            <a:xfrm>
              <a:off x="4057321" y="1505000"/>
              <a:ext cx="1609200" cy="1200600"/>
            </a:xfrm>
            <a:prstGeom prst="roundRect">
              <a:avLst>
                <a:gd fmla="val 16667" name="adj"/>
              </a:avLst>
            </a:prstGeom>
            <a:solidFill>
              <a:srgbClr val="FF99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000" u="none" cap="none" strike="noStrike">
                  <a:solidFill>
                    <a:schemeClr val="lt1"/>
                  </a:solidFill>
                  <a:latin typeface="Calibri"/>
                  <a:ea typeface="Calibri"/>
                  <a:cs typeface="Calibri"/>
                  <a:sym typeface="Calibri"/>
                </a:rPr>
                <a:t>“感謝您致電 ABC 服務台。請稍等，我們將您轉接給我們的服務台代理。”</a:t>
              </a:r>
              <a:endParaRPr b="1" i="0" sz="1000" u="none" cap="none" strike="noStrike">
                <a:solidFill>
                  <a:schemeClr val="lt1"/>
                </a:solidFill>
                <a:latin typeface="Calibri"/>
                <a:ea typeface="Calibri"/>
                <a:cs typeface="Calibri"/>
                <a:sym typeface="Calibri"/>
              </a:endParaRPr>
            </a:p>
          </p:txBody>
        </p:sp>
        <p:cxnSp>
          <p:nvCxnSpPr>
            <p:cNvPr id="1912" name="Google Shape;1912;p17"/>
            <p:cNvCxnSpPr>
              <a:stCxn id="1910" idx="2"/>
              <a:endCxn id="1911" idx="0"/>
            </p:cNvCxnSpPr>
            <p:nvPr/>
          </p:nvCxnSpPr>
          <p:spPr>
            <a:xfrm>
              <a:off x="4862062" y="1129300"/>
              <a:ext cx="0" cy="375600"/>
            </a:xfrm>
            <a:prstGeom prst="straightConnector1">
              <a:avLst/>
            </a:prstGeom>
            <a:noFill/>
            <a:ln cap="flat" cmpd="sng" w="9525">
              <a:solidFill>
                <a:schemeClr val="dk2"/>
              </a:solidFill>
              <a:prstDash val="solid"/>
              <a:round/>
              <a:headEnd len="sm" w="sm" type="none"/>
              <a:tailEnd len="med" w="med" type="triangle"/>
            </a:ln>
          </p:spPr>
        </p:cxnSp>
        <p:pic>
          <p:nvPicPr>
            <p:cNvPr id="1913" name="Google Shape;1913;p17"/>
            <p:cNvPicPr preferRelativeResize="0"/>
            <p:nvPr/>
          </p:nvPicPr>
          <p:blipFill rotWithShape="1">
            <a:blip r:embed="rId4">
              <a:alphaModFix/>
            </a:blip>
            <a:srcRect b="0" l="0" r="0" t="0"/>
            <a:stretch/>
          </p:blipFill>
          <p:spPr>
            <a:xfrm>
              <a:off x="4542020" y="3065575"/>
              <a:ext cx="640075" cy="640075"/>
            </a:xfrm>
            <a:prstGeom prst="rect">
              <a:avLst/>
            </a:prstGeom>
            <a:noFill/>
            <a:ln>
              <a:noFill/>
            </a:ln>
          </p:spPr>
        </p:pic>
        <p:sp>
          <p:nvSpPr>
            <p:cNvPr id="1914" name="Google Shape;1914;p17"/>
            <p:cNvSpPr txBox="1"/>
            <p:nvPr/>
          </p:nvSpPr>
          <p:spPr>
            <a:xfrm>
              <a:off x="4155545" y="3711263"/>
              <a:ext cx="14127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China CSA Queue </a:t>
              </a:r>
              <a:endParaRPr b="0" i="0" sz="1100" u="none" cap="none" strike="noStrike">
                <a:solidFill>
                  <a:srgbClr val="000000"/>
                </a:solidFill>
                <a:latin typeface="Calibri"/>
                <a:ea typeface="Calibri"/>
                <a:cs typeface="Calibri"/>
                <a:sym typeface="Calibri"/>
              </a:endParaRPr>
            </a:p>
          </p:txBody>
        </p:sp>
        <p:cxnSp>
          <p:nvCxnSpPr>
            <p:cNvPr id="1915" name="Google Shape;1915;p17"/>
            <p:cNvCxnSpPr>
              <a:stCxn id="1911" idx="2"/>
              <a:endCxn id="1913" idx="0"/>
            </p:cNvCxnSpPr>
            <p:nvPr/>
          </p:nvCxnSpPr>
          <p:spPr>
            <a:xfrm>
              <a:off x="4861921" y="2705600"/>
              <a:ext cx="0" cy="360000"/>
            </a:xfrm>
            <a:prstGeom prst="straightConnector1">
              <a:avLst/>
            </a:prstGeom>
            <a:noFill/>
            <a:ln cap="flat" cmpd="sng" w="9525">
              <a:solidFill>
                <a:schemeClr val="dk2"/>
              </a:solidFill>
              <a:prstDash val="solid"/>
              <a:round/>
              <a:headEnd len="sm" w="sm" type="none"/>
              <a:tailEnd len="med" w="med" type="triangle"/>
            </a:ln>
          </p:spPr>
        </p:cxnSp>
        <p:sp>
          <p:nvSpPr>
            <p:cNvPr id="1916" name="Google Shape;1916;p17"/>
            <p:cNvSpPr txBox="1"/>
            <p:nvPr/>
          </p:nvSpPr>
          <p:spPr>
            <a:xfrm>
              <a:off x="4155688" y="188975"/>
              <a:ext cx="1412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China</a:t>
              </a:r>
              <a:endParaRPr b="1" i="0" sz="1400" u="none" cap="none" strike="noStrike">
                <a:solidFill>
                  <a:srgbClr val="000000"/>
                </a:solidFill>
                <a:latin typeface="Calibri"/>
                <a:ea typeface="Calibri"/>
                <a:cs typeface="Calibri"/>
                <a:sym typeface="Calibri"/>
              </a:endParaRPr>
            </a:p>
          </p:txBody>
        </p:sp>
        <p:cxnSp>
          <p:nvCxnSpPr>
            <p:cNvPr id="1917" name="Google Shape;1917;p17"/>
            <p:cNvCxnSpPr>
              <a:stCxn id="1899" idx="2"/>
              <a:endCxn id="1918" idx="2"/>
            </p:cNvCxnSpPr>
            <p:nvPr/>
          </p:nvCxnSpPr>
          <p:spPr>
            <a:xfrm rot="-5400000">
              <a:off x="3940907" y="1341313"/>
              <a:ext cx="25800" cy="5448000"/>
            </a:xfrm>
            <a:prstGeom prst="bentConnector3">
              <a:avLst>
                <a:gd fmla="val -675581" name="adj1"/>
              </a:avLst>
            </a:prstGeom>
            <a:noFill/>
            <a:ln cap="flat" cmpd="sng" w="9525">
              <a:solidFill>
                <a:schemeClr val="dk2"/>
              </a:solidFill>
              <a:prstDash val="solid"/>
              <a:round/>
              <a:headEnd len="sm" w="sm" type="none"/>
              <a:tailEnd len="sm" w="sm" type="none"/>
            </a:ln>
          </p:spPr>
        </p:cxnSp>
        <p:cxnSp>
          <p:nvCxnSpPr>
            <p:cNvPr id="1919" name="Google Shape;1919;p17"/>
            <p:cNvCxnSpPr/>
            <p:nvPr/>
          </p:nvCxnSpPr>
          <p:spPr>
            <a:xfrm>
              <a:off x="3045850" y="4055615"/>
              <a:ext cx="0" cy="263100"/>
            </a:xfrm>
            <a:prstGeom prst="straightConnector1">
              <a:avLst/>
            </a:prstGeom>
            <a:noFill/>
            <a:ln cap="flat" cmpd="sng" w="9525">
              <a:solidFill>
                <a:schemeClr val="dk2"/>
              </a:solidFill>
              <a:prstDash val="solid"/>
              <a:round/>
              <a:headEnd len="sm" w="sm" type="none"/>
              <a:tailEnd len="sm" w="sm" type="none"/>
            </a:ln>
          </p:spPr>
        </p:cxnSp>
        <p:pic>
          <p:nvPicPr>
            <p:cNvPr id="1920" name="Google Shape;1920;p17"/>
            <p:cNvPicPr preferRelativeResize="0"/>
            <p:nvPr/>
          </p:nvPicPr>
          <p:blipFill rotWithShape="1">
            <a:blip r:embed="rId3">
              <a:alphaModFix/>
            </a:blip>
            <a:srcRect b="12575" l="13914" r="8348" t="8918"/>
            <a:stretch/>
          </p:blipFill>
          <p:spPr>
            <a:xfrm>
              <a:off x="6414187" y="596200"/>
              <a:ext cx="528000" cy="533100"/>
            </a:xfrm>
            <a:prstGeom prst="roundRect">
              <a:avLst>
                <a:gd fmla="val 16667" name="adj"/>
              </a:avLst>
            </a:prstGeom>
            <a:noFill/>
            <a:ln>
              <a:noFill/>
            </a:ln>
          </p:spPr>
        </p:pic>
        <p:sp>
          <p:nvSpPr>
            <p:cNvPr id="1921" name="Google Shape;1921;p17"/>
            <p:cNvSpPr/>
            <p:nvPr/>
          </p:nvSpPr>
          <p:spPr>
            <a:xfrm>
              <a:off x="5873382" y="1505000"/>
              <a:ext cx="1609200" cy="1200600"/>
            </a:xfrm>
            <a:prstGeom prst="roundRect">
              <a:avLst>
                <a:gd fmla="val 16667" name="adj"/>
              </a:avLst>
            </a:prstGeom>
            <a:solidFill>
              <a:srgbClr val="FF99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000" u="none" cap="none" strike="noStrike">
                  <a:solidFill>
                    <a:schemeClr val="lt1"/>
                  </a:solidFill>
                  <a:latin typeface="Calibri"/>
                  <a:ea typeface="Calibri"/>
                  <a:cs typeface="Calibri"/>
                  <a:sym typeface="Calibri"/>
                </a:rPr>
                <a:t>“ขอบคุณที่โทรหาแผนกช่วยเหลือของ ABC โปรดรอในขณะที่เราโอนคุณไปยังตัวแทนฝ่ายช่วยเหลือของเรา”</a:t>
              </a:r>
              <a:endParaRPr b="1" i="0" sz="1000" u="none" cap="none" strike="noStrike">
                <a:solidFill>
                  <a:schemeClr val="lt1"/>
                </a:solidFill>
                <a:latin typeface="Calibri"/>
                <a:ea typeface="Calibri"/>
                <a:cs typeface="Calibri"/>
                <a:sym typeface="Calibri"/>
              </a:endParaRPr>
            </a:p>
          </p:txBody>
        </p:sp>
        <p:cxnSp>
          <p:nvCxnSpPr>
            <p:cNvPr id="1922" name="Google Shape;1922;p17"/>
            <p:cNvCxnSpPr>
              <a:stCxn id="1920" idx="2"/>
              <a:endCxn id="1921" idx="0"/>
            </p:cNvCxnSpPr>
            <p:nvPr/>
          </p:nvCxnSpPr>
          <p:spPr>
            <a:xfrm flipH="1">
              <a:off x="6677887" y="1129300"/>
              <a:ext cx="300" cy="375600"/>
            </a:xfrm>
            <a:prstGeom prst="straightConnector1">
              <a:avLst/>
            </a:prstGeom>
            <a:noFill/>
            <a:ln cap="flat" cmpd="sng" w="9525">
              <a:solidFill>
                <a:schemeClr val="dk2"/>
              </a:solidFill>
              <a:prstDash val="solid"/>
              <a:round/>
              <a:headEnd len="sm" w="sm" type="none"/>
              <a:tailEnd len="med" w="med" type="triangle"/>
            </a:ln>
          </p:spPr>
        </p:cxnSp>
        <p:pic>
          <p:nvPicPr>
            <p:cNvPr id="1923" name="Google Shape;1923;p17"/>
            <p:cNvPicPr preferRelativeResize="0"/>
            <p:nvPr/>
          </p:nvPicPr>
          <p:blipFill rotWithShape="1">
            <a:blip r:embed="rId4">
              <a:alphaModFix/>
            </a:blip>
            <a:srcRect b="0" l="0" r="0" t="0"/>
            <a:stretch/>
          </p:blipFill>
          <p:spPr>
            <a:xfrm>
              <a:off x="6358232" y="3032763"/>
              <a:ext cx="640075" cy="640075"/>
            </a:xfrm>
            <a:prstGeom prst="rect">
              <a:avLst/>
            </a:prstGeom>
            <a:noFill/>
            <a:ln>
              <a:noFill/>
            </a:ln>
          </p:spPr>
        </p:pic>
        <p:sp>
          <p:nvSpPr>
            <p:cNvPr id="1918" name="Google Shape;1918;p17"/>
            <p:cNvSpPr txBox="1"/>
            <p:nvPr/>
          </p:nvSpPr>
          <p:spPr>
            <a:xfrm>
              <a:off x="5971595" y="3698513"/>
              <a:ext cx="14127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Thailand CSA Queue </a:t>
              </a:r>
              <a:endParaRPr b="0" i="0" sz="1100" u="none" cap="none" strike="noStrike">
                <a:solidFill>
                  <a:srgbClr val="000000"/>
                </a:solidFill>
                <a:latin typeface="Calibri"/>
                <a:ea typeface="Calibri"/>
                <a:cs typeface="Calibri"/>
                <a:sym typeface="Calibri"/>
              </a:endParaRPr>
            </a:p>
          </p:txBody>
        </p:sp>
        <p:cxnSp>
          <p:nvCxnSpPr>
            <p:cNvPr id="1924" name="Google Shape;1924;p17"/>
            <p:cNvCxnSpPr>
              <a:stCxn id="1921" idx="2"/>
              <a:endCxn id="1923" idx="0"/>
            </p:cNvCxnSpPr>
            <p:nvPr/>
          </p:nvCxnSpPr>
          <p:spPr>
            <a:xfrm>
              <a:off x="6677982" y="2705600"/>
              <a:ext cx="300" cy="327300"/>
            </a:xfrm>
            <a:prstGeom prst="straightConnector1">
              <a:avLst/>
            </a:prstGeom>
            <a:noFill/>
            <a:ln cap="flat" cmpd="sng" w="9525">
              <a:solidFill>
                <a:schemeClr val="dk2"/>
              </a:solidFill>
              <a:prstDash val="solid"/>
              <a:round/>
              <a:headEnd len="sm" w="sm" type="none"/>
              <a:tailEnd len="med" w="med" type="triangle"/>
            </a:ln>
          </p:spPr>
        </p:cxnSp>
        <p:sp>
          <p:nvSpPr>
            <p:cNvPr id="1925" name="Google Shape;1925;p17"/>
            <p:cNvSpPr txBox="1"/>
            <p:nvPr/>
          </p:nvSpPr>
          <p:spPr>
            <a:xfrm>
              <a:off x="5971813" y="188975"/>
              <a:ext cx="1412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Thailand</a:t>
              </a:r>
              <a:endParaRPr b="1" i="0" sz="1400" u="none" cap="none" strike="noStrike">
                <a:solidFill>
                  <a:srgbClr val="000000"/>
                </a:solidFill>
                <a:latin typeface="Calibri"/>
                <a:ea typeface="Calibri"/>
                <a:cs typeface="Calibri"/>
                <a:sym typeface="Calibri"/>
              </a:endParaRPr>
            </a:p>
          </p:txBody>
        </p:sp>
        <p:cxnSp>
          <p:nvCxnSpPr>
            <p:cNvPr id="1926" name="Google Shape;1926;p17"/>
            <p:cNvCxnSpPr/>
            <p:nvPr/>
          </p:nvCxnSpPr>
          <p:spPr>
            <a:xfrm>
              <a:off x="4861900" y="4055601"/>
              <a:ext cx="0" cy="265800"/>
            </a:xfrm>
            <a:prstGeom prst="straightConnector1">
              <a:avLst/>
            </a:prstGeom>
            <a:noFill/>
            <a:ln cap="flat" cmpd="sng" w="9525">
              <a:solidFill>
                <a:schemeClr val="dk2"/>
              </a:solidFill>
              <a:prstDash val="solid"/>
              <a:round/>
              <a:headEnd len="sm" w="sm" type="none"/>
              <a:tailEnd len="sm" w="sm" type="none"/>
            </a:ln>
          </p:spPr>
        </p:cxnSp>
        <p:sp>
          <p:nvSpPr>
            <p:cNvPr id="1927" name="Google Shape;1927;p17"/>
            <p:cNvSpPr/>
            <p:nvPr/>
          </p:nvSpPr>
          <p:spPr>
            <a:xfrm>
              <a:off x="4581925" y="4771850"/>
              <a:ext cx="2116825" cy="640075"/>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Agent picks up?</a:t>
              </a:r>
              <a:endParaRPr b="1" i="0" sz="1000" u="none" cap="none" strike="noStrike">
                <a:solidFill>
                  <a:srgbClr val="FFFFFF"/>
                </a:solidFill>
                <a:latin typeface="Calibri"/>
                <a:ea typeface="Calibri"/>
                <a:cs typeface="Calibri"/>
                <a:sym typeface="Calibri"/>
              </a:endParaRPr>
            </a:p>
          </p:txBody>
        </p:sp>
        <p:sp>
          <p:nvSpPr>
            <p:cNvPr id="1928" name="Google Shape;1928;p17"/>
            <p:cNvSpPr/>
            <p:nvPr/>
          </p:nvSpPr>
          <p:spPr>
            <a:xfrm>
              <a:off x="1095125" y="4779450"/>
              <a:ext cx="2116825" cy="640075"/>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Caller hangs up before Agent picks up</a:t>
              </a:r>
              <a:endParaRPr b="1" i="0" sz="1000" u="none" cap="none" strike="noStrike">
                <a:solidFill>
                  <a:srgbClr val="FFFFFF"/>
                </a:solidFill>
                <a:latin typeface="Calibri"/>
                <a:ea typeface="Calibri"/>
                <a:cs typeface="Calibri"/>
                <a:sym typeface="Calibri"/>
              </a:endParaRPr>
            </a:p>
          </p:txBody>
        </p:sp>
        <p:sp>
          <p:nvSpPr>
            <p:cNvPr id="1929" name="Google Shape;1929;p17"/>
            <p:cNvSpPr/>
            <p:nvPr/>
          </p:nvSpPr>
          <p:spPr>
            <a:xfrm>
              <a:off x="3216838" y="5165875"/>
              <a:ext cx="1325700" cy="1200600"/>
            </a:xfrm>
            <a:prstGeom prst="pentagon">
              <a:avLst>
                <a:gd fmla="val 105146" name="hf"/>
                <a:gd fmla="val 110557" name="vf"/>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chemeClr val="lt1"/>
                  </a:solidFill>
                  <a:latin typeface="Calibri"/>
                  <a:ea typeface="Calibri"/>
                  <a:cs typeface="Calibri"/>
                  <a:sym typeface="Calibri"/>
                </a:rPr>
                <a:t>Abandoned call</a:t>
              </a:r>
              <a:endParaRPr b="1" i="0" sz="1000" u="none" cap="none" strike="noStrike">
                <a:solidFill>
                  <a:schemeClr val="lt1"/>
                </a:solidFill>
                <a:latin typeface="Calibri"/>
                <a:ea typeface="Calibri"/>
                <a:cs typeface="Calibri"/>
                <a:sym typeface="Calibri"/>
              </a:endParaRPr>
            </a:p>
          </p:txBody>
        </p:sp>
        <p:sp>
          <p:nvSpPr>
            <p:cNvPr id="1930" name="Google Shape;1930;p17"/>
            <p:cNvSpPr/>
            <p:nvPr/>
          </p:nvSpPr>
          <p:spPr>
            <a:xfrm>
              <a:off x="7009000" y="4899375"/>
              <a:ext cx="640200" cy="400200"/>
            </a:xfrm>
            <a:prstGeom prst="rect">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Calibri"/>
                  <a:ea typeface="Calibri"/>
                  <a:cs typeface="Calibri"/>
                  <a:sym typeface="Calibri"/>
                </a:rPr>
                <a:t>Finish</a:t>
              </a:r>
              <a:endParaRPr b="1" i="0" sz="1100" u="none" cap="none" strike="noStrike">
                <a:solidFill>
                  <a:schemeClr val="lt1"/>
                </a:solidFill>
                <a:latin typeface="Calibri"/>
                <a:ea typeface="Calibri"/>
                <a:cs typeface="Calibri"/>
                <a:sym typeface="Calibri"/>
              </a:endParaRPr>
            </a:p>
          </p:txBody>
        </p:sp>
        <p:pic>
          <p:nvPicPr>
            <p:cNvPr id="1931" name="Google Shape;1931;p17"/>
            <p:cNvPicPr preferRelativeResize="0"/>
            <p:nvPr/>
          </p:nvPicPr>
          <p:blipFill rotWithShape="1">
            <a:blip r:embed="rId5">
              <a:alphaModFix/>
            </a:blip>
            <a:srcRect b="26541" l="11411" r="12205" t="28141"/>
            <a:stretch/>
          </p:blipFill>
          <p:spPr>
            <a:xfrm>
              <a:off x="6981400" y="5652499"/>
              <a:ext cx="695400" cy="412500"/>
            </a:xfrm>
            <a:prstGeom prst="roundRect">
              <a:avLst>
                <a:gd fmla="val 16667" name="adj"/>
              </a:avLst>
            </a:prstGeom>
            <a:noFill/>
            <a:ln>
              <a:noFill/>
            </a:ln>
          </p:spPr>
        </p:pic>
        <p:sp>
          <p:nvSpPr>
            <p:cNvPr id="1932" name="Google Shape;1932;p17"/>
            <p:cNvSpPr txBox="1"/>
            <p:nvPr/>
          </p:nvSpPr>
          <p:spPr>
            <a:xfrm>
              <a:off x="7649200" y="5512400"/>
              <a:ext cx="9402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SMS alert to Supervisor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&amp; Agent</a:t>
              </a:r>
              <a:endParaRPr b="0" i="0" sz="1500" u="none" cap="none" strike="noStrike">
                <a:solidFill>
                  <a:srgbClr val="000000"/>
                </a:solidFill>
                <a:latin typeface="Arial"/>
                <a:ea typeface="Arial"/>
                <a:cs typeface="Arial"/>
                <a:sym typeface="Arial"/>
              </a:endParaRPr>
            </a:p>
          </p:txBody>
        </p:sp>
        <p:cxnSp>
          <p:nvCxnSpPr>
            <p:cNvPr id="1933" name="Google Shape;1933;p17"/>
            <p:cNvCxnSpPr>
              <a:stCxn id="1927" idx="3"/>
              <a:endCxn id="1930" idx="1"/>
            </p:cNvCxnSpPr>
            <p:nvPr/>
          </p:nvCxnSpPr>
          <p:spPr>
            <a:xfrm>
              <a:off x="6698750" y="5091888"/>
              <a:ext cx="310200" cy="7500"/>
            </a:xfrm>
            <a:prstGeom prst="straightConnector1">
              <a:avLst/>
            </a:prstGeom>
            <a:noFill/>
            <a:ln cap="flat" cmpd="sng" w="9525">
              <a:solidFill>
                <a:schemeClr val="dk2"/>
              </a:solidFill>
              <a:prstDash val="solid"/>
              <a:round/>
              <a:headEnd len="sm" w="sm" type="none"/>
              <a:tailEnd len="med" w="med" type="triangle"/>
            </a:ln>
          </p:spPr>
        </p:cxnSp>
        <p:cxnSp>
          <p:nvCxnSpPr>
            <p:cNvPr id="1934" name="Google Shape;1934;p17"/>
            <p:cNvCxnSpPr>
              <a:stCxn id="1927" idx="2"/>
              <a:endCxn id="1929" idx="5"/>
            </p:cNvCxnSpPr>
            <p:nvPr/>
          </p:nvCxnSpPr>
          <p:spPr>
            <a:xfrm rot="5400000">
              <a:off x="4985288" y="4969275"/>
              <a:ext cx="212400" cy="1097700"/>
            </a:xfrm>
            <a:prstGeom prst="bentConnector2">
              <a:avLst/>
            </a:prstGeom>
            <a:noFill/>
            <a:ln cap="flat" cmpd="sng" w="9525">
              <a:solidFill>
                <a:schemeClr val="dk2"/>
              </a:solidFill>
              <a:prstDash val="solid"/>
              <a:round/>
              <a:headEnd len="sm" w="sm" type="none"/>
              <a:tailEnd len="med" w="med" type="triangle"/>
            </a:ln>
          </p:spPr>
        </p:cxnSp>
        <p:cxnSp>
          <p:nvCxnSpPr>
            <p:cNvPr id="1935" name="Google Shape;1935;p17"/>
            <p:cNvCxnSpPr>
              <a:stCxn id="1928" idx="2"/>
              <a:endCxn id="1929" idx="1"/>
            </p:cNvCxnSpPr>
            <p:nvPr/>
          </p:nvCxnSpPr>
          <p:spPr>
            <a:xfrm flipH="1" rot="-5400000">
              <a:off x="2582688" y="4990375"/>
              <a:ext cx="204900" cy="1063200"/>
            </a:xfrm>
            <a:prstGeom prst="bentConnector2">
              <a:avLst/>
            </a:prstGeom>
            <a:noFill/>
            <a:ln cap="flat" cmpd="sng" w="9525">
              <a:solidFill>
                <a:schemeClr val="dk2"/>
              </a:solidFill>
              <a:prstDash val="solid"/>
              <a:round/>
              <a:headEnd len="sm" w="sm" type="none"/>
              <a:tailEnd len="med" w="med" type="triangle"/>
            </a:ln>
          </p:spPr>
        </p:cxnSp>
        <p:cxnSp>
          <p:nvCxnSpPr>
            <p:cNvPr id="1936" name="Google Shape;1936;p17"/>
            <p:cNvCxnSpPr/>
            <p:nvPr/>
          </p:nvCxnSpPr>
          <p:spPr>
            <a:xfrm>
              <a:off x="2153550" y="4320725"/>
              <a:ext cx="0" cy="458700"/>
            </a:xfrm>
            <a:prstGeom prst="straightConnector1">
              <a:avLst/>
            </a:prstGeom>
            <a:noFill/>
            <a:ln cap="flat" cmpd="sng" w="9525">
              <a:solidFill>
                <a:schemeClr val="dk2"/>
              </a:solidFill>
              <a:prstDash val="solid"/>
              <a:round/>
              <a:headEnd len="sm" w="sm" type="none"/>
              <a:tailEnd len="med" w="med" type="triangle"/>
            </a:ln>
          </p:spPr>
        </p:cxnSp>
        <p:cxnSp>
          <p:nvCxnSpPr>
            <p:cNvPr id="1937" name="Google Shape;1937;p17"/>
            <p:cNvCxnSpPr/>
            <p:nvPr/>
          </p:nvCxnSpPr>
          <p:spPr>
            <a:xfrm rot="10800000">
              <a:off x="5640350" y="4330104"/>
              <a:ext cx="0" cy="440400"/>
            </a:xfrm>
            <a:prstGeom prst="straightConnector1">
              <a:avLst/>
            </a:prstGeom>
            <a:noFill/>
            <a:ln cap="flat" cmpd="sng" w="9525">
              <a:solidFill>
                <a:schemeClr val="dk2"/>
              </a:solidFill>
              <a:prstDash val="solid"/>
              <a:round/>
              <a:headEnd len="med" w="med" type="triangle"/>
              <a:tailEnd len="sm" w="sm" type="none"/>
            </a:ln>
          </p:spPr>
        </p:cxnSp>
        <p:sp>
          <p:nvSpPr>
            <p:cNvPr id="1938" name="Google Shape;1938;p17"/>
            <p:cNvSpPr txBox="1"/>
            <p:nvPr/>
          </p:nvSpPr>
          <p:spPr>
            <a:xfrm>
              <a:off x="5606875" y="5343475"/>
              <a:ext cx="3864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FF0000"/>
                  </a:solidFill>
                  <a:latin typeface="Calibri"/>
                  <a:ea typeface="Calibri"/>
                  <a:cs typeface="Calibri"/>
                  <a:sym typeface="Calibri"/>
                </a:rPr>
                <a:t>No</a:t>
              </a:r>
              <a:endParaRPr b="0" i="0" sz="1600" u="none" cap="none" strike="noStrike">
                <a:solidFill>
                  <a:srgbClr val="FF0000"/>
                </a:solidFill>
                <a:latin typeface="Arial"/>
                <a:ea typeface="Arial"/>
                <a:cs typeface="Arial"/>
                <a:sym typeface="Arial"/>
              </a:endParaRPr>
            </a:p>
          </p:txBody>
        </p:sp>
        <p:sp>
          <p:nvSpPr>
            <p:cNvPr id="1939" name="Google Shape;1939;p17"/>
            <p:cNvSpPr txBox="1"/>
            <p:nvPr/>
          </p:nvSpPr>
          <p:spPr>
            <a:xfrm>
              <a:off x="6595000" y="4799763"/>
              <a:ext cx="3864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accent2"/>
                  </a:solidFill>
                  <a:latin typeface="Calibri"/>
                  <a:ea typeface="Calibri"/>
                  <a:cs typeface="Calibri"/>
                  <a:sym typeface="Calibri"/>
                </a:rPr>
                <a:t>Yes</a:t>
              </a:r>
              <a:endParaRPr b="0" i="0" sz="1600" u="none" cap="none" strike="noStrike">
                <a:solidFill>
                  <a:schemeClr val="accent2"/>
                </a:solidFill>
                <a:latin typeface="Arial"/>
                <a:ea typeface="Arial"/>
                <a:cs typeface="Arial"/>
                <a:sym typeface="Arial"/>
              </a:endParaRPr>
            </a:p>
          </p:txBody>
        </p:sp>
        <p:cxnSp>
          <p:nvCxnSpPr>
            <p:cNvPr id="1940" name="Google Shape;1940;p17"/>
            <p:cNvCxnSpPr>
              <a:stCxn id="1929" idx="3"/>
              <a:endCxn id="1931" idx="2"/>
            </p:cNvCxnSpPr>
            <p:nvPr/>
          </p:nvCxnSpPr>
          <p:spPr>
            <a:xfrm rot="-5400000">
              <a:off x="5453638" y="4491025"/>
              <a:ext cx="301500" cy="3449400"/>
            </a:xfrm>
            <a:prstGeom prst="bentConnector3">
              <a:avLst>
                <a:gd fmla="val -26891" name="adj1"/>
              </a:avLst>
            </a:prstGeom>
            <a:noFill/>
            <a:ln cap="flat" cmpd="sng" w="9525">
              <a:solidFill>
                <a:schemeClr val="dk2"/>
              </a:solidFill>
              <a:prstDash val="solid"/>
              <a:round/>
              <a:headEnd len="sm" w="sm" type="none"/>
              <a:tailEnd len="med" w="med" type="triangle"/>
            </a:ln>
          </p:spPr>
        </p:cxnSp>
        <p:sp>
          <p:nvSpPr>
            <p:cNvPr id="1941" name="Google Shape;1941;p17"/>
            <p:cNvSpPr txBox="1"/>
            <p:nvPr/>
          </p:nvSpPr>
          <p:spPr>
            <a:xfrm>
              <a:off x="4657975" y="6192625"/>
              <a:ext cx="22842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Each 5 consecutive abandoned calls</a:t>
              </a:r>
              <a:endParaRPr b="0" i="0" sz="1500" u="none" cap="none" strike="noStrike">
                <a:solidFill>
                  <a:srgbClr val="000000"/>
                </a:solidFill>
                <a:latin typeface="Arial"/>
                <a:ea typeface="Arial"/>
                <a:cs typeface="Arial"/>
                <a:sym typeface="Arial"/>
              </a:endParaRPr>
            </a:p>
          </p:txBody>
        </p:sp>
        <p:cxnSp>
          <p:nvCxnSpPr>
            <p:cNvPr id="1942" name="Google Shape;1942;p17"/>
            <p:cNvCxnSpPr>
              <a:stCxn id="1895" idx="3"/>
              <a:endCxn id="1943" idx="1"/>
            </p:cNvCxnSpPr>
            <p:nvPr/>
          </p:nvCxnSpPr>
          <p:spPr>
            <a:xfrm>
              <a:off x="7608025" y="3523688"/>
              <a:ext cx="940200" cy="0"/>
            </a:xfrm>
            <a:prstGeom prst="straightConnector1">
              <a:avLst/>
            </a:prstGeom>
            <a:noFill/>
            <a:ln cap="flat" cmpd="sng" w="9525">
              <a:solidFill>
                <a:srgbClr val="FF9900"/>
              </a:solidFill>
              <a:prstDash val="dash"/>
              <a:round/>
              <a:headEnd len="sm" w="sm" type="none"/>
              <a:tailEnd len="sm" w="sm" type="none"/>
            </a:ln>
          </p:spPr>
        </p:cxnSp>
        <p:grpSp>
          <p:nvGrpSpPr>
            <p:cNvPr id="1944" name="Google Shape;1944;p17"/>
            <p:cNvGrpSpPr/>
            <p:nvPr/>
          </p:nvGrpSpPr>
          <p:grpSpPr>
            <a:xfrm>
              <a:off x="8548225" y="1569050"/>
              <a:ext cx="3290100" cy="3909300"/>
              <a:chOff x="8243550" y="1613800"/>
              <a:chExt cx="3290100" cy="3909300"/>
            </a:xfrm>
          </p:grpSpPr>
          <p:sp>
            <p:nvSpPr>
              <p:cNvPr id="1943" name="Google Shape;1943;p17"/>
              <p:cNvSpPr/>
              <p:nvPr/>
            </p:nvSpPr>
            <p:spPr>
              <a:xfrm>
                <a:off x="8243550" y="1613800"/>
                <a:ext cx="3290100" cy="3909300"/>
              </a:xfrm>
              <a:prstGeom prst="rect">
                <a:avLst/>
              </a:prstGeom>
              <a:solidFill>
                <a:srgbClr val="FFF2E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ttps://storage.needpix.com/rsynced_images/user-1275780_1280.png" id="1945" name="Google Shape;1945;p17"/>
              <p:cNvPicPr preferRelativeResize="0"/>
              <p:nvPr/>
            </p:nvPicPr>
            <p:blipFill rotWithShape="1">
              <a:blip r:embed="rId6">
                <a:alphaModFix amt="51000"/>
              </a:blip>
              <a:srcRect b="0" l="0" r="0" t="0"/>
              <a:stretch/>
            </p:blipFill>
            <p:spPr>
              <a:xfrm>
                <a:off x="9257364" y="1966857"/>
                <a:ext cx="1082346" cy="541178"/>
              </a:xfrm>
              <a:prstGeom prst="rect">
                <a:avLst/>
              </a:prstGeom>
              <a:noFill/>
              <a:ln>
                <a:noFill/>
              </a:ln>
            </p:spPr>
          </p:pic>
          <p:pic>
            <p:nvPicPr>
              <p:cNvPr descr="https://upload.wikimedia.org/wikipedia/commons/thumb/5/55/Magnifying_glass_icon.svg/480px-Magnifying_glass_icon.svg.png" id="1946" name="Google Shape;1946;p17"/>
              <p:cNvPicPr preferRelativeResize="0"/>
              <p:nvPr/>
            </p:nvPicPr>
            <p:blipFill rotWithShape="1">
              <a:blip r:embed="rId7">
                <a:alphaModFix/>
              </a:blip>
              <a:srcRect b="0" l="0" r="0" t="0"/>
              <a:stretch/>
            </p:blipFill>
            <p:spPr>
              <a:xfrm>
                <a:off x="9504197" y="1842450"/>
                <a:ext cx="853642" cy="853650"/>
              </a:xfrm>
              <a:prstGeom prst="rect">
                <a:avLst/>
              </a:prstGeom>
              <a:noFill/>
              <a:ln>
                <a:noFill/>
              </a:ln>
            </p:spPr>
          </p:pic>
          <p:sp>
            <p:nvSpPr>
              <p:cNvPr id="1947" name="Google Shape;1947;p17"/>
              <p:cNvSpPr txBox="1"/>
              <p:nvPr/>
            </p:nvSpPr>
            <p:spPr>
              <a:xfrm>
                <a:off x="8243550" y="3244875"/>
                <a:ext cx="14127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Agent’s status changes to</a:t>
                </a:r>
                <a:r>
                  <a:rPr b="1" i="0" lang="en-US" sz="1200" u="none" cap="none" strike="noStrike">
                    <a:solidFill>
                      <a:srgbClr val="000000"/>
                    </a:solidFill>
                    <a:latin typeface="Calibri"/>
                    <a:ea typeface="Calibri"/>
                    <a:cs typeface="Calibri"/>
                    <a:sym typeface="Calibri"/>
                  </a:rPr>
                  <a:t> </a:t>
                </a:r>
                <a:r>
                  <a:rPr b="1" i="0" lang="en-US" sz="1200" u="none" cap="none" strike="noStrike">
                    <a:solidFill>
                      <a:srgbClr val="FF0000"/>
                    </a:solidFill>
                    <a:latin typeface="Calibri"/>
                    <a:ea typeface="Calibri"/>
                    <a:cs typeface="Calibri"/>
                    <a:sym typeface="Calibri"/>
                  </a:rPr>
                  <a:t>AWAY</a:t>
                </a:r>
                <a:endParaRPr b="1" i="0" sz="1200" u="none" cap="none" strike="noStrike">
                  <a:solidFill>
                    <a:srgbClr val="FF0000"/>
                  </a:solidFill>
                  <a:latin typeface="Calibri"/>
                  <a:ea typeface="Calibri"/>
                  <a:cs typeface="Calibri"/>
                  <a:sym typeface="Calibri"/>
                </a:endParaRPr>
              </a:p>
            </p:txBody>
          </p:sp>
          <p:sp>
            <p:nvSpPr>
              <p:cNvPr id="1948" name="Google Shape;1948;p17"/>
              <p:cNvSpPr txBox="1"/>
              <p:nvPr/>
            </p:nvSpPr>
            <p:spPr>
              <a:xfrm>
                <a:off x="9893575" y="3241100"/>
                <a:ext cx="15432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Agent’s status changes to </a:t>
                </a:r>
                <a:r>
                  <a:rPr b="1" i="0" lang="en-US" sz="1200" u="none" cap="none" strike="noStrike">
                    <a:solidFill>
                      <a:srgbClr val="999999"/>
                    </a:solidFill>
                    <a:latin typeface="Calibri"/>
                    <a:ea typeface="Calibri"/>
                    <a:cs typeface="Calibri"/>
                    <a:sym typeface="Calibri"/>
                  </a:rPr>
                  <a:t>OFFLINE</a:t>
                </a:r>
                <a:endParaRPr b="1" i="0" sz="1200" u="none" cap="none" strike="noStrike">
                  <a:solidFill>
                    <a:srgbClr val="999999"/>
                  </a:solidFill>
                  <a:latin typeface="Calibri"/>
                  <a:ea typeface="Calibri"/>
                  <a:cs typeface="Calibri"/>
                  <a:sym typeface="Calibri"/>
                </a:endParaRPr>
              </a:p>
            </p:txBody>
          </p:sp>
          <p:pic>
            <p:nvPicPr>
              <p:cNvPr descr="https://upload.wikimedia.org/wikipedia/commons/thumb/6/63/Creative-Tail-People-businness-man.svg/768px-Creative-Tail-People-businness-man.svg.png" id="1949" name="Google Shape;1949;p17"/>
              <p:cNvPicPr preferRelativeResize="0"/>
              <p:nvPr/>
            </p:nvPicPr>
            <p:blipFill rotWithShape="1">
              <a:blip r:embed="rId8">
                <a:alphaModFix/>
              </a:blip>
              <a:srcRect b="0" l="0" r="0" t="0"/>
              <a:stretch/>
            </p:blipFill>
            <p:spPr>
              <a:xfrm>
                <a:off x="10317487" y="4578325"/>
                <a:ext cx="695399" cy="695399"/>
              </a:xfrm>
              <a:prstGeom prst="rect">
                <a:avLst/>
              </a:prstGeom>
              <a:noFill/>
              <a:ln>
                <a:noFill/>
              </a:ln>
            </p:spPr>
          </p:pic>
          <p:pic>
            <p:nvPicPr>
              <p:cNvPr descr="https://upload.wikimedia.org/wikipedia/commons/thumb/9/9e/Creative-Tail-People-gentleman.svg/2048px-Creative-Tail-People-gentleman.svg.png" id="1950" name="Google Shape;1950;p17"/>
              <p:cNvPicPr preferRelativeResize="0"/>
              <p:nvPr/>
            </p:nvPicPr>
            <p:blipFill rotWithShape="1">
              <a:blip r:embed="rId9">
                <a:alphaModFix/>
              </a:blip>
              <a:srcRect b="0" l="0" r="0" t="0"/>
              <a:stretch/>
            </p:blipFill>
            <p:spPr>
              <a:xfrm>
                <a:off x="8602212" y="4578323"/>
                <a:ext cx="695399" cy="695399"/>
              </a:xfrm>
              <a:prstGeom prst="rect">
                <a:avLst/>
              </a:prstGeom>
              <a:noFill/>
              <a:ln>
                <a:noFill/>
              </a:ln>
            </p:spPr>
          </p:pic>
          <p:cxnSp>
            <p:nvCxnSpPr>
              <p:cNvPr id="1951" name="Google Shape;1951;p17"/>
              <p:cNvCxnSpPr>
                <a:stCxn id="1945" idx="2"/>
                <a:endCxn id="1947" idx="0"/>
              </p:cNvCxnSpPr>
              <p:nvPr/>
            </p:nvCxnSpPr>
            <p:spPr>
              <a:xfrm rot="5400000">
                <a:off x="9005787" y="2452085"/>
                <a:ext cx="736800" cy="848700"/>
              </a:xfrm>
              <a:prstGeom prst="bentConnector3">
                <a:avLst>
                  <a:gd fmla="val 56077" name="adj1"/>
                </a:avLst>
              </a:prstGeom>
              <a:noFill/>
              <a:ln cap="flat" cmpd="sng" w="9525">
                <a:solidFill>
                  <a:schemeClr val="dk2"/>
                </a:solidFill>
                <a:prstDash val="solid"/>
                <a:round/>
                <a:headEnd len="sm" w="sm" type="none"/>
                <a:tailEnd len="sm" w="sm" type="none"/>
              </a:ln>
            </p:spPr>
          </p:cxnSp>
          <p:cxnSp>
            <p:nvCxnSpPr>
              <p:cNvPr id="1952" name="Google Shape;1952;p17"/>
              <p:cNvCxnSpPr>
                <a:stCxn id="1945" idx="2"/>
                <a:endCxn id="1948" idx="0"/>
              </p:cNvCxnSpPr>
              <p:nvPr/>
            </p:nvCxnSpPr>
            <p:spPr>
              <a:xfrm flipH="1" rot="-5400000">
                <a:off x="9865287" y="2441285"/>
                <a:ext cx="733200" cy="866700"/>
              </a:xfrm>
              <a:prstGeom prst="bentConnector3">
                <a:avLst>
                  <a:gd fmla="val 56094" name="adj1"/>
                </a:avLst>
              </a:prstGeom>
              <a:noFill/>
              <a:ln cap="flat" cmpd="sng" w="9525">
                <a:solidFill>
                  <a:schemeClr val="dk2"/>
                </a:solidFill>
                <a:prstDash val="solid"/>
                <a:round/>
                <a:headEnd len="sm" w="sm" type="none"/>
                <a:tailEnd len="sm" w="sm" type="none"/>
              </a:ln>
            </p:spPr>
          </p:cxnSp>
          <p:cxnSp>
            <p:nvCxnSpPr>
              <p:cNvPr id="1953" name="Google Shape;1953;p17"/>
              <p:cNvCxnSpPr>
                <a:stCxn id="1947" idx="2"/>
                <a:endCxn id="1948" idx="2"/>
              </p:cNvCxnSpPr>
              <p:nvPr/>
            </p:nvCxnSpPr>
            <p:spPr>
              <a:xfrm rot="-5400000">
                <a:off x="9805650" y="2939325"/>
                <a:ext cx="3900" cy="1715400"/>
              </a:xfrm>
              <a:prstGeom prst="bentConnector3">
                <a:avLst>
                  <a:gd fmla="val -7253205" name="adj1"/>
                </a:avLst>
              </a:prstGeom>
              <a:noFill/>
              <a:ln cap="flat" cmpd="sng" w="9525">
                <a:solidFill>
                  <a:schemeClr val="dk2"/>
                </a:solidFill>
                <a:prstDash val="solid"/>
                <a:round/>
                <a:headEnd len="sm" w="sm" type="none"/>
                <a:tailEnd len="sm" w="sm" type="none"/>
              </a:ln>
            </p:spPr>
          </p:cxnSp>
          <p:cxnSp>
            <p:nvCxnSpPr>
              <p:cNvPr id="1954" name="Google Shape;1954;p17"/>
              <p:cNvCxnSpPr>
                <a:stCxn id="1950" idx="0"/>
                <a:endCxn id="1949" idx="0"/>
              </p:cNvCxnSpPr>
              <p:nvPr/>
            </p:nvCxnSpPr>
            <p:spPr>
              <a:xfrm flipH="1" rot="-5400000">
                <a:off x="9807312" y="3720923"/>
                <a:ext cx="600" cy="1715400"/>
              </a:xfrm>
              <a:prstGeom prst="bentConnector3">
                <a:avLst>
                  <a:gd fmla="val -32229167" name="adj1"/>
                </a:avLst>
              </a:prstGeom>
              <a:noFill/>
              <a:ln cap="flat" cmpd="sng" w="9525">
                <a:solidFill>
                  <a:schemeClr val="dk2"/>
                </a:solidFill>
                <a:prstDash val="solid"/>
                <a:round/>
                <a:headEnd len="med" w="med" type="triangle"/>
                <a:tailEnd len="med" w="med" type="triangle"/>
              </a:ln>
            </p:spPr>
          </p:cxnSp>
          <p:cxnSp>
            <p:nvCxnSpPr>
              <p:cNvPr id="1955" name="Google Shape;1955;p17"/>
              <p:cNvCxnSpPr/>
              <p:nvPr/>
            </p:nvCxnSpPr>
            <p:spPr>
              <a:xfrm>
                <a:off x="9806738" y="4042650"/>
                <a:ext cx="0" cy="300900"/>
              </a:xfrm>
              <a:prstGeom prst="straightConnector1">
                <a:avLst/>
              </a:prstGeom>
              <a:noFill/>
              <a:ln cap="flat" cmpd="sng" w="9525">
                <a:solidFill>
                  <a:schemeClr val="dk2"/>
                </a:solidFill>
                <a:prstDash val="solid"/>
                <a:round/>
                <a:headEnd len="sm" w="sm" type="none"/>
                <a:tailEnd len="sm" w="sm" type="none"/>
              </a:ln>
            </p:spPr>
          </p:cxnSp>
          <p:pic>
            <p:nvPicPr>
              <p:cNvPr descr="https://upload.wikimedia.org/wikipedia/commons/thumb/a/a1/Antu_sms_protocol.svg/1024px-Antu_sms_protocol.svg.png" id="1956" name="Google Shape;1956;p17"/>
              <p:cNvPicPr preferRelativeResize="0"/>
              <p:nvPr/>
            </p:nvPicPr>
            <p:blipFill rotWithShape="1">
              <a:blip r:embed="rId10">
                <a:alphaModFix/>
              </a:blip>
              <a:srcRect b="0" l="0" r="0" t="0"/>
              <a:stretch/>
            </p:blipFill>
            <p:spPr>
              <a:xfrm>
                <a:off x="9338762" y="4495900"/>
                <a:ext cx="366084" cy="366075"/>
              </a:xfrm>
              <a:prstGeom prst="rect">
                <a:avLst/>
              </a:prstGeom>
              <a:noFill/>
              <a:ln>
                <a:noFill/>
              </a:ln>
            </p:spPr>
          </p:pic>
          <p:pic>
            <p:nvPicPr>
              <p:cNvPr descr="https://upload.wikimedia.org/wikipedia/commons/thumb/a/a1/Antu_sms_protocol.svg/1024px-Antu_sms_protocol.svg.png" id="1957" name="Google Shape;1957;p17"/>
              <p:cNvPicPr preferRelativeResize="0"/>
              <p:nvPr/>
            </p:nvPicPr>
            <p:blipFill rotWithShape="1">
              <a:blip r:embed="rId10">
                <a:alphaModFix/>
              </a:blip>
              <a:srcRect b="0" l="0" r="0" t="0"/>
              <a:stretch/>
            </p:blipFill>
            <p:spPr>
              <a:xfrm>
                <a:off x="11001154" y="4495900"/>
                <a:ext cx="366084" cy="366075"/>
              </a:xfrm>
              <a:prstGeom prst="rect">
                <a:avLst/>
              </a:prstGeom>
              <a:noFill/>
              <a:ln>
                <a:noFill/>
              </a:ln>
            </p:spPr>
          </p:pic>
        </p:grpSp>
      </p:grpSp>
      <p:sp>
        <p:nvSpPr>
          <p:cNvPr id="1958" name="Google Shape;1958;p17"/>
          <p:cNvSpPr txBox="1"/>
          <p:nvPr/>
        </p:nvSpPr>
        <p:spPr>
          <a:xfrm>
            <a:off x="9679712" y="4800657"/>
            <a:ext cx="940200" cy="70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SMS alert to Supervisor </a:t>
            </a:r>
            <a:endParaRPr b="0" i="0" sz="1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&amp; Agent</a:t>
            </a:r>
            <a:endParaRPr b="0" i="0" sz="15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5" name="Shape 1565"/>
        <p:cNvGrpSpPr/>
        <p:nvPr/>
      </p:nvGrpSpPr>
      <p:grpSpPr>
        <a:xfrm>
          <a:off x="0" y="0"/>
          <a:ext cx="0" cy="0"/>
          <a:chOff x="0" y="0"/>
          <a:chExt cx="0" cy="0"/>
        </a:xfrm>
      </p:grpSpPr>
      <p:sp>
        <p:nvSpPr>
          <p:cNvPr id="1566" name="Google Shape;1566;g26039191311_0_197"/>
          <p:cNvSpPr txBox="1"/>
          <p:nvPr>
            <p:ph type="ctrTitle"/>
          </p:nvPr>
        </p:nvSpPr>
        <p:spPr>
          <a:xfrm>
            <a:off x="621750" y="714750"/>
            <a:ext cx="10363200" cy="774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Release Notes</a:t>
            </a:r>
            <a:endParaRPr/>
          </a:p>
        </p:txBody>
      </p:sp>
      <p:sp>
        <p:nvSpPr>
          <p:cNvPr id="1567" name="Google Shape;1567;g26039191311_0_197"/>
          <p:cNvSpPr txBox="1"/>
          <p:nvPr>
            <p:ph type="ctrTitle"/>
          </p:nvPr>
        </p:nvSpPr>
        <p:spPr>
          <a:xfrm>
            <a:off x="583650" y="1488750"/>
            <a:ext cx="10363200" cy="435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US" sz="2300"/>
              <a:t>November 2023</a:t>
            </a:r>
            <a:endParaRPr i="1" sz="2300"/>
          </a:p>
        </p:txBody>
      </p:sp>
      <p:graphicFrame>
        <p:nvGraphicFramePr>
          <p:cNvPr id="1568" name="Google Shape;1568;g26039191311_0_197"/>
          <p:cNvGraphicFramePr/>
          <p:nvPr/>
        </p:nvGraphicFramePr>
        <p:xfrm>
          <a:off x="621750" y="2165025"/>
          <a:ext cx="3000000" cy="3000000"/>
        </p:xfrm>
        <a:graphic>
          <a:graphicData uri="http://schemas.openxmlformats.org/drawingml/2006/table">
            <a:tbl>
              <a:tblPr>
                <a:noFill/>
                <a:tableStyleId>{3402AEF4-504D-46DF-8835-AE3A6D8A8541}</a:tableStyleId>
              </a:tblPr>
              <a:tblGrid>
                <a:gridCol w="1696075"/>
                <a:gridCol w="1167575"/>
                <a:gridCol w="7423350"/>
              </a:tblGrid>
              <a:tr h="381000">
                <a:tc>
                  <a:txBody>
                    <a:bodyPr/>
                    <a:lstStyle/>
                    <a:p>
                      <a:pPr indent="0" lvl="0" marL="0" rtl="0" algn="l">
                        <a:spcBef>
                          <a:spcPts val="0"/>
                        </a:spcBef>
                        <a:spcAft>
                          <a:spcPts val="0"/>
                        </a:spcAft>
                        <a:buNone/>
                      </a:pPr>
                      <a:r>
                        <a:rPr b="1" lang="en-US" sz="1700">
                          <a:solidFill>
                            <a:schemeClr val="lt1"/>
                          </a:solidFill>
                        </a:rPr>
                        <a:t>Item</a:t>
                      </a:r>
                      <a:endParaRPr b="1" sz="1700">
                        <a:solidFill>
                          <a:schemeClr val="lt1"/>
                        </a:solidFill>
                      </a:endParaRPr>
                    </a:p>
                  </a:txBody>
                  <a:tcPr marT="91425" marB="91425" marR="91425" marL="91425"/>
                </a:tc>
                <a:tc>
                  <a:txBody>
                    <a:bodyPr/>
                    <a:lstStyle/>
                    <a:p>
                      <a:pPr indent="0" lvl="0" marL="0" rtl="0" algn="l">
                        <a:spcBef>
                          <a:spcPts val="0"/>
                        </a:spcBef>
                        <a:spcAft>
                          <a:spcPts val="0"/>
                        </a:spcAft>
                        <a:buNone/>
                      </a:pPr>
                      <a:r>
                        <a:rPr b="1" lang="en-US" sz="1700">
                          <a:solidFill>
                            <a:schemeClr val="lt1"/>
                          </a:solidFill>
                        </a:rPr>
                        <a:t>Slide No.</a:t>
                      </a:r>
                      <a:endParaRPr b="1" sz="1700">
                        <a:solidFill>
                          <a:schemeClr val="lt1"/>
                        </a:solidFill>
                      </a:endParaRPr>
                    </a:p>
                  </a:txBody>
                  <a:tcPr marT="91425" marB="91425" marR="91425" marL="91425"/>
                </a:tc>
                <a:tc>
                  <a:txBody>
                    <a:bodyPr/>
                    <a:lstStyle/>
                    <a:p>
                      <a:pPr indent="0" lvl="0" marL="0" rtl="0" algn="l">
                        <a:spcBef>
                          <a:spcPts val="0"/>
                        </a:spcBef>
                        <a:spcAft>
                          <a:spcPts val="0"/>
                        </a:spcAft>
                        <a:buNone/>
                      </a:pPr>
                      <a:r>
                        <a:rPr b="1" lang="en-US" sz="1700">
                          <a:solidFill>
                            <a:schemeClr val="lt1"/>
                          </a:solidFill>
                        </a:rPr>
                        <a:t>Change Description</a:t>
                      </a:r>
                      <a:endParaRPr b="1" sz="1700">
                        <a:solidFill>
                          <a:schemeClr val="lt1"/>
                        </a:solidFill>
                      </a:endParaRPr>
                    </a:p>
                  </a:txBody>
                  <a:tcPr marT="91425" marB="91425" marR="91425" marL="91425"/>
                </a:tc>
              </a:tr>
              <a:tr h="687775">
                <a:tc>
                  <a:txBody>
                    <a:bodyPr/>
                    <a:lstStyle/>
                    <a:p>
                      <a:pPr indent="0" lvl="0" marL="0" rtl="0" algn="l">
                        <a:spcBef>
                          <a:spcPts val="0"/>
                        </a:spcBef>
                        <a:spcAft>
                          <a:spcPts val="0"/>
                        </a:spcAft>
                        <a:buNone/>
                      </a:pPr>
                      <a:r>
                        <a:rPr lang="en-US">
                          <a:solidFill>
                            <a:schemeClr val="lt1"/>
                          </a:solidFill>
                        </a:rPr>
                        <a:t>CPaaS Omni-Channel Product Deck</a:t>
                      </a:r>
                      <a:endParaRPr>
                        <a:solidFill>
                          <a:schemeClr val="lt1"/>
                        </a:solidFill>
                      </a:endParaRPr>
                    </a:p>
                  </a:txBody>
                  <a:tcPr marT="91425" marB="91425" marR="91425" marL="91425"/>
                </a:tc>
                <a:tc>
                  <a:txBody>
                    <a:bodyPr/>
                    <a:lstStyle/>
                    <a:p>
                      <a:pPr indent="0" lvl="0" marL="0" rtl="0" algn="ctr">
                        <a:spcBef>
                          <a:spcPts val="0"/>
                        </a:spcBef>
                        <a:spcAft>
                          <a:spcPts val="0"/>
                        </a:spcAft>
                        <a:buNone/>
                      </a:pPr>
                      <a:r>
                        <a:rPr b="1" lang="en-US" u="sng">
                          <a:solidFill>
                            <a:schemeClr val="lt1"/>
                          </a:solidFill>
                          <a:hlinkClick action="ppaction://hlinksldjump" r:id="rId3">
                            <a:extLst>
                              <a:ext uri="{A12FA001-AC4F-418D-AE19-62706E023703}">
                                <ahyp:hlinkClr val="tx"/>
                              </a:ext>
                            </a:extLst>
                          </a:hlinkClick>
                        </a:rPr>
                        <a:t>3</a:t>
                      </a:r>
                      <a:endParaRPr b="1">
                        <a:solidFill>
                          <a:schemeClr val="lt1"/>
                        </a:solidFill>
                      </a:endParaRPr>
                    </a:p>
                  </a:txBody>
                  <a:tcPr marT="91425" marB="91425" marR="91425" marL="91425"/>
                </a:tc>
                <a:tc>
                  <a:txBody>
                    <a:bodyPr/>
                    <a:lstStyle/>
                    <a:p>
                      <a:pPr indent="0" lvl="0" marL="0" rtl="0" algn="l">
                        <a:spcBef>
                          <a:spcPts val="0"/>
                        </a:spcBef>
                        <a:spcAft>
                          <a:spcPts val="0"/>
                        </a:spcAft>
                        <a:buNone/>
                      </a:pPr>
                      <a:r>
                        <a:rPr lang="en-US">
                          <a:solidFill>
                            <a:schemeClr val="lt1"/>
                          </a:solidFill>
                        </a:rPr>
                        <a:t>CPaaS Omni-Channel Product deck updated </a:t>
                      </a:r>
                      <a:endParaRPr>
                        <a:solidFill>
                          <a:schemeClr val="lt1"/>
                        </a:solidFill>
                      </a:endParaRPr>
                    </a:p>
                  </a:txBody>
                  <a:tcPr marT="91425" marB="91425" marR="91425" marL="91425"/>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3" name="Shape 1963"/>
        <p:cNvGrpSpPr/>
        <p:nvPr/>
      </p:nvGrpSpPr>
      <p:grpSpPr>
        <a:xfrm>
          <a:off x="0" y="0"/>
          <a:ext cx="0" cy="0"/>
          <a:chOff x="0" y="0"/>
          <a:chExt cx="0" cy="0"/>
        </a:xfrm>
      </p:grpSpPr>
      <p:grpSp>
        <p:nvGrpSpPr>
          <p:cNvPr id="1964" name="Google Shape;1964;p18"/>
          <p:cNvGrpSpPr/>
          <p:nvPr/>
        </p:nvGrpSpPr>
        <p:grpSpPr>
          <a:xfrm>
            <a:off x="787950" y="1782825"/>
            <a:ext cx="4869200" cy="3731100"/>
            <a:chOff x="5702425" y="2017475"/>
            <a:chExt cx="4869200" cy="3731100"/>
          </a:xfrm>
        </p:grpSpPr>
        <p:sp>
          <p:nvSpPr>
            <p:cNvPr id="1965" name="Google Shape;1965;p18"/>
            <p:cNvSpPr txBox="1"/>
            <p:nvPr/>
          </p:nvSpPr>
          <p:spPr>
            <a:xfrm>
              <a:off x="5702425" y="2017475"/>
              <a:ext cx="4817400" cy="7542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3700"/>
                <a:buFont typeface="Arial"/>
                <a:buNone/>
              </a:pPr>
              <a:r>
                <a:rPr b="1" i="0" lang="en-US" sz="3700" u="none" cap="none" strike="noStrike">
                  <a:solidFill>
                    <a:srgbClr val="0B5394"/>
                  </a:solidFill>
                  <a:latin typeface="Arial"/>
                  <a:ea typeface="Arial"/>
                  <a:cs typeface="Arial"/>
                  <a:sym typeface="Arial"/>
                </a:rPr>
                <a:t>Financial</a:t>
              </a:r>
              <a:r>
                <a:rPr b="1" i="0" lang="en-US" sz="3700" u="none" cap="none" strike="noStrike">
                  <a:solidFill>
                    <a:srgbClr val="FF9900"/>
                  </a:solidFill>
                  <a:latin typeface="Arial"/>
                  <a:ea typeface="Arial"/>
                  <a:cs typeface="Arial"/>
                  <a:sym typeface="Arial"/>
                </a:rPr>
                <a:t> </a:t>
              </a:r>
              <a:r>
                <a:rPr b="1" i="0" lang="en-US" sz="3700" u="none" cap="none" strike="noStrike">
                  <a:solidFill>
                    <a:srgbClr val="B7B7B7"/>
                  </a:solidFill>
                  <a:latin typeface="Arial"/>
                  <a:ea typeface="Arial"/>
                  <a:cs typeface="Arial"/>
                  <a:sym typeface="Arial"/>
                </a:rPr>
                <a:t>Adviser</a:t>
              </a:r>
              <a:endParaRPr b="1" i="0" sz="3700" u="none" cap="none" strike="noStrike">
                <a:solidFill>
                  <a:srgbClr val="B7B7B7"/>
                </a:solidFill>
                <a:latin typeface="Arial"/>
                <a:ea typeface="Arial"/>
                <a:cs typeface="Arial"/>
                <a:sym typeface="Arial"/>
              </a:endParaRPr>
            </a:p>
          </p:txBody>
        </p:sp>
        <p:sp>
          <p:nvSpPr>
            <p:cNvPr id="1966" name="Google Shape;1966;p18"/>
            <p:cNvSpPr txBox="1"/>
            <p:nvPr/>
          </p:nvSpPr>
          <p:spPr>
            <a:xfrm>
              <a:off x="5754225" y="3148775"/>
              <a:ext cx="4817400" cy="25998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100"/>
                <a:buFont typeface="Arial"/>
                <a:buNone/>
              </a:pPr>
              <a:r>
                <a:rPr b="0" i="0" lang="en-US" sz="1800" u="none" cap="none" strike="noStrike">
                  <a:solidFill>
                    <a:srgbClr val="000000"/>
                  </a:solidFill>
                  <a:latin typeface="Calibri"/>
                  <a:ea typeface="Calibri"/>
                  <a:cs typeface="Calibri"/>
                  <a:sym typeface="Calibri"/>
                </a:rPr>
                <a:t>A Financial adviser in Singapore uses CPaaS O</a:t>
              </a:r>
              <a:r>
                <a:rPr lang="en-US" sz="1800">
                  <a:latin typeface="Calibri"/>
                  <a:ea typeface="Calibri"/>
                  <a:cs typeface="Calibri"/>
                  <a:sym typeface="Calibri"/>
                </a:rPr>
                <a:t>mni Channel</a:t>
              </a:r>
              <a:r>
                <a:rPr b="0" i="0" lang="en-US" sz="1800" u="none" cap="none" strike="noStrike">
                  <a:solidFill>
                    <a:srgbClr val="000000"/>
                  </a:solidFill>
                  <a:latin typeface="Calibri"/>
                  <a:ea typeface="Calibri"/>
                  <a:cs typeface="Calibri"/>
                  <a:sym typeface="Calibri"/>
                </a:rPr>
                <a:t> Solution to act as an auto-dialer and carry out automated call campaigns by automatically assigning calls to the chosen </a:t>
              </a:r>
              <a:r>
                <a:rPr lang="en-US" sz="1800">
                  <a:latin typeface="Calibri"/>
                  <a:ea typeface="Calibri"/>
                  <a:cs typeface="Calibri"/>
                  <a:sym typeface="Calibri"/>
                </a:rPr>
                <a:t>Omni-Channel Inbox </a:t>
              </a:r>
              <a:r>
                <a:rPr b="0" i="0" lang="en-US" sz="1800" u="none" cap="none" strike="noStrike">
                  <a:solidFill>
                    <a:srgbClr val="000000"/>
                  </a:solidFill>
                  <a:latin typeface="Calibri"/>
                  <a:ea typeface="Calibri"/>
                  <a:cs typeface="Calibri"/>
                  <a:sym typeface="Calibri"/>
                </a:rPr>
                <a:t>which are handled by agents.</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chemeClr val="dk1"/>
                </a:buClr>
                <a:buSzPts val="11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100"/>
                <a:buFont typeface="Arial"/>
                <a:buNone/>
              </a:pPr>
              <a:r>
                <a:t/>
              </a:r>
              <a:endParaRPr b="0" i="0" sz="1800" u="none" cap="none" strike="noStrike">
                <a:solidFill>
                  <a:srgbClr val="000000"/>
                </a:solidFill>
                <a:latin typeface="Calibri"/>
                <a:ea typeface="Calibri"/>
                <a:cs typeface="Calibri"/>
                <a:sym typeface="Calibri"/>
              </a:endParaRPr>
            </a:p>
          </p:txBody>
        </p:sp>
        <p:cxnSp>
          <p:nvCxnSpPr>
            <p:cNvPr id="1967" name="Google Shape;1967;p18"/>
            <p:cNvCxnSpPr/>
            <p:nvPr/>
          </p:nvCxnSpPr>
          <p:spPr>
            <a:xfrm rot="10800000">
              <a:off x="5834300" y="2922125"/>
              <a:ext cx="4626000" cy="0"/>
            </a:xfrm>
            <a:prstGeom prst="straightConnector1">
              <a:avLst/>
            </a:prstGeom>
            <a:noFill/>
            <a:ln cap="flat" cmpd="sng" w="28575">
              <a:solidFill>
                <a:srgbClr val="0B5394"/>
              </a:solidFill>
              <a:prstDash val="solid"/>
              <a:round/>
              <a:headEnd len="sm" w="sm" type="none"/>
              <a:tailEnd len="sm" w="sm" type="none"/>
            </a:ln>
          </p:spPr>
        </p:cxnSp>
      </p:grpSp>
      <p:sp>
        <p:nvSpPr>
          <p:cNvPr id="1968" name="Google Shape;1968;p18"/>
          <p:cNvSpPr txBox="1"/>
          <p:nvPr/>
        </p:nvSpPr>
        <p:spPr>
          <a:xfrm>
            <a:off x="289100" y="3724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3600"/>
              <a:buFont typeface="Arial"/>
              <a:buNone/>
            </a:pPr>
            <a:r>
              <a:rPr b="1" i="0" lang="en-US" sz="3600" u="none" cap="none" strike="noStrike">
                <a:solidFill>
                  <a:schemeClr val="dk1"/>
                </a:solidFill>
                <a:latin typeface="Calibri"/>
                <a:ea typeface="Calibri"/>
                <a:cs typeface="Calibri"/>
                <a:sym typeface="Calibri"/>
              </a:rPr>
              <a:t>Success Stories</a:t>
            </a:r>
            <a:endParaRPr b="1" i="0" sz="3600" u="none" cap="none" strike="noStrike">
              <a:solidFill>
                <a:schemeClr val="dk1"/>
              </a:solidFill>
              <a:latin typeface="Calibri"/>
              <a:ea typeface="Calibri"/>
              <a:cs typeface="Calibri"/>
              <a:sym typeface="Calibri"/>
            </a:endParaRPr>
          </a:p>
        </p:txBody>
      </p:sp>
      <p:sp>
        <p:nvSpPr>
          <p:cNvPr id="1969" name="Google Shape;1969;p18"/>
          <p:cNvSpPr/>
          <p:nvPr/>
        </p:nvSpPr>
        <p:spPr>
          <a:xfrm>
            <a:off x="8767000" y="3831025"/>
            <a:ext cx="2104500" cy="1039500"/>
          </a:xfrm>
          <a:prstGeom prst="rect">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0" name="Google Shape;1970;p18"/>
          <p:cNvSpPr txBox="1"/>
          <p:nvPr/>
        </p:nvSpPr>
        <p:spPr>
          <a:xfrm>
            <a:off x="10473100" y="2229075"/>
            <a:ext cx="1490400" cy="1284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Auto-dials customers’ numbers in the number list and assigns to </a:t>
            </a:r>
            <a:r>
              <a:rPr lang="en-US" sz="1000">
                <a:latin typeface="Calibri"/>
                <a:ea typeface="Calibri"/>
                <a:cs typeface="Calibri"/>
                <a:sym typeface="Calibri"/>
              </a:rPr>
              <a:t>Omni Channel Inbox</a:t>
            </a:r>
            <a:endParaRPr b="0" i="0" sz="1000" u="none" cap="none" strike="noStrike">
              <a:solidFill>
                <a:srgbClr val="000000"/>
              </a:solidFill>
              <a:latin typeface="Calibri"/>
              <a:ea typeface="Calibri"/>
              <a:cs typeface="Calibri"/>
              <a:sym typeface="Calibri"/>
            </a:endParaRPr>
          </a:p>
        </p:txBody>
      </p:sp>
      <p:pic>
        <p:nvPicPr>
          <p:cNvPr id="1971" name="Google Shape;1971;p18"/>
          <p:cNvPicPr preferRelativeResize="0"/>
          <p:nvPr/>
        </p:nvPicPr>
        <p:blipFill rotWithShape="1">
          <a:blip r:embed="rId3">
            <a:alphaModFix/>
          </a:blip>
          <a:srcRect b="0" l="0" r="0" t="0"/>
          <a:stretch/>
        </p:blipFill>
        <p:spPr>
          <a:xfrm>
            <a:off x="9594547" y="4085980"/>
            <a:ext cx="441810" cy="441809"/>
          </a:xfrm>
          <a:prstGeom prst="rect">
            <a:avLst/>
          </a:prstGeom>
          <a:noFill/>
          <a:ln>
            <a:noFill/>
          </a:ln>
        </p:spPr>
      </p:pic>
      <p:sp>
        <p:nvSpPr>
          <p:cNvPr id="1972" name="Google Shape;1972;p18"/>
          <p:cNvSpPr txBox="1"/>
          <p:nvPr/>
        </p:nvSpPr>
        <p:spPr>
          <a:xfrm>
            <a:off x="9435647" y="4490747"/>
            <a:ext cx="7563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Agent 2</a:t>
            </a:r>
            <a:endParaRPr b="0" i="0" sz="1100" u="none" cap="none" strike="noStrike">
              <a:solidFill>
                <a:srgbClr val="000000"/>
              </a:solidFill>
              <a:latin typeface="Calibri"/>
              <a:ea typeface="Calibri"/>
              <a:cs typeface="Calibri"/>
              <a:sym typeface="Calibri"/>
            </a:endParaRPr>
          </a:p>
        </p:txBody>
      </p:sp>
      <p:pic>
        <p:nvPicPr>
          <p:cNvPr id="1973" name="Google Shape;1973;p18"/>
          <p:cNvPicPr preferRelativeResize="0"/>
          <p:nvPr/>
        </p:nvPicPr>
        <p:blipFill rotWithShape="1">
          <a:blip r:embed="rId4">
            <a:alphaModFix/>
          </a:blip>
          <a:srcRect b="0" l="0" r="0" t="0"/>
          <a:stretch/>
        </p:blipFill>
        <p:spPr>
          <a:xfrm>
            <a:off x="9532542" y="5597991"/>
            <a:ext cx="550515" cy="550515"/>
          </a:xfrm>
          <a:prstGeom prst="rect">
            <a:avLst/>
          </a:prstGeom>
          <a:noFill/>
          <a:ln>
            <a:noFill/>
          </a:ln>
        </p:spPr>
      </p:pic>
      <p:pic>
        <p:nvPicPr>
          <p:cNvPr id="1974" name="Google Shape;1974;p18"/>
          <p:cNvPicPr preferRelativeResize="0"/>
          <p:nvPr/>
        </p:nvPicPr>
        <p:blipFill rotWithShape="1">
          <a:blip r:embed="rId5">
            <a:alphaModFix/>
          </a:blip>
          <a:srcRect b="0" l="0" r="0" t="0"/>
          <a:stretch/>
        </p:blipFill>
        <p:spPr>
          <a:xfrm>
            <a:off x="7866000" y="5624775"/>
            <a:ext cx="499549" cy="499549"/>
          </a:xfrm>
          <a:prstGeom prst="rect">
            <a:avLst/>
          </a:prstGeom>
          <a:noFill/>
          <a:ln>
            <a:noFill/>
          </a:ln>
        </p:spPr>
      </p:pic>
      <p:sp>
        <p:nvSpPr>
          <p:cNvPr id="1975" name="Google Shape;1975;p18"/>
          <p:cNvSpPr/>
          <p:nvPr/>
        </p:nvSpPr>
        <p:spPr>
          <a:xfrm>
            <a:off x="7476772" y="1010610"/>
            <a:ext cx="1848300" cy="550500"/>
          </a:xfrm>
          <a:prstGeom prst="roundRect">
            <a:avLst>
              <a:gd fmla="val 0" name="adj"/>
            </a:avLst>
          </a:prstGeom>
          <a:solidFill>
            <a:srgbClr val="E3249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Outbound Campaign</a:t>
            </a:r>
            <a:endParaRPr b="1" i="0" sz="1400" u="none" cap="none" strike="noStrike">
              <a:solidFill>
                <a:schemeClr val="lt1"/>
              </a:solidFill>
              <a:latin typeface="Calibri"/>
              <a:ea typeface="Calibri"/>
              <a:cs typeface="Calibri"/>
              <a:sym typeface="Calibri"/>
            </a:endParaRPr>
          </a:p>
        </p:txBody>
      </p:sp>
      <p:pic>
        <p:nvPicPr>
          <p:cNvPr id="1976" name="Google Shape;1976;p18"/>
          <p:cNvPicPr preferRelativeResize="0"/>
          <p:nvPr/>
        </p:nvPicPr>
        <p:blipFill rotWithShape="1">
          <a:blip r:embed="rId6">
            <a:alphaModFix/>
          </a:blip>
          <a:srcRect b="0" l="0" r="0" t="0"/>
          <a:stretch/>
        </p:blipFill>
        <p:spPr>
          <a:xfrm>
            <a:off x="9466699" y="3290087"/>
            <a:ext cx="692100" cy="692100"/>
          </a:xfrm>
          <a:prstGeom prst="rect">
            <a:avLst/>
          </a:prstGeom>
          <a:noFill/>
          <a:ln>
            <a:noFill/>
          </a:ln>
        </p:spPr>
      </p:pic>
      <p:sp>
        <p:nvSpPr>
          <p:cNvPr id="1977" name="Google Shape;1977;p18"/>
          <p:cNvSpPr txBox="1"/>
          <p:nvPr/>
        </p:nvSpPr>
        <p:spPr>
          <a:xfrm>
            <a:off x="8060749" y="3402475"/>
            <a:ext cx="1374900" cy="3540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00"/>
              <a:buFont typeface="Arial"/>
              <a:buNone/>
            </a:pPr>
            <a:r>
              <a:rPr lang="en-US" sz="1100">
                <a:latin typeface="Calibri"/>
                <a:ea typeface="Calibri"/>
                <a:cs typeface="Calibri"/>
                <a:sym typeface="Calibri"/>
              </a:rPr>
              <a:t>Omni Channel Inbox</a:t>
            </a:r>
            <a:endParaRPr b="0" i="0" sz="1100" u="none" cap="none" strike="noStrike">
              <a:solidFill>
                <a:srgbClr val="000000"/>
              </a:solidFill>
              <a:latin typeface="Calibri"/>
              <a:ea typeface="Calibri"/>
              <a:cs typeface="Calibri"/>
              <a:sym typeface="Calibri"/>
            </a:endParaRPr>
          </a:p>
        </p:txBody>
      </p:sp>
      <p:sp>
        <p:nvSpPr>
          <p:cNvPr id="1978" name="Google Shape;1978;p18"/>
          <p:cNvSpPr txBox="1"/>
          <p:nvPr/>
        </p:nvSpPr>
        <p:spPr>
          <a:xfrm>
            <a:off x="9323339" y="6024443"/>
            <a:ext cx="998700" cy="458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Customers</a:t>
            </a:r>
            <a:endParaRPr b="0" i="0" sz="1100" u="none" cap="none" strike="noStrike">
              <a:solidFill>
                <a:srgbClr val="000000"/>
              </a:solidFill>
              <a:latin typeface="Calibri"/>
              <a:ea typeface="Calibri"/>
              <a:cs typeface="Calibri"/>
              <a:sym typeface="Calibri"/>
            </a:endParaRPr>
          </a:p>
        </p:txBody>
      </p:sp>
      <p:pic>
        <p:nvPicPr>
          <p:cNvPr descr="https://publicdomainvectors.org/photos/icon_mic2.png" id="1979" name="Google Shape;1979;p18"/>
          <p:cNvPicPr preferRelativeResize="0"/>
          <p:nvPr/>
        </p:nvPicPr>
        <p:blipFill rotWithShape="1">
          <a:blip r:embed="rId7">
            <a:alphaModFix/>
          </a:blip>
          <a:srcRect b="0" l="0" r="0" t="0"/>
          <a:stretch/>
        </p:blipFill>
        <p:spPr>
          <a:xfrm>
            <a:off x="9166263" y="5093563"/>
            <a:ext cx="93082" cy="158838"/>
          </a:xfrm>
          <a:prstGeom prst="rect">
            <a:avLst/>
          </a:prstGeom>
          <a:noFill/>
          <a:ln>
            <a:noFill/>
          </a:ln>
        </p:spPr>
      </p:pic>
      <p:sp>
        <p:nvSpPr>
          <p:cNvPr id="1980" name="Google Shape;1980;p18"/>
          <p:cNvSpPr txBox="1"/>
          <p:nvPr/>
        </p:nvSpPr>
        <p:spPr>
          <a:xfrm>
            <a:off x="9438375" y="1999725"/>
            <a:ext cx="756300" cy="458700"/>
          </a:xfrm>
          <a:prstGeom prst="rect">
            <a:avLst/>
          </a:prstGeom>
          <a:solidFill>
            <a:srgbClr val="CDF7E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accent6"/>
                </a:solidFill>
                <a:latin typeface="Calibri"/>
                <a:ea typeface="Calibri"/>
                <a:cs typeface="Calibri"/>
                <a:sym typeface="Calibri"/>
              </a:rPr>
              <a:t>Run</a:t>
            </a:r>
            <a:endParaRPr b="0" i="0" sz="1200" u="none" cap="none" strike="noStrike">
              <a:solidFill>
                <a:schemeClr val="accent6"/>
              </a:solidFill>
              <a:latin typeface="Calibri"/>
              <a:ea typeface="Calibri"/>
              <a:cs typeface="Calibri"/>
              <a:sym typeface="Calibri"/>
            </a:endParaRPr>
          </a:p>
        </p:txBody>
      </p:sp>
      <p:sp>
        <p:nvSpPr>
          <p:cNvPr id="1981" name="Google Shape;1981;p18"/>
          <p:cNvSpPr txBox="1"/>
          <p:nvPr/>
        </p:nvSpPr>
        <p:spPr>
          <a:xfrm>
            <a:off x="8774812" y="4490747"/>
            <a:ext cx="7563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Agent 1</a:t>
            </a:r>
            <a:endParaRPr b="0" i="0" sz="1100" u="none" cap="none" strike="noStrike">
              <a:solidFill>
                <a:srgbClr val="000000"/>
              </a:solidFill>
              <a:latin typeface="Calibri"/>
              <a:ea typeface="Calibri"/>
              <a:cs typeface="Calibri"/>
              <a:sym typeface="Calibri"/>
            </a:endParaRPr>
          </a:p>
        </p:txBody>
      </p:sp>
      <p:sp>
        <p:nvSpPr>
          <p:cNvPr id="1982" name="Google Shape;1982;p18"/>
          <p:cNvSpPr txBox="1"/>
          <p:nvPr/>
        </p:nvSpPr>
        <p:spPr>
          <a:xfrm>
            <a:off x="10099797" y="4490747"/>
            <a:ext cx="7563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Agent 3</a:t>
            </a:r>
            <a:endParaRPr b="0" i="0" sz="1100" u="none" cap="none" strike="noStrike">
              <a:solidFill>
                <a:srgbClr val="000000"/>
              </a:solidFill>
              <a:latin typeface="Calibri"/>
              <a:ea typeface="Calibri"/>
              <a:cs typeface="Calibri"/>
              <a:sym typeface="Calibri"/>
            </a:endParaRPr>
          </a:p>
        </p:txBody>
      </p:sp>
      <p:pic>
        <p:nvPicPr>
          <p:cNvPr id="1983" name="Google Shape;1983;p18"/>
          <p:cNvPicPr preferRelativeResize="0"/>
          <p:nvPr/>
        </p:nvPicPr>
        <p:blipFill rotWithShape="1">
          <a:blip r:embed="rId3">
            <a:alphaModFix/>
          </a:blip>
          <a:srcRect b="0" l="0" r="0" t="0"/>
          <a:stretch/>
        </p:blipFill>
        <p:spPr>
          <a:xfrm>
            <a:off x="8932040" y="4079239"/>
            <a:ext cx="441810" cy="441809"/>
          </a:xfrm>
          <a:prstGeom prst="rect">
            <a:avLst/>
          </a:prstGeom>
          <a:noFill/>
          <a:ln>
            <a:noFill/>
          </a:ln>
        </p:spPr>
      </p:pic>
      <p:pic>
        <p:nvPicPr>
          <p:cNvPr id="1984" name="Google Shape;1984;p18"/>
          <p:cNvPicPr preferRelativeResize="0"/>
          <p:nvPr/>
        </p:nvPicPr>
        <p:blipFill rotWithShape="1">
          <a:blip r:embed="rId3">
            <a:alphaModFix/>
          </a:blip>
          <a:srcRect b="0" l="0" r="0" t="0"/>
          <a:stretch/>
        </p:blipFill>
        <p:spPr>
          <a:xfrm>
            <a:off x="10257055" y="4079239"/>
            <a:ext cx="441810" cy="441809"/>
          </a:xfrm>
          <a:prstGeom prst="rect">
            <a:avLst/>
          </a:prstGeom>
          <a:noFill/>
          <a:ln>
            <a:noFill/>
          </a:ln>
        </p:spPr>
      </p:pic>
      <p:cxnSp>
        <p:nvCxnSpPr>
          <p:cNvPr id="1985" name="Google Shape;1985;p18"/>
          <p:cNvCxnSpPr>
            <a:endCxn id="1973" idx="0"/>
          </p:cNvCxnSpPr>
          <p:nvPr/>
        </p:nvCxnSpPr>
        <p:spPr>
          <a:xfrm>
            <a:off x="9807800" y="4891491"/>
            <a:ext cx="0" cy="706500"/>
          </a:xfrm>
          <a:prstGeom prst="straightConnector1">
            <a:avLst/>
          </a:prstGeom>
          <a:noFill/>
          <a:ln cap="flat" cmpd="sng" w="9525">
            <a:solidFill>
              <a:schemeClr val="dk2"/>
            </a:solidFill>
            <a:prstDash val="solid"/>
            <a:round/>
            <a:headEnd len="sm" w="sm" type="none"/>
            <a:tailEnd len="med" w="med" type="triangle"/>
          </a:ln>
        </p:spPr>
      </p:cxnSp>
      <p:cxnSp>
        <p:nvCxnSpPr>
          <p:cNvPr id="1986" name="Google Shape;1986;p18"/>
          <p:cNvCxnSpPr/>
          <p:nvPr/>
        </p:nvCxnSpPr>
        <p:spPr>
          <a:xfrm rot="10800000">
            <a:off x="9275300" y="5184650"/>
            <a:ext cx="532500" cy="0"/>
          </a:xfrm>
          <a:prstGeom prst="straightConnector1">
            <a:avLst/>
          </a:prstGeom>
          <a:noFill/>
          <a:ln cap="flat" cmpd="sng" w="9525">
            <a:solidFill>
              <a:schemeClr val="dk2"/>
            </a:solidFill>
            <a:prstDash val="dash"/>
            <a:round/>
            <a:headEnd len="sm" w="sm" type="none"/>
            <a:tailEnd len="sm" w="sm" type="none"/>
          </a:ln>
        </p:spPr>
      </p:cxnSp>
      <p:cxnSp>
        <p:nvCxnSpPr>
          <p:cNvPr id="1987" name="Google Shape;1987;p18"/>
          <p:cNvCxnSpPr/>
          <p:nvPr/>
        </p:nvCxnSpPr>
        <p:spPr>
          <a:xfrm>
            <a:off x="6241800" y="903675"/>
            <a:ext cx="0" cy="5595300"/>
          </a:xfrm>
          <a:prstGeom prst="straightConnector1">
            <a:avLst/>
          </a:prstGeom>
          <a:noFill/>
          <a:ln cap="flat" cmpd="sng" w="19050">
            <a:solidFill>
              <a:srgbClr val="0B5394"/>
            </a:solidFill>
            <a:prstDash val="solid"/>
            <a:round/>
            <a:headEnd len="med" w="med" type="oval"/>
            <a:tailEnd len="med" w="med" type="oval"/>
          </a:ln>
        </p:spPr>
      </p:cxnSp>
      <p:sp>
        <p:nvSpPr>
          <p:cNvPr id="1988" name="Google Shape;1988;p18"/>
          <p:cNvSpPr/>
          <p:nvPr/>
        </p:nvSpPr>
        <p:spPr>
          <a:xfrm>
            <a:off x="7898862" y="1949668"/>
            <a:ext cx="1004141" cy="558807"/>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Work time?</a:t>
            </a:r>
            <a:endParaRPr b="1" i="0" sz="1000" u="none" cap="none" strike="noStrike">
              <a:solidFill>
                <a:srgbClr val="FFFFFF"/>
              </a:solidFill>
              <a:latin typeface="Calibri"/>
              <a:ea typeface="Calibri"/>
              <a:cs typeface="Calibri"/>
              <a:sym typeface="Calibri"/>
            </a:endParaRPr>
          </a:p>
        </p:txBody>
      </p:sp>
      <p:sp>
        <p:nvSpPr>
          <p:cNvPr id="1989" name="Google Shape;1989;p18"/>
          <p:cNvSpPr txBox="1"/>
          <p:nvPr/>
        </p:nvSpPr>
        <p:spPr>
          <a:xfrm>
            <a:off x="7514863" y="1949675"/>
            <a:ext cx="3975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FF0000"/>
                </a:solidFill>
                <a:latin typeface="Calibri"/>
                <a:ea typeface="Calibri"/>
                <a:cs typeface="Calibri"/>
                <a:sym typeface="Calibri"/>
              </a:rPr>
              <a:t>No</a:t>
            </a:r>
            <a:endParaRPr b="0" i="0" sz="1100" u="none" cap="none" strike="noStrike">
              <a:solidFill>
                <a:srgbClr val="FF0000"/>
              </a:solidFill>
              <a:latin typeface="Calibri"/>
              <a:ea typeface="Calibri"/>
              <a:cs typeface="Calibri"/>
              <a:sym typeface="Calibri"/>
            </a:endParaRPr>
          </a:p>
        </p:txBody>
      </p:sp>
      <p:sp>
        <p:nvSpPr>
          <p:cNvPr id="1990" name="Google Shape;1990;p18"/>
          <p:cNvSpPr txBox="1"/>
          <p:nvPr/>
        </p:nvSpPr>
        <p:spPr>
          <a:xfrm>
            <a:off x="6680125" y="1999725"/>
            <a:ext cx="692100" cy="458700"/>
          </a:xfrm>
          <a:prstGeom prst="rect">
            <a:avLst/>
          </a:prstGeom>
          <a:solidFill>
            <a:srgbClr val="FCE5C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FF9900"/>
                </a:solidFill>
                <a:latin typeface="Calibri"/>
                <a:ea typeface="Calibri"/>
                <a:cs typeface="Calibri"/>
                <a:sym typeface="Calibri"/>
              </a:rPr>
              <a:t>Pause</a:t>
            </a:r>
            <a:endParaRPr b="0" i="0" sz="1200" u="none" cap="none" strike="noStrike">
              <a:solidFill>
                <a:srgbClr val="FF9900"/>
              </a:solidFill>
              <a:latin typeface="Calibri"/>
              <a:ea typeface="Calibri"/>
              <a:cs typeface="Calibri"/>
              <a:sym typeface="Calibri"/>
            </a:endParaRPr>
          </a:p>
        </p:txBody>
      </p:sp>
      <p:cxnSp>
        <p:nvCxnSpPr>
          <p:cNvPr id="1991" name="Google Shape;1991;p18"/>
          <p:cNvCxnSpPr>
            <a:stCxn id="1988" idx="1"/>
            <a:endCxn id="1990" idx="3"/>
          </p:cNvCxnSpPr>
          <p:nvPr/>
        </p:nvCxnSpPr>
        <p:spPr>
          <a:xfrm rot="10800000">
            <a:off x="7372362" y="2229072"/>
            <a:ext cx="526500" cy="0"/>
          </a:xfrm>
          <a:prstGeom prst="straightConnector1">
            <a:avLst/>
          </a:prstGeom>
          <a:noFill/>
          <a:ln cap="flat" cmpd="sng" w="9525">
            <a:solidFill>
              <a:schemeClr val="dk2"/>
            </a:solidFill>
            <a:prstDash val="solid"/>
            <a:round/>
            <a:headEnd len="sm" w="sm" type="none"/>
            <a:tailEnd len="med" w="med" type="triangle"/>
          </a:ln>
        </p:spPr>
      </p:cxnSp>
      <p:cxnSp>
        <p:nvCxnSpPr>
          <p:cNvPr id="1992" name="Google Shape;1992;p18"/>
          <p:cNvCxnSpPr>
            <a:stCxn id="1988" idx="3"/>
            <a:endCxn id="1980" idx="1"/>
          </p:cNvCxnSpPr>
          <p:nvPr/>
        </p:nvCxnSpPr>
        <p:spPr>
          <a:xfrm>
            <a:off x="8903003" y="2229072"/>
            <a:ext cx="535500" cy="0"/>
          </a:xfrm>
          <a:prstGeom prst="straightConnector1">
            <a:avLst/>
          </a:prstGeom>
          <a:noFill/>
          <a:ln cap="flat" cmpd="sng" w="9525">
            <a:solidFill>
              <a:schemeClr val="dk2"/>
            </a:solidFill>
            <a:prstDash val="solid"/>
            <a:round/>
            <a:headEnd len="sm" w="sm" type="none"/>
            <a:tailEnd len="med" w="med" type="triangle"/>
          </a:ln>
        </p:spPr>
      </p:cxnSp>
      <p:sp>
        <p:nvSpPr>
          <p:cNvPr id="1993" name="Google Shape;1993;p18"/>
          <p:cNvSpPr txBox="1"/>
          <p:nvPr/>
        </p:nvSpPr>
        <p:spPr>
          <a:xfrm>
            <a:off x="8916450" y="1949675"/>
            <a:ext cx="3975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accent6"/>
                </a:solidFill>
                <a:latin typeface="Calibri"/>
                <a:ea typeface="Calibri"/>
                <a:cs typeface="Calibri"/>
                <a:sym typeface="Calibri"/>
              </a:rPr>
              <a:t>Yes</a:t>
            </a:r>
            <a:endParaRPr b="0" i="0" sz="1100" u="none" cap="none" strike="noStrike">
              <a:solidFill>
                <a:schemeClr val="accent6"/>
              </a:solidFill>
              <a:latin typeface="Calibri"/>
              <a:ea typeface="Calibri"/>
              <a:cs typeface="Calibri"/>
              <a:sym typeface="Calibri"/>
            </a:endParaRPr>
          </a:p>
        </p:txBody>
      </p:sp>
      <p:cxnSp>
        <p:nvCxnSpPr>
          <p:cNvPr id="1994" name="Google Shape;1994;p18"/>
          <p:cNvCxnSpPr>
            <a:stCxn id="1975" idx="2"/>
            <a:endCxn id="1988" idx="0"/>
          </p:cNvCxnSpPr>
          <p:nvPr/>
        </p:nvCxnSpPr>
        <p:spPr>
          <a:xfrm>
            <a:off x="8400922" y="1561110"/>
            <a:ext cx="0" cy="388500"/>
          </a:xfrm>
          <a:prstGeom prst="straightConnector1">
            <a:avLst/>
          </a:prstGeom>
          <a:noFill/>
          <a:ln cap="flat" cmpd="sng" w="9525">
            <a:solidFill>
              <a:schemeClr val="dk2"/>
            </a:solidFill>
            <a:prstDash val="solid"/>
            <a:round/>
            <a:headEnd len="sm" w="sm" type="none"/>
            <a:tailEnd len="med" w="med" type="triangle"/>
          </a:ln>
        </p:spPr>
      </p:cxnSp>
      <p:cxnSp>
        <p:nvCxnSpPr>
          <p:cNvPr id="1995" name="Google Shape;1995;p18"/>
          <p:cNvCxnSpPr>
            <a:stCxn id="1990" idx="2"/>
            <a:endCxn id="1988" idx="2"/>
          </p:cNvCxnSpPr>
          <p:nvPr/>
        </p:nvCxnSpPr>
        <p:spPr>
          <a:xfrm flipH="1" rot="-5400000">
            <a:off x="7688575" y="1796025"/>
            <a:ext cx="50100" cy="1374900"/>
          </a:xfrm>
          <a:prstGeom prst="bentConnector3">
            <a:avLst>
              <a:gd fmla="val 975000" name="adj1"/>
            </a:avLst>
          </a:prstGeom>
          <a:noFill/>
          <a:ln cap="flat" cmpd="sng" w="9525">
            <a:solidFill>
              <a:schemeClr val="dk2"/>
            </a:solidFill>
            <a:prstDash val="solid"/>
            <a:round/>
            <a:headEnd len="sm" w="sm" type="none"/>
            <a:tailEnd len="med" w="med" type="triangle"/>
          </a:ln>
        </p:spPr>
      </p:cxnSp>
      <p:cxnSp>
        <p:nvCxnSpPr>
          <p:cNvPr id="1996" name="Google Shape;1996;p18"/>
          <p:cNvCxnSpPr>
            <a:stCxn id="1980" idx="2"/>
            <a:endCxn id="1976" idx="0"/>
          </p:cNvCxnSpPr>
          <p:nvPr/>
        </p:nvCxnSpPr>
        <p:spPr>
          <a:xfrm flipH="1">
            <a:off x="9812625" y="2458425"/>
            <a:ext cx="3900" cy="831600"/>
          </a:xfrm>
          <a:prstGeom prst="straightConnector1">
            <a:avLst/>
          </a:prstGeom>
          <a:noFill/>
          <a:ln cap="flat" cmpd="sng" w="9525">
            <a:solidFill>
              <a:schemeClr val="dk2"/>
            </a:solidFill>
            <a:prstDash val="solid"/>
            <a:round/>
            <a:headEnd len="sm" w="sm" type="none"/>
            <a:tailEnd len="med" w="med" type="triangle"/>
          </a:ln>
        </p:spPr>
      </p:cxnSp>
      <p:cxnSp>
        <p:nvCxnSpPr>
          <p:cNvPr id="1997" name="Google Shape;1997;p18"/>
          <p:cNvCxnSpPr/>
          <p:nvPr/>
        </p:nvCxnSpPr>
        <p:spPr>
          <a:xfrm>
            <a:off x="9817000" y="2832400"/>
            <a:ext cx="668400" cy="0"/>
          </a:xfrm>
          <a:prstGeom prst="straightConnector1">
            <a:avLst/>
          </a:prstGeom>
          <a:noFill/>
          <a:ln cap="flat" cmpd="sng" w="9525">
            <a:solidFill>
              <a:schemeClr val="dk2"/>
            </a:solidFill>
            <a:prstDash val="dash"/>
            <a:round/>
            <a:headEnd len="sm" w="sm" type="none"/>
            <a:tailEnd len="sm" w="sm" type="none"/>
          </a:ln>
        </p:spPr>
      </p:cxnSp>
      <p:cxnSp>
        <p:nvCxnSpPr>
          <p:cNvPr id="1998" name="Google Shape;1998;p18"/>
          <p:cNvCxnSpPr/>
          <p:nvPr/>
        </p:nvCxnSpPr>
        <p:spPr>
          <a:xfrm rot="10800000">
            <a:off x="8436875" y="5874550"/>
            <a:ext cx="1052100" cy="0"/>
          </a:xfrm>
          <a:prstGeom prst="straightConnector1">
            <a:avLst/>
          </a:prstGeom>
          <a:noFill/>
          <a:ln cap="flat" cmpd="sng" w="9525">
            <a:solidFill>
              <a:schemeClr val="dk2"/>
            </a:solidFill>
            <a:prstDash val="solid"/>
            <a:round/>
            <a:headEnd len="sm" w="sm" type="none"/>
            <a:tailEnd len="med" w="med" type="triangle"/>
          </a:ln>
        </p:spPr>
      </p:cxnSp>
      <p:pic>
        <p:nvPicPr>
          <p:cNvPr id="1999" name="Google Shape;1999;p18"/>
          <p:cNvPicPr preferRelativeResize="0"/>
          <p:nvPr/>
        </p:nvPicPr>
        <p:blipFill rotWithShape="1">
          <a:blip r:embed="rId8">
            <a:alphaModFix/>
          </a:blip>
          <a:srcRect b="0" l="0" r="0" t="0"/>
          <a:stretch/>
        </p:blipFill>
        <p:spPr>
          <a:xfrm>
            <a:off x="8054282" y="4193725"/>
            <a:ext cx="314100" cy="314100"/>
          </a:xfrm>
          <a:prstGeom prst="rect">
            <a:avLst/>
          </a:prstGeom>
          <a:noFill/>
          <a:ln>
            <a:noFill/>
          </a:ln>
        </p:spPr>
      </p:pic>
      <p:sp>
        <p:nvSpPr>
          <p:cNvPr id="2000" name="Google Shape;2000;p18"/>
          <p:cNvSpPr txBox="1"/>
          <p:nvPr/>
        </p:nvSpPr>
        <p:spPr>
          <a:xfrm>
            <a:off x="6549400" y="4119925"/>
            <a:ext cx="1490400" cy="461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Popup on the Desktop app to view customer info</a:t>
            </a:r>
            <a:endParaRPr b="0" i="0" sz="900" u="none" cap="none" strike="noStrike">
              <a:solidFill>
                <a:srgbClr val="000000"/>
              </a:solidFill>
              <a:latin typeface="Calibri"/>
              <a:ea typeface="Calibri"/>
              <a:cs typeface="Calibri"/>
              <a:sym typeface="Calibri"/>
            </a:endParaRPr>
          </a:p>
        </p:txBody>
      </p:sp>
      <p:cxnSp>
        <p:nvCxnSpPr>
          <p:cNvPr id="2001" name="Google Shape;2001;p18"/>
          <p:cNvCxnSpPr>
            <a:stCxn id="1999" idx="3"/>
          </p:cNvCxnSpPr>
          <p:nvPr/>
        </p:nvCxnSpPr>
        <p:spPr>
          <a:xfrm>
            <a:off x="8368382" y="4350775"/>
            <a:ext cx="406500" cy="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6" name="Shape 2006"/>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3" name="Shape 1573"/>
        <p:cNvGrpSpPr/>
        <p:nvPr/>
      </p:nvGrpSpPr>
      <p:grpSpPr>
        <a:xfrm>
          <a:off x="0" y="0"/>
          <a:ext cx="0" cy="0"/>
          <a:chOff x="0" y="0"/>
          <a:chExt cx="0" cy="0"/>
        </a:xfrm>
      </p:grpSpPr>
      <p:sp>
        <p:nvSpPr>
          <p:cNvPr id="1574" name="Google Shape;1574;p2"/>
          <p:cNvSpPr txBox="1"/>
          <p:nvPr/>
        </p:nvSpPr>
        <p:spPr>
          <a:xfrm>
            <a:off x="6631325" y="2123550"/>
            <a:ext cx="4872000" cy="26109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Problem Statement &amp; Solution</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Overview</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Key Features</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Value Propositions</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Snapshot</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Success Stories</a:t>
            </a:r>
            <a:endParaRPr b="0" i="0" sz="2100" u="none" cap="none" strike="noStrike">
              <a:solidFill>
                <a:srgbClr val="FFFFFF"/>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9" name="Shape 1579"/>
        <p:cNvGrpSpPr/>
        <p:nvPr/>
      </p:nvGrpSpPr>
      <p:grpSpPr>
        <a:xfrm>
          <a:off x="0" y="0"/>
          <a:ext cx="0" cy="0"/>
          <a:chOff x="0" y="0"/>
          <a:chExt cx="0" cy="0"/>
        </a:xfrm>
      </p:grpSpPr>
      <p:sp>
        <p:nvSpPr>
          <p:cNvPr id="1580" name="Google Shape;1580;p3"/>
          <p:cNvSpPr txBox="1"/>
          <p:nvPr/>
        </p:nvSpPr>
        <p:spPr>
          <a:xfrm>
            <a:off x="1107725" y="2361425"/>
            <a:ext cx="4560600" cy="1324500"/>
          </a:xfrm>
          <a:prstGeom prst="rect">
            <a:avLst/>
          </a:prstGeom>
          <a:noFill/>
          <a:ln>
            <a:noFill/>
          </a:ln>
        </p:spPr>
        <p:txBody>
          <a:bodyPr anchorCtr="0" anchor="t" bIns="121900" lIns="121900" spcFirstLastPara="1" rIns="121900" wrap="square" tIns="121900">
            <a:noAutofit/>
          </a:bodyPr>
          <a:lstStyle/>
          <a:p>
            <a:pPr indent="0" lvl="0" marL="0" rtl="0" algn="just">
              <a:lnSpc>
                <a:spcPct val="115000"/>
              </a:lnSpc>
              <a:spcBef>
                <a:spcPts val="0"/>
              </a:spcBef>
              <a:spcAft>
                <a:spcPts val="2100"/>
              </a:spcAft>
              <a:buClr>
                <a:schemeClr val="dk1"/>
              </a:buClr>
              <a:buSzPts val="1100"/>
              <a:buFont typeface="Arial"/>
              <a:buNone/>
            </a:pPr>
            <a:r>
              <a:rPr lang="en-US">
                <a:solidFill>
                  <a:schemeClr val="dk1"/>
                </a:solidFill>
                <a:latin typeface="Calibri"/>
                <a:ea typeface="Calibri"/>
                <a:cs typeface="Calibri"/>
                <a:sym typeface="Calibri"/>
              </a:rPr>
              <a:t>Implement a CPaas Cloud Omni Channel Solution system that synchronizes customer data across all channels, enabling a seamless transition between different touchpoints.</a:t>
            </a:r>
            <a:endParaRPr>
              <a:solidFill>
                <a:schemeClr val="dk1"/>
              </a:solidFill>
              <a:latin typeface="Calibri"/>
              <a:ea typeface="Calibri"/>
              <a:cs typeface="Calibri"/>
              <a:sym typeface="Calibri"/>
            </a:endParaRPr>
          </a:p>
        </p:txBody>
      </p:sp>
      <p:sp>
        <p:nvSpPr>
          <p:cNvPr id="1581" name="Google Shape;1581;p3"/>
          <p:cNvSpPr txBox="1"/>
          <p:nvPr/>
        </p:nvSpPr>
        <p:spPr>
          <a:xfrm>
            <a:off x="1109005" y="1698100"/>
            <a:ext cx="4558200" cy="648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2100"/>
              </a:spcAft>
              <a:buClr>
                <a:srgbClr val="000000"/>
              </a:buClr>
              <a:buSzPts val="1400"/>
              <a:buFont typeface="Arial"/>
              <a:buNone/>
            </a:pPr>
            <a:r>
              <a:rPr lang="en-US">
                <a:solidFill>
                  <a:schemeClr val="dk1"/>
                </a:solidFill>
                <a:latin typeface="Calibri"/>
                <a:ea typeface="Calibri"/>
                <a:cs typeface="Calibri"/>
                <a:sym typeface="Calibri"/>
              </a:rPr>
              <a:t>Inconsistent customer experience due to the absence of integration between various communication channels.</a:t>
            </a:r>
            <a:endParaRPr b="0" i="0" sz="1100" u="none" cap="none" strike="noStrike">
              <a:solidFill>
                <a:schemeClr val="dk1"/>
              </a:solidFill>
              <a:latin typeface="Calibri"/>
              <a:ea typeface="Calibri"/>
              <a:cs typeface="Calibri"/>
              <a:sym typeface="Calibri"/>
            </a:endParaRPr>
          </a:p>
        </p:txBody>
      </p:sp>
      <p:pic>
        <p:nvPicPr>
          <p:cNvPr id="1582" name="Google Shape;1582;p3"/>
          <p:cNvPicPr preferRelativeResize="0"/>
          <p:nvPr/>
        </p:nvPicPr>
        <p:blipFill rotWithShape="1">
          <a:blip r:embed="rId3">
            <a:alphaModFix/>
          </a:blip>
          <a:srcRect b="0" l="16352" r="0" t="0"/>
          <a:stretch/>
        </p:blipFill>
        <p:spPr>
          <a:xfrm>
            <a:off x="108700" y="1413750"/>
            <a:ext cx="1107901" cy="1324500"/>
          </a:xfrm>
          <a:prstGeom prst="rect">
            <a:avLst/>
          </a:prstGeom>
          <a:noFill/>
          <a:ln>
            <a:noFill/>
          </a:ln>
        </p:spPr>
      </p:pic>
      <p:sp>
        <p:nvSpPr>
          <p:cNvPr id="1583" name="Google Shape;1583;p3"/>
          <p:cNvSpPr txBox="1"/>
          <p:nvPr/>
        </p:nvSpPr>
        <p:spPr>
          <a:xfrm>
            <a:off x="406875" y="363238"/>
            <a:ext cx="87378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Calibri"/>
                <a:ea typeface="Calibri"/>
                <a:cs typeface="Calibri"/>
                <a:sym typeface="Calibri"/>
              </a:rPr>
              <a:t>Problem Statements &amp; Solutions</a:t>
            </a:r>
            <a:endParaRPr b="1" i="0" sz="3000" u="none" cap="none" strike="noStrike">
              <a:solidFill>
                <a:schemeClr val="dk1"/>
              </a:solidFill>
              <a:latin typeface="Calibri"/>
              <a:ea typeface="Calibri"/>
              <a:cs typeface="Calibri"/>
              <a:sym typeface="Calibri"/>
            </a:endParaRPr>
          </a:p>
        </p:txBody>
      </p:sp>
      <p:sp>
        <p:nvSpPr>
          <p:cNvPr id="1584" name="Google Shape;1584;p3"/>
          <p:cNvSpPr txBox="1"/>
          <p:nvPr/>
        </p:nvSpPr>
        <p:spPr>
          <a:xfrm>
            <a:off x="242350" y="1877475"/>
            <a:ext cx="5649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1</a:t>
            </a:r>
            <a:endParaRPr b="0" i="0" sz="1800" u="none" cap="none" strike="noStrike">
              <a:solidFill>
                <a:srgbClr val="000000"/>
              </a:solidFill>
              <a:latin typeface="Arial"/>
              <a:ea typeface="Arial"/>
              <a:cs typeface="Arial"/>
              <a:sym typeface="Arial"/>
            </a:endParaRPr>
          </a:p>
        </p:txBody>
      </p:sp>
      <p:sp>
        <p:nvSpPr>
          <p:cNvPr id="1585" name="Google Shape;1585;p3"/>
          <p:cNvSpPr txBox="1"/>
          <p:nvPr/>
        </p:nvSpPr>
        <p:spPr>
          <a:xfrm>
            <a:off x="1140400" y="1288321"/>
            <a:ext cx="3795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US" sz="1600">
                <a:solidFill>
                  <a:schemeClr val="dk1"/>
                </a:solidFill>
                <a:latin typeface="Calibri"/>
                <a:ea typeface="Calibri"/>
                <a:cs typeface="Calibri"/>
                <a:sym typeface="Calibri"/>
              </a:rPr>
              <a:t>Channels Integration</a:t>
            </a:r>
            <a:endParaRPr b="1" i="0" sz="1600" u="none" cap="none" strike="noStrike">
              <a:solidFill>
                <a:schemeClr val="dk1"/>
              </a:solidFill>
              <a:latin typeface="Calibri"/>
              <a:ea typeface="Calibri"/>
              <a:cs typeface="Calibri"/>
              <a:sym typeface="Calibri"/>
            </a:endParaRPr>
          </a:p>
        </p:txBody>
      </p:sp>
      <p:sp>
        <p:nvSpPr>
          <p:cNvPr id="1586" name="Google Shape;1586;p3"/>
          <p:cNvSpPr txBox="1"/>
          <p:nvPr/>
        </p:nvSpPr>
        <p:spPr>
          <a:xfrm>
            <a:off x="1107800" y="5111450"/>
            <a:ext cx="4560600" cy="1324500"/>
          </a:xfrm>
          <a:prstGeom prst="rect">
            <a:avLst/>
          </a:prstGeom>
          <a:noFill/>
          <a:ln>
            <a:noFill/>
          </a:ln>
        </p:spPr>
        <p:txBody>
          <a:bodyPr anchorCtr="0" anchor="t" bIns="121900" lIns="121900" spcFirstLastPara="1" rIns="121900" wrap="square" tIns="121900">
            <a:noAutofit/>
          </a:bodyPr>
          <a:lstStyle/>
          <a:p>
            <a:pPr indent="0" lvl="0" marL="0" rtl="0" algn="just">
              <a:lnSpc>
                <a:spcPct val="115000"/>
              </a:lnSpc>
              <a:spcBef>
                <a:spcPts val="0"/>
              </a:spcBef>
              <a:spcAft>
                <a:spcPts val="2100"/>
              </a:spcAft>
              <a:buClr>
                <a:schemeClr val="dk1"/>
              </a:buClr>
              <a:buSzPts val="1100"/>
              <a:buFont typeface="Arial"/>
              <a:buNone/>
            </a:pPr>
            <a:r>
              <a:rPr lang="en-US">
                <a:solidFill>
                  <a:schemeClr val="dk1"/>
                </a:solidFill>
                <a:latin typeface="Calibri"/>
                <a:ea typeface="Calibri"/>
                <a:cs typeface="Calibri"/>
                <a:sym typeface="Calibri"/>
              </a:rPr>
              <a:t>Implement collaborative tools and platforms that enable real-time communication and knowledge sharing among teams, ensuring a consistent and coordinated approach to customer queries and issues.</a:t>
            </a:r>
            <a:endParaRPr>
              <a:solidFill>
                <a:schemeClr val="dk1"/>
              </a:solidFill>
              <a:latin typeface="Calibri"/>
              <a:ea typeface="Calibri"/>
              <a:cs typeface="Calibri"/>
              <a:sym typeface="Calibri"/>
            </a:endParaRPr>
          </a:p>
        </p:txBody>
      </p:sp>
      <p:sp>
        <p:nvSpPr>
          <p:cNvPr id="1587" name="Google Shape;1587;p3"/>
          <p:cNvSpPr txBox="1"/>
          <p:nvPr/>
        </p:nvSpPr>
        <p:spPr>
          <a:xfrm>
            <a:off x="1109005" y="4095700"/>
            <a:ext cx="4558200" cy="8958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2100"/>
              </a:spcAft>
              <a:buClr>
                <a:srgbClr val="000000"/>
              </a:buClr>
              <a:buSzPts val="1400"/>
              <a:buFont typeface="Arial"/>
              <a:buNone/>
            </a:pPr>
            <a:r>
              <a:rPr lang="en-US">
                <a:solidFill>
                  <a:schemeClr val="dk1"/>
                </a:solidFill>
                <a:latin typeface="Calibri"/>
                <a:ea typeface="Calibri"/>
                <a:cs typeface="Calibri"/>
                <a:sym typeface="Calibri"/>
              </a:rPr>
              <a:t>Lack of effective communication and collaboration among teams handling different channels leads to delays and errors in customer support.</a:t>
            </a:r>
            <a:endParaRPr b="0" i="0" sz="1100" u="none" cap="none" strike="noStrike">
              <a:solidFill>
                <a:schemeClr val="dk1"/>
              </a:solidFill>
              <a:latin typeface="Calibri"/>
              <a:ea typeface="Calibri"/>
              <a:cs typeface="Calibri"/>
              <a:sym typeface="Calibri"/>
            </a:endParaRPr>
          </a:p>
        </p:txBody>
      </p:sp>
      <p:cxnSp>
        <p:nvCxnSpPr>
          <p:cNvPr id="1588" name="Google Shape;1588;p3"/>
          <p:cNvCxnSpPr/>
          <p:nvPr/>
        </p:nvCxnSpPr>
        <p:spPr>
          <a:xfrm>
            <a:off x="1216605" y="5051476"/>
            <a:ext cx="4558200" cy="0"/>
          </a:xfrm>
          <a:prstGeom prst="straightConnector1">
            <a:avLst/>
          </a:prstGeom>
          <a:noFill/>
          <a:ln cap="flat" cmpd="sng" w="19050">
            <a:solidFill>
              <a:srgbClr val="BAA1D8"/>
            </a:solidFill>
            <a:prstDash val="solid"/>
            <a:round/>
            <a:headEnd len="med" w="med" type="oval"/>
            <a:tailEnd len="med" w="med" type="oval"/>
          </a:ln>
        </p:spPr>
      </p:cxnSp>
      <p:pic>
        <p:nvPicPr>
          <p:cNvPr id="1589" name="Google Shape;1589;p3"/>
          <p:cNvPicPr preferRelativeResize="0"/>
          <p:nvPr/>
        </p:nvPicPr>
        <p:blipFill rotWithShape="1">
          <a:blip r:embed="rId3">
            <a:alphaModFix/>
          </a:blip>
          <a:srcRect b="0" l="16352" r="0" t="0"/>
          <a:stretch/>
        </p:blipFill>
        <p:spPr>
          <a:xfrm>
            <a:off x="108700" y="3811350"/>
            <a:ext cx="1107901" cy="1324500"/>
          </a:xfrm>
          <a:prstGeom prst="rect">
            <a:avLst/>
          </a:prstGeom>
          <a:noFill/>
          <a:ln>
            <a:noFill/>
          </a:ln>
        </p:spPr>
      </p:pic>
      <p:sp>
        <p:nvSpPr>
          <p:cNvPr id="1590" name="Google Shape;1590;p3"/>
          <p:cNvSpPr txBox="1"/>
          <p:nvPr/>
        </p:nvSpPr>
        <p:spPr>
          <a:xfrm>
            <a:off x="242350" y="4242751"/>
            <a:ext cx="5649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lang="en-US" sz="1800"/>
              <a:t>2</a:t>
            </a:r>
            <a:endParaRPr b="0" i="0" sz="1800" u="none" cap="none" strike="noStrike">
              <a:solidFill>
                <a:srgbClr val="000000"/>
              </a:solidFill>
              <a:latin typeface="Arial"/>
              <a:ea typeface="Arial"/>
              <a:cs typeface="Arial"/>
              <a:sym typeface="Arial"/>
            </a:endParaRPr>
          </a:p>
        </p:txBody>
      </p:sp>
      <p:sp>
        <p:nvSpPr>
          <p:cNvPr id="1591" name="Google Shape;1591;p3"/>
          <p:cNvSpPr txBox="1"/>
          <p:nvPr/>
        </p:nvSpPr>
        <p:spPr>
          <a:xfrm>
            <a:off x="1140400" y="3685921"/>
            <a:ext cx="3795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US" sz="1600">
                <a:solidFill>
                  <a:schemeClr val="dk1"/>
                </a:solidFill>
                <a:latin typeface="Calibri"/>
                <a:ea typeface="Calibri"/>
                <a:cs typeface="Calibri"/>
                <a:sym typeface="Calibri"/>
              </a:rPr>
              <a:t>Communication &amp; Collaboration</a:t>
            </a:r>
            <a:endParaRPr b="1" i="0" sz="1600" u="none" cap="none" strike="noStrike">
              <a:solidFill>
                <a:schemeClr val="dk1"/>
              </a:solidFill>
              <a:latin typeface="Calibri"/>
              <a:ea typeface="Calibri"/>
              <a:cs typeface="Calibri"/>
              <a:sym typeface="Calibri"/>
            </a:endParaRPr>
          </a:p>
        </p:txBody>
      </p:sp>
      <p:sp>
        <p:nvSpPr>
          <p:cNvPr id="1592" name="Google Shape;1592;p3"/>
          <p:cNvSpPr txBox="1"/>
          <p:nvPr/>
        </p:nvSpPr>
        <p:spPr>
          <a:xfrm>
            <a:off x="7300550" y="2412050"/>
            <a:ext cx="4560600" cy="1324500"/>
          </a:xfrm>
          <a:prstGeom prst="rect">
            <a:avLst/>
          </a:prstGeom>
          <a:noFill/>
          <a:ln>
            <a:noFill/>
          </a:ln>
        </p:spPr>
        <p:txBody>
          <a:bodyPr anchorCtr="0" anchor="t" bIns="121900" lIns="121900" spcFirstLastPara="1" rIns="121900" wrap="square" tIns="121900">
            <a:noAutofit/>
          </a:bodyPr>
          <a:lstStyle/>
          <a:p>
            <a:pPr indent="0" lvl="0" marL="0" rtl="0" algn="just">
              <a:lnSpc>
                <a:spcPct val="115000"/>
              </a:lnSpc>
              <a:spcBef>
                <a:spcPts val="0"/>
              </a:spcBef>
              <a:spcAft>
                <a:spcPts val="2100"/>
              </a:spcAft>
              <a:buClr>
                <a:schemeClr val="dk1"/>
              </a:buClr>
              <a:buSzPts val="1100"/>
              <a:buFont typeface="Arial"/>
              <a:buNone/>
            </a:pPr>
            <a:r>
              <a:rPr lang="en-US">
                <a:solidFill>
                  <a:schemeClr val="dk1"/>
                </a:solidFill>
                <a:latin typeface="Calibri"/>
                <a:ea typeface="Calibri"/>
                <a:cs typeface="Calibri"/>
                <a:sym typeface="Calibri"/>
              </a:rPr>
              <a:t>Adopt a flexible and scalable CPaas Cloud Omni Channel Solution system that streamlines technology integration and maintenance, reducing operational complexities and costs associated with managing multiple communication channels.</a:t>
            </a:r>
            <a:endParaRPr>
              <a:solidFill>
                <a:schemeClr val="dk1"/>
              </a:solidFill>
              <a:latin typeface="Calibri"/>
              <a:ea typeface="Calibri"/>
              <a:cs typeface="Calibri"/>
              <a:sym typeface="Calibri"/>
            </a:endParaRPr>
          </a:p>
        </p:txBody>
      </p:sp>
      <p:sp>
        <p:nvSpPr>
          <p:cNvPr id="1593" name="Google Shape;1593;p3"/>
          <p:cNvSpPr txBox="1"/>
          <p:nvPr/>
        </p:nvSpPr>
        <p:spPr>
          <a:xfrm>
            <a:off x="7301830" y="1520125"/>
            <a:ext cx="4558200" cy="8958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2100"/>
              </a:spcAft>
              <a:buClr>
                <a:srgbClr val="000000"/>
              </a:buClr>
              <a:buSzPts val="1400"/>
              <a:buFont typeface="Arial"/>
              <a:buNone/>
            </a:pPr>
            <a:r>
              <a:rPr lang="en-US">
                <a:solidFill>
                  <a:schemeClr val="dk1"/>
                </a:solidFill>
                <a:latin typeface="Calibri"/>
                <a:ea typeface="Calibri"/>
                <a:cs typeface="Calibri"/>
                <a:sym typeface="Calibri"/>
              </a:rPr>
              <a:t>Complex integration processes and maintenance requirements for multiple communication channels result in increased operational complexities and costs.</a:t>
            </a:r>
            <a:endParaRPr b="0" i="0" sz="1100" u="none" cap="none" strike="noStrike">
              <a:solidFill>
                <a:schemeClr val="dk1"/>
              </a:solidFill>
              <a:latin typeface="Calibri"/>
              <a:ea typeface="Calibri"/>
              <a:cs typeface="Calibri"/>
              <a:sym typeface="Calibri"/>
            </a:endParaRPr>
          </a:p>
        </p:txBody>
      </p:sp>
      <p:cxnSp>
        <p:nvCxnSpPr>
          <p:cNvPr id="1594" name="Google Shape;1594;p3"/>
          <p:cNvCxnSpPr/>
          <p:nvPr/>
        </p:nvCxnSpPr>
        <p:spPr>
          <a:xfrm>
            <a:off x="7378030" y="2415926"/>
            <a:ext cx="4558200" cy="0"/>
          </a:xfrm>
          <a:prstGeom prst="straightConnector1">
            <a:avLst/>
          </a:prstGeom>
          <a:noFill/>
          <a:ln cap="flat" cmpd="sng" w="19050">
            <a:solidFill>
              <a:srgbClr val="BAA1D8"/>
            </a:solidFill>
            <a:prstDash val="solid"/>
            <a:round/>
            <a:headEnd len="med" w="med" type="oval"/>
            <a:tailEnd len="med" w="med" type="oval"/>
          </a:ln>
        </p:spPr>
      </p:cxnSp>
      <p:pic>
        <p:nvPicPr>
          <p:cNvPr id="1595" name="Google Shape;1595;p3"/>
          <p:cNvPicPr preferRelativeResize="0"/>
          <p:nvPr/>
        </p:nvPicPr>
        <p:blipFill rotWithShape="1">
          <a:blip r:embed="rId3">
            <a:alphaModFix/>
          </a:blip>
          <a:srcRect b="0" l="0" r="0" t="0"/>
          <a:stretch/>
        </p:blipFill>
        <p:spPr>
          <a:xfrm>
            <a:off x="6052254" y="1190150"/>
            <a:ext cx="1324492" cy="1324492"/>
          </a:xfrm>
          <a:prstGeom prst="rect">
            <a:avLst/>
          </a:prstGeom>
          <a:noFill/>
          <a:ln>
            <a:noFill/>
          </a:ln>
        </p:spPr>
      </p:pic>
      <p:sp>
        <p:nvSpPr>
          <p:cNvPr id="1596" name="Google Shape;1596;p3"/>
          <p:cNvSpPr txBox="1"/>
          <p:nvPr/>
        </p:nvSpPr>
        <p:spPr>
          <a:xfrm>
            <a:off x="6402500" y="1621550"/>
            <a:ext cx="5649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lang="en-US" sz="1800"/>
              <a:t>3</a:t>
            </a:r>
            <a:endParaRPr b="0" i="0" sz="1800" u="none" cap="none" strike="noStrike">
              <a:solidFill>
                <a:srgbClr val="000000"/>
              </a:solidFill>
              <a:latin typeface="Arial"/>
              <a:ea typeface="Arial"/>
              <a:cs typeface="Arial"/>
              <a:sym typeface="Arial"/>
            </a:endParaRPr>
          </a:p>
        </p:txBody>
      </p:sp>
      <p:sp>
        <p:nvSpPr>
          <p:cNvPr id="1597" name="Google Shape;1597;p3"/>
          <p:cNvSpPr txBox="1"/>
          <p:nvPr/>
        </p:nvSpPr>
        <p:spPr>
          <a:xfrm>
            <a:off x="7333225" y="1110346"/>
            <a:ext cx="3795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US" sz="1600">
                <a:solidFill>
                  <a:schemeClr val="dk1"/>
                </a:solidFill>
                <a:latin typeface="Calibri"/>
                <a:ea typeface="Calibri"/>
                <a:cs typeface="Calibri"/>
                <a:sym typeface="Calibri"/>
              </a:rPr>
              <a:t>Technology Integration and Maintenance</a:t>
            </a:r>
            <a:endParaRPr b="1" i="0" sz="1600" u="none" cap="none" strike="noStrike">
              <a:solidFill>
                <a:schemeClr val="dk1"/>
              </a:solidFill>
              <a:latin typeface="Calibri"/>
              <a:ea typeface="Calibri"/>
              <a:cs typeface="Calibri"/>
              <a:sym typeface="Calibri"/>
            </a:endParaRPr>
          </a:p>
        </p:txBody>
      </p:sp>
      <p:sp>
        <p:nvSpPr>
          <p:cNvPr id="1598" name="Google Shape;1598;p3"/>
          <p:cNvSpPr txBox="1"/>
          <p:nvPr/>
        </p:nvSpPr>
        <p:spPr>
          <a:xfrm>
            <a:off x="7297500" y="5276200"/>
            <a:ext cx="4560600" cy="1324500"/>
          </a:xfrm>
          <a:prstGeom prst="rect">
            <a:avLst/>
          </a:prstGeom>
          <a:noFill/>
          <a:ln>
            <a:noFill/>
          </a:ln>
        </p:spPr>
        <p:txBody>
          <a:bodyPr anchorCtr="0" anchor="t" bIns="121900" lIns="121900" spcFirstLastPara="1" rIns="121900" wrap="square" tIns="121900">
            <a:noAutofit/>
          </a:bodyPr>
          <a:lstStyle/>
          <a:p>
            <a:pPr indent="0" lvl="0" marL="0" rtl="0" algn="just">
              <a:lnSpc>
                <a:spcPct val="115000"/>
              </a:lnSpc>
              <a:spcBef>
                <a:spcPts val="0"/>
              </a:spcBef>
              <a:spcAft>
                <a:spcPts val="2100"/>
              </a:spcAft>
              <a:buClr>
                <a:schemeClr val="dk1"/>
              </a:buClr>
              <a:buSzPts val="1100"/>
              <a:buFont typeface="Arial"/>
              <a:buNone/>
            </a:pPr>
            <a:r>
              <a:rPr lang="en-US">
                <a:solidFill>
                  <a:schemeClr val="dk1"/>
                </a:solidFill>
                <a:latin typeface="Calibri"/>
                <a:ea typeface="Calibri"/>
                <a:cs typeface="Calibri"/>
                <a:sym typeface="Calibri"/>
              </a:rPr>
              <a:t>Implement standardized performance metrics and evaluation criteria that apply uniformly across all channels, providing a comprehensive and fair assessment of agent performance.</a:t>
            </a:r>
            <a:endParaRPr>
              <a:solidFill>
                <a:schemeClr val="dk1"/>
              </a:solidFill>
              <a:latin typeface="Calibri"/>
              <a:ea typeface="Calibri"/>
              <a:cs typeface="Calibri"/>
              <a:sym typeface="Calibri"/>
            </a:endParaRPr>
          </a:p>
        </p:txBody>
      </p:sp>
      <p:sp>
        <p:nvSpPr>
          <p:cNvPr id="1599" name="Google Shape;1599;p3"/>
          <p:cNvSpPr txBox="1"/>
          <p:nvPr/>
        </p:nvSpPr>
        <p:spPr>
          <a:xfrm>
            <a:off x="7298780" y="4384275"/>
            <a:ext cx="4558200" cy="8958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2100"/>
              </a:spcAft>
              <a:buClr>
                <a:srgbClr val="000000"/>
              </a:buClr>
              <a:buSzPts val="1400"/>
              <a:buFont typeface="Arial"/>
              <a:buNone/>
            </a:pPr>
            <a:r>
              <a:rPr lang="en-US">
                <a:solidFill>
                  <a:schemeClr val="dk1"/>
                </a:solidFill>
                <a:latin typeface="Calibri"/>
                <a:ea typeface="Calibri"/>
                <a:cs typeface="Calibri"/>
                <a:sym typeface="Calibri"/>
              </a:rPr>
              <a:t>Difficulty in tracking and evaluating agent performance consistently across different communication channels, leading to inaccurate performance assessments.</a:t>
            </a:r>
            <a:endParaRPr b="0" i="0" sz="1100" u="none" cap="none" strike="noStrike">
              <a:solidFill>
                <a:schemeClr val="dk1"/>
              </a:solidFill>
              <a:latin typeface="Calibri"/>
              <a:ea typeface="Calibri"/>
              <a:cs typeface="Calibri"/>
              <a:sym typeface="Calibri"/>
            </a:endParaRPr>
          </a:p>
        </p:txBody>
      </p:sp>
      <p:cxnSp>
        <p:nvCxnSpPr>
          <p:cNvPr id="1600" name="Google Shape;1600;p3"/>
          <p:cNvCxnSpPr/>
          <p:nvPr/>
        </p:nvCxnSpPr>
        <p:spPr>
          <a:xfrm>
            <a:off x="7374980" y="5280076"/>
            <a:ext cx="4558200" cy="0"/>
          </a:xfrm>
          <a:prstGeom prst="straightConnector1">
            <a:avLst/>
          </a:prstGeom>
          <a:noFill/>
          <a:ln cap="flat" cmpd="sng" w="19050">
            <a:solidFill>
              <a:srgbClr val="BAA1D8"/>
            </a:solidFill>
            <a:prstDash val="solid"/>
            <a:round/>
            <a:headEnd len="med" w="med" type="oval"/>
            <a:tailEnd len="med" w="med" type="oval"/>
          </a:ln>
        </p:spPr>
      </p:cxnSp>
      <p:pic>
        <p:nvPicPr>
          <p:cNvPr id="1601" name="Google Shape;1601;p3"/>
          <p:cNvPicPr preferRelativeResize="0"/>
          <p:nvPr/>
        </p:nvPicPr>
        <p:blipFill rotWithShape="1">
          <a:blip r:embed="rId3">
            <a:alphaModFix/>
          </a:blip>
          <a:srcRect b="0" l="0" r="0" t="0"/>
          <a:stretch/>
        </p:blipFill>
        <p:spPr>
          <a:xfrm>
            <a:off x="6049204" y="4054300"/>
            <a:ext cx="1324492" cy="1324492"/>
          </a:xfrm>
          <a:prstGeom prst="rect">
            <a:avLst/>
          </a:prstGeom>
          <a:noFill/>
          <a:ln>
            <a:noFill/>
          </a:ln>
        </p:spPr>
      </p:pic>
      <p:sp>
        <p:nvSpPr>
          <p:cNvPr id="1602" name="Google Shape;1602;p3"/>
          <p:cNvSpPr txBox="1"/>
          <p:nvPr/>
        </p:nvSpPr>
        <p:spPr>
          <a:xfrm>
            <a:off x="6399450" y="4485701"/>
            <a:ext cx="5649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lang="en-US" sz="1800"/>
              <a:t>4</a:t>
            </a:r>
            <a:endParaRPr b="0" i="0" sz="1800" u="none" cap="none" strike="noStrike">
              <a:solidFill>
                <a:srgbClr val="000000"/>
              </a:solidFill>
              <a:latin typeface="Arial"/>
              <a:ea typeface="Arial"/>
              <a:cs typeface="Arial"/>
              <a:sym typeface="Arial"/>
            </a:endParaRPr>
          </a:p>
        </p:txBody>
      </p:sp>
      <p:sp>
        <p:nvSpPr>
          <p:cNvPr id="1603" name="Google Shape;1603;p3"/>
          <p:cNvSpPr txBox="1"/>
          <p:nvPr/>
        </p:nvSpPr>
        <p:spPr>
          <a:xfrm>
            <a:off x="7330175" y="3974496"/>
            <a:ext cx="3795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US" sz="1600">
                <a:solidFill>
                  <a:schemeClr val="dk1"/>
                </a:solidFill>
                <a:latin typeface="Calibri"/>
                <a:ea typeface="Calibri"/>
                <a:cs typeface="Calibri"/>
                <a:sym typeface="Calibri"/>
              </a:rPr>
              <a:t>Agent Performance Monitoring</a:t>
            </a:r>
            <a:endParaRPr b="1" i="0" sz="1600" u="none" cap="none" strike="noStrike">
              <a:solidFill>
                <a:schemeClr val="dk1"/>
              </a:solidFill>
              <a:latin typeface="Calibri"/>
              <a:ea typeface="Calibri"/>
              <a:cs typeface="Calibri"/>
              <a:sym typeface="Calibri"/>
            </a:endParaRPr>
          </a:p>
        </p:txBody>
      </p:sp>
      <p:cxnSp>
        <p:nvCxnSpPr>
          <p:cNvPr id="1604" name="Google Shape;1604;p3"/>
          <p:cNvCxnSpPr/>
          <p:nvPr/>
        </p:nvCxnSpPr>
        <p:spPr>
          <a:xfrm>
            <a:off x="1216605" y="2374863"/>
            <a:ext cx="4558200" cy="0"/>
          </a:xfrm>
          <a:prstGeom prst="straightConnector1">
            <a:avLst/>
          </a:prstGeom>
          <a:noFill/>
          <a:ln cap="flat" cmpd="sng" w="19050">
            <a:solidFill>
              <a:srgbClr val="BAA1D8"/>
            </a:solidFill>
            <a:prstDash val="solid"/>
            <a:round/>
            <a:headEnd len="med" w="med" type="oval"/>
            <a:tailEnd len="med" w="med" type="oval"/>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9" name="Shape 1609"/>
        <p:cNvGrpSpPr/>
        <p:nvPr/>
      </p:nvGrpSpPr>
      <p:grpSpPr>
        <a:xfrm>
          <a:off x="0" y="0"/>
          <a:ext cx="0" cy="0"/>
          <a:chOff x="0" y="0"/>
          <a:chExt cx="0" cy="0"/>
        </a:xfrm>
      </p:grpSpPr>
      <p:sp>
        <p:nvSpPr>
          <p:cNvPr id="1610" name="Google Shape;1610;p4"/>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Overview</a:t>
            </a:r>
            <a:endParaRPr b="1" i="0" sz="3600" u="none" cap="none" strike="noStrike">
              <a:solidFill>
                <a:schemeClr val="dk1"/>
              </a:solidFill>
              <a:latin typeface="Calibri"/>
              <a:ea typeface="Calibri"/>
              <a:cs typeface="Calibri"/>
              <a:sym typeface="Calibri"/>
            </a:endParaRPr>
          </a:p>
        </p:txBody>
      </p:sp>
      <p:pic>
        <p:nvPicPr>
          <p:cNvPr id="1611" name="Google Shape;1611;p4"/>
          <p:cNvPicPr preferRelativeResize="0"/>
          <p:nvPr/>
        </p:nvPicPr>
        <p:blipFill rotWithShape="1">
          <a:blip r:embed="rId3">
            <a:alphaModFix/>
          </a:blip>
          <a:srcRect b="0" l="0" r="0" t="0"/>
          <a:stretch/>
        </p:blipFill>
        <p:spPr>
          <a:xfrm>
            <a:off x="6243106" y="775164"/>
            <a:ext cx="5261100" cy="3197700"/>
          </a:xfrm>
          <a:prstGeom prst="snip2DiagRect">
            <a:avLst>
              <a:gd fmla="val 0" name="adj1"/>
              <a:gd fmla="val 16667" name="adj2"/>
            </a:avLst>
          </a:prstGeom>
          <a:noFill/>
          <a:ln>
            <a:noFill/>
          </a:ln>
        </p:spPr>
      </p:pic>
      <p:pic>
        <p:nvPicPr>
          <p:cNvPr id="1612" name="Google Shape;1612;p4"/>
          <p:cNvPicPr preferRelativeResize="0"/>
          <p:nvPr/>
        </p:nvPicPr>
        <p:blipFill rotWithShape="1">
          <a:blip r:embed="rId4">
            <a:alphaModFix/>
          </a:blip>
          <a:srcRect b="0" l="0" r="0" t="0"/>
          <a:stretch/>
        </p:blipFill>
        <p:spPr>
          <a:xfrm>
            <a:off x="481956" y="3128725"/>
            <a:ext cx="5257800" cy="3200400"/>
          </a:xfrm>
          <a:prstGeom prst="snip2DiagRect">
            <a:avLst>
              <a:gd fmla="val 0" name="adj1"/>
              <a:gd fmla="val 16667" name="adj2"/>
            </a:avLst>
          </a:prstGeom>
          <a:noFill/>
          <a:ln>
            <a:noFill/>
          </a:ln>
        </p:spPr>
      </p:pic>
      <p:sp>
        <p:nvSpPr>
          <p:cNvPr id="1613" name="Google Shape;1613;p4"/>
          <p:cNvSpPr txBox="1"/>
          <p:nvPr/>
        </p:nvSpPr>
        <p:spPr>
          <a:xfrm>
            <a:off x="481950" y="1254750"/>
            <a:ext cx="5056800" cy="16230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US" sz="1700">
                <a:solidFill>
                  <a:schemeClr val="dk1"/>
                </a:solidFill>
                <a:latin typeface="Calibri"/>
                <a:ea typeface="Calibri"/>
                <a:cs typeface="Calibri"/>
                <a:sym typeface="Calibri"/>
              </a:rPr>
              <a:t>CPaaS (Communications Platform as a Service) Omni Channel Solution refers to a cloud-based communication platform that enables businesses to integrate various communication channels into a single, unified interface.</a:t>
            </a:r>
            <a:endParaRPr sz="1700">
              <a:solidFill>
                <a:schemeClr val="dk1"/>
              </a:solidFill>
              <a:latin typeface="Calibri"/>
              <a:ea typeface="Calibri"/>
              <a:cs typeface="Calibri"/>
              <a:sym typeface="Calibri"/>
            </a:endParaRPr>
          </a:p>
        </p:txBody>
      </p:sp>
      <p:sp>
        <p:nvSpPr>
          <p:cNvPr id="1614" name="Google Shape;1614;p4"/>
          <p:cNvSpPr txBox="1"/>
          <p:nvPr/>
        </p:nvSpPr>
        <p:spPr>
          <a:xfrm>
            <a:off x="6243100" y="4034775"/>
            <a:ext cx="5451900" cy="23427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800"/>
              <a:buFont typeface="Arial"/>
              <a:buNone/>
            </a:pPr>
            <a:r>
              <a:rPr lang="en-US" sz="1700">
                <a:solidFill>
                  <a:schemeClr val="dk1"/>
                </a:solidFill>
                <a:latin typeface="Calibri"/>
                <a:ea typeface="Calibri"/>
                <a:cs typeface="Calibri"/>
                <a:sym typeface="Calibri"/>
              </a:rPr>
              <a:t>This solution allows businesses to interact with their customers seamlessly across multiple channels; such as voice, messaging, and (soon) social media, from a centralized platform hosted in the cloud. Our Omni-Channel Solution maximizes work productivity enabling the agents to work from virtually anywhere in the world and thus providing 24/7 customer service. </a:t>
            </a:r>
            <a:endParaRPr b="0" i="0" sz="17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9" name="Shape 1619"/>
        <p:cNvGrpSpPr/>
        <p:nvPr/>
      </p:nvGrpSpPr>
      <p:grpSpPr>
        <a:xfrm>
          <a:off x="0" y="0"/>
          <a:ext cx="0" cy="0"/>
          <a:chOff x="0" y="0"/>
          <a:chExt cx="0" cy="0"/>
        </a:xfrm>
      </p:grpSpPr>
      <p:sp>
        <p:nvSpPr>
          <p:cNvPr id="1620" name="Google Shape;1620;p5"/>
          <p:cNvSpPr txBox="1"/>
          <p:nvPr/>
        </p:nvSpPr>
        <p:spPr>
          <a:xfrm>
            <a:off x="406075" y="264875"/>
            <a:ext cx="6295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Key Features - </a:t>
            </a:r>
            <a:r>
              <a:rPr b="1" lang="en-US" sz="3600">
                <a:solidFill>
                  <a:schemeClr val="dk1"/>
                </a:solidFill>
                <a:latin typeface="Calibri"/>
                <a:ea typeface="Calibri"/>
                <a:cs typeface="Calibri"/>
                <a:sym typeface="Calibri"/>
              </a:rPr>
              <a:t>Overview</a:t>
            </a:r>
            <a:endParaRPr b="1" i="0" sz="3600" u="none" cap="none" strike="noStrike">
              <a:solidFill>
                <a:schemeClr val="dk1"/>
              </a:solidFill>
              <a:latin typeface="Calibri"/>
              <a:ea typeface="Calibri"/>
              <a:cs typeface="Calibri"/>
              <a:sym typeface="Calibri"/>
            </a:endParaRPr>
          </a:p>
        </p:txBody>
      </p:sp>
      <p:grpSp>
        <p:nvGrpSpPr>
          <p:cNvPr id="1621" name="Google Shape;1621;p5"/>
          <p:cNvGrpSpPr/>
          <p:nvPr/>
        </p:nvGrpSpPr>
        <p:grpSpPr>
          <a:xfrm>
            <a:off x="1306982" y="1861975"/>
            <a:ext cx="8774231" cy="3584072"/>
            <a:chOff x="2643169" y="2386100"/>
            <a:chExt cx="8774231" cy="3584072"/>
          </a:xfrm>
        </p:grpSpPr>
        <p:sp>
          <p:nvSpPr>
            <p:cNvPr id="1622" name="Google Shape;1622;p5"/>
            <p:cNvSpPr/>
            <p:nvPr/>
          </p:nvSpPr>
          <p:spPr>
            <a:xfrm>
              <a:off x="2643169" y="2481816"/>
              <a:ext cx="2039100" cy="529500"/>
            </a:xfrm>
            <a:prstGeom prst="rect">
              <a:avLst/>
            </a:prstGeom>
            <a:solidFill>
              <a:srgbClr val="28D0C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Dashboard</a:t>
              </a:r>
              <a:endParaRPr b="1" i="0" sz="1400" u="none" cap="none" strike="noStrike">
                <a:solidFill>
                  <a:srgbClr val="000000"/>
                </a:solidFill>
                <a:latin typeface="Calibri"/>
                <a:ea typeface="Calibri"/>
                <a:cs typeface="Calibri"/>
                <a:sym typeface="Calibri"/>
              </a:endParaRPr>
            </a:p>
          </p:txBody>
        </p:sp>
        <p:sp>
          <p:nvSpPr>
            <p:cNvPr id="1623" name="Google Shape;1623;p5"/>
            <p:cNvSpPr/>
            <p:nvPr/>
          </p:nvSpPr>
          <p:spPr>
            <a:xfrm>
              <a:off x="2645948" y="4441084"/>
              <a:ext cx="2039100" cy="529500"/>
            </a:xfrm>
            <a:prstGeom prst="rect">
              <a:avLst/>
            </a:prstGeom>
            <a:solidFill>
              <a:srgbClr val="28D0C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Auto Attendant</a:t>
              </a:r>
              <a:endParaRPr b="1" i="0" sz="1400" u="none" cap="none" strike="noStrike">
                <a:solidFill>
                  <a:srgbClr val="000000"/>
                </a:solidFill>
                <a:latin typeface="Calibri"/>
                <a:ea typeface="Calibri"/>
                <a:cs typeface="Calibri"/>
                <a:sym typeface="Calibri"/>
              </a:endParaRPr>
            </a:p>
          </p:txBody>
        </p:sp>
        <p:sp>
          <p:nvSpPr>
            <p:cNvPr id="1624" name="Google Shape;1624;p5"/>
            <p:cNvSpPr/>
            <p:nvPr/>
          </p:nvSpPr>
          <p:spPr>
            <a:xfrm>
              <a:off x="2645956" y="3488571"/>
              <a:ext cx="2039100" cy="529500"/>
            </a:xfrm>
            <a:prstGeom prst="rect">
              <a:avLst/>
            </a:prstGeom>
            <a:solidFill>
              <a:srgbClr val="BAA1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Communication Hub</a:t>
              </a:r>
              <a:endParaRPr b="1" i="0" sz="1400" u="none" cap="none" strike="noStrike">
                <a:solidFill>
                  <a:schemeClr val="dk1"/>
                </a:solidFill>
                <a:latin typeface="Calibri"/>
                <a:ea typeface="Calibri"/>
                <a:cs typeface="Calibri"/>
                <a:sym typeface="Calibri"/>
              </a:endParaRPr>
            </a:p>
          </p:txBody>
        </p:sp>
        <p:sp>
          <p:nvSpPr>
            <p:cNvPr id="1625" name="Google Shape;1625;p5"/>
            <p:cNvSpPr/>
            <p:nvPr/>
          </p:nvSpPr>
          <p:spPr>
            <a:xfrm>
              <a:off x="2645955" y="5440672"/>
              <a:ext cx="2039100" cy="529500"/>
            </a:xfrm>
            <a:prstGeom prst="rect">
              <a:avLst/>
            </a:prstGeom>
            <a:solidFill>
              <a:srgbClr val="BAA1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Inbox Management</a:t>
              </a:r>
              <a:endParaRPr b="1" i="0" sz="1400" u="none" cap="none" strike="noStrike">
                <a:solidFill>
                  <a:srgbClr val="000000"/>
                </a:solidFill>
                <a:latin typeface="Calibri"/>
                <a:ea typeface="Calibri"/>
                <a:cs typeface="Calibri"/>
                <a:sym typeface="Calibri"/>
              </a:endParaRPr>
            </a:p>
          </p:txBody>
        </p:sp>
        <p:sp>
          <p:nvSpPr>
            <p:cNvPr id="1626" name="Google Shape;1626;p5"/>
            <p:cNvSpPr txBox="1"/>
            <p:nvPr/>
          </p:nvSpPr>
          <p:spPr>
            <a:xfrm>
              <a:off x="4780500" y="5338975"/>
              <a:ext cx="66369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a:solidFill>
                    <a:schemeClr val="dk1"/>
                  </a:solidFill>
                  <a:latin typeface="Calibri"/>
                  <a:ea typeface="Calibri"/>
                  <a:cs typeface="Calibri"/>
                  <a:sym typeface="Calibri"/>
                </a:rPr>
                <a:t>A plethora of features to optimize call and chat features in your omni channel. agent management, popup configuration, post-call actions, live-chat appearance, etc.</a:t>
              </a:r>
              <a:endParaRPr b="0" i="0" sz="1400" u="none" cap="none" strike="noStrike">
                <a:solidFill>
                  <a:schemeClr val="dk1"/>
                </a:solidFill>
                <a:latin typeface="Calibri"/>
                <a:ea typeface="Calibri"/>
                <a:cs typeface="Calibri"/>
                <a:sym typeface="Calibri"/>
              </a:endParaRPr>
            </a:p>
          </p:txBody>
        </p:sp>
        <p:sp>
          <p:nvSpPr>
            <p:cNvPr id="1627" name="Google Shape;1627;p5"/>
            <p:cNvSpPr txBox="1"/>
            <p:nvPr/>
          </p:nvSpPr>
          <p:spPr>
            <a:xfrm>
              <a:off x="4780425" y="4359775"/>
              <a:ext cx="63798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a:solidFill>
                    <a:schemeClr val="dk1"/>
                  </a:solidFill>
                  <a:latin typeface="Calibri"/>
                  <a:ea typeface="Calibri"/>
                  <a:cs typeface="Calibri"/>
                  <a:sym typeface="Calibri"/>
                </a:rPr>
                <a:t>Personalize customer journeys and offer self-service voice options with a graphic, flexible IVR solution.</a:t>
              </a:r>
              <a:endParaRPr>
                <a:solidFill>
                  <a:schemeClr val="dk1"/>
                </a:solidFill>
                <a:latin typeface="Calibri"/>
                <a:ea typeface="Calibri"/>
                <a:cs typeface="Calibri"/>
                <a:sym typeface="Calibri"/>
              </a:endParaRPr>
            </a:p>
          </p:txBody>
        </p:sp>
        <p:sp>
          <p:nvSpPr>
            <p:cNvPr id="1628" name="Google Shape;1628;p5"/>
            <p:cNvSpPr txBox="1"/>
            <p:nvPr/>
          </p:nvSpPr>
          <p:spPr>
            <a:xfrm>
              <a:off x="4780500" y="3393175"/>
              <a:ext cx="66369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Monitor your call center data when the agents are on the call to make quick decisions and improve your operating efficiency</a:t>
              </a:r>
              <a:endParaRPr b="0" i="0" sz="1400" u="none" cap="none" strike="noStrike">
                <a:solidFill>
                  <a:schemeClr val="dk1"/>
                </a:solidFill>
                <a:latin typeface="Calibri"/>
                <a:ea typeface="Calibri"/>
                <a:cs typeface="Calibri"/>
                <a:sym typeface="Calibri"/>
              </a:endParaRPr>
            </a:p>
          </p:txBody>
        </p:sp>
        <p:sp>
          <p:nvSpPr>
            <p:cNvPr id="1629" name="Google Shape;1629;p5"/>
            <p:cNvSpPr txBox="1"/>
            <p:nvPr/>
          </p:nvSpPr>
          <p:spPr>
            <a:xfrm>
              <a:off x="4780500" y="2386100"/>
              <a:ext cx="65688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Custom dashboards turn a matrix of numbers into actionable insights that match customer unique needs. Organize data with custom dashboards and reports. </a:t>
              </a:r>
              <a:endParaRPr b="0" i="0" sz="1400" u="none" cap="none" strike="noStrike">
                <a:solidFill>
                  <a:schemeClr val="dk1"/>
                </a:solidFill>
                <a:latin typeface="Calibri"/>
                <a:ea typeface="Calibri"/>
                <a:cs typeface="Calibri"/>
                <a:sym typeface="Calibri"/>
              </a:endParaRPr>
            </a:p>
          </p:txBody>
        </p:sp>
        <p:cxnSp>
          <p:nvCxnSpPr>
            <p:cNvPr id="1630" name="Google Shape;1630;p5"/>
            <p:cNvCxnSpPr/>
            <p:nvPr/>
          </p:nvCxnSpPr>
          <p:spPr>
            <a:xfrm>
              <a:off x="4584475" y="3001700"/>
              <a:ext cx="6568800" cy="0"/>
            </a:xfrm>
            <a:prstGeom prst="straightConnector1">
              <a:avLst/>
            </a:prstGeom>
            <a:noFill/>
            <a:ln cap="flat" cmpd="sng" w="19050">
              <a:solidFill>
                <a:srgbClr val="28D0C4"/>
              </a:solidFill>
              <a:prstDash val="solid"/>
              <a:round/>
              <a:headEnd len="sm" w="sm" type="none"/>
              <a:tailEnd len="med" w="med" type="oval"/>
            </a:ln>
          </p:spPr>
        </p:cxnSp>
        <p:cxnSp>
          <p:nvCxnSpPr>
            <p:cNvPr id="1631" name="Google Shape;1631;p5"/>
            <p:cNvCxnSpPr/>
            <p:nvPr/>
          </p:nvCxnSpPr>
          <p:spPr>
            <a:xfrm>
              <a:off x="4620535" y="4962100"/>
              <a:ext cx="6532800" cy="0"/>
            </a:xfrm>
            <a:prstGeom prst="straightConnector1">
              <a:avLst/>
            </a:prstGeom>
            <a:noFill/>
            <a:ln cap="flat" cmpd="sng" w="19050">
              <a:solidFill>
                <a:srgbClr val="28D0C4"/>
              </a:solidFill>
              <a:prstDash val="solid"/>
              <a:round/>
              <a:headEnd len="sm" w="sm" type="none"/>
              <a:tailEnd len="med" w="med" type="oval"/>
            </a:ln>
          </p:spPr>
        </p:cxnSp>
        <p:cxnSp>
          <p:nvCxnSpPr>
            <p:cNvPr id="1632" name="Google Shape;1632;p5"/>
            <p:cNvCxnSpPr/>
            <p:nvPr/>
          </p:nvCxnSpPr>
          <p:spPr>
            <a:xfrm>
              <a:off x="4618879" y="5954575"/>
              <a:ext cx="6543000" cy="0"/>
            </a:xfrm>
            <a:prstGeom prst="straightConnector1">
              <a:avLst/>
            </a:prstGeom>
            <a:noFill/>
            <a:ln cap="flat" cmpd="sng" w="19050">
              <a:solidFill>
                <a:srgbClr val="BAA1D8"/>
              </a:solidFill>
              <a:prstDash val="solid"/>
              <a:round/>
              <a:headEnd len="sm" w="sm" type="none"/>
              <a:tailEnd len="med" w="med" type="oval"/>
            </a:ln>
          </p:spPr>
        </p:cxnSp>
        <p:cxnSp>
          <p:nvCxnSpPr>
            <p:cNvPr id="1633" name="Google Shape;1633;p5"/>
            <p:cNvCxnSpPr/>
            <p:nvPr/>
          </p:nvCxnSpPr>
          <p:spPr>
            <a:xfrm>
              <a:off x="4620535" y="4008775"/>
              <a:ext cx="6539700" cy="0"/>
            </a:xfrm>
            <a:prstGeom prst="straightConnector1">
              <a:avLst/>
            </a:prstGeom>
            <a:noFill/>
            <a:ln cap="flat" cmpd="sng" w="19050">
              <a:solidFill>
                <a:srgbClr val="BAA1D8"/>
              </a:solidFill>
              <a:prstDash val="solid"/>
              <a:round/>
              <a:headEnd len="sm" w="sm" type="none"/>
              <a:tailEnd len="med" w="med" type="oval"/>
            </a:ln>
          </p:spPr>
        </p:cxn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8" name="Shape 1638"/>
        <p:cNvGrpSpPr/>
        <p:nvPr/>
      </p:nvGrpSpPr>
      <p:grpSpPr>
        <a:xfrm>
          <a:off x="0" y="0"/>
          <a:ext cx="0" cy="0"/>
          <a:chOff x="0" y="0"/>
          <a:chExt cx="0" cy="0"/>
        </a:xfrm>
      </p:grpSpPr>
      <p:sp>
        <p:nvSpPr>
          <p:cNvPr id="1639" name="Google Shape;1639;p6"/>
          <p:cNvSpPr txBox="1"/>
          <p:nvPr/>
        </p:nvSpPr>
        <p:spPr>
          <a:xfrm>
            <a:off x="406075" y="264875"/>
            <a:ext cx="76776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Key Features - </a:t>
            </a:r>
            <a:r>
              <a:rPr b="1" lang="en-US" sz="3600">
                <a:solidFill>
                  <a:schemeClr val="dk1"/>
                </a:solidFill>
                <a:latin typeface="Calibri"/>
                <a:ea typeface="Calibri"/>
                <a:cs typeface="Calibri"/>
                <a:sym typeface="Calibri"/>
              </a:rPr>
              <a:t>Call Center System</a:t>
            </a:r>
            <a:endParaRPr b="1" i="0" sz="3600" u="none" cap="none" strike="noStrike">
              <a:solidFill>
                <a:schemeClr val="dk1"/>
              </a:solidFill>
              <a:latin typeface="Calibri"/>
              <a:ea typeface="Calibri"/>
              <a:cs typeface="Calibri"/>
              <a:sym typeface="Calibri"/>
            </a:endParaRPr>
          </a:p>
        </p:txBody>
      </p:sp>
      <p:grpSp>
        <p:nvGrpSpPr>
          <p:cNvPr id="1640" name="Google Shape;1640;p6"/>
          <p:cNvGrpSpPr/>
          <p:nvPr/>
        </p:nvGrpSpPr>
        <p:grpSpPr>
          <a:xfrm>
            <a:off x="1314907" y="1846213"/>
            <a:ext cx="8628731" cy="3647825"/>
            <a:chOff x="2860244" y="1376488"/>
            <a:chExt cx="8628731" cy="3647825"/>
          </a:xfrm>
        </p:grpSpPr>
        <p:sp>
          <p:nvSpPr>
            <p:cNvPr id="1641" name="Google Shape;1641;p6"/>
            <p:cNvSpPr/>
            <p:nvPr/>
          </p:nvSpPr>
          <p:spPr>
            <a:xfrm>
              <a:off x="2860244" y="2476678"/>
              <a:ext cx="2039100" cy="529500"/>
            </a:xfrm>
            <a:prstGeom prst="rect">
              <a:avLst/>
            </a:prstGeom>
            <a:solidFill>
              <a:srgbClr val="BAA1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Supervisor Tools</a:t>
              </a:r>
              <a:endParaRPr b="1" i="0" sz="1400" u="none" cap="none" strike="noStrike">
                <a:solidFill>
                  <a:srgbClr val="000000"/>
                </a:solidFill>
                <a:latin typeface="Calibri"/>
                <a:ea typeface="Calibri"/>
                <a:cs typeface="Calibri"/>
                <a:sym typeface="Calibri"/>
              </a:endParaRPr>
            </a:p>
          </p:txBody>
        </p:sp>
        <p:sp>
          <p:nvSpPr>
            <p:cNvPr id="1642" name="Google Shape;1642;p6"/>
            <p:cNvSpPr/>
            <p:nvPr/>
          </p:nvSpPr>
          <p:spPr>
            <a:xfrm>
              <a:off x="2860848" y="4483722"/>
              <a:ext cx="2039100" cy="529500"/>
            </a:xfrm>
            <a:prstGeom prst="rect">
              <a:avLst/>
            </a:prstGeom>
            <a:solidFill>
              <a:srgbClr val="BAA1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400" u="none" cap="none" strike="noStrike">
                  <a:solidFill>
                    <a:srgbClr val="000000"/>
                  </a:solidFill>
                  <a:latin typeface="Calibri"/>
                  <a:ea typeface="Calibri"/>
                  <a:cs typeface="Calibri"/>
                  <a:sym typeface="Calibri"/>
                </a:rPr>
                <a:t>Announcement Message</a:t>
              </a:r>
              <a:endParaRPr b="1" i="0" sz="1400" u="none" cap="none" strike="noStrike">
                <a:solidFill>
                  <a:srgbClr val="000000"/>
                </a:solidFill>
                <a:latin typeface="Calibri"/>
                <a:ea typeface="Calibri"/>
                <a:cs typeface="Calibri"/>
                <a:sym typeface="Calibri"/>
              </a:endParaRPr>
            </a:p>
          </p:txBody>
        </p:sp>
        <p:sp>
          <p:nvSpPr>
            <p:cNvPr id="1643" name="Google Shape;1643;p6"/>
            <p:cNvSpPr/>
            <p:nvPr/>
          </p:nvSpPr>
          <p:spPr>
            <a:xfrm>
              <a:off x="2860244" y="1469940"/>
              <a:ext cx="2039100" cy="529500"/>
            </a:xfrm>
            <a:prstGeom prst="rect">
              <a:avLst/>
            </a:prstGeom>
            <a:solidFill>
              <a:srgbClr val="28D0C4"/>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US">
                  <a:solidFill>
                    <a:schemeClr val="dk1"/>
                  </a:solidFill>
                  <a:latin typeface="Calibri"/>
                  <a:ea typeface="Calibri"/>
                  <a:cs typeface="Calibri"/>
                  <a:sym typeface="Calibri"/>
                </a:rPr>
                <a:t>Advance Call Routing</a:t>
              </a:r>
              <a:endParaRPr b="1">
                <a:latin typeface="Calibri"/>
                <a:ea typeface="Calibri"/>
                <a:cs typeface="Calibri"/>
                <a:sym typeface="Calibri"/>
              </a:endParaRPr>
            </a:p>
          </p:txBody>
        </p:sp>
        <p:sp>
          <p:nvSpPr>
            <p:cNvPr id="1644" name="Google Shape;1644;p6"/>
            <p:cNvSpPr/>
            <p:nvPr/>
          </p:nvSpPr>
          <p:spPr>
            <a:xfrm>
              <a:off x="2860256" y="3483434"/>
              <a:ext cx="2039100" cy="529500"/>
            </a:xfrm>
            <a:prstGeom prst="rect">
              <a:avLst/>
            </a:prstGeom>
            <a:solidFill>
              <a:srgbClr val="28D0C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US">
                  <a:latin typeface="Calibri"/>
                  <a:ea typeface="Calibri"/>
                  <a:cs typeface="Calibri"/>
                  <a:sym typeface="Calibri"/>
                </a:rPr>
                <a:t>Agent Tools</a:t>
              </a:r>
              <a:endParaRPr b="1" i="0" sz="1400" u="none" cap="none" strike="noStrike">
                <a:solidFill>
                  <a:srgbClr val="000000"/>
                </a:solidFill>
                <a:latin typeface="Calibri"/>
                <a:ea typeface="Calibri"/>
                <a:cs typeface="Calibri"/>
                <a:sym typeface="Calibri"/>
              </a:endParaRPr>
            </a:p>
          </p:txBody>
        </p:sp>
        <p:sp>
          <p:nvSpPr>
            <p:cNvPr id="1645" name="Google Shape;1645;p6"/>
            <p:cNvSpPr txBox="1"/>
            <p:nvPr/>
          </p:nvSpPr>
          <p:spPr>
            <a:xfrm>
              <a:off x="4998100" y="4408713"/>
              <a:ext cx="63654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Customize the message content by text and mp3 file, play when the customer waiting in the queue.</a:t>
              </a:r>
              <a:endParaRPr b="0" i="0" sz="1400" u="none" cap="none" strike="noStrike">
                <a:solidFill>
                  <a:schemeClr val="dk1"/>
                </a:solidFill>
                <a:latin typeface="Calibri"/>
                <a:ea typeface="Calibri"/>
                <a:cs typeface="Calibri"/>
                <a:sym typeface="Calibri"/>
              </a:endParaRPr>
            </a:p>
          </p:txBody>
        </p:sp>
        <p:sp>
          <p:nvSpPr>
            <p:cNvPr id="1646" name="Google Shape;1646;p6"/>
            <p:cNvSpPr txBox="1"/>
            <p:nvPr/>
          </p:nvSpPr>
          <p:spPr>
            <a:xfrm>
              <a:off x="5005075" y="3394838"/>
              <a:ext cx="6365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400"/>
                <a:buFont typeface="Arial"/>
                <a:buNone/>
              </a:pPr>
              <a:r>
                <a:rPr lang="en-US">
                  <a:solidFill>
                    <a:schemeClr val="dk1"/>
                  </a:solidFill>
                  <a:latin typeface="Calibri"/>
                  <a:ea typeface="Calibri"/>
                  <a:cs typeface="Calibri"/>
                  <a:sym typeface="Calibri"/>
                </a:rPr>
                <a:t>Agents are able to add notes for call on the portal pop-up box, view the call history for customer inquiries and expectation.</a:t>
              </a:r>
              <a:endParaRPr>
                <a:solidFill>
                  <a:schemeClr val="dk1"/>
                </a:solidFill>
                <a:latin typeface="Calibri"/>
                <a:ea typeface="Calibri"/>
                <a:cs typeface="Calibri"/>
                <a:sym typeface="Calibri"/>
              </a:endParaRPr>
            </a:p>
          </p:txBody>
        </p:sp>
        <p:sp>
          <p:nvSpPr>
            <p:cNvPr id="1647" name="Google Shape;1647;p6"/>
            <p:cNvSpPr txBox="1"/>
            <p:nvPr/>
          </p:nvSpPr>
          <p:spPr>
            <a:xfrm>
              <a:off x="5005075" y="2380963"/>
              <a:ext cx="64839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a:solidFill>
                    <a:schemeClr val="dk1"/>
                  </a:solidFill>
                  <a:latin typeface="Calibri"/>
                  <a:ea typeface="Calibri"/>
                  <a:cs typeface="Calibri"/>
                  <a:sym typeface="Calibri"/>
                </a:rPr>
                <a:t>With special tools, supervisors have access to active calls monitoring (call barge, call spy, whisper), queue management, with detailed agent performance history. </a:t>
              </a:r>
              <a:endParaRPr>
                <a:solidFill>
                  <a:schemeClr val="dk1"/>
                </a:solidFill>
                <a:latin typeface="Calibri"/>
                <a:ea typeface="Calibri"/>
                <a:cs typeface="Calibri"/>
                <a:sym typeface="Calibri"/>
              </a:endParaRPr>
            </a:p>
          </p:txBody>
        </p:sp>
        <p:sp>
          <p:nvSpPr>
            <p:cNvPr id="1648" name="Google Shape;1648;p6"/>
            <p:cNvSpPr txBox="1"/>
            <p:nvPr/>
          </p:nvSpPr>
          <p:spPr>
            <a:xfrm>
              <a:off x="5005075" y="1376488"/>
              <a:ext cx="6365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400"/>
                <a:buFont typeface="Arial"/>
                <a:buNone/>
              </a:pPr>
              <a:r>
                <a:rPr lang="en-US">
                  <a:solidFill>
                    <a:schemeClr val="dk1"/>
                  </a:solidFill>
                  <a:latin typeface="Calibri"/>
                  <a:ea typeface="Calibri"/>
                  <a:cs typeface="Calibri"/>
                  <a:sym typeface="Calibri"/>
                </a:rPr>
                <a:t>With this feature, you can make use of Ring All / Round Robin / Skill-based Routing / Sticky Agent.</a:t>
              </a:r>
              <a:endParaRPr>
                <a:solidFill>
                  <a:schemeClr val="dk1"/>
                </a:solidFill>
                <a:latin typeface="Calibri"/>
                <a:ea typeface="Calibri"/>
                <a:cs typeface="Calibri"/>
                <a:sym typeface="Calibri"/>
              </a:endParaRPr>
            </a:p>
          </p:txBody>
        </p:sp>
        <p:cxnSp>
          <p:nvCxnSpPr>
            <p:cNvPr id="1649" name="Google Shape;1649;p6"/>
            <p:cNvCxnSpPr/>
            <p:nvPr/>
          </p:nvCxnSpPr>
          <p:spPr>
            <a:xfrm>
              <a:off x="4837610" y="1990138"/>
              <a:ext cx="6539700" cy="0"/>
            </a:xfrm>
            <a:prstGeom prst="straightConnector1">
              <a:avLst/>
            </a:prstGeom>
            <a:noFill/>
            <a:ln cap="flat" cmpd="sng" w="19050">
              <a:solidFill>
                <a:srgbClr val="28D0C4"/>
              </a:solidFill>
              <a:prstDash val="solid"/>
              <a:round/>
              <a:headEnd len="sm" w="sm" type="none"/>
              <a:tailEnd len="med" w="med" type="oval"/>
            </a:ln>
          </p:spPr>
        </p:cxnSp>
        <p:cxnSp>
          <p:nvCxnSpPr>
            <p:cNvPr id="1650" name="Google Shape;1650;p6"/>
            <p:cNvCxnSpPr/>
            <p:nvPr/>
          </p:nvCxnSpPr>
          <p:spPr>
            <a:xfrm>
              <a:off x="4801550" y="2996563"/>
              <a:ext cx="6568800" cy="0"/>
            </a:xfrm>
            <a:prstGeom prst="straightConnector1">
              <a:avLst/>
            </a:prstGeom>
            <a:noFill/>
            <a:ln cap="flat" cmpd="sng" w="19050">
              <a:solidFill>
                <a:srgbClr val="BAA1D8"/>
              </a:solidFill>
              <a:prstDash val="solid"/>
              <a:round/>
              <a:headEnd len="sm" w="sm" type="none"/>
              <a:tailEnd len="med" w="med" type="oval"/>
            </a:ln>
          </p:spPr>
        </p:cxnSp>
        <p:cxnSp>
          <p:nvCxnSpPr>
            <p:cNvPr id="1651" name="Google Shape;1651;p6"/>
            <p:cNvCxnSpPr/>
            <p:nvPr/>
          </p:nvCxnSpPr>
          <p:spPr>
            <a:xfrm>
              <a:off x="4838210" y="5004738"/>
              <a:ext cx="6532800" cy="0"/>
            </a:xfrm>
            <a:prstGeom prst="straightConnector1">
              <a:avLst/>
            </a:prstGeom>
            <a:noFill/>
            <a:ln cap="flat" cmpd="sng" w="19050">
              <a:solidFill>
                <a:srgbClr val="BAA1D8"/>
              </a:solidFill>
              <a:prstDash val="solid"/>
              <a:round/>
              <a:headEnd len="sm" w="sm" type="none"/>
              <a:tailEnd len="med" w="med" type="oval"/>
            </a:ln>
          </p:spPr>
        </p:cxnSp>
        <p:cxnSp>
          <p:nvCxnSpPr>
            <p:cNvPr id="1652" name="Google Shape;1652;p6"/>
            <p:cNvCxnSpPr/>
            <p:nvPr/>
          </p:nvCxnSpPr>
          <p:spPr>
            <a:xfrm>
              <a:off x="4837610" y="4003638"/>
              <a:ext cx="6539700" cy="0"/>
            </a:xfrm>
            <a:prstGeom prst="straightConnector1">
              <a:avLst/>
            </a:prstGeom>
            <a:noFill/>
            <a:ln cap="flat" cmpd="sng" w="19050">
              <a:solidFill>
                <a:srgbClr val="28D0C4"/>
              </a:solidFill>
              <a:prstDash val="solid"/>
              <a:round/>
              <a:headEnd len="sm" w="sm" type="none"/>
              <a:tailEnd len="med" w="med" type="oval"/>
            </a:ln>
          </p:spPr>
        </p:cxn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7" name="Shape 1657"/>
        <p:cNvGrpSpPr/>
        <p:nvPr/>
      </p:nvGrpSpPr>
      <p:grpSpPr>
        <a:xfrm>
          <a:off x="0" y="0"/>
          <a:ext cx="0" cy="0"/>
          <a:chOff x="0" y="0"/>
          <a:chExt cx="0" cy="0"/>
        </a:xfrm>
      </p:grpSpPr>
      <p:sp>
        <p:nvSpPr>
          <p:cNvPr id="1658" name="Google Shape;1658;g26039191311_2_60"/>
          <p:cNvSpPr txBox="1"/>
          <p:nvPr/>
        </p:nvSpPr>
        <p:spPr>
          <a:xfrm>
            <a:off x="406075" y="264875"/>
            <a:ext cx="76776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Key Features - </a:t>
            </a:r>
            <a:r>
              <a:rPr b="1" lang="en-US" sz="3600">
                <a:solidFill>
                  <a:schemeClr val="dk1"/>
                </a:solidFill>
                <a:latin typeface="Calibri"/>
                <a:ea typeface="Calibri"/>
                <a:cs typeface="Calibri"/>
                <a:sym typeface="Calibri"/>
              </a:rPr>
              <a:t>Live Chat</a:t>
            </a:r>
            <a:endParaRPr b="1" i="0" sz="3600" u="none" cap="none" strike="noStrike">
              <a:solidFill>
                <a:schemeClr val="dk1"/>
              </a:solidFill>
              <a:latin typeface="Calibri"/>
              <a:ea typeface="Calibri"/>
              <a:cs typeface="Calibri"/>
              <a:sym typeface="Calibri"/>
            </a:endParaRPr>
          </a:p>
        </p:txBody>
      </p:sp>
      <p:grpSp>
        <p:nvGrpSpPr>
          <p:cNvPr id="1659" name="Google Shape;1659;g26039191311_2_60"/>
          <p:cNvGrpSpPr/>
          <p:nvPr/>
        </p:nvGrpSpPr>
        <p:grpSpPr>
          <a:xfrm>
            <a:off x="1343444" y="1720188"/>
            <a:ext cx="8628731" cy="3647825"/>
            <a:chOff x="2860244" y="1376488"/>
            <a:chExt cx="8628731" cy="3647825"/>
          </a:xfrm>
        </p:grpSpPr>
        <p:sp>
          <p:nvSpPr>
            <p:cNvPr id="1660" name="Google Shape;1660;g26039191311_2_60"/>
            <p:cNvSpPr/>
            <p:nvPr/>
          </p:nvSpPr>
          <p:spPr>
            <a:xfrm>
              <a:off x="2860244" y="2476678"/>
              <a:ext cx="2039100" cy="529500"/>
            </a:xfrm>
            <a:prstGeom prst="rect">
              <a:avLst/>
            </a:prstGeom>
            <a:solidFill>
              <a:srgbClr val="BAA1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List Customer's </a:t>
              </a:r>
              <a:r>
                <a:rPr b="1" lang="en-US">
                  <a:latin typeface="Calibri"/>
                  <a:ea typeface="Calibri"/>
                  <a:cs typeface="Calibri"/>
                  <a:sym typeface="Calibri"/>
                </a:rPr>
                <a:t>Transactions</a:t>
              </a:r>
              <a:endParaRPr b="1" i="0" sz="1400" u="none" cap="none" strike="noStrike">
                <a:solidFill>
                  <a:srgbClr val="000000"/>
                </a:solidFill>
                <a:latin typeface="Calibri"/>
                <a:ea typeface="Calibri"/>
                <a:cs typeface="Calibri"/>
                <a:sym typeface="Calibri"/>
              </a:endParaRPr>
            </a:p>
          </p:txBody>
        </p:sp>
        <p:sp>
          <p:nvSpPr>
            <p:cNvPr id="1661" name="Google Shape;1661;g26039191311_2_60"/>
            <p:cNvSpPr/>
            <p:nvPr/>
          </p:nvSpPr>
          <p:spPr>
            <a:xfrm>
              <a:off x="2860848" y="4483722"/>
              <a:ext cx="2039100" cy="529500"/>
            </a:xfrm>
            <a:prstGeom prst="rect">
              <a:avLst/>
            </a:prstGeom>
            <a:solidFill>
              <a:srgbClr val="BAA1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US">
                  <a:latin typeface="Calibri"/>
                  <a:ea typeface="Calibri"/>
                  <a:cs typeface="Calibri"/>
                  <a:sym typeface="Calibri"/>
                </a:rPr>
                <a:t>Chat Transcript</a:t>
              </a:r>
              <a:endParaRPr b="1" i="0" sz="1400" u="none" cap="none" strike="noStrike">
                <a:solidFill>
                  <a:srgbClr val="000000"/>
                </a:solidFill>
                <a:latin typeface="Calibri"/>
                <a:ea typeface="Calibri"/>
                <a:cs typeface="Calibri"/>
                <a:sym typeface="Calibri"/>
              </a:endParaRPr>
            </a:p>
          </p:txBody>
        </p:sp>
        <p:sp>
          <p:nvSpPr>
            <p:cNvPr id="1662" name="Google Shape;1662;g26039191311_2_60"/>
            <p:cNvSpPr/>
            <p:nvPr/>
          </p:nvSpPr>
          <p:spPr>
            <a:xfrm>
              <a:off x="2860244" y="1469940"/>
              <a:ext cx="2039100" cy="529500"/>
            </a:xfrm>
            <a:prstGeom prst="rect">
              <a:avLst/>
            </a:prstGeom>
            <a:solidFill>
              <a:srgbClr val="28D0C4"/>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US">
                  <a:solidFill>
                    <a:schemeClr val="dk1"/>
                  </a:solidFill>
                  <a:latin typeface="Calibri"/>
                  <a:ea typeface="Calibri"/>
                  <a:cs typeface="Calibri"/>
                  <a:sym typeface="Calibri"/>
                </a:rPr>
                <a:t>Chat Widget Customization</a:t>
              </a:r>
              <a:endParaRPr b="1">
                <a:latin typeface="Calibri"/>
                <a:ea typeface="Calibri"/>
                <a:cs typeface="Calibri"/>
                <a:sym typeface="Calibri"/>
              </a:endParaRPr>
            </a:p>
          </p:txBody>
        </p:sp>
        <p:sp>
          <p:nvSpPr>
            <p:cNvPr id="1663" name="Google Shape;1663;g26039191311_2_60"/>
            <p:cNvSpPr/>
            <p:nvPr/>
          </p:nvSpPr>
          <p:spPr>
            <a:xfrm>
              <a:off x="2860256" y="3483434"/>
              <a:ext cx="2039100" cy="529500"/>
            </a:xfrm>
            <a:prstGeom prst="rect">
              <a:avLst/>
            </a:prstGeom>
            <a:solidFill>
              <a:srgbClr val="28D0C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lang="en-US">
                  <a:latin typeface="Calibri"/>
                  <a:ea typeface="Calibri"/>
                  <a:cs typeface="Calibri"/>
                  <a:sym typeface="Calibri"/>
                </a:rPr>
                <a:t>Canned Response</a:t>
              </a:r>
              <a:endParaRPr b="1" i="0" sz="1400" u="none" cap="none" strike="noStrike">
                <a:solidFill>
                  <a:srgbClr val="000000"/>
                </a:solidFill>
                <a:latin typeface="Calibri"/>
                <a:ea typeface="Calibri"/>
                <a:cs typeface="Calibri"/>
                <a:sym typeface="Calibri"/>
              </a:endParaRPr>
            </a:p>
          </p:txBody>
        </p:sp>
        <p:sp>
          <p:nvSpPr>
            <p:cNvPr id="1664" name="Google Shape;1664;g26039191311_2_60"/>
            <p:cNvSpPr txBox="1"/>
            <p:nvPr/>
          </p:nvSpPr>
          <p:spPr>
            <a:xfrm>
              <a:off x="4998100" y="4408713"/>
              <a:ext cx="63654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a:solidFill>
                    <a:schemeClr val="dk1"/>
                  </a:solidFill>
                  <a:highlight>
                    <a:schemeClr val="lt1"/>
                  </a:highlight>
                  <a:latin typeface="Calibri"/>
                  <a:ea typeface="Calibri"/>
                  <a:cs typeface="Calibri"/>
                  <a:sym typeface="Calibri"/>
                </a:rPr>
                <a:t>Both agents and customers can keep a chat for future reference by receiving a transcript by email.</a:t>
              </a:r>
              <a:endParaRPr b="0" i="0" sz="1400" u="none" cap="none" strike="noStrike">
                <a:solidFill>
                  <a:schemeClr val="dk1"/>
                </a:solidFill>
                <a:highlight>
                  <a:schemeClr val="lt1"/>
                </a:highlight>
                <a:latin typeface="Calibri"/>
                <a:ea typeface="Calibri"/>
                <a:cs typeface="Calibri"/>
                <a:sym typeface="Calibri"/>
              </a:endParaRPr>
            </a:p>
          </p:txBody>
        </p:sp>
        <p:sp>
          <p:nvSpPr>
            <p:cNvPr id="1665" name="Google Shape;1665;g26039191311_2_60"/>
            <p:cNvSpPr txBox="1"/>
            <p:nvPr/>
          </p:nvSpPr>
          <p:spPr>
            <a:xfrm>
              <a:off x="5005075" y="3166238"/>
              <a:ext cx="6365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400"/>
                <a:buFont typeface="Arial"/>
                <a:buNone/>
              </a:pPr>
              <a:r>
                <a:rPr lang="en-US">
                  <a:solidFill>
                    <a:schemeClr val="dk1"/>
                  </a:solidFill>
                  <a:latin typeface="Calibri"/>
                  <a:ea typeface="Calibri"/>
                  <a:cs typeface="Calibri"/>
                  <a:sym typeface="Calibri"/>
                </a:rPr>
                <a:t>Pre-written or pre-formulated messages that agents can quickly access and use to respond to frequently asked questions or common customer inquiries during chat interactions.</a:t>
              </a:r>
              <a:endParaRPr>
                <a:solidFill>
                  <a:schemeClr val="dk1"/>
                </a:solidFill>
                <a:latin typeface="Calibri"/>
                <a:ea typeface="Calibri"/>
                <a:cs typeface="Calibri"/>
                <a:sym typeface="Calibri"/>
              </a:endParaRPr>
            </a:p>
          </p:txBody>
        </p:sp>
        <p:sp>
          <p:nvSpPr>
            <p:cNvPr id="1666" name="Google Shape;1666;g26039191311_2_60"/>
            <p:cNvSpPr txBox="1"/>
            <p:nvPr/>
          </p:nvSpPr>
          <p:spPr>
            <a:xfrm>
              <a:off x="5005075" y="2380963"/>
              <a:ext cx="64839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a:solidFill>
                    <a:schemeClr val="dk1"/>
                  </a:solidFill>
                  <a:latin typeface="Calibri"/>
                  <a:ea typeface="Calibri"/>
                  <a:cs typeface="Calibri"/>
                  <a:sym typeface="Calibri"/>
                </a:rPr>
                <a:t>Grouped all the transactions by a customer so agents are able to trace back all the transactions to and from a customer.</a:t>
              </a:r>
              <a:endParaRPr>
                <a:solidFill>
                  <a:schemeClr val="dk1"/>
                </a:solidFill>
                <a:latin typeface="Calibri"/>
                <a:ea typeface="Calibri"/>
                <a:cs typeface="Calibri"/>
                <a:sym typeface="Calibri"/>
              </a:endParaRPr>
            </a:p>
          </p:txBody>
        </p:sp>
        <p:sp>
          <p:nvSpPr>
            <p:cNvPr id="1667" name="Google Shape;1667;g26039191311_2_60"/>
            <p:cNvSpPr txBox="1"/>
            <p:nvPr/>
          </p:nvSpPr>
          <p:spPr>
            <a:xfrm>
              <a:off x="5005075" y="1376488"/>
              <a:ext cx="6365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400"/>
                <a:buFont typeface="Arial"/>
                <a:buNone/>
              </a:pPr>
              <a:r>
                <a:rPr lang="en-US">
                  <a:solidFill>
                    <a:schemeClr val="dk1"/>
                  </a:solidFill>
                  <a:latin typeface="Calibri"/>
                  <a:ea typeface="Calibri"/>
                  <a:cs typeface="Calibri"/>
                  <a:sym typeface="Calibri"/>
                </a:rPr>
                <a:t>Supervisors are able to set live chat appearance such as its primary color, text color, and also font, for working hours and non-working hours or public holidays.</a:t>
              </a:r>
              <a:endParaRPr>
                <a:solidFill>
                  <a:schemeClr val="dk1"/>
                </a:solidFill>
                <a:latin typeface="Calibri"/>
                <a:ea typeface="Calibri"/>
                <a:cs typeface="Calibri"/>
                <a:sym typeface="Calibri"/>
              </a:endParaRPr>
            </a:p>
          </p:txBody>
        </p:sp>
        <p:cxnSp>
          <p:nvCxnSpPr>
            <p:cNvPr id="1668" name="Google Shape;1668;g26039191311_2_60"/>
            <p:cNvCxnSpPr/>
            <p:nvPr/>
          </p:nvCxnSpPr>
          <p:spPr>
            <a:xfrm>
              <a:off x="4837610" y="1990138"/>
              <a:ext cx="6539700" cy="0"/>
            </a:xfrm>
            <a:prstGeom prst="straightConnector1">
              <a:avLst/>
            </a:prstGeom>
            <a:noFill/>
            <a:ln cap="flat" cmpd="sng" w="19050">
              <a:solidFill>
                <a:srgbClr val="28D0C4"/>
              </a:solidFill>
              <a:prstDash val="solid"/>
              <a:round/>
              <a:headEnd len="sm" w="sm" type="none"/>
              <a:tailEnd len="med" w="med" type="oval"/>
            </a:ln>
          </p:spPr>
        </p:cxnSp>
        <p:cxnSp>
          <p:nvCxnSpPr>
            <p:cNvPr id="1669" name="Google Shape;1669;g26039191311_2_60"/>
            <p:cNvCxnSpPr/>
            <p:nvPr/>
          </p:nvCxnSpPr>
          <p:spPr>
            <a:xfrm>
              <a:off x="4801550" y="2996563"/>
              <a:ext cx="6568800" cy="0"/>
            </a:xfrm>
            <a:prstGeom prst="straightConnector1">
              <a:avLst/>
            </a:prstGeom>
            <a:noFill/>
            <a:ln cap="flat" cmpd="sng" w="19050">
              <a:solidFill>
                <a:srgbClr val="BAA1D8"/>
              </a:solidFill>
              <a:prstDash val="solid"/>
              <a:round/>
              <a:headEnd len="sm" w="sm" type="none"/>
              <a:tailEnd len="med" w="med" type="oval"/>
            </a:ln>
          </p:spPr>
        </p:cxnSp>
        <p:cxnSp>
          <p:nvCxnSpPr>
            <p:cNvPr id="1670" name="Google Shape;1670;g26039191311_2_60"/>
            <p:cNvCxnSpPr/>
            <p:nvPr/>
          </p:nvCxnSpPr>
          <p:spPr>
            <a:xfrm>
              <a:off x="4838210" y="5004738"/>
              <a:ext cx="6532800" cy="0"/>
            </a:xfrm>
            <a:prstGeom prst="straightConnector1">
              <a:avLst/>
            </a:prstGeom>
            <a:noFill/>
            <a:ln cap="flat" cmpd="sng" w="19050">
              <a:solidFill>
                <a:srgbClr val="BAA1D8"/>
              </a:solidFill>
              <a:prstDash val="solid"/>
              <a:round/>
              <a:headEnd len="sm" w="sm" type="none"/>
              <a:tailEnd len="med" w="med" type="oval"/>
            </a:ln>
          </p:spPr>
        </p:cxnSp>
        <p:cxnSp>
          <p:nvCxnSpPr>
            <p:cNvPr id="1671" name="Google Shape;1671;g26039191311_2_60"/>
            <p:cNvCxnSpPr/>
            <p:nvPr/>
          </p:nvCxnSpPr>
          <p:spPr>
            <a:xfrm>
              <a:off x="4837610" y="4003638"/>
              <a:ext cx="6539700" cy="0"/>
            </a:xfrm>
            <a:prstGeom prst="straightConnector1">
              <a:avLst/>
            </a:prstGeom>
            <a:noFill/>
            <a:ln cap="flat" cmpd="sng" w="19050">
              <a:solidFill>
                <a:srgbClr val="28D0C4"/>
              </a:solidFill>
              <a:prstDash val="solid"/>
              <a:round/>
              <a:headEnd len="sm" w="sm" type="none"/>
              <a:tailEnd len="med" w="med" type="oval"/>
            </a:ln>
          </p:spPr>
        </p:cxn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6" name="Shape 1676"/>
        <p:cNvGrpSpPr/>
        <p:nvPr/>
      </p:nvGrpSpPr>
      <p:grpSpPr>
        <a:xfrm>
          <a:off x="0" y="0"/>
          <a:ext cx="0" cy="0"/>
          <a:chOff x="0" y="0"/>
          <a:chExt cx="0" cy="0"/>
        </a:xfrm>
      </p:grpSpPr>
      <p:sp>
        <p:nvSpPr>
          <p:cNvPr id="1677" name="Google Shape;1677;p7"/>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Value Propositions</a:t>
            </a:r>
            <a:endParaRPr b="1" i="0" sz="3600" u="none" cap="none" strike="noStrike">
              <a:solidFill>
                <a:schemeClr val="dk1"/>
              </a:solidFill>
              <a:latin typeface="Calibri"/>
              <a:ea typeface="Calibri"/>
              <a:cs typeface="Calibri"/>
              <a:sym typeface="Calibri"/>
            </a:endParaRPr>
          </a:p>
        </p:txBody>
      </p:sp>
      <p:sp>
        <p:nvSpPr>
          <p:cNvPr id="1678" name="Google Shape;1678;p7"/>
          <p:cNvSpPr/>
          <p:nvPr/>
        </p:nvSpPr>
        <p:spPr>
          <a:xfrm flipH="1" rot="10800000">
            <a:off x="7208000" y="1857500"/>
            <a:ext cx="4707300" cy="964500"/>
          </a:xfrm>
          <a:prstGeom prst="rect">
            <a:avLst/>
          </a:prstGeom>
          <a:noFill/>
          <a:ln cap="flat" cmpd="sng" w="9525">
            <a:solidFill>
              <a:srgbClr val="BAA1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nvGrpSpPr>
          <p:cNvPr id="1679" name="Google Shape;1679;p7"/>
          <p:cNvGrpSpPr/>
          <p:nvPr/>
        </p:nvGrpSpPr>
        <p:grpSpPr>
          <a:xfrm>
            <a:off x="7213484" y="1864723"/>
            <a:ext cx="4619670" cy="854478"/>
            <a:chOff x="879228" y="1879061"/>
            <a:chExt cx="1921500" cy="792578"/>
          </a:xfrm>
        </p:grpSpPr>
        <p:sp>
          <p:nvSpPr>
            <p:cNvPr id="1680" name="Google Shape;1680;p7"/>
            <p:cNvSpPr txBox="1"/>
            <p:nvPr/>
          </p:nvSpPr>
          <p:spPr>
            <a:xfrm>
              <a:off x="879228" y="2213239"/>
              <a:ext cx="1921500" cy="4584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lt1"/>
                </a:buClr>
                <a:buSzPts val="1200"/>
                <a:buFont typeface="Arial"/>
                <a:buNone/>
              </a:pPr>
              <a:r>
                <a:rPr b="0" i="0" lang="en-US" sz="1100" u="none" cap="none" strike="noStrike">
                  <a:solidFill>
                    <a:schemeClr val="dk1"/>
                  </a:solidFill>
                  <a:latin typeface="Calibri"/>
                  <a:ea typeface="Calibri"/>
                  <a:cs typeface="Calibri"/>
                  <a:sym typeface="Calibri"/>
                </a:rPr>
                <a:t>The on-demand nature of cloud solutions allows true scalability for companies when needed. Easily customize the service anytime for unlimited scalability.</a:t>
              </a:r>
              <a:endParaRPr b="0" i="0" sz="1100" u="none" cap="none" strike="noStrike">
                <a:solidFill>
                  <a:schemeClr val="dk1"/>
                </a:solidFill>
                <a:latin typeface="Calibri"/>
                <a:ea typeface="Calibri"/>
                <a:cs typeface="Calibri"/>
                <a:sym typeface="Calibri"/>
              </a:endParaRPr>
            </a:p>
          </p:txBody>
        </p:sp>
        <p:sp>
          <p:nvSpPr>
            <p:cNvPr id="1681" name="Google Shape;1681;p7"/>
            <p:cNvSpPr txBox="1"/>
            <p:nvPr/>
          </p:nvSpPr>
          <p:spPr>
            <a:xfrm>
              <a:off x="889591" y="1879061"/>
              <a:ext cx="1842000" cy="25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rPr b="1" i="0" lang="en-US" sz="1500" u="none" cap="none" strike="noStrike">
                  <a:solidFill>
                    <a:schemeClr val="dk1"/>
                  </a:solidFill>
                  <a:latin typeface="Calibri"/>
                  <a:ea typeface="Calibri"/>
                  <a:cs typeface="Calibri"/>
                  <a:sym typeface="Calibri"/>
                </a:rPr>
                <a:t>Flexible &amp; Scalable</a:t>
              </a:r>
              <a:endParaRPr b="0" i="0" sz="1500" u="none" cap="none" strike="noStrike">
                <a:solidFill>
                  <a:schemeClr val="dk1"/>
                </a:solidFill>
                <a:latin typeface="Calibri"/>
                <a:ea typeface="Calibri"/>
                <a:cs typeface="Calibri"/>
                <a:sym typeface="Calibri"/>
              </a:endParaRPr>
            </a:p>
          </p:txBody>
        </p:sp>
      </p:grpSp>
      <p:sp>
        <p:nvSpPr>
          <p:cNvPr id="1682" name="Google Shape;1682;p7"/>
          <p:cNvSpPr/>
          <p:nvPr/>
        </p:nvSpPr>
        <p:spPr>
          <a:xfrm>
            <a:off x="6242465" y="1854987"/>
            <a:ext cx="969300" cy="967800"/>
          </a:xfrm>
          <a:prstGeom prst="rect">
            <a:avLst/>
          </a:prstGeom>
          <a:solidFill>
            <a:srgbClr val="BAA1D8"/>
          </a:solidFill>
          <a:ln cap="flat" cmpd="sng" w="9525">
            <a:solidFill>
              <a:srgbClr val="BAA1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83" name="Google Shape;1683;p7"/>
          <p:cNvPicPr preferRelativeResize="0"/>
          <p:nvPr/>
        </p:nvPicPr>
        <p:blipFill rotWithShape="1">
          <a:blip r:embed="rId3">
            <a:alphaModFix/>
          </a:blip>
          <a:srcRect b="0" l="0" r="0" t="0"/>
          <a:stretch/>
        </p:blipFill>
        <p:spPr>
          <a:xfrm>
            <a:off x="6498515" y="2110287"/>
            <a:ext cx="457200" cy="457200"/>
          </a:xfrm>
          <a:prstGeom prst="rect">
            <a:avLst/>
          </a:prstGeom>
          <a:noFill/>
          <a:ln>
            <a:noFill/>
          </a:ln>
        </p:spPr>
      </p:pic>
      <p:grpSp>
        <p:nvGrpSpPr>
          <p:cNvPr id="1684" name="Google Shape;1684;p7"/>
          <p:cNvGrpSpPr/>
          <p:nvPr/>
        </p:nvGrpSpPr>
        <p:grpSpPr>
          <a:xfrm>
            <a:off x="6242399" y="3055375"/>
            <a:ext cx="5672750" cy="969300"/>
            <a:chOff x="5748550" y="2315243"/>
            <a:chExt cx="5674452" cy="969300"/>
          </a:xfrm>
        </p:grpSpPr>
        <p:sp>
          <p:nvSpPr>
            <p:cNvPr id="1685" name="Google Shape;1685;p7"/>
            <p:cNvSpPr/>
            <p:nvPr/>
          </p:nvSpPr>
          <p:spPr>
            <a:xfrm flipH="1" rot="10800000">
              <a:off x="6706102" y="2315243"/>
              <a:ext cx="4716900" cy="969300"/>
            </a:xfrm>
            <a:prstGeom prst="rect">
              <a:avLst/>
            </a:prstGeom>
            <a:noFill/>
            <a:ln cap="flat" cmpd="sng" w="9525">
              <a:solidFill>
                <a:srgbClr val="28D0C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nvGrpSpPr>
            <p:cNvPr id="1686" name="Google Shape;1686;p7"/>
            <p:cNvGrpSpPr/>
            <p:nvPr/>
          </p:nvGrpSpPr>
          <p:grpSpPr>
            <a:xfrm>
              <a:off x="6719821" y="2333375"/>
              <a:ext cx="4619911" cy="809583"/>
              <a:chOff x="879156" y="1869588"/>
              <a:chExt cx="2078700" cy="699666"/>
            </a:xfrm>
          </p:grpSpPr>
          <p:sp>
            <p:nvSpPr>
              <p:cNvPr id="1687" name="Google Shape;1687;p7"/>
              <p:cNvSpPr txBox="1"/>
              <p:nvPr/>
            </p:nvSpPr>
            <p:spPr>
              <a:xfrm>
                <a:off x="879156" y="2178654"/>
                <a:ext cx="2078700" cy="3906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lt1"/>
                  </a:buClr>
                  <a:buSzPts val="1200"/>
                  <a:buFont typeface="Arial"/>
                  <a:buNone/>
                </a:pPr>
                <a:r>
                  <a:rPr lang="en-US" sz="1100">
                    <a:solidFill>
                      <a:schemeClr val="dk1"/>
                    </a:solidFill>
                    <a:latin typeface="Calibri"/>
                    <a:ea typeface="Calibri"/>
                    <a:cs typeface="Calibri"/>
                    <a:sym typeface="Calibri"/>
                  </a:rPr>
                  <a:t>Providing a seamless and consistent customer experience across all channels, allowing customers to interact with the brand in a unified manner, irrespective of the platform or device they choose to use.</a:t>
                </a:r>
                <a:endParaRPr b="0" i="0" sz="1100" u="none" cap="none" strike="noStrike">
                  <a:solidFill>
                    <a:schemeClr val="dk1"/>
                  </a:solidFill>
                  <a:latin typeface="Calibri"/>
                  <a:ea typeface="Calibri"/>
                  <a:cs typeface="Calibri"/>
                  <a:sym typeface="Calibri"/>
                </a:endParaRPr>
              </a:p>
            </p:txBody>
          </p:sp>
          <p:sp>
            <p:nvSpPr>
              <p:cNvPr id="1688" name="Google Shape;1688;p7"/>
              <p:cNvSpPr txBox="1"/>
              <p:nvPr/>
            </p:nvSpPr>
            <p:spPr>
              <a:xfrm>
                <a:off x="881842" y="1869588"/>
                <a:ext cx="1992600" cy="258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rPr b="1" lang="en-US" sz="1500">
                    <a:solidFill>
                      <a:schemeClr val="dk1"/>
                    </a:solidFill>
                    <a:latin typeface="Calibri"/>
                    <a:ea typeface="Calibri"/>
                    <a:cs typeface="Calibri"/>
                    <a:sym typeface="Calibri"/>
                  </a:rPr>
                  <a:t>Seamless Customer Experience</a:t>
                </a:r>
                <a:r>
                  <a:rPr b="1" i="0" lang="en-US" sz="1500" u="none" cap="none" strike="noStrike">
                    <a:solidFill>
                      <a:schemeClr val="dk1"/>
                    </a:solidFill>
                    <a:latin typeface="Calibri"/>
                    <a:ea typeface="Calibri"/>
                    <a:cs typeface="Calibri"/>
                    <a:sym typeface="Calibri"/>
                  </a:rPr>
                  <a:t> </a:t>
                </a:r>
                <a:endParaRPr b="0" i="0" sz="1500" u="none" cap="none" strike="noStrike">
                  <a:solidFill>
                    <a:schemeClr val="dk1"/>
                  </a:solidFill>
                  <a:latin typeface="Calibri"/>
                  <a:ea typeface="Calibri"/>
                  <a:cs typeface="Calibri"/>
                  <a:sym typeface="Calibri"/>
                </a:endParaRPr>
              </a:p>
            </p:txBody>
          </p:sp>
        </p:grpSp>
        <p:sp>
          <p:nvSpPr>
            <p:cNvPr id="1689" name="Google Shape;1689;p7"/>
            <p:cNvSpPr/>
            <p:nvPr/>
          </p:nvSpPr>
          <p:spPr>
            <a:xfrm>
              <a:off x="5748550" y="2316000"/>
              <a:ext cx="969300" cy="967800"/>
            </a:xfrm>
            <a:prstGeom prst="rect">
              <a:avLst/>
            </a:prstGeom>
            <a:solidFill>
              <a:srgbClr val="28D0C4"/>
            </a:solidFill>
            <a:ln cap="flat" cmpd="sng" w="9525">
              <a:solidFill>
                <a:srgbClr val="28D0C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1690" name="Google Shape;1690;p7"/>
          <p:cNvSpPr/>
          <p:nvPr/>
        </p:nvSpPr>
        <p:spPr>
          <a:xfrm flipH="1" rot="10800000">
            <a:off x="1259432" y="1854243"/>
            <a:ext cx="4716900" cy="967800"/>
          </a:xfrm>
          <a:prstGeom prst="rect">
            <a:avLst/>
          </a:prstGeom>
          <a:solidFill>
            <a:schemeClr val="lt1"/>
          </a:solidFill>
          <a:ln cap="flat" cmpd="sng" w="9525">
            <a:solidFill>
              <a:srgbClr val="BAA1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Calibri"/>
              <a:ea typeface="Calibri"/>
              <a:cs typeface="Calibri"/>
              <a:sym typeface="Calibri"/>
            </a:endParaRPr>
          </a:p>
        </p:txBody>
      </p:sp>
      <p:grpSp>
        <p:nvGrpSpPr>
          <p:cNvPr id="1691" name="Google Shape;1691;p7"/>
          <p:cNvGrpSpPr/>
          <p:nvPr/>
        </p:nvGrpSpPr>
        <p:grpSpPr>
          <a:xfrm>
            <a:off x="1266609" y="1944674"/>
            <a:ext cx="4619670" cy="786942"/>
            <a:chOff x="879228" y="1941705"/>
            <a:chExt cx="1921500" cy="729934"/>
          </a:xfrm>
        </p:grpSpPr>
        <p:sp>
          <p:nvSpPr>
            <p:cNvPr id="1692" name="Google Shape;1692;p7"/>
            <p:cNvSpPr txBox="1"/>
            <p:nvPr/>
          </p:nvSpPr>
          <p:spPr>
            <a:xfrm>
              <a:off x="879228" y="2213239"/>
              <a:ext cx="1921500" cy="4584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100"/>
                <a:buFont typeface="Arial"/>
                <a:buNone/>
              </a:pPr>
              <a:r>
                <a:rPr lang="en-US" sz="1100">
                  <a:solidFill>
                    <a:schemeClr val="dk1"/>
                  </a:solidFill>
                  <a:highlight>
                    <a:srgbClr val="FFFFFF"/>
                  </a:highlight>
                  <a:latin typeface="Calibri"/>
                  <a:ea typeface="Calibri"/>
                  <a:cs typeface="Calibri"/>
                  <a:sym typeface="Calibri"/>
                </a:rPr>
                <a:t>Improving operational efficiency by centralizing customer data and communication, enabling better coordination among various departments and ensuring a unified approach to customer service and support</a:t>
              </a:r>
              <a:endParaRPr i="0" sz="1100" u="none" cap="none" strike="noStrike">
                <a:solidFill>
                  <a:schemeClr val="dk1"/>
                </a:solidFill>
                <a:latin typeface="Calibri"/>
                <a:ea typeface="Calibri"/>
                <a:cs typeface="Calibri"/>
                <a:sym typeface="Calibri"/>
              </a:endParaRPr>
            </a:p>
          </p:txBody>
        </p:sp>
        <p:sp>
          <p:nvSpPr>
            <p:cNvPr id="1693" name="Google Shape;1693;p7"/>
            <p:cNvSpPr txBox="1"/>
            <p:nvPr/>
          </p:nvSpPr>
          <p:spPr>
            <a:xfrm>
              <a:off x="879241" y="1941705"/>
              <a:ext cx="1842000" cy="25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1" lang="en-US" sz="1500">
                  <a:solidFill>
                    <a:schemeClr val="dk1"/>
                  </a:solidFill>
                  <a:latin typeface="Calibri"/>
                  <a:ea typeface="Calibri"/>
                  <a:cs typeface="Calibri"/>
                  <a:sym typeface="Calibri"/>
                </a:rPr>
                <a:t>Operational Efficiency</a:t>
              </a:r>
              <a:endParaRPr b="1" i="0" sz="1500" u="none" cap="none" strike="noStrike">
                <a:solidFill>
                  <a:schemeClr val="dk1"/>
                </a:solidFill>
                <a:latin typeface="Calibri"/>
                <a:ea typeface="Calibri"/>
                <a:cs typeface="Calibri"/>
                <a:sym typeface="Calibri"/>
              </a:endParaRPr>
            </a:p>
          </p:txBody>
        </p:sp>
      </p:grpSp>
      <p:sp>
        <p:nvSpPr>
          <p:cNvPr id="1694" name="Google Shape;1694;p7"/>
          <p:cNvSpPr/>
          <p:nvPr/>
        </p:nvSpPr>
        <p:spPr>
          <a:xfrm>
            <a:off x="283462" y="1855706"/>
            <a:ext cx="969300" cy="967800"/>
          </a:xfrm>
          <a:prstGeom prst="rect">
            <a:avLst/>
          </a:prstGeom>
          <a:solidFill>
            <a:srgbClr val="BAA1D8"/>
          </a:solidFill>
          <a:ln cap="flat" cmpd="sng" w="9525">
            <a:solidFill>
              <a:srgbClr val="BAA1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95" name="Google Shape;1695;p7"/>
          <p:cNvPicPr preferRelativeResize="0"/>
          <p:nvPr/>
        </p:nvPicPr>
        <p:blipFill rotWithShape="1">
          <a:blip r:embed="rId4">
            <a:alphaModFix/>
          </a:blip>
          <a:srcRect b="0" l="0" r="0" t="0"/>
          <a:stretch/>
        </p:blipFill>
        <p:spPr>
          <a:xfrm>
            <a:off x="539512" y="2111006"/>
            <a:ext cx="457200" cy="457200"/>
          </a:xfrm>
          <a:prstGeom prst="rect">
            <a:avLst/>
          </a:prstGeom>
          <a:noFill/>
          <a:ln>
            <a:noFill/>
          </a:ln>
        </p:spPr>
      </p:pic>
      <p:sp>
        <p:nvSpPr>
          <p:cNvPr id="1696" name="Google Shape;1696;p7"/>
          <p:cNvSpPr/>
          <p:nvPr/>
        </p:nvSpPr>
        <p:spPr>
          <a:xfrm flipH="1" rot="10800000">
            <a:off x="1252766" y="3054629"/>
            <a:ext cx="4716900" cy="969300"/>
          </a:xfrm>
          <a:prstGeom prst="rect">
            <a:avLst/>
          </a:prstGeom>
          <a:solidFill>
            <a:schemeClr val="lt1"/>
          </a:solidFill>
          <a:ln cap="flat" cmpd="sng" w="9525">
            <a:solidFill>
              <a:srgbClr val="28D0C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Calibri"/>
              <a:ea typeface="Calibri"/>
              <a:cs typeface="Calibri"/>
              <a:sym typeface="Calibri"/>
            </a:endParaRPr>
          </a:p>
        </p:txBody>
      </p:sp>
      <p:sp>
        <p:nvSpPr>
          <p:cNvPr id="1697" name="Google Shape;1697;p7"/>
          <p:cNvSpPr/>
          <p:nvPr/>
        </p:nvSpPr>
        <p:spPr>
          <a:xfrm>
            <a:off x="283462" y="3055356"/>
            <a:ext cx="969300" cy="969300"/>
          </a:xfrm>
          <a:prstGeom prst="rect">
            <a:avLst/>
          </a:prstGeom>
          <a:solidFill>
            <a:srgbClr val="28D0C4"/>
          </a:solidFill>
          <a:ln cap="flat" cmpd="sng" w="9525">
            <a:solidFill>
              <a:srgbClr val="28D0C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7"/>
          <p:cNvSpPr/>
          <p:nvPr/>
        </p:nvSpPr>
        <p:spPr>
          <a:xfrm flipH="1" rot="10800000">
            <a:off x="1259422" y="4256509"/>
            <a:ext cx="4716900" cy="969300"/>
          </a:xfrm>
          <a:prstGeom prst="rect">
            <a:avLst/>
          </a:prstGeom>
          <a:solidFill>
            <a:schemeClr val="lt1"/>
          </a:solidFill>
          <a:ln cap="flat" cmpd="sng" w="9525">
            <a:solidFill>
              <a:srgbClr val="E45EA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Calibri"/>
              <a:ea typeface="Calibri"/>
              <a:cs typeface="Calibri"/>
              <a:sym typeface="Calibri"/>
            </a:endParaRPr>
          </a:p>
        </p:txBody>
      </p:sp>
      <p:sp>
        <p:nvSpPr>
          <p:cNvPr id="1699" name="Google Shape;1699;p7"/>
          <p:cNvSpPr/>
          <p:nvPr/>
        </p:nvSpPr>
        <p:spPr>
          <a:xfrm>
            <a:off x="283462" y="4256506"/>
            <a:ext cx="969300" cy="969300"/>
          </a:xfrm>
          <a:prstGeom prst="rect">
            <a:avLst/>
          </a:prstGeom>
          <a:solidFill>
            <a:srgbClr val="E45EAA"/>
          </a:solidFill>
          <a:ln cap="flat" cmpd="sng" w="9525">
            <a:solidFill>
              <a:srgbClr val="E45EA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7"/>
          <p:cNvSpPr/>
          <p:nvPr/>
        </p:nvSpPr>
        <p:spPr>
          <a:xfrm flipH="1" rot="10800000">
            <a:off x="7213475" y="4257275"/>
            <a:ext cx="4701900" cy="969300"/>
          </a:xfrm>
          <a:prstGeom prst="rect">
            <a:avLst/>
          </a:prstGeom>
          <a:solidFill>
            <a:schemeClr val="lt1"/>
          </a:solidFill>
          <a:ln cap="flat" cmpd="sng" w="9525">
            <a:solidFill>
              <a:srgbClr val="E45EA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701" name="Google Shape;1701;p7"/>
          <p:cNvSpPr txBox="1"/>
          <p:nvPr/>
        </p:nvSpPr>
        <p:spPr>
          <a:xfrm>
            <a:off x="7219697" y="4581859"/>
            <a:ext cx="4725900" cy="5877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lt1"/>
              </a:buClr>
              <a:buSzPts val="1200"/>
              <a:buFont typeface="Arial"/>
              <a:buNone/>
            </a:pPr>
            <a:r>
              <a:rPr i="0" lang="en-US" sz="1100" u="none" cap="none" strike="noStrike">
                <a:solidFill>
                  <a:schemeClr val="dk1"/>
                </a:solidFill>
                <a:latin typeface="Calibri"/>
                <a:ea typeface="Calibri"/>
                <a:cs typeface="Calibri"/>
                <a:sym typeface="Calibri"/>
              </a:rPr>
              <a:t>Recorded call are for coaching and compliance purposes.</a:t>
            </a:r>
            <a:endParaRPr i="0" sz="1100" u="none" cap="none" strike="noStrike">
              <a:solidFill>
                <a:schemeClr val="dk1"/>
              </a:solidFill>
              <a:latin typeface="Calibri"/>
              <a:ea typeface="Calibri"/>
              <a:cs typeface="Calibri"/>
              <a:sym typeface="Calibri"/>
            </a:endParaRPr>
          </a:p>
        </p:txBody>
      </p:sp>
      <p:sp>
        <p:nvSpPr>
          <p:cNvPr id="1702" name="Google Shape;1702;p7"/>
          <p:cNvSpPr txBox="1"/>
          <p:nvPr/>
        </p:nvSpPr>
        <p:spPr>
          <a:xfrm>
            <a:off x="7211436" y="4360851"/>
            <a:ext cx="4686900" cy="311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1" i="0" lang="en-US" sz="1500" u="none" cap="none" strike="noStrike">
                <a:solidFill>
                  <a:schemeClr val="dk1"/>
                </a:solidFill>
                <a:latin typeface="Calibri"/>
                <a:ea typeface="Calibri"/>
                <a:cs typeface="Calibri"/>
                <a:sym typeface="Calibri"/>
              </a:rPr>
              <a:t>Quality Management &amp; Compliance</a:t>
            </a:r>
            <a:endParaRPr b="1" i="0" sz="1500" u="none" cap="none" strike="noStrike">
              <a:solidFill>
                <a:schemeClr val="dk1"/>
              </a:solidFill>
              <a:latin typeface="Calibri"/>
              <a:ea typeface="Calibri"/>
              <a:cs typeface="Calibri"/>
              <a:sym typeface="Calibri"/>
            </a:endParaRPr>
          </a:p>
        </p:txBody>
      </p:sp>
      <p:sp>
        <p:nvSpPr>
          <p:cNvPr id="1703" name="Google Shape;1703;p7"/>
          <p:cNvSpPr/>
          <p:nvPr/>
        </p:nvSpPr>
        <p:spPr>
          <a:xfrm>
            <a:off x="6242469" y="4258773"/>
            <a:ext cx="969300" cy="969300"/>
          </a:xfrm>
          <a:prstGeom prst="rect">
            <a:avLst/>
          </a:prstGeom>
          <a:solidFill>
            <a:srgbClr val="E45EAA"/>
          </a:solidFill>
          <a:ln cap="flat" cmpd="sng" w="9525">
            <a:solidFill>
              <a:srgbClr val="E45EA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04" name="Google Shape;1704;p7"/>
          <p:cNvPicPr preferRelativeResize="0"/>
          <p:nvPr/>
        </p:nvPicPr>
        <p:blipFill rotWithShape="1">
          <a:blip r:embed="rId5">
            <a:alphaModFix/>
          </a:blip>
          <a:srcRect b="0" l="0" r="0" t="0"/>
          <a:stretch/>
        </p:blipFill>
        <p:spPr>
          <a:xfrm>
            <a:off x="6498519" y="4514823"/>
            <a:ext cx="457200" cy="457200"/>
          </a:xfrm>
          <a:prstGeom prst="rect">
            <a:avLst/>
          </a:prstGeom>
          <a:noFill/>
          <a:ln>
            <a:noFill/>
          </a:ln>
        </p:spPr>
      </p:pic>
      <p:pic>
        <p:nvPicPr>
          <p:cNvPr id="1705" name="Google Shape;1705;p7"/>
          <p:cNvPicPr preferRelativeResize="0"/>
          <p:nvPr/>
        </p:nvPicPr>
        <p:blipFill rotWithShape="1">
          <a:blip r:embed="rId6">
            <a:alphaModFix/>
          </a:blip>
          <a:srcRect b="0" l="0" r="0" t="0"/>
          <a:stretch/>
        </p:blipFill>
        <p:spPr>
          <a:xfrm>
            <a:off x="536161" y="3311424"/>
            <a:ext cx="457200" cy="457200"/>
          </a:xfrm>
          <a:prstGeom prst="rect">
            <a:avLst/>
          </a:prstGeom>
          <a:noFill/>
          <a:ln>
            <a:noFill/>
          </a:ln>
        </p:spPr>
      </p:pic>
      <p:sp>
        <p:nvSpPr>
          <p:cNvPr id="1706" name="Google Shape;1706;p7"/>
          <p:cNvSpPr txBox="1"/>
          <p:nvPr/>
        </p:nvSpPr>
        <p:spPr>
          <a:xfrm>
            <a:off x="1266589" y="3085718"/>
            <a:ext cx="4428600" cy="261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rPr b="1" i="0" lang="en-US" sz="1500" u="none" cap="none" strike="noStrike">
                <a:solidFill>
                  <a:schemeClr val="dk1"/>
                </a:solidFill>
                <a:latin typeface="Calibri"/>
                <a:ea typeface="Calibri"/>
                <a:cs typeface="Calibri"/>
                <a:sym typeface="Calibri"/>
              </a:rPr>
              <a:t>Workforce Optimization</a:t>
            </a:r>
            <a:endParaRPr b="0" i="0" sz="1500" u="none" cap="none" strike="noStrike">
              <a:solidFill>
                <a:schemeClr val="dk1"/>
              </a:solidFill>
              <a:latin typeface="Calibri"/>
              <a:ea typeface="Calibri"/>
              <a:cs typeface="Calibri"/>
              <a:sym typeface="Calibri"/>
            </a:endParaRPr>
          </a:p>
        </p:txBody>
      </p:sp>
      <p:sp>
        <p:nvSpPr>
          <p:cNvPr id="1707" name="Google Shape;1707;p7"/>
          <p:cNvSpPr txBox="1"/>
          <p:nvPr/>
        </p:nvSpPr>
        <p:spPr>
          <a:xfrm>
            <a:off x="1266593" y="3385571"/>
            <a:ext cx="4619700" cy="5481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lt1"/>
              </a:buClr>
              <a:buSzPts val="1200"/>
              <a:buFont typeface="Arial"/>
              <a:buNone/>
            </a:pPr>
            <a:r>
              <a:rPr i="0" lang="en-US" sz="1100" u="none" cap="none" strike="noStrike">
                <a:solidFill>
                  <a:schemeClr val="dk1"/>
                </a:solidFill>
                <a:latin typeface="Calibri"/>
                <a:ea typeface="Calibri"/>
                <a:cs typeface="Calibri"/>
                <a:sym typeface="Calibri"/>
              </a:rPr>
              <a:t>Enabling brands to staff agents to work from virtually anywhere in the world and thus provide 24/7 customer service. </a:t>
            </a:r>
            <a:endParaRPr i="0" sz="1100" u="none" cap="none" strike="noStrike">
              <a:solidFill>
                <a:schemeClr val="dk1"/>
              </a:solidFill>
              <a:latin typeface="Calibri"/>
              <a:ea typeface="Calibri"/>
              <a:cs typeface="Calibri"/>
              <a:sym typeface="Calibri"/>
            </a:endParaRPr>
          </a:p>
        </p:txBody>
      </p:sp>
      <p:pic>
        <p:nvPicPr>
          <p:cNvPr id="1708" name="Google Shape;1708;p7"/>
          <p:cNvPicPr preferRelativeResize="0"/>
          <p:nvPr/>
        </p:nvPicPr>
        <p:blipFill rotWithShape="1">
          <a:blip r:embed="rId7">
            <a:alphaModFix/>
          </a:blip>
          <a:srcRect b="0" l="0" r="0" t="0"/>
          <a:stretch/>
        </p:blipFill>
        <p:spPr>
          <a:xfrm>
            <a:off x="536078" y="4512556"/>
            <a:ext cx="457200" cy="457200"/>
          </a:xfrm>
          <a:prstGeom prst="rect">
            <a:avLst/>
          </a:prstGeom>
          <a:noFill/>
          <a:ln>
            <a:noFill/>
          </a:ln>
        </p:spPr>
      </p:pic>
      <p:sp>
        <p:nvSpPr>
          <p:cNvPr id="1709" name="Google Shape;1709;p7"/>
          <p:cNvSpPr txBox="1"/>
          <p:nvPr/>
        </p:nvSpPr>
        <p:spPr>
          <a:xfrm>
            <a:off x="1284910" y="4273411"/>
            <a:ext cx="4428600" cy="298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1" i="0" lang="en-US" sz="1500" u="none" cap="none" strike="noStrike">
                <a:solidFill>
                  <a:schemeClr val="dk1"/>
                </a:solidFill>
                <a:latin typeface="Calibri"/>
                <a:ea typeface="Calibri"/>
                <a:cs typeface="Calibri"/>
                <a:sym typeface="Calibri"/>
              </a:rPr>
              <a:t>Rich insights and Analytics</a:t>
            </a:r>
            <a:endParaRPr b="1" i="0" sz="1500" u="none" cap="none" strike="noStrike">
              <a:solidFill>
                <a:schemeClr val="dk1"/>
              </a:solidFill>
              <a:latin typeface="Calibri"/>
              <a:ea typeface="Calibri"/>
              <a:cs typeface="Calibri"/>
              <a:sym typeface="Calibri"/>
            </a:endParaRPr>
          </a:p>
        </p:txBody>
      </p:sp>
      <p:sp>
        <p:nvSpPr>
          <p:cNvPr id="1710" name="Google Shape;1710;p7"/>
          <p:cNvSpPr txBox="1"/>
          <p:nvPr/>
        </p:nvSpPr>
        <p:spPr>
          <a:xfrm>
            <a:off x="1266453" y="4649647"/>
            <a:ext cx="4620000" cy="4521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100"/>
              <a:buFont typeface="Arial"/>
              <a:buNone/>
            </a:pPr>
            <a:r>
              <a:rPr i="0" lang="en-US" sz="1100" u="none" cap="none" strike="noStrike">
                <a:solidFill>
                  <a:schemeClr val="dk1"/>
                </a:solidFill>
                <a:latin typeface="Calibri"/>
                <a:ea typeface="Calibri"/>
                <a:cs typeface="Calibri"/>
                <a:sym typeface="Calibri"/>
              </a:rPr>
              <a:t>Analyze your KPIs on real-time dashboards and react quickly to the hold time, resolution time, number of people in the queue and more.</a:t>
            </a:r>
            <a:endParaRPr i="0" sz="1100" u="none" cap="none" strike="noStrike">
              <a:solidFill>
                <a:schemeClr val="dk1"/>
              </a:solidFill>
              <a:latin typeface="Calibri"/>
              <a:ea typeface="Calibri"/>
              <a:cs typeface="Calibri"/>
              <a:sym typeface="Calibri"/>
            </a:endParaRPr>
          </a:p>
        </p:txBody>
      </p:sp>
      <p:pic>
        <p:nvPicPr>
          <p:cNvPr descr="Influencer with solid fill" id="1711" name="Google Shape;1711;p7"/>
          <p:cNvPicPr preferRelativeResize="0"/>
          <p:nvPr/>
        </p:nvPicPr>
        <p:blipFill rotWithShape="1">
          <a:blip r:embed="rId8">
            <a:alphaModFix/>
          </a:blip>
          <a:srcRect b="0" l="0" r="0" t="0"/>
          <a:stretch/>
        </p:blipFill>
        <p:spPr>
          <a:xfrm>
            <a:off x="6262697" y="3061254"/>
            <a:ext cx="914400" cy="914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