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73.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85" r:id="rId6"/>
    <p:sldMasterId id="2147483715" r:id="rId7"/>
    <p:sldMasterId id="2147483737" r:id="rId8"/>
    <p:sldMasterId id="2147483773" r:id="rId9"/>
    <p:sldMasterId id="2147483809"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Lst>
  <p:sldSz cy="6858000" cx="12192000"/>
  <p:notesSz cx="6858000" cy="9144000"/>
  <p:embeddedFontLst>
    <p:embeddedFont>
      <p:font typeface="Lato Light"/>
      <p:regular r:id="rId33"/>
      <p:bold r:id="rId34"/>
      <p:italic r:id="rId35"/>
      <p:boldItalic r:id="rId36"/>
    </p:embeddedFont>
    <p:embeddedFont>
      <p:font typeface="Quattrocento Sans"/>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jpblYXWok7zNxqBM7eSMXwl+K0V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8" name="Umer Saleem"/>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402AEF4-504D-46DF-8835-AE3A6D8A8541}">
  <a:tblStyle styleId="{3402AEF4-504D-46DF-8835-AE3A6D8A854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QuattrocentoSans-boldItalic.fntdata"/><Relationship Id="rId20" Type="http://schemas.openxmlformats.org/officeDocument/2006/relationships/slide" Target="slides/slide9.xml"/><Relationship Id="rId41" Type="http://customschemas.google.com/relationships/presentationmetadata" Target="metadata"/><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Master" Target="slideMasters/slideMaster5.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18.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0.xml"/><Relationship Id="rId30" Type="http://schemas.openxmlformats.org/officeDocument/2006/relationships/slide" Target="slides/slide19.xml"/><Relationship Id="rId11" Type="http://schemas.openxmlformats.org/officeDocument/2006/relationships/notesMaster" Target="notesMasters/notesMaster1.xml"/><Relationship Id="rId33" Type="http://schemas.openxmlformats.org/officeDocument/2006/relationships/font" Target="fonts/LatoLight-regular.fntdata"/><Relationship Id="rId10" Type="http://schemas.openxmlformats.org/officeDocument/2006/relationships/slideMaster" Target="slideMasters/slideMaster6.xml"/><Relationship Id="rId32" Type="http://schemas.openxmlformats.org/officeDocument/2006/relationships/slide" Target="slides/slide21.xml"/><Relationship Id="rId13" Type="http://schemas.openxmlformats.org/officeDocument/2006/relationships/slide" Target="slides/slide2.xml"/><Relationship Id="rId35" Type="http://schemas.openxmlformats.org/officeDocument/2006/relationships/font" Target="fonts/LatoLight-italic.fntdata"/><Relationship Id="rId12" Type="http://schemas.openxmlformats.org/officeDocument/2006/relationships/slide" Target="slides/slide1.xml"/><Relationship Id="rId34" Type="http://schemas.openxmlformats.org/officeDocument/2006/relationships/font" Target="fonts/LatoLight-bold.fntdata"/><Relationship Id="rId15" Type="http://schemas.openxmlformats.org/officeDocument/2006/relationships/slide" Target="slides/slide4.xml"/><Relationship Id="rId37" Type="http://schemas.openxmlformats.org/officeDocument/2006/relationships/font" Target="fonts/QuattrocentoSans-regular.fntdata"/><Relationship Id="rId14" Type="http://schemas.openxmlformats.org/officeDocument/2006/relationships/slide" Target="slides/slide3.xml"/><Relationship Id="rId36" Type="http://schemas.openxmlformats.org/officeDocument/2006/relationships/font" Target="fonts/LatoLight-boldItalic.fntdata"/><Relationship Id="rId17" Type="http://schemas.openxmlformats.org/officeDocument/2006/relationships/slide" Target="slides/slide6.xml"/><Relationship Id="rId39" Type="http://schemas.openxmlformats.org/officeDocument/2006/relationships/font" Target="fonts/QuattrocentoSans-italic.fntdata"/><Relationship Id="rId16" Type="http://schemas.openxmlformats.org/officeDocument/2006/relationships/slide" Target="slides/slide5.xml"/><Relationship Id="rId38" Type="http://schemas.openxmlformats.org/officeDocument/2006/relationships/font" Target="fonts/QuattrocentoSans-bold.fntdata"/><Relationship Id="rId19" Type="http://schemas.openxmlformats.org/officeDocument/2006/relationships/slide" Target="slides/slide8.xml"/><Relationship Id="rId1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5-17T06:00:44.787">
    <p:pos x="6000" y="0"/>
    <p:text>SS updated</p:text>
    <p:extLst>
      <p:ext uri="{C676402C-5697-4E1C-873F-D02D1690AC5C}">
        <p15:threadingInfo timeZoneBias="0"/>
      </p:ext>
      <p:ext uri="http://customooxmlschemas.google.com/">
        <go:slidesCustomData xmlns:go="http://customooxmlschemas.google.com/" commentPostId="AAABNtGZ4FU"/>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4-11-28T05:16:21.508">
    <p:pos x="6000" y="0"/>
    <p:text>Updated SS</p:text>
    <p:extLst>
      <p:ext uri="{C676402C-5697-4E1C-873F-D02D1690AC5C}">
        <p15:threadingInfo timeZoneBias="0"/>
      </p:ext>
      <p:ext uri="http://customooxmlschemas.google.com/">
        <go:slidesCustomData xmlns:go="http://customooxmlschemas.google.com/" commentPostId="AAABZdw6p9A"/>
      </p:ext>
    </p:extLst>
  </p:cm>
  <p:cm authorId="0" idx="3" dt="2024-08-16T05:12:12.190">
    <p:pos x="6000" y="100"/>
    <p:text>Updated</p:text>
    <p:extLst>
      <p:ext uri="{C676402C-5697-4E1C-873F-D02D1690AC5C}">
        <p15:threadingInfo timeZoneBias="0"/>
      </p:ext>
      <p:ext uri="http://customooxmlschemas.google.com/">
        <go:slidesCustomData xmlns:go="http://customooxmlschemas.google.com/" commentPostId="AAABT-dzLvA"/>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4-08-16T05:39:44.604">
    <p:pos x="6000" y="0"/>
    <p:text>Updated</p:text>
    <p:extLst>
      <p:ext uri="{C676402C-5697-4E1C-873F-D02D1690AC5C}">
        <p15:threadingInfo timeZoneBias="0"/>
      </p:ext>
      <p:ext uri="http://customooxmlschemas.google.com/">
        <go:slidesCustomData xmlns:go="http://customooxmlschemas.google.com/" commentPostId="AAABT-dzLvE"/>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3-04-24T19:50:53.224">
    <p:pos x="6000" y="0"/>
    <p:text>updated</p:text>
    <p:extLst>
      <p:ext uri="{C676402C-5697-4E1C-873F-D02D1690AC5C}">
        <p15:threadingInfo timeZoneBias="0"/>
      </p:ext>
      <p:ext uri="http://customooxmlschemas.google.com/">
        <go:slidesCustomData xmlns:go="http://customooxmlschemas.google.com/" commentPostId="AAAAx32t3qk"/>
      </p:ext>
    </p:extLst>
  </p:cm>
  <p:cm authorId="0" idx="6" dt="2024-05-07T09:52:35.663">
    <p:pos x="6000" y="100"/>
    <p:text>skipped slide due to EOL</p:text>
    <p:extLst>
      <p:ext uri="{C676402C-5697-4E1C-873F-D02D1690AC5C}">
        <p15:threadingInfo timeZoneBias="0"/>
      </p:ext>
      <p:ext uri="http://customooxmlschemas.google.com/">
        <go:slidesCustomData xmlns:go="http://customooxmlschemas.google.com/" commentPostId="AAABMzwyZes"/>
      </p:ext>
    </p:extLs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3-04-24T19:51:26.623">
    <p:pos x="6000" y="0"/>
    <p:text>updated</p:text>
    <p:extLst>
      <p:ext uri="{C676402C-5697-4E1C-873F-D02D1690AC5C}">
        <p15:threadingInfo timeZoneBias="0"/>
      </p:ext>
      <p:ext uri="http://customooxmlschemas.google.com/">
        <go:slidesCustomData xmlns:go="http://customooxmlschemas.google.com/" commentPostId="AAAAx32t3qo"/>
      </p:ext>
    </p:extLst>
  </p:cm>
  <p:cm authorId="0" idx="8" dt="2024-11-28T05:15:41.519">
    <p:pos x="6000" y="100"/>
    <p:text>Updated SS</p:text>
    <p:extLst>
      <p:ext uri="{C676402C-5697-4E1C-873F-D02D1690AC5C}">
        <p15:threadingInfo timeZoneBias="0"/>
      </p:ext>
      <p:ext uri="http://customooxmlschemas.google.com/">
        <go:slidesCustomData xmlns:go="http://customooxmlschemas.google.com/" commentPostId="AAABZdw6p88"/>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5" name="Shape 1555"/>
        <p:cNvGrpSpPr/>
        <p:nvPr/>
      </p:nvGrpSpPr>
      <p:grpSpPr>
        <a:xfrm>
          <a:off x="0" y="0"/>
          <a:ext cx="0" cy="0"/>
          <a:chOff x="0" y="0"/>
          <a:chExt cx="0" cy="0"/>
        </a:xfrm>
      </p:grpSpPr>
      <p:sp>
        <p:nvSpPr>
          <p:cNvPr id="1556" name="Google Shape;1556;p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7" name="Google Shape;155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2" name="Shape 1712"/>
        <p:cNvGrpSpPr/>
        <p:nvPr/>
      </p:nvGrpSpPr>
      <p:grpSpPr>
        <a:xfrm>
          <a:off x="0" y="0"/>
          <a:ext cx="0" cy="0"/>
          <a:chOff x="0" y="0"/>
          <a:chExt cx="0" cy="0"/>
        </a:xfrm>
      </p:grpSpPr>
      <p:sp>
        <p:nvSpPr>
          <p:cNvPr id="1713" name="Google Shape;171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4" name="Google Shape;1714;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5" name="Google Shape;1715;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3" name="Shape 1723"/>
        <p:cNvGrpSpPr/>
        <p:nvPr/>
      </p:nvGrpSpPr>
      <p:grpSpPr>
        <a:xfrm>
          <a:off x="0" y="0"/>
          <a:ext cx="0" cy="0"/>
          <a:chOff x="0" y="0"/>
          <a:chExt cx="0" cy="0"/>
        </a:xfrm>
      </p:grpSpPr>
      <p:sp>
        <p:nvSpPr>
          <p:cNvPr id="1724" name="Google Shape;172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5" name="Google Shape;1725;p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6" name="Google Shape;1726;p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2" name="Shape 1732"/>
        <p:cNvGrpSpPr/>
        <p:nvPr/>
      </p:nvGrpSpPr>
      <p:grpSpPr>
        <a:xfrm>
          <a:off x="0" y="0"/>
          <a:ext cx="0" cy="0"/>
          <a:chOff x="0" y="0"/>
          <a:chExt cx="0" cy="0"/>
        </a:xfrm>
      </p:grpSpPr>
      <p:sp>
        <p:nvSpPr>
          <p:cNvPr id="1733" name="Google Shape;1733;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4" name="Google Shape;173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2" name="Shape 1752"/>
        <p:cNvGrpSpPr/>
        <p:nvPr/>
      </p:nvGrpSpPr>
      <p:grpSpPr>
        <a:xfrm>
          <a:off x="0" y="0"/>
          <a:ext cx="0" cy="0"/>
          <a:chOff x="0" y="0"/>
          <a:chExt cx="0" cy="0"/>
        </a:xfrm>
      </p:grpSpPr>
      <p:sp>
        <p:nvSpPr>
          <p:cNvPr id="1753" name="Google Shape;1753;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4" name="Google Shape;175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0" name="Shape 1760"/>
        <p:cNvGrpSpPr/>
        <p:nvPr/>
      </p:nvGrpSpPr>
      <p:grpSpPr>
        <a:xfrm>
          <a:off x="0" y="0"/>
          <a:ext cx="0" cy="0"/>
          <a:chOff x="0" y="0"/>
          <a:chExt cx="0" cy="0"/>
        </a:xfrm>
      </p:grpSpPr>
      <p:sp>
        <p:nvSpPr>
          <p:cNvPr id="1761" name="Google Shape;1761;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2" name="Google Shape;176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9" name="Shape 1769"/>
        <p:cNvGrpSpPr/>
        <p:nvPr/>
      </p:nvGrpSpPr>
      <p:grpSpPr>
        <a:xfrm>
          <a:off x="0" y="0"/>
          <a:ext cx="0" cy="0"/>
          <a:chOff x="0" y="0"/>
          <a:chExt cx="0" cy="0"/>
        </a:xfrm>
      </p:grpSpPr>
      <p:sp>
        <p:nvSpPr>
          <p:cNvPr id="1770" name="Google Shape;177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1" name="Google Shape;1771;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2" name="Google Shape;1772;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8" name="Shape 1778"/>
        <p:cNvGrpSpPr/>
        <p:nvPr/>
      </p:nvGrpSpPr>
      <p:grpSpPr>
        <a:xfrm>
          <a:off x="0" y="0"/>
          <a:ext cx="0" cy="0"/>
          <a:chOff x="0" y="0"/>
          <a:chExt cx="0" cy="0"/>
        </a:xfrm>
      </p:grpSpPr>
      <p:sp>
        <p:nvSpPr>
          <p:cNvPr id="1779" name="Google Shape;177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0" name="Google Shape;1780;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t>
            </a:r>
            <a:endParaRPr/>
          </a:p>
        </p:txBody>
      </p:sp>
      <p:sp>
        <p:nvSpPr>
          <p:cNvPr id="1781" name="Google Shape;1781;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3" name="Shape 1793"/>
        <p:cNvGrpSpPr/>
        <p:nvPr/>
      </p:nvGrpSpPr>
      <p:grpSpPr>
        <a:xfrm>
          <a:off x="0" y="0"/>
          <a:ext cx="0" cy="0"/>
          <a:chOff x="0" y="0"/>
          <a:chExt cx="0" cy="0"/>
        </a:xfrm>
      </p:grpSpPr>
      <p:sp>
        <p:nvSpPr>
          <p:cNvPr id="1794" name="Google Shape;179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5" name="Google Shape;1795;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6" name="Google Shape;1796;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6" name="Shape 1876"/>
        <p:cNvGrpSpPr/>
        <p:nvPr/>
      </p:nvGrpSpPr>
      <p:grpSpPr>
        <a:xfrm>
          <a:off x="0" y="0"/>
          <a:ext cx="0" cy="0"/>
          <a:chOff x="0" y="0"/>
          <a:chExt cx="0" cy="0"/>
        </a:xfrm>
      </p:grpSpPr>
      <p:sp>
        <p:nvSpPr>
          <p:cNvPr id="1877" name="Google Shape;187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8" name="Google Shape;1878;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9" name="Google Shape;1879;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9" name="Shape 1889"/>
        <p:cNvGrpSpPr/>
        <p:nvPr/>
      </p:nvGrpSpPr>
      <p:grpSpPr>
        <a:xfrm>
          <a:off x="0" y="0"/>
          <a:ext cx="0" cy="0"/>
          <a:chOff x="0" y="0"/>
          <a:chExt cx="0" cy="0"/>
        </a:xfrm>
      </p:grpSpPr>
      <p:sp>
        <p:nvSpPr>
          <p:cNvPr id="1890" name="Google Shape;189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1" name="Google Shape;1891;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2" name="Google Shape;1892;p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2" name="Shape 1562"/>
        <p:cNvGrpSpPr/>
        <p:nvPr/>
      </p:nvGrpSpPr>
      <p:grpSpPr>
        <a:xfrm>
          <a:off x="0" y="0"/>
          <a:ext cx="0" cy="0"/>
          <a:chOff x="0" y="0"/>
          <a:chExt cx="0" cy="0"/>
        </a:xfrm>
      </p:grpSpPr>
      <p:sp>
        <p:nvSpPr>
          <p:cNvPr id="1563" name="Google Shape;1563;g26039191311_0_197:notes"/>
          <p:cNvSpPr txBox="1"/>
          <p:nvPr>
            <p:ph idx="1" type="body"/>
          </p:nvPr>
        </p:nvSpPr>
        <p:spPr>
          <a:xfrm>
            <a:off x="685800" y="4400552"/>
            <a:ext cx="5486400" cy="36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4" name="Google Shape;1564;g26039191311_0_197:notes"/>
          <p:cNvSpPr/>
          <p:nvPr>
            <p:ph idx="2" type="sldImg"/>
          </p:nvPr>
        </p:nvSpPr>
        <p:spPr>
          <a:xfrm>
            <a:off x="439002" y="1143000"/>
            <a:ext cx="5980200" cy="3085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9" name="Shape 1959"/>
        <p:cNvGrpSpPr/>
        <p:nvPr/>
      </p:nvGrpSpPr>
      <p:grpSpPr>
        <a:xfrm>
          <a:off x="0" y="0"/>
          <a:ext cx="0" cy="0"/>
          <a:chOff x="0" y="0"/>
          <a:chExt cx="0" cy="0"/>
        </a:xfrm>
      </p:grpSpPr>
      <p:sp>
        <p:nvSpPr>
          <p:cNvPr id="1960" name="Google Shape;196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1" name="Google Shape;1961;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2" name="Google Shape;1962;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2" name="Shape 2002"/>
        <p:cNvGrpSpPr/>
        <p:nvPr/>
      </p:nvGrpSpPr>
      <p:grpSpPr>
        <a:xfrm>
          <a:off x="0" y="0"/>
          <a:ext cx="0" cy="0"/>
          <a:chOff x="0" y="0"/>
          <a:chExt cx="0" cy="0"/>
        </a:xfrm>
      </p:grpSpPr>
      <p:sp>
        <p:nvSpPr>
          <p:cNvPr id="2003" name="Google Shape;2003;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4" name="Google Shape;2004;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5" name="Google Shape;2005;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1" name="Google Shape;1571;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2" name="Google Shape;1572;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5" name="Shape 1575"/>
        <p:cNvGrpSpPr/>
        <p:nvPr/>
      </p:nvGrpSpPr>
      <p:grpSpPr>
        <a:xfrm>
          <a:off x="0" y="0"/>
          <a:ext cx="0" cy="0"/>
          <a:chOff x="0" y="0"/>
          <a:chExt cx="0" cy="0"/>
        </a:xfrm>
      </p:grpSpPr>
      <p:sp>
        <p:nvSpPr>
          <p:cNvPr id="1576" name="Google Shape;157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7" name="Google Shape;1577;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8" name="Google Shape;1578;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7" name="Google Shape;1607;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8" name="Google Shape;1608;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5" name="Shape 1615"/>
        <p:cNvGrpSpPr/>
        <p:nvPr/>
      </p:nvGrpSpPr>
      <p:grpSpPr>
        <a:xfrm>
          <a:off x="0" y="0"/>
          <a:ext cx="0" cy="0"/>
          <a:chOff x="0" y="0"/>
          <a:chExt cx="0" cy="0"/>
        </a:xfrm>
      </p:grpSpPr>
      <p:sp>
        <p:nvSpPr>
          <p:cNvPr id="1616" name="Google Shape;161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7" name="Google Shape;1617;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Calibri"/>
              <a:buNone/>
            </a:pPr>
            <a:r>
              <a:t/>
            </a:r>
            <a:endParaRPr/>
          </a:p>
        </p:txBody>
      </p:sp>
      <p:sp>
        <p:nvSpPr>
          <p:cNvPr id="1618" name="Google Shape;1618;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4" name="Shape 1634"/>
        <p:cNvGrpSpPr/>
        <p:nvPr/>
      </p:nvGrpSpPr>
      <p:grpSpPr>
        <a:xfrm>
          <a:off x="0" y="0"/>
          <a:ext cx="0" cy="0"/>
          <a:chOff x="0" y="0"/>
          <a:chExt cx="0" cy="0"/>
        </a:xfrm>
      </p:grpSpPr>
      <p:sp>
        <p:nvSpPr>
          <p:cNvPr id="1635" name="Google Shape;163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6" name="Google Shape;1636;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Calibri"/>
              <a:buNone/>
            </a:pPr>
            <a:r>
              <a:t/>
            </a:r>
            <a:endParaRPr/>
          </a:p>
        </p:txBody>
      </p:sp>
      <p:sp>
        <p:nvSpPr>
          <p:cNvPr id="1637" name="Google Shape;1637;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3" name="Shape 1653"/>
        <p:cNvGrpSpPr/>
        <p:nvPr/>
      </p:nvGrpSpPr>
      <p:grpSpPr>
        <a:xfrm>
          <a:off x="0" y="0"/>
          <a:ext cx="0" cy="0"/>
          <a:chOff x="0" y="0"/>
          <a:chExt cx="0" cy="0"/>
        </a:xfrm>
      </p:grpSpPr>
      <p:sp>
        <p:nvSpPr>
          <p:cNvPr id="1654" name="Google Shape;1654;g26039191311_2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5" name="Google Shape;1655;g26039191311_2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Font typeface="Calibri"/>
              <a:buNone/>
            </a:pPr>
            <a:r>
              <a:t/>
            </a:r>
            <a:endParaRPr/>
          </a:p>
        </p:txBody>
      </p:sp>
      <p:sp>
        <p:nvSpPr>
          <p:cNvPr id="1656" name="Google Shape;1656;g26039191311_2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2" name="Shape 1672"/>
        <p:cNvGrpSpPr/>
        <p:nvPr/>
      </p:nvGrpSpPr>
      <p:grpSpPr>
        <a:xfrm>
          <a:off x="0" y="0"/>
          <a:ext cx="0" cy="0"/>
          <a:chOff x="0" y="0"/>
          <a:chExt cx="0" cy="0"/>
        </a:xfrm>
      </p:grpSpPr>
      <p:sp>
        <p:nvSpPr>
          <p:cNvPr id="1673" name="Google Shape;167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4" name="Google Shape;1674;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5" name="Google Shape;1675;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6.png"/><Relationship Id="rId6"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 Id="rId3" Type="http://schemas.openxmlformats.org/officeDocument/2006/relationships/image" Target="../media/image32.png"/><Relationship Id="rId4" Type="http://schemas.openxmlformats.org/officeDocument/2006/relationships/image" Target="../media/image35.png"/><Relationship Id="rId5" Type="http://schemas.openxmlformats.org/officeDocument/2006/relationships/image" Target="../media/image46.png"/><Relationship Id="rId6" Type="http://schemas.openxmlformats.org/officeDocument/2006/relationships/image" Target="../media/image39.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5.jp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3.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0.jp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8.jp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3.jp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7.jp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6.jp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jp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7.png"/><Relationship Id="rId6" Type="http://schemas.openxmlformats.org/officeDocument/2006/relationships/image" Target="../media/image13.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jp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jp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jp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7.jp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4.jp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7.png"/><Relationship Id="rId6"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3.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6.png"/><Relationship Id="rId6"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jp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10" name="Shape 10"/>
        <p:cNvGrpSpPr/>
        <p:nvPr/>
      </p:nvGrpSpPr>
      <p:grpSpPr>
        <a:xfrm>
          <a:off x="0" y="0"/>
          <a:ext cx="0" cy="0"/>
          <a:chOff x="0" y="0"/>
          <a:chExt cx="0" cy="0"/>
        </a:xfrm>
      </p:grpSpPr>
      <p:sp>
        <p:nvSpPr>
          <p:cNvPr id="11" name="Google Shape;11;p21"/>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 name="Google Shape;12;p21"/>
          <p:cNvPicPr preferRelativeResize="0"/>
          <p:nvPr/>
        </p:nvPicPr>
        <p:blipFill rotWithShape="1">
          <a:blip r:embed="rId2">
            <a:alphaModFix/>
          </a:blip>
          <a:srcRect b="0" l="0" r="0" t="0"/>
          <a:stretch/>
        </p:blipFill>
        <p:spPr>
          <a:xfrm>
            <a:off x="510025" y="624192"/>
            <a:ext cx="2885699" cy="773557"/>
          </a:xfrm>
          <a:prstGeom prst="rect">
            <a:avLst/>
          </a:prstGeom>
          <a:noFill/>
          <a:ln>
            <a:noFill/>
          </a:ln>
        </p:spPr>
      </p:pic>
      <p:sp>
        <p:nvSpPr>
          <p:cNvPr id="13" name="Google Shape;13;p2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21"/>
          <p:cNvSpPr txBox="1"/>
          <p:nvPr/>
        </p:nvSpPr>
        <p:spPr>
          <a:xfrm>
            <a:off x="543350" y="1269450"/>
            <a:ext cx="2885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chemeClr val="dk1"/>
                </a:solidFill>
                <a:highlight>
                  <a:srgbClr val="FFFFFF"/>
                </a:highlight>
                <a:latin typeface="Lato Light"/>
                <a:ea typeface="Lato Light"/>
                <a:cs typeface="Lato Light"/>
                <a:sym typeface="Lato Light"/>
              </a:rPr>
              <a:t>Digital Telecommunication Infrastructure</a:t>
            </a:r>
            <a:endParaRPr b="0" i="0" sz="1200" u="none" cap="none" strike="noStrike">
              <a:solidFill>
                <a:schemeClr val="dk1"/>
              </a:solidFill>
              <a:highlight>
                <a:srgbClr val="FFFFFF"/>
              </a:highlight>
              <a:latin typeface="Lato Light"/>
              <a:ea typeface="Lato Light"/>
              <a:cs typeface="Lato Light"/>
              <a:sym typeface="Lato Light"/>
            </a:endParaRPr>
          </a:p>
        </p:txBody>
      </p:sp>
      <p:grpSp>
        <p:nvGrpSpPr>
          <p:cNvPr id="15" name="Google Shape;15;p21"/>
          <p:cNvGrpSpPr/>
          <p:nvPr/>
        </p:nvGrpSpPr>
        <p:grpSpPr>
          <a:xfrm>
            <a:off x="6872314" y="1233898"/>
            <a:ext cx="4725205" cy="4390190"/>
            <a:chOff x="6504842" y="1222650"/>
            <a:chExt cx="5055858" cy="4697400"/>
          </a:xfrm>
        </p:grpSpPr>
        <p:pic>
          <p:nvPicPr>
            <p:cNvPr id="16" name="Google Shape;16;p21"/>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17" name="Google Shape;17;p21"/>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18" name="Google Shape;18;p21"/>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19" name="Google Shape;19;p21"/>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20" name="Google Shape;20;p21"/>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105" name="Shape 105"/>
        <p:cNvGrpSpPr/>
        <p:nvPr/>
      </p:nvGrpSpPr>
      <p:grpSpPr>
        <a:xfrm>
          <a:off x="0" y="0"/>
          <a:ext cx="0" cy="0"/>
          <a:chOff x="0" y="0"/>
          <a:chExt cx="0" cy="0"/>
        </a:xfrm>
      </p:grpSpPr>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899" name="Shape 899"/>
        <p:cNvGrpSpPr/>
        <p:nvPr/>
      </p:nvGrpSpPr>
      <p:grpSpPr>
        <a:xfrm>
          <a:off x="0" y="0"/>
          <a:ext cx="0" cy="0"/>
          <a:chOff x="0" y="0"/>
          <a:chExt cx="0" cy="0"/>
        </a:xfrm>
      </p:grpSpPr>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900" name="Shape 900"/>
        <p:cNvGrpSpPr/>
        <p:nvPr/>
      </p:nvGrpSpPr>
      <p:grpSpPr>
        <a:xfrm>
          <a:off x="0" y="0"/>
          <a:ext cx="0" cy="0"/>
          <a:chOff x="0" y="0"/>
          <a:chExt cx="0" cy="0"/>
        </a:xfrm>
      </p:grpSpPr>
      <p:sp>
        <p:nvSpPr>
          <p:cNvPr id="901" name="Google Shape;901;p127"/>
          <p:cNvSpPr/>
          <p:nvPr>
            <p:ph idx="2" type="pic"/>
          </p:nvPr>
        </p:nvSpPr>
        <p:spPr>
          <a:xfrm>
            <a:off x="0" y="-1"/>
            <a:ext cx="12192000" cy="4580400"/>
          </a:xfrm>
          <a:prstGeom prst="rect">
            <a:avLst/>
          </a:prstGeom>
          <a:solidFill>
            <a:srgbClr val="F2F2F2"/>
          </a:solidFill>
          <a:ln>
            <a:noFill/>
          </a:ln>
        </p:spPr>
      </p:sp>
      <p:grpSp>
        <p:nvGrpSpPr>
          <p:cNvPr id="902" name="Google Shape;902;p127"/>
          <p:cNvGrpSpPr/>
          <p:nvPr/>
        </p:nvGrpSpPr>
        <p:grpSpPr>
          <a:xfrm>
            <a:off x="90" y="6775685"/>
            <a:ext cx="12192148" cy="82352"/>
            <a:chOff x="1063925" y="1155200"/>
            <a:chExt cx="10673333" cy="88200"/>
          </a:xfrm>
        </p:grpSpPr>
        <p:sp>
          <p:nvSpPr>
            <p:cNvPr id="903" name="Google Shape;903;p12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12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12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06" name="Google Shape;906;p12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907" name="Shape 907"/>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908" name="Shape 908"/>
        <p:cNvGrpSpPr/>
        <p:nvPr/>
      </p:nvGrpSpPr>
      <p:grpSpPr>
        <a:xfrm>
          <a:off x="0" y="0"/>
          <a:ext cx="0" cy="0"/>
          <a:chOff x="0" y="0"/>
          <a:chExt cx="0" cy="0"/>
        </a:xfrm>
      </p:grpSpPr>
      <p:sp>
        <p:nvSpPr>
          <p:cNvPr id="909" name="Google Shape;909;p129"/>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910" name="Shape 910"/>
        <p:cNvGrpSpPr/>
        <p:nvPr/>
      </p:nvGrpSpPr>
      <p:grpSpPr>
        <a:xfrm>
          <a:off x="0" y="0"/>
          <a:ext cx="0" cy="0"/>
          <a:chOff x="0" y="0"/>
          <a:chExt cx="0" cy="0"/>
        </a:xfrm>
      </p:grpSpPr>
      <p:sp>
        <p:nvSpPr>
          <p:cNvPr id="911" name="Google Shape;911;p130"/>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12" name="Google Shape;912;p130"/>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913" name="Google Shape;913;p130"/>
          <p:cNvSpPr/>
          <p:nvPr/>
        </p:nvSpPr>
        <p:spPr>
          <a:xfrm>
            <a:off x="531933" y="1347500"/>
            <a:ext cx="153900" cy="5015100"/>
          </a:xfrm>
          <a:prstGeom prst="roundRect">
            <a:avLst>
              <a:gd fmla="val 50000" name="adj"/>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914" name="Google Shape;914;p130"/>
          <p:cNvSpPr/>
          <p:nvPr/>
        </p:nvSpPr>
        <p:spPr>
          <a:xfrm rot="5400000">
            <a:off x="3057175" y="1276603"/>
            <a:ext cx="685800" cy="685200"/>
          </a:xfrm>
          <a:prstGeom prst="halfFrame">
            <a:avLst>
              <a:gd fmla="val 23728" name="adj1"/>
              <a:gd fmla="val 24642" name="adj2"/>
            </a:avLst>
          </a:prstGeom>
          <a:solidFill>
            <a:schemeClr val="lt1">
              <a:alpha val="2196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262626"/>
              </a:solidFill>
              <a:latin typeface="Arial"/>
              <a:ea typeface="Arial"/>
              <a:cs typeface="Arial"/>
              <a:sym typeface="Arial"/>
            </a:endParaRPr>
          </a:p>
        </p:txBody>
      </p:sp>
      <p:sp>
        <p:nvSpPr>
          <p:cNvPr id="915" name="Google Shape;915;p130"/>
          <p:cNvSpPr txBox="1"/>
          <p:nvPr/>
        </p:nvSpPr>
        <p:spPr>
          <a:xfrm>
            <a:off x="711704" y="1637214"/>
            <a:ext cx="2232300" cy="523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916" name="Google Shape;916;p130"/>
          <p:cNvSpPr txBox="1"/>
          <p:nvPr/>
        </p:nvSpPr>
        <p:spPr>
          <a:xfrm>
            <a:off x="711704" y="2127463"/>
            <a:ext cx="2232300" cy="7389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917" name="Google Shape;917;p130"/>
          <p:cNvSpPr txBox="1"/>
          <p:nvPr/>
        </p:nvSpPr>
        <p:spPr>
          <a:xfrm>
            <a:off x="721229" y="5808438"/>
            <a:ext cx="22320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918" name="Google Shape;918;p130"/>
          <p:cNvSpPr txBox="1"/>
          <p:nvPr/>
        </p:nvSpPr>
        <p:spPr>
          <a:xfrm>
            <a:off x="721229" y="4450324"/>
            <a:ext cx="2717400" cy="13854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400" u="none" cap="none" strike="noStrike">
              <a:solidFill>
                <a:srgbClr val="000000"/>
              </a:solidFill>
              <a:latin typeface="Arial"/>
              <a:ea typeface="Arial"/>
              <a:cs typeface="Arial"/>
              <a:sym typeface="Arial"/>
            </a:endParaRPr>
          </a:p>
        </p:txBody>
      </p:sp>
      <p:grpSp>
        <p:nvGrpSpPr>
          <p:cNvPr id="919" name="Google Shape;919;p130"/>
          <p:cNvGrpSpPr/>
          <p:nvPr/>
        </p:nvGrpSpPr>
        <p:grpSpPr>
          <a:xfrm>
            <a:off x="5779254" y="186836"/>
            <a:ext cx="633488" cy="137100"/>
            <a:chOff x="5655129" y="211061"/>
            <a:chExt cx="633488" cy="137100"/>
          </a:xfrm>
        </p:grpSpPr>
        <p:sp>
          <p:nvSpPr>
            <p:cNvPr id="920" name="Google Shape;920;p13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21" name="Google Shape;921;p13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22" name="Google Shape;922;p13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923" name="Google Shape;923;p130"/>
          <p:cNvGrpSpPr/>
          <p:nvPr/>
        </p:nvGrpSpPr>
        <p:grpSpPr>
          <a:xfrm>
            <a:off x="90" y="6775685"/>
            <a:ext cx="12192148" cy="82352"/>
            <a:chOff x="1063925" y="1155200"/>
            <a:chExt cx="10673333" cy="88200"/>
          </a:xfrm>
        </p:grpSpPr>
        <p:sp>
          <p:nvSpPr>
            <p:cNvPr id="924" name="Google Shape;924;p13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13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13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27" name="Google Shape;927;p13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928" name="Shape 928"/>
        <p:cNvGrpSpPr/>
        <p:nvPr/>
      </p:nvGrpSpPr>
      <p:grpSpPr>
        <a:xfrm>
          <a:off x="0" y="0"/>
          <a:ext cx="0" cy="0"/>
          <a:chOff x="0" y="0"/>
          <a:chExt cx="0" cy="0"/>
        </a:xfrm>
      </p:grpSpPr>
      <p:sp>
        <p:nvSpPr>
          <p:cNvPr id="929" name="Google Shape;929;p131"/>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930" name="Google Shape;930;p131"/>
          <p:cNvGrpSpPr/>
          <p:nvPr/>
        </p:nvGrpSpPr>
        <p:grpSpPr>
          <a:xfrm>
            <a:off x="5779254" y="186836"/>
            <a:ext cx="633488" cy="137100"/>
            <a:chOff x="5655129" y="211061"/>
            <a:chExt cx="633488" cy="137100"/>
          </a:xfrm>
        </p:grpSpPr>
        <p:sp>
          <p:nvSpPr>
            <p:cNvPr id="931" name="Google Shape;931;p13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32" name="Google Shape;932;p13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33" name="Google Shape;933;p13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934" name="Google Shape;934;p131"/>
          <p:cNvGrpSpPr/>
          <p:nvPr/>
        </p:nvGrpSpPr>
        <p:grpSpPr>
          <a:xfrm>
            <a:off x="90" y="6775685"/>
            <a:ext cx="12192148" cy="82352"/>
            <a:chOff x="1063925" y="1155200"/>
            <a:chExt cx="10673333" cy="88200"/>
          </a:xfrm>
        </p:grpSpPr>
        <p:sp>
          <p:nvSpPr>
            <p:cNvPr id="935" name="Google Shape;935;p13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13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13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38" name="Google Shape;938;p13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939" name="Shape 939"/>
        <p:cNvGrpSpPr/>
        <p:nvPr/>
      </p:nvGrpSpPr>
      <p:grpSpPr>
        <a:xfrm>
          <a:off x="0" y="0"/>
          <a:ext cx="0" cy="0"/>
          <a:chOff x="0" y="0"/>
          <a:chExt cx="0" cy="0"/>
        </a:xfrm>
      </p:grpSpPr>
      <p:sp>
        <p:nvSpPr>
          <p:cNvPr id="940" name="Google Shape;940;p132"/>
          <p:cNvSpPr/>
          <p:nvPr>
            <p:ph idx="2" type="pic"/>
          </p:nvPr>
        </p:nvSpPr>
        <p:spPr>
          <a:xfrm>
            <a:off x="905523" y="1523993"/>
            <a:ext cx="2769600" cy="4508100"/>
          </a:xfrm>
          <a:prstGeom prst="rect">
            <a:avLst/>
          </a:prstGeom>
          <a:solidFill>
            <a:srgbClr val="F2F2F2"/>
          </a:solidFill>
          <a:ln>
            <a:noFill/>
          </a:ln>
        </p:spPr>
      </p:sp>
      <p:sp>
        <p:nvSpPr>
          <p:cNvPr id="941" name="Google Shape;941;p132"/>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942" name="Google Shape;942;p132"/>
          <p:cNvGrpSpPr/>
          <p:nvPr/>
        </p:nvGrpSpPr>
        <p:grpSpPr>
          <a:xfrm>
            <a:off x="5779254" y="186836"/>
            <a:ext cx="633488" cy="137100"/>
            <a:chOff x="5655129" y="211061"/>
            <a:chExt cx="633488" cy="137100"/>
          </a:xfrm>
        </p:grpSpPr>
        <p:sp>
          <p:nvSpPr>
            <p:cNvPr id="943" name="Google Shape;943;p13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44" name="Google Shape;944;p13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45" name="Google Shape;945;p13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946" name="Google Shape;946;p132"/>
          <p:cNvGrpSpPr/>
          <p:nvPr/>
        </p:nvGrpSpPr>
        <p:grpSpPr>
          <a:xfrm>
            <a:off x="90" y="6775685"/>
            <a:ext cx="12192148" cy="82352"/>
            <a:chOff x="1063925" y="1155200"/>
            <a:chExt cx="10673333" cy="88200"/>
          </a:xfrm>
        </p:grpSpPr>
        <p:sp>
          <p:nvSpPr>
            <p:cNvPr id="947" name="Google Shape;947;p13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13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9" name="Google Shape;949;p13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50" name="Google Shape;950;p13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951" name="Shape 951"/>
        <p:cNvGrpSpPr/>
        <p:nvPr/>
      </p:nvGrpSpPr>
      <p:grpSpPr>
        <a:xfrm>
          <a:off x="0" y="0"/>
          <a:ext cx="0" cy="0"/>
          <a:chOff x="0" y="0"/>
          <a:chExt cx="0" cy="0"/>
        </a:xfrm>
      </p:grpSpPr>
      <p:sp>
        <p:nvSpPr>
          <p:cNvPr id="952" name="Google Shape;952;p133"/>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953" name="Google Shape;953;p133"/>
          <p:cNvGrpSpPr/>
          <p:nvPr/>
        </p:nvGrpSpPr>
        <p:grpSpPr>
          <a:xfrm>
            <a:off x="5779254" y="186836"/>
            <a:ext cx="633488" cy="137100"/>
            <a:chOff x="5655129" y="211061"/>
            <a:chExt cx="633488" cy="137100"/>
          </a:xfrm>
        </p:grpSpPr>
        <p:sp>
          <p:nvSpPr>
            <p:cNvPr id="954" name="Google Shape;954;p13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55" name="Google Shape;955;p13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56" name="Google Shape;956;p13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957" name="Google Shape;957;p133"/>
          <p:cNvGrpSpPr/>
          <p:nvPr/>
        </p:nvGrpSpPr>
        <p:grpSpPr>
          <a:xfrm>
            <a:off x="90" y="6775685"/>
            <a:ext cx="12192148" cy="82352"/>
            <a:chOff x="1063925" y="1155200"/>
            <a:chExt cx="10673333" cy="88200"/>
          </a:xfrm>
        </p:grpSpPr>
        <p:sp>
          <p:nvSpPr>
            <p:cNvPr id="958" name="Google Shape;958;p13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9" name="Google Shape;959;p13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13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61" name="Google Shape;961;p13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962" name="Shape 962"/>
        <p:cNvGrpSpPr/>
        <p:nvPr/>
      </p:nvGrpSpPr>
      <p:grpSpPr>
        <a:xfrm>
          <a:off x="0" y="0"/>
          <a:ext cx="0" cy="0"/>
          <a:chOff x="0" y="0"/>
          <a:chExt cx="0" cy="0"/>
        </a:xfrm>
      </p:grpSpPr>
      <p:grpSp>
        <p:nvGrpSpPr>
          <p:cNvPr id="963" name="Google Shape;963;p134"/>
          <p:cNvGrpSpPr/>
          <p:nvPr/>
        </p:nvGrpSpPr>
        <p:grpSpPr>
          <a:xfrm>
            <a:off x="8908565" y="1442602"/>
            <a:ext cx="2607927" cy="4867617"/>
            <a:chOff x="3501573" y="3178068"/>
            <a:chExt cx="1341043" cy="2738771"/>
          </a:xfrm>
        </p:grpSpPr>
        <p:sp>
          <p:nvSpPr>
            <p:cNvPr id="964" name="Google Shape;964;p134"/>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65" name="Google Shape;965;p134"/>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66" name="Google Shape;966;p134"/>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67" name="Google Shape;967;p134"/>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68" name="Google Shape;968;p134"/>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69" name="Google Shape;969;p134"/>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970" name="Google Shape;970;p134"/>
            <p:cNvGrpSpPr/>
            <p:nvPr/>
          </p:nvGrpSpPr>
          <p:grpSpPr>
            <a:xfrm>
              <a:off x="4092669" y="5635762"/>
              <a:ext cx="164577" cy="172999"/>
              <a:chOff x="6772303" y="6038214"/>
              <a:chExt cx="140700" cy="147900"/>
            </a:xfrm>
          </p:grpSpPr>
          <p:sp>
            <p:nvSpPr>
              <p:cNvPr id="971" name="Google Shape;971;p134"/>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72" name="Google Shape;972;p134"/>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973" name="Google Shape;973;p134"/>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0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974" name="Google Shape;974;p134"/>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75" name="Google Shape;975;p134"/>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976" name="Google Shape;976;p134"/>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977" name="Google Shape;977;p134"/>
          <p:cNvSpPr/>
          <p:nvPr>
            <p:ph idx="2" type="pic"/>
          </p:nvPr>
        </p:nvSpPr>
        <p:spPr>
          <a:xfrm>
            <a:off x="9175736" y="2152874"/>
            <a:ext cx="2168700" cy="3501300"/>
          </a:xfrm>
          <a:prstGeom prst="rect">
            <a:avLst/>
          </a:prstGeom>
          <a:solidFill>
            <a:srgbClr val="F2F2F2"/>
          </a:solidFill>
          <a:ln>
            <a:noFill/>
          </a:ln>
        </p:spPr>
      </p:sp>
      <p:grpSp>
        <p:nvGrpSpPr>
          <p:cNvPr id="978" name="Google Shape;978;p134"/>
          <p:cNvGrpSpPr/>
          <p:nvPr/>
        </p:nvGrpSpPr>
        <p:grpSpPr>
          <a:xfrm>
            <a:off x="5779254" y="186836"/>
            <a:ext cx="633488" cy="137100"/>
            <a:chOff x="5655129" y="211061"/>
            <a:chExt cx="633488" cy="137100"/>
          </a:xfrm>
        </p:grpSpPr>
        <p:sp>
          <p:nvSpPr>
            <p:cNvPr id="979" name="Google Shape;979;p13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80" name="Google Shape;980;p13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81" name="Google Shape;981;p13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982" name="Google Shape;982;p134"/>
          <p:cNvGrpSpPr/>
          <p:nvPr/>
        </p:nvGrpSpPr>
        <p:grpSpPr>
          <a:xfrm>
            <a:off x="90" y="6775685"/>
            <a:ext cx="12192148" cy="82352"/>
            <a:chOff x="1063925" y="1155200"/>
            <a:chExt cx="10673333" cy="88200"/>
          </a:xfrm>
        </p:grpSpPr>
        <p:sp>
          <p:nvSpPr>
            <p:cNvPr id="983" name="Google Shape;983;p13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4" name="Google Shape;984;p13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5" name="Google Shape;985;p13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86" name="Google Shape;986;p13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987" name="Shape 987"/>
        <p:cNvGrpSpPr/>
        <p:nvPr/>
      </p:nvGrpSpPr>
      <p:grpSpPr>
        <a:xfrm>
          <a:off x="0" y="0"/>
          <a:ext cx="0" cy="0"/>
          <a:chOff x="0" y="0"/>
          <a:chExt cx="0" cy="0"/>
        </a:xfrm>
      </p:grpSpPr>
      <p:sp>
        <p:nvSpPr>
          <p:cNvPr id="988" name="Google Shape;988;p135"/>
          <p:cNvSpPr/>
          <p:nvPr>
            <p:ph idx="2" type="pic"/>
          </p:nvPr>
        </p:nvSpPr>
        <p:spPr>
          <a:xfrm>
            <a:off x="0" y="1277783"/>
            <a:ext cx="4204500" cy="4328100"/>
          </a:xfrm>
          <a:prstGeom prst="rect">
            <a:avLst/>
          </a:prstGeom>
          <a:solidFill>
            <a:srgbClr val="F2F2F2"/>
          </a:solidFill>
          <a:ln>
            <a:noFill/>
          </a:ln>
        </p:spPr>
      </p:sp>
      <p:sp>
        <p:nvSpPr>
          <p:cNvPr id="989" name="Google Shape;989;p135"/>
          <p:cNvSpPr/>
          <p:nvPr>
            <p:ph idx="3" type="pic"/>
          </p:nvPr>
        </p:nvSpPr>
        <p:spPr>
          <a:xfrm>
            <a:off x="8002512" y="1272138"/>
            <a:ext cx="4194900" cy="4333500"/>
          </a:xfrm>
          <a:prstGeom prst="rect">
            <a:avLst/>
          </a:prstGeom>
          <a:solidFill>
            <a:srgbClr val="F2F2F2"/>
          </a:solidFill>
          <a:ln>
            <a:noFill/>
          </a:ln>
        </p:spPr>
      </p:sp>
      <p:grpSp>
        <p:nvGrpSpPr>
          <p:cNvPr id="990" name="Google Shape;990;p135"/>
          <p:cNvGrpSpPr/>
          <p:nvPr/>
        </p:nvGrpSpPr>
        <p:grpSpPr>
          <a:xfrm>
            <a:off x="5779254" y="186836"/>
            <a:ext cx="633488" cy="137100"/>
            <a:chOff x="5655129" y="211061"/>
            <a:chExt cx="633488" cy="137100"/>
          </a:xfrm>
        </p:grpSpPr>
        <p:sp>
          <p:nvSpPr>
            <p:cNvPr id="991" name="Google Shape;991;p135"/>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92" name="Google Shape;992;p135"/>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993" name="Google Shape;993;p135"/>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994" name="Google Shape;994;p135"/>
          <p:cNvGrpSpPr/>
          <p:nvPr/>
        </p:nvGrpSpPr>
        <p:grpSpPr>
          <a:xfrm>
            <a:off x="90" y="6775685"/>
            <a:ext cx="12192148" cy="82352"/>
            <a:chOff x="1063925" y="1155200"/>
            <a:chExt cx="10673333" cy="88200"/>
          </a:xfrm>
        </p:grpSpPr>
        <p:sp>
          <p:nvSpPr>
            <p:cNvPr id="995" name="Google Shape;995;p13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6" name="Google Shape;996;p13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7" name="Google Shape;997;p13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998" name="Google Shape;998;p13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106" name="Shape 106"/>
        <p:cNvGrpSpPr/>
        <p:nvPr/>
      </p:nvGrpSpPr>
      <p:grpSpPr>
        <a:xfrm>
          <a:off x="0" y="0"/>
          <a:ext cx="0" cy="0"/>
          <a:chOff x="0" y="0"/>
          <a:chExt cx="0" cy="0"/>
        </a:xfrm>
      </p:grpSpPr>
      <p:sp>
        <p:nvSpPr>
          <p:cNvPr id="107" name="Google Shape;107;p40"/>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4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40"/>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110" name="Google Shape;110;p40"/>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111" name="Google Shape;111;p40"/>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12" name="Google Shape;112;p40"/>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13" name="Google Shape;113;p40"/>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14" name="Google Shape;114;p40"/>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15" name="Google Shape;115;p40"/>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16" name="Google Shape;116;p40"/>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17" name="Google Shape;117;p40"/>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18" name="Google Shape;118;p40"/>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999" name="Shape 999"/>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1000" name="Shape 1000"/>
        <p:cNvGrpSpPr/>
        <p:nvPr/>
      </p:nvGrpSpPr>
      <p:grpSpPr>
        <a:xfrm>
          <a:off x="0" y="0"/>
          <a:ext cx="0" cy="0"/>
          <a:chOff x="0" y="0"/>
          <a:chExt cx="0" cy="0"/>
        </a:xfrm>
      </p:grpSpPr>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1001" name="Shape 1001"/>
        <p:cNvGrpSpPr/>
        <p:nvPr/>
      </p:nvGrpSpPr>
      <p:grpSpPr>
        <a:xfrm>
          <a:off x="0" y="0"/>
          <a:ext cx="0" cy="0"/>
          <a:chOff x="0" y="0"/>
          <a:chExt cx="0" cy="0"/>
        </a:xfrm>
      </p:grpSpPr>
      <p:sp>
        <p:nvSpPr>
          <p:cNvPr id="1002" name="Google Shape;1002;p138"/>
          <p:cNvSpPr/>
          <p:nvPr>
            <p:ph idx="2" type="pic"/>
          </p:nvPr>
        </p:nvSpPr>
        <p:spPr>
          <a:xfrm>
            <a:off x="0" y="0"/>
            <a:ext cx="5754900" cy="6858000"/>
          </a:xfrm>
          <a:prstGeom prst="rect">
            <a:avLst/>
          </a:prstGeom>
          <a:solidFill>
            <a:srgbClr val="F2F2F2"/>
          </a:solidFill>
          <a:ln>
            <a:noFill/>
          </a:ln>
        </p:spPr>
      </p:sp>
      <p:grpSp>
        <p:nvGrpSpPr>
          <p:cNvPr id="1003" name="Google Shape;1003;p138"/>
          <p:cNvGrpSpPr/>
          <p:nvPr/>
        </p:nvGrpSpPr>
        <p:grpSpPr>
          <a:xfrm>
            <a:off x="90" y="6775685"/>
            <a:ext cx="12192148" cy="82352"/>
            <a:chOff x="1063925" y="1155200"/>
            <a:chExt cx="10673333" cy="88200"/>
          </a:xfrm>
        </p:grpSpPr>
        <p:sp>
          <p:nvSpPr>
            <p:cNvPr id="1004" name="Google Shape;1004;p13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5" name="Google Shape;1005;p13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6" name="Google Shape;1006;p13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07" name="Google Shape;1007;p13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1008" name="Shape 1008"/>
        <p:cNvGrpSpPr/>
        <p:nvPr/>
      </p:nvGrpSpPr>
      <p:grpSpPr>
        <a:xfrm>
          <a:off x="0" y="0"/>
          <a:ext cx="0" cy="0"/>
          <a:chOff x="0" y="0"/>
          <a:chExt cx="0" cy="0"/>
        </a:xfrm>
      </p:grpSpPr>
      <p:sp>
        <p:nvSpPr>
          <p:cNvPr id="1009" name="Google Shape;1009;p139"/>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10" name="Google Shape;1010;p139"/>
          <p:cNvSpPr/>
          <p:nvPr>
            <p:ph idx="2" type="pic"/>
          </p:nvPr>
        </p:nvSpPr>
        <p:spPr>
          <a:xfrm>
            <a:off x="1" y="2"/>
            <a:ext cx="7190400" cy="6858000"/>
          </a:xfrm>
          <a:prstGeom prst="rect">
            <a:avLst/>
          </a:prstGeom>
          <a:solidFill>
            <a:srgbClr val="F2F2F2"/>
          </a:solidFill>
          <a:ln>
            <a:noFill/>
          </a:ln>
        </p:spPr>
      </p:sp>
      <p:grpSp>
        <p:nvGrpSpPr>
          <p:cNvPr id="1011" name="Google Shape;1011;p139"/>
          <p:cNvGrpSpPr/>
          <p:nvPr/>
        </p:nvGrpSpPr>
        <p:grpSpPr>
          <a:xfrm>
            <a:off x="90" y="6775685"/>
            <a:ext cx="12192148" cy="82352"/>
            <a:chOff x="1063925" y="1155200"/>
            <a:chExt cx="10673333" cy="88200"/>
          </a:xfrm>
        </p:grpSpPr>
        <p:sp>
          <p:nvSpPr>
            <p:cNvPr id="1012" name="Google Shape;1012;p13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13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13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15" name="Google Shape;1015;p13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1016" name="Shape 1016"/>
        <p:cNvGrpSpPr/>
        <p:nvPr/>
      </p:nvGrpSpPr>
      <p:grpSpPr>
        <a:xfrm>
          <a:off x="0" y="0"/>
          <a:ext cx="0" cy="0"/>
          <a:chOff x="0" y="0"/>
          <a:chExt cx="0" cy="0"/>
        </a:xfrm>
      </p:grpSpPr>
      <p:sp>
        <p:nvSpPr>
          <p:cNvPr id="1017" name="Google Shape;1017;p140"/>
          <p:cNvSpPr/>
          <p:nvPr>
            <p:ph idx="2" type="pic"/>
          </p:nvPr>
        </p:nvSpPr>
        <p:spPr>
          <a:xfrm>
            <a:off x="143339" y="144391"/>
            <a:ext cx="11905200" cy="5160900"/>
          </a:xfrm>
          <a:prstGeom prst="rect">
            <a:avLst/>
          </a:prstGeom>
          <a:solidFill>
            <a:srgbClr val="F2F2F2"/>
          </a:solidFill>
          <a:ln>
            <a:noFill/>
          </a:ln>
        </p:spPr>
      </p:sp>
      <p:sp>
        <p:nvSpPr>
          <p:cNvPr id="1018" name="Google Shape;1018;p140"/>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1019" name="Google Shape;1019;p140"/>
          <p:cNvGrpSpPr/>
          <p:nvPr/>
        </p:nvGrpSpPr>
        <p:grpSpPr>
          <a:xfrm>
            <a:off x="90" y="6775685"/>
            <a:ext cx="12192148" cy="82352"/>
            <a:chOff x="1063925" y="1155200"/>
            <a:chExt cx="10673333" cy="88200"/>
          </a:xfrm>
        </p:grpSpPr>
        <p:sp>
          <p:nvSpPr>
            <p:cNvPr id="1020" name="Google Shape;1020;p14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14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14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1023" name="Shape 1023"/>
        <p:cNvGrpSpPr/>
        <p:nvPr/>
      </p:nvGrpSpPr>
      <p:grpSpPr>
        <a:xfrm>
          <a:off x="0" y="0"/>
          <a:ext cx="0" cy="0"/>
          <a:chOff x="0" y="0"/>
          <a:chExt cx="0" cy="0"/>
        </a:xfrm>
      </p:grpSpPr>
      <p:sp>
        <p:nvSpPr>
          <p:cNvPr id="1024" name="Google Shape;1024;p141"/>
          <p:cNvSpPr/>
          <p:nvPr>
            <p:ph idx="2" type="pic"/>
          </p:nvPr>
        </p:nvSpPr>
        <p:spPr>
          <a:xfrm>
            <a:off x="8381999" y="1531249"/>
            <a:ext cx="3200400" cy="4572000"/>
          </a:xfrm>
          <a:prstGeom prst="rect">
            <a:avLst/>
          </a:prstGeom>
          <a:solidFill>
            <a:srgbClr val="F2F2F2"/>
          </a:solidFill>
          <a:ln>
            <a:noFill/>
          </a:ln>
        </p:spPr>
      </p:sp>
      <p:sp>
        <p:nvSpPr>
          <p:cNvPr id="1025" name="Google Shape;1025;p141"/>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026" name="Google Shape;1026;p141"/>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1027" name="Google Shape;1027;p141"/>
          <p:cNvGrpSpPr/>
          <p:nvPr/>
        </p:nvGrpSpPr>
        <p:grpSpPr>
          <a:xfrm>
            <a:off x="5779254" y="186836"/>
            <a:ext cx="633488" cy="137100"/>
            <a:chOff x="5655129" y="211061"/>
            <a:chExt cx="633488" cy="137100"/>
          </a:xfrm>
        </p:grpSpPr>
        <p:sp>
          <p:nvSpPr>
            <p:cNvPr id="1028" name="Google Shape;1028;p14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29" name="Google Shape;1029;p14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30" name="Google Shape;1030;p14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031" name="Google Shape;1031;p141"/>
          <p:cNvGrpSpPr/>
          <p:nvPr/>
        </p:nvGrpSpPr>
        <p:grpSpPr>
          <a:xfrm>
            <a:off x="90" y="6775685"/>
            <a:ext cx="12192148" cy="82352"/>
            <a:chOff x="1063925" y="1155200"/>
            <a:chExt cx="10673333" cy="88200"/>
          </a:xfrm>
        </p:grpSpPr>
        <p:sp>
          <p:nvSpPr>
            <p:cNvPr id="1032" name="Google Shape;1032;p14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3" name="Google Shape;1033;p14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4" name="Google Shape;1034;p14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35" name="Google Shape;1035;p14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1036" name="Shape 1036"/>
        <p:cNvGrpSpPr/>
        <p:nvPr/>
      </p:nvGrpSpPr>
      <p:grpSpPr>
        <a:xfrm>
          <a:off x="0" y="0"/>
          <a:ext cx="0" cy="0"/>
          <a:chOff x="0" y="0"/>
          <a:chExt cx="0" cy="0"/>
        </a:xfrm>
      </p:grpSpPr>
      <p:sp>
        <p:nvSpPr>
          <p:cNvPr id="1037" name="Google Shape;1037;p142"/>
          <p:cNvSpPr/>
          <p:nvPr>
            <p:ph idx="2" type="pic"/>
          </p:nvPr>
        </p:nvSpPr>
        <p:spPr>
          <a:xfrm>
            <a:off x="504825" y="1332216"/>
            <a:ext cx="11182500" cy="3573300"/>
          </a:xfrm>
          <a:prstGeom prst="rect">
            <a:avLst/>
          </a:prstGeom>
          <a:solidFill>
            <a:srgbClr val="F2F2F2"/>
          </a:solidFill>
          <a:ln>
            <a:noFill/>
          </a:ln>
        </p:spPr>
      </p:sp>
      <p:sp>
        <p:nvSpPr>
          <p:cNvPr id="1038" name="Google Shape;1038;p142"/>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1039" name="Google Shape;1039;p142"/>
          <p:cNvGrpSpPr/>
          <p:nvPr/>
        </p:nvGrpSpPr>
        <p:grpSpPr>
          <a:xfrm>
            <a:off x="5779254" y="186836"/>
            <a:ext cx="633488" cy="137100"/>
            <a:chOff x="5655129" y="211061"/>
            <a:chExt cx="633488" cy="137100"/>
          </a:xfrm>
        </p:grpSpPr>
        <p:sp>
          <p:nvSpPr>
            <p:cNvPr id="1040" name="Google Shape;1040;p14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41" name="Google Shape;1041;p14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42" name="Google Shape;1042;p14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043" name="Google Shape;1043;p142"/>
          <p:cNvGrpSpPr/>
          <p:nvPr/>
        </p:nvGrpSpPr>
        <p:grpSpPr>
          <a:xfrm>
            <a:off x="90" y="6775685"/>
            <a:ext cx="12192148" cy="82352"/>
            <a:chOff x="1063925" y="1155200"/>
            <a:chExt cx="10673333" cy="88200"/>
          </a:xfrm>
        </p:grpSpPr>
        <p:sp>
          <p:nvSpPr>
            <p:cNvPr id="1044" name="Google Shape;1044;p14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5" name="Google Shape;1045;p14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6" name="Google Shape;1046;p14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47" name="Google Shape;1047;p14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48" name="Shape 1048"/>
        <p:cNvGrpSpPr/>
        <p:nvPr/>
      </p:nvGrpSpPr>
      <p:grpSpPr>
        <a:xfrm>
          <a:off x="0" y="0"/>
          <a:ext cx="0" cy="0"/>
          <a:chOff x="0" y="0"/>
          <a:chExt cx="0" cy="0"/>
        </a:xfrm>
      </p:grpSpPr>
      <p:grpSp>
        <p:nvGrpSpPr>
          <p:cNvPr id="1049" name="Google Shape;1049;p143"/>
          <p:cNvGrpSpPr/>
          <p:nvPr/>
        </p:nvGrpSpPr>
        <p:grpSpPr>
          <a:xfrm>
            <a:off x="5779254" y="186836"/>
            <a:ext cx="633488" cy="137100"/>
            <a:chOff x="5655129" y="211061"/>
            <a:chExt cx="633488" cy="137100"/>
          </a:xfrm>
        </p:grpSpPr>
        <p:sp>
          <p:nvSpPr>
            <p:cNvPr id="1050" name="Google Shape;1050;p14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51" name="Google Shape;1051;p14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052" name="Google Shape;1052;p14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053" name="Google Shape;1053;p143"/>
          <p:cNvGrpSpPr/>
          <p:nvPr/>
        </p:nvGrpSpPr>
        <p:grpSpPr>
          <a:xfrm>
            <a:off x="90" y="6775685"/>
            <a:ext cx="12192148" cy="82352"/>
            <a:chOff x="1063925" y="1155200"/>
            <a:chExt cx="10673333" cy="88200"/>
          </a:xfrm>
        </p:grpSpPr>
        <p:sp>
          <p:nvSpPr>
            <p:cNvPr id="1054" name="Google Shape;1054;p14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5" name="Google Shape;1055;p14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6" name="Google Shape;1056;p14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57" name="Google Shape;1057;p14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58" name="Shape 1058"/>
        <p:cNvGrpSpPr/>
        <p:nvPr/>
      </p:nvGrpSpPr>
      <p:grpSpPr>
        <a:xfrm>
          <a:off x="0" y="0"/>
          <a:ext cx="0" cy="0"/>
          <a:chOff x="0" y="0"/>
          <a:chExt cx="0" cy="0"/>
        </a:xfrm>
      </p:grpSpPr>
      <p:sp>
        <p:nvSpPr>
          <p:cNvPr id="1059" name="Google Shape;1059;p144"/>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144"/>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061" name="Google Shape;1061;p144"/>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1062" name="Google Shape;1062;p144"/>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063" name="Google Shape;1063;p144"/>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1064" name="Google Shape;1064;p144"/>
          <p:cNvGrpSpPr/>
          <p:nvPr/>
        </p:nvGrpSpPr>
        <p:grpSpPr>
          <a:xfrm>
            <a:off x="90" y="6775685"/>
            <a:ext cx="12192148" cy="82352"/>
            <a:chOff x="1063925" y="1155200"/>
            <a:chExt cx="10673333" cy="88200"/>
          </a:xfrm>
        </p:grpSpPr>
        <p:sp>
          <p:nvSpPr>
            <p:cNvPr id="1065" name="Google Shape;1065;p14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6" name="Google Shape;1066;p14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7" name="Google Shape;1067;p14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68" name="Google Shape;1068;p14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1069" name="Shape 1069"/>
        <p:cNvGrpSpPr/>
        <p:nvPr/>
      </p:nvGrpSpPr>
      <p:grpSpPr>
        <a:xfrm>
          <a:off x="0" y="0"/>
          <a:ext cx="0" cy="0"/>
          <a:chOff x="0" y="0"/>
          <a:chExt cx="0" cy="0"/>
        </a:xfrm>
      </p:grpSpPr>
      <p:grpSp>
        <p:nvGrpSpPr>
          <p:cNvPr id="1070" name="Google Shape;1070;p145"/>
          <p:cNvGrpSpPr/>
          <p:nvPr/>
        </p:nvGrpSpPr>
        <p:grpSpPr>
          <a:xfrm>
            <a:off x="90" y="6775685"/>
            <a:ext cx="12192148" cy="82352"/>
            <a:chOff x="1063925" y="1155200"/>
            <a:chExt cx="10673333" cy="88200"/>
          </a:xfrm>
        </p:grpSpPr>
        <p:sp>
          <p:nvSpPr>
            <p:cNvPr id="1071" name="Google Shape;1071;p14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2" name="Google Shape;1072;p14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3" name="Google Shape;1073;p14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119" name="Shape 119"/>
        <p:cNvGrpSpPr/>
        <p:nvPr/>
      </p:nvGrpSpPr>
      <p:grpSpPr>
        <a:xfrm>
          <a:off x="0" y="0"/>
          <a:ext cx="0" cy="0"/>
          <a:chOff x="0" y="0"/>
          <a:chExt cx="0" cy="0"/>
        </a:xfrm>
      </p:grpSpPr>
      <p:cxnSp>
        <p:nvCxnSpPr>
          <p:cNvPr id="120" name="Google Shape;120;p41"/>
          <p:cNvCxnSpPr/>
          <p:nvPr/>
        </p:nvCxnSpPr>
        <p:spPr>
          <a:xfrm rot="10800000">
            <a:off x="187987" y="6420612"/>
            <a:ext cx="10327200" cy="0"/>
          </a:xfrm>
          <a:prstGeom prst="straightConnector1">
            <a:avLst/>
          </a:prstGeom>
          <a:noFill/>
          <a:ln cap="flat" cmpd="sng" w="9525">
            <a:solidFill>
              <a:srgbClr val="253646"/>
            </a:solidFill>
            <a:prstDash val="solid"/>
            <a:round/>
            <a:headEnd len="sm" w="sm" type="none"/>
            <a:tailEnd len="sm" w="sm" type="none"/>
          </a:ln>
        </p:spPr>
      </p:cxnSp>
      <p:cxnSp>
        <p:nvCxnSpPr>
          <p:cNvPr id="121" name="Google Shape;121;p41"/>
          <p:cNvCxnSpPr/>
          <p:nvPr/>
        </p:nvCxnSpPr>
        <p:spPr>
          <a:xfrm>
            <a:off x="406250"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122" name="Google Shape;122;p41"/>
          <p:cNvCxnSpPr/>
          <p:nvPr/>
        </p:nvCxnSpPr>
        <p:spPr>
          <a:xfrm>
            <a:off x="767838"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123" name="Google Shape;123;p41"/>
          <p:cNvCxnSpPr/>
          <p:nvPr/>
        </p:nvCxnSpPr>
        <p:spPr>
          <a:xfrm>
            <a:off x="1129425" y="0"/>
            <a:ext cx="0" cy="6007500"/>
          </a:xfrm>
          <a:prstGeom prst="straightConnector1">
            <a:avLst/>
          </a:prstGeom>
          <a:noFill/>
          <a:ln cap="flat" cmpd="sng" w="9525">
            <a:solidFill>
              <a:srgbClr val="44546A"/>
            </a:solidFill>
            <a:prstDash val="solid"/>
            <a:round/>
            <a:headEnd len="sm" w="sm" type="none"/>
            <a:tailEnd len="sm" w="sm" type="none"/>
          </a:ln>
        </p:spPr>
      </p:cxnSp>
      <p:sp>
        <p:nvSpPr>
          <p:cNvPr id="124" name="Google Shape;124;p41"/>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41"/>
          <p:cNvSpPr/>
          <p:nvPr/>
        </p:nvSpPr>
        <p:spPr>
          <a:xfrm>
            <a:off x="324790" y="85185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41"/>
          <p:cNvSpPr/>
          <p:nvPr/>
        </p:nvSpPr>
        <p:spPr>
          <a:xfrm>
            <a:off x="324790" y="141618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41"/>
          <p:cNvSpPr/>
          <p:nvPr/>
        </p:nvSpPr>
        <p:spPr>
          <a:xfrm>
            <a:off x="324790" y="5228398"/>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41"/>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41"/>
          <p:cNvSpPr/>
          <p:nvPr/>
        </p:nvSpPr>
        <p:spPr>
          <a:xfrm>
            <a:off x="324790" y="376188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41"/>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41"/>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41"/>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41"/>
          <p:cNvSpPr/>
          <p:nvPr/>
        </p:nvSpPr>
        <p:spPr>
          <a:xfrm>
            <a:off x="683381" y="20657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41"/>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41"/>
          <p:cNvSpPr/>
          <p:nvPr/>
        </p:nvSpPr>
        <p:spPr>
          <a:xfrm>
            <a:off x="683381" y="2567483"/>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41"/>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41"/>
          <p:cNvSpPr/>
          <p:nvPr/>
        </p:nvSpPr>
        <p:spPr>
          <a:xfrm>
            <a:off x="683381" y="4706770"/>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41"/>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41"/>
          <p:cNvSpPr/>
          <p:nvPr/>
        </p:nvSpPr>
        <p:spPr>
          <a:xfrm>
            <a:off x="1041972" y="1178191"/>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41"/>
          <p:cNvSpPr/>
          <p:nvPr/>
        </p:nvSpPr>
        <p:spPr>
          <a:xfrm>
            <a:off x="1041972" y="528177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41"/>
          <p:cNvSpPr/>
          <p:nvPr/>
        </p:nvSpPr>
        <p:spPr>
          <a:xfrm>
            <a:off x="1041972" y="296142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41"/>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41"/>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41"/>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41"/>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41"/>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41"/>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8" name="Google Shape;148;p41"/>
          <p:cNvGrpSpPr/>
          <p:nvPr/>
        </p:nvGrpSpPr>
        <p:grpSpPr>
          <a:xfrm>
            <a:off x="-13500" y="6007500"/>
            <a:ext cx="12219000" cy="664200"/>
            <a:chOff x="-13500" y="6236050"/>
            <a:chExt cx="12219000" cy="664200"/>
          </a:xfrm>
        </p:grpSpPr>
        <p:sp>
          <p:nvSpPr>
            <p:cNvPr id="149" name="Google Shape;149;p41"/>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0" name="Google Shape;150;p41"/>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51" name="Google Shape;151;p41"/>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1074" name="Shape 1074"/>
        <p:cNvGrpSpPr/>
        <p:nvPr/>
      </p:nvGrpSpPr>
      <p:grpSpPr>
        <a:xfrm>
          <a:off x="0" y="0"/>
          <a:ext cx="0" cy="0"/>
          <a:chOff x="0" y="0"/>
          <a:chExt cx="0" cy="0"/>
        </a:xfrm>
      </p:grpSpPr>
      <p:sp>
        <p:nvSpPr>
          <p:cNvPr id="1075" name="Google Shape;1075;p146"/>
          <p:cNvSpPr/>
          <p:nvPr/>
        </p:nvSpPr>
        <p:spPr>
          <a:xfrm>
            <a:off x="0" y="0"/>
            <a:ext cx="6096000" cy="6858000"/>
          </a:xfrm>
          <a:prstGeom prst="rect">
            <a:avLst/>
          </a:prstGeom>
          <a:solidFill>
            <a:srgbClr val="999999">
              <a:alpha val="901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6" name="Google Shape;1076;p146"/>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077" name="Google Shape;1077;p146"/>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078" name="Google Shape;1078;p146"/>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1079" name="Google Shape;1079;p146"/>
          <p:cNvGrpSpPr/>
          <p:nvPr/>
        </p:nvGrpSpPr>
        <p:grpSpPr>
          <a:xfrm>
            <a:off x="973317" y="1320807"/>
            <a:ext cx="1813399" cy="60602"/>
            <a:chOff x="1063925" y="1155200"/>
            <a:chExt cx="10673333" cy="88200"/>
          </a:xfrm>
        </p:grpSpPr>
        <p:sp>
          <p:nvSpPr>
            <p:cNvPr id="1080" name="Google Shape;1080;p14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1" name="Google Shape;1081;p14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2" name="Google Shape;1082;p14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2">
  <p:cSld name="4_Taam slide layout_12">
    <p:spTree>
      <p:nvGrpSpPr>
        <p:cNvPr id="1083" name="Shape 1083"/>
        <p:cNvGrpSpPr/>
        <p:nvPr/>
      </p:nvGrpSpPr>
      <p:grpSpPr>
        <a:xfrm>
          <a:off x="0" y="0"/>
          <a:ext cx="0" cy="0"/>
          <a:chOff x="0" y="0"/>
          <a:chExt cx="0" cy="0"/>
        </a:xfrm>
      </p:grpSpPr>
      <p:sp>
        <p:nvSpPr>
          <p:cNvPr id="1084" name="Google Shape;1084;p147"/>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5" name="Google Shape;1085;p14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86" name="Google Shape;1086;p147"/>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088" name="Shape 1088"/>
        <p:cNvGrpSpPr/>
        <p:nvPr/>
      </p:nvGrpSpPr>
      <p:grpSpPr>
        <a:xfrm>
          <a:off x="0" y="0"/>
          <a:ext cx="0" cy="0"/>
          <a:chOff x="0" y="0"/>
          <a:chExt cx="0" cy="0"/>
        </a:xfrm>
      </p:grpSpPr>
      <p:sp>
        <p:nvSpPr>
          <p:cNvPr id="1089" name="Google Shape;1089;p29"/>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0" name="Google Shape;1090;p29"/>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1" name="Google Shape;1091;p29"/>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4">
  <p:cSld name="4_Taam slide layout_4">
    <p:spTree>
      <p:nvGrpSpPr>
        <p:cNvPr id="1092" name="Shape 1092"/>
        <p:cNvGrpSpPr/>
        <p:nvPr/>
      </p:nvGrpSpPr>
      <p:grpSpPr>
        <a:xfrm>
          <a:off x="0" y="0"/>
          <a:ext cx="0" cy="0"/>
          <a:chOff x="0" y="0"/>
          <a:chExt cx="0" cy="0"/>
        </a:xfrm>
      </p:grpSpPr>
      <p:sp>
        <p:nvSpPr>
          <p:cNvPr id="1093" name="Google Shape;1093;p30"/>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4" name="Google Shape;1094;p30"/>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5" name="Google Shape;1095;p30"/>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1096" name="Shape 1096"/>
        <p:cNvGrpSpPr/>
        <p:nvPr/>
      </p:nvGrpSpPr>
      <p:grpSpPr>
        <a:xfrm>
          <a:off x="0" y="0"/>
          <a:ext cx="0" cy="0"/>
          <a:chOff x="0" y="0"/>
          <a:chExt cx="0" cy="0"/>
        </a:xfrm>
      </p:grpSpPr>
      <p:sp>
        <p:nvSpPr>
          <p:cNvPr id="1097" name="Google Shape;1097;p148"/>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8" name="Google Shape;1098;p148"/>
          <p:cNvPicPr preferRelativeResize="0"/>
          <p:nvPr/>
        </p:nvPicPr>
        <p:blipFill rotWithShape="1">
          <a:blip r:embed="rId2">
            <a:alphaModFix/>
          </a:blip>
          <a:srcRect b="0" l="0" r="0" t="0"/>
          <a:stretch/>
        </p:blipFill>
        <p:spPr>
          <a:xfrm>
            <a:off x="510025" y="624192"/>
            <a:ext cx="2885699" cy="773557"/>
          </a:xfrm>
          <a:prstGeom prst="rect">
            <a:avLst/>
          </a:prstGeom>
          <a:noFill/>
          <a:ln>
            <a:noFill/>
          </a:ln>
        </p:spPr>
      </p:pic>
      <p:sp>
        <p:nvSpPr>
          <p:cNvPr id="1099" name="Google Shape;1099;p148"/>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0" name="Google Shape;1100;p148"/>
          <p:cNvSpPr txBox="1"/>
          <p:nvPr/>
        </p:nvSpPr>
        <p:spPr>
          <a:xfrm>
            <a:off x="543350" y="1269450"/>
            <a:ext cx="2885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chemeClr val="dk1"/>
                </a:solidFill>
                <a:highlight>
                  <a:srgbClr val="FFFFFF"/>
                </a:highlight>
                <a:latin typeface="Lato Light"/>
                <a:ea typeface="Lato Light"/>
                <a:cs typeface="Lato Light"/>
                <a:sym typeface="Lato Light"/>
              </a:rPr>
              <a:t>Digital Telecommunication Infrastructure</a:t>
            </a:r>
            <a:endParaRPr b="0" i="0" sz="1200" u="none" cap="none" strike="noStrike">
              <a:solidFill>
                <a:schemeClr val="dk1"/>
              </a:solidFill>
              <a:highlight>
                <a:srgbClr val="FFFFFF"/>
              </a:highlight>
              <a:latin typeface="Lato Light"/>
              <a:ea typeface="Lato Light"/>
              <a:cs typeface="Lato Light"/>
              <a:sym typeface="Lato Light"/>
            </a:endParaRPr>
          </a:p>
        </p:txBody>
      </p:sp>
      <p:grpSp>
        <p:nvGrpSpPr>
          <p:cNvPr id="1101" name="Google Shape;1101;p148"/>
          <p:cNvGrpSpPr/>
          <p:nvPr/>
        </p:nvGrpSpPr>
        <p:grpSpPr>
          <a:xfrm>
            <a:off x="6872314" y="1233898"/>
            <a:ext cx="4725205" cy="4390190"/>
            <a:chOff x="6504842" y="1222650"/>
            <a:chExt cx="5055858" cy="4697400"/>
          </a:xfrm>
        </p:grpSpPr>
        <p:pic>
          <p:nvPicPr>
            <p:cNvPr id="1102" name="Google Shape;1102;p148"/>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235"/>
                </a:srgbClr>
              </a:outerShdw>
            </a:effectLst>
          </p:spPr>
        </p:pic>
        <p:pic>
          <p:nvPicPr>
            <p:cNvPr id="1103" name="Google Shape;1103;p148"/>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235"/>
                </a:srgbClr>
              </a:outerShdw>
            </a:effectLst>
          </p:spPr>
        </p:pic>
        <p:pic>
          <p:nvPicPr>
            <p:cNvPr id="1104" name="Google Shape;1104;p148"/>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235"/>
                </a:srgbClr>
              </a:outerShdw>
            </a:effectLst>
          </p:spPr>
        </p:pic>
        <p:pic>
          <p:nvPicPr>
            <p:cNvPr id="1105" name="Google Shape;1105;p148"/>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235"/>
                </a:srgbClr>
              </a:outerShdw>
            </a:effectLst>
          </p:spPr>
        </p:pic>
        <p:cxnSp>
          <p:nvCxnSpPr>
            <p:cNvPr id="1106" name="Google Shape;1106;p148"/>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1107" name="Shape 1107"/>
        <p:cNvGrpSpPr/>
        <p:nvPr/>
      </p:nvGrpSpPr>
      <p:grpSpPr>
        <a:xfrm>
          <a:off x="0" y="0"/>
          <a:ext cx="0" cy="0"/>
          <a:chOff x="0" y="0"/>
          <a:chExt cx="0" cy="0"/>
        </a:xfrm>
      </p:grpSpPr>
      <p:sp>
        <p:nvSpPr>
          <p:cNvPr id="1108" name="Google Shape;1108;p149"/>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9" name="Google Shape;1109;p149"/>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10" name="Google Shape;1110;p149"/>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111" name="Google Shape;1111;p149"/>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1112" name="Shape 1112"/>
        <p:cNvGrpSpPr/>
        <p:nvPr/>
      </p:nvGrpSpPr>
      <p:grpSpPr>
        <a:xfrm>
          <a:off x="0" y="0"/>
          <a:ext cx="0" cy="0"/>
          <a:chOff x="0" y="0"/>
          <a:chExt cx="0" cy="0"/>
        </a:xfrm>
      </p:grpSpPr>
      <p:cxnSp>
        <p:nvCxnSpPr>
          <p:cNvPr id="1113" name="Google Shape;1113;p150"/>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1114" name="Google Shape;1114;p150"/>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1115" name="Google Shape;1115;p150"/>
          <p:cNvGrpSpPr/>
          <p:nvPr/>
        </p:nvGrpSpPr>
        <p:grpSpPr>
          <a:xfrm>
            <a:off x="13500" y="6007500"/>
            <a:ext cx="12192118" cy="664200"/>
            <a:chOff x="-13500" y="6236050"/>
            <a:chExt cx="12219000" cy="664200"/>
          </a:xfrm>
        </p:grpSpPr>
        <p:sp>
          <p:nvSpPr>
            <p:cNvPr id="1116" name="Google Shape;1116;p150"/>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17" name="Google Shape;1117;p15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118" name="Google Shape;1118;p15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119" name="Google Shape;1119;p150"/>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1120" name="Google Shape;1120;p150"/>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1121" name="Shape 1121"/>
        <p:cNvGrpSpPr/>
        <p:nvPr/>
      </p:nvGrpSpPr>
      <p:grpSpPr>
        <a:xfrm>
          <a:off x="0" y="0"/>
          <a:ext cx="0" cy="0"/>
          <a:chOff x="0" y="0"/>
          <a:chExt cx="0" cy="0"/>
        </a:xfrm>
      </p:grpSpPr>
      <p:grpSp>
        <p:nvGrpSpPr>
          <p:cNvPr id="1122" name="Google Shape;1122;p151"/>
          <p:cNvGrpSpPr/>
          <p:nvPr/>
        </p:nvGrpSpPr>
        <p:grpSpPr>
          <a:xfrm>
            <a:off x="0" y="-150"/>
            <a:ext cx="266568" cy="6858327"/>
            <a:chOff x="-7" y="0"/>
            <a:chExt cx="254407" cy="6578100"/>
          </a:xfrm>
        </p:grpSpPr>
        <p:sp>
          <p:nvSpPr>
            <p:cNvPr id="1123" name="Google Shape;1123;p151"/>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4" name="Google Shape;1124;p151"/>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5" name="Google Shape;1125;p151"/>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126" name="Google Shape;1126;p151"/>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1127" name="Google Shape;1127;p151"/>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1128" name="Shape 1128"/>
        <p:cNvGrpSpPr/>
        <p:nvPr/>
      </p:nvGrpSpPr>
      <p:grpSpPr>
        <a:xfrm>
          <a:off x="0" y="0"/>
          <a:ext cx="0" cy="0"/>
          <a:chOff x="0" y="0"/>
          <a:chExt cx="0" cy="0"/>
        </a:xfrm>
      </p:grpSpPr>
      <p:cxnSp>
        <p:nvCxnSpPr>
          <p:cNvPr id="1129" name="Google Shape;1129;p152"/>
          <p:cNvCxnSpPr/>
          <p:nvPr/>
        </p:nvCxnSpPr>
        <p:spPr>
          <a:xfrm>
            <a:off x="406250"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1130" name="Google Shape;1130;p152"/>
          <p:cNvCxnSpPr/>
          <p:nvPr/>
        </p:nvCxnSpPr>
        <p:spPr>
          <a:xfrm>
            <a:off x="767838"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1131" name="Google Shape;1131;p152"/>
          <p:cNvCxnSpPr/>
          <p:nvPr/>
        </p:nvCxnSpPr>
        <p:spPr>
          <a:xfrm>
            <a:off x="1129425" y="0"/>
            <a:ext cx="0" cy="6007500"/>
          </a:xfrm>
          <a:prstGeom prst="straightConnector1">
            <a:avLst/>
          </a:prstGeom>
          <a:noFill/>
          <a:ln cap="flat" cmpd="sng" w="9525">
            <a:solidFill>
              <a:srgbClr val="657C9D"/>
            </a:solidFill>
            <a:prstDash val="solid"/>
            <a:round/>
            <a:headEnd len="sm" w="sm" type="none"/>
            <a:tailEnd len="sm" w="sm" type="none"/>
          </a:ln>
        </p:spPr>
      </p:cxnSp>
      <p:sp>
        <p:nvSpPr>
          <p:cNvPr id="1132" name="Google Shape;1132;p152"/>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3" name="Google Shape;1133;p152"/>
          <p:cNvSpPr/>
          <p:nvPr/>
        </p:nvSpPr>
        <p:spPr>
          <a:xfrm>
            <a:off x="324790" y="85185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4" name="Google Shape;1134;p152"/>
          <p:cNvSpPr/>
          <p:nvPr/>
        </p:nvSpPr>
        <p:spPr>
          <a:xfrm>
            <a:off x="324790" y="141618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5" name="Google Shape;1135;p152"/>
          <p:cNvSpPr/>
          <p:nvPr/>
        </p:nvSpPr>
        <p:spPr>
          <a:xfrm>
            <a:off x="324790" y="5228398"/>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6" name="Google Shape;1136;p152"/>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7" name="Google Shape;1137;p152"/>
          <p:cNvSpPr/>
          <p:nvPr/>
        </p:nvSpPr>
        <p:spPr>
          <a:xfrm>
            <a:off x="324790" y="376188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8" name="Google Shape;1138;p152"/>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9" name="Google Shape;1139;p152"/>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0" name="Google Shape;1140;p152"/>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1" name="Google Shape;1141;p152"/>
          <p:cNvSpPr/>
          <p:nvPr/>
        </p:nvSpPr>
        <p:spPr>
          <a:xfrm>
            <a:off x="683381" y="20657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2" name="Google Shape;1142;p152"/>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3" name="Google Shape;1143;p152"/>
          <p:cNvSpPr/>
          <p:nvPr/>
        </p:nvSpPr>
        <p:spPr>
          <a:xfrm>
            <a:off x="683381" y="2567483"/>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4" name="Google Shape;1144;p152"/>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5" name="Google Shape;1145;p152"/>
          <p:cNvSpPr/>
          <p:nvPr/>
        </p:nvSpPr>
        <p:spPr>
          <a:xfrm>
            <a:off x="683381" y="4706770"/>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6" name="Google Shape;1146;p152"/>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7" name="Google Shape;1147;p152"/>
          <p:cNvSpPr/>
          <p:nvPr/>
        </p:nvSpPr>
        <p:spPr>
          <a:xfrm>
            <a:off x="1041972" y="1178191"/>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8" name="Google Shape;1148;p152"/>
          <p:cNvSpPr/>
          <p:nvPr/>
        </p:nvSpPr>
        <p:spPr>
          <a:xfrm>
            <a:off x="1041972" y="528177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9" name="Google Shape;1149;p152"/>
          <p:cNvSpPr/>
          <p:nvPr/>
        </p:nvSpPr>
        <p:spPr>
          <a:xfrm>
            <a:off x="1041972" y="296142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0" name="Google Shape;1150;p152"/>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1" name="Google Shape;1151;p152"/>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2" name="Google Shape;1152;p152"/>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3" name="Google Shape;1153;p152"/>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4" name="Google Shape;1154;p152"/>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5" name="Google Shape;1155;p152"/>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56" name="Google Shape;1156;p152"/>
          <p:cNvGrpSpPr/>
          <p:nvPr/>
        </p:nvGrpSpPr>
        <p:grpSpPr>
          <a:xfrm>
            <a:off x="-13500" y="6007500"/>
            <a:ext cx="12219000" cy="664200"/>
            <a:chOff x="-13500" y="6236050"/>
            <a:chExt cx="12219000" cy="664200"/>
          </a:xfrm>
        </p:grpSpPr>
        <p:sp>
          <p:nvSpPr>
            <p:cNvPr id="1157" name="Google Shape;1157;p152"/>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58" name="Google Shape;1158;p152"/>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159" name="Google Shape;1159;p152"/>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1160" name="Shape 1160"/>
        <p:cNvGrpSpPr/>
        <p:nvPr/>
      </p:nvGrpSpPr>
      <p:grpSpPr>
        <a:xfrm>
          <a:off x="0" y="0"/>
          <a:ext cx="0" cy="0"/>
          <a:chOff x="0" y="0"/>
          <a:chExt cx="0" cy="0"/>
        </a:xfrm>
      </p:grpSpPr>
      <p:sp>
        <p:nvSpPr>
          <p:cNvPr id="1161" name="Google Shape;1161;p153"/>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153"/>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163" name="Google Shape;1163;p153"/>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1164" name="Google Shape;1164;p153"/>
          <p:cNvGrpSpPr/>
          <p:nvPr/>
        </p:nvGrpSpPr>
        <p:grpSpPr>
          <a:xfrm>
            <a:off x="-13500" y="6007500"/>
            <a:ext cx="12219000" cy="664200"/>
            <a:chOff x="-13500" y="6236050"/>
            <a:chExt cx="12219000" cy="664200"/>
          </a:xfrm>
        </p:grpSpPr>
        <p:sp>
          <p:nvSpPr>
            <p:cNvPr id="1165" name="Google Shape;1165;p153"/>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66" name="Google Shape;1166;p15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167" name="Google Shape;1167;p15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152" name="Shape 152"/>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1168" name="Shape 1168"/>
        <p:cNvGrpSpPr/>
        <p:nvPr/>
      </p:nvGrpSpPr>
      <p:grpSpPr>
        <a:xfrm>
          <a:off x="0" y="0"/>
          <a:ext cx="0" cy="0"/>
          <a:chOff x="0" y="0"/>
          <a:chExt cx="0" cy="0"/>
        </a:xfrm>
      </p:grpSpPr>
      <p:sp>
        <p:nvSpPr>
          <p:cNvPr id="1169" name="Google Shape;1169;p154"/>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154"/>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1" name="Google Shape;1171;p154"/>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154"/>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154"/>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74" name="Google Shape;1174;p154"/>
          <p:cNvGrpSpPr/>
          <p:nvPr/>
        </p:nvGrpSpPr>
        <p:grpSpPr>
          <a:xfrm>
            <a:off x="-13500" y="6236050"/>
            <a:ext cx="12219000" cy="664200"/>
            <a:chOff x="-13500" y="6236050"/>
            <a:chExt cx="12219000" cy="664200"/>
          </a:xfrm>
        </p:grpSpPr>
        <p:sp>
          <p:nvSpPr>
            <p:cNvPr id="1175" name="Google Shape;1175;p154"/>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76" name="Google Shape;1176;p154"/>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177" name="Google Shape;1177;p154"/>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178" name="Google Shape;1178;p154"/>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1179" name="Shape 1179"/>
        <p:cNvGrpSpPr/>
        <p:nvPr/>
      </p:nvGrpSpPr>
      <p:grpSpPr>
        <a:xfrm>
          <a:off x="0" y="0"/>
          <a:ext cx="0" cy="0"/>
          <a:chOff x="0" y="0"/>
          <a:chExt cx="0" cy="0"/>
        </a:xfrm>
      </p:grpSpPr>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1180" name="Shape 1180"/>
        <p:cNvGrpSpPr/>
        <p:nvPr/>
      </p:nvGrpSpPr>
      <p:grpSpPr>
        <a:xfrm>
          <a:off x="0" y="0"/>
          <a:ext cx="0" cy="0"/>
          <a:chOff x="0" y="0"/>
          <a:chExt cx="0" cy="0"/>
        </a:xfrm>
      </p:grpSpPr>
      <p:sp>
        <p:nvSpPr>
          <p:cNvPr id="1181" name="Google Shape;1181;p156"/>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2" name="Google Shape;1182;p156"/>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3" name="Google Shape;1183;p156"/>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1184" name="Google Shape;1184;p156"/>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1185" name="Google Shape;1185;p156"/>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1186" name="Google Shape;1186;p156"/>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187" name="Google Shape;1187;p156"/>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188" name="Google Shape;1188;p156"/>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1189" name="Google Shape;1189;p156"/>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190" name="Google Shape;1190;p156"/>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191" name="Google Shape;1191;p156"/>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1192" name="Google Shape;1192;p156"/>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1193" name="Shape 1193"/>
        <p:cNvGrpSpPr/>
        <p:nvPr/>
      </p:nvGrpSpPr>
      <p:grpSpPr>
        <a:xfrm>
          <a:off x="0" y="0"/>
          <a:ext cx="0" cy="0"/>
          <a:chOff x="0" y="0"/>
          <a:chExt cx="0" cy="0"/>
        </a:xfrm>
      </p:grpSpPr>
      <p:cxnSp>
        <p:nvCxnSpPr>
          <p:cNvPr id="1194" name="Google Shape;1194;p157"/>
          <p:cNvCxnSpPr/>
          <p:nvPr/>
        </p:nvCxnSpPr>
        <p:spPr>
          <a:xfrm rot="10800000">
            <a:off x="187987" y="6420612"/>
            <a:ext cx="10327200" cy="0"/>
          </a:xfrm>
          <a:prstGeom prst="straightConnector1">
            <a:avLst/>
          </a:prstGeom>
          <a:noFill/>
          <a:ln cap="flat" cmpd="sng" w="9525">
            <a:solidFill>
              <a:srgbClr val="253646"/>
            </a:solidFill>
            <a:prstDash val="solid"/>
            <a:round/>
            <a:headEnd len="sm" w="sm" type="none"/>
            <a:tailEnd len="sm" w="sm" type="none"/>
          </a:ln>
        </p:spPr>
      </p:cxnSp>
      <p:cxnSp>
        <p:nvCxnSpPr>
          <p:cNvPr id="1195" name="Google Shape;1195;p157"/>
          <p:cNvCxnSpPr/>
          <p:nvPr/>
        </p:nvCxnSpPr>
        <p:spPr>
          <a:xfrm>
            <a:off x="406250"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1196" name="Google Shape;1196;p157"/>
          <p:cNvCxnSpPr/>
          <p:nvPr/>
        </p:nvCxnSpPr>
        <p:spPr>
          <a:xfrm>
            <a:off x="767838"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1197" name="Google Shape;1197;p157"/>
          <p:cNvCxnSpPr/>
          <p:nvPr/>
        </p:nvCxnSpPr>
        <p:spPr>
          <a:xfrm>
            <a:off x="1129425" y="0"/>
            <a:ext cx="0" cy="6007500"/>
          </a:xfrm>
          <a:prstGeom prst="straightConnector1">
            <a:avLst/>
          </a:prstGeom>
          <a:noFill/>
          <a:ln cap="flat" cmpd="sng" w="9525">
            <a:solidFill>
              <a:srgbClr val="44546A"/>
            </a:solidFill>
            <a:prstDash val="solid"/>
            <a:round/>
            <a:headEnd len="sm" w="sm" type="none"/>
            <a:tailEnd len="sm" w="sm" type="none"/>
          </a:ln>
        </p:spPr>
      </p:cxnSp>
      <p:sp>
        <p:nvSpPr>
          <p:cNvPr id="1198" name="Google Shape;1198;p157"/>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157"/>
          <p:cNvSpPr/>
          <p:nvPr/>
        </p:nvSpPr>
        <p:spPr>
          <a:xfrm>
            <a:off x="324790" y="85185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157"/>
          <p:cNvSpPr/>
          <p:nvPr/>
        </p:nvSpPr>
        <p:spPr>
          <a:xfrm>
            <a:off x="324790" y="141618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157"/>
          <p:cNvSpPr/>
          <p:nvPr/>
        </p:nvSpPr>
        <p:spPr>
          <a:xfrm>
            <a:off x="324790" y="5228398"/>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2" name="Google Shape;1202;p157"/>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3" name="Google Shape;1203;p157"/>
          <p:cNvSpPr/>
          <p:nvPr/>
        </p:nvSpPr>
        <p:spPr>
          <a:xfrm>
            <a:off x="324790" y="376188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4" name="Google Shape;1204;p157"/>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5" name="Google Shape;1205;p157"/>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6" name="Google Shape;1206;p157"/>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7" name="Google Shape;1207;p157"/>
          <p:cNvSpPr/>
          <p:nvPr/>
        </p:nvSpPr>
        <p:spPr>
          <a:xfrm>
            <a:off x="683381" y="20657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157"/>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9" name="Google Shape;1209;p157"/>
          <p:cNvSpPr/>
          <p:nvPr/>
        </p:nvSpPr>
        <p:spPr>
          <a:xfrm>
            <a:off x="683381" y="2567483"/>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0" name="Google Shape;1210;p157"/>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1" name="Google Shape;1211;p157"/>
          <p:cNvSpPr/>
          <p:nvPr/>
        </p:nvSpPr>
        <p:spPr>
          <a:xfrm>
            <a:off x="683381" y="4706770"/>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157"/>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3" name="Google Shape;1213;p157"/>
          <p:cNvSpPr/>
          <p:nvPr/>
        </p:nvSpPr>
        <p:spPr>
          <a:xfrm>
            <a:off x="1041972" y="1178191"/>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157"/>
          <p:cNvSpPr/>
          <p:nvPr/>
        </p:nvSpPr>
        <p:spPr>
          <a:xfrm>
            <a:off x="1041972" y="528177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5" name="Google Shape;1215;p157"/>
          <p:cNvSpPr/>
          <p:nvPr/>
        </p:nvSpPr>
        <p:spPr>
          <a:xfrm>
            <a:off x="1041972" y="296142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157"/>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7" name="Google Shape;1217;p157"/>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8" name="Google Shape;1218;p157"/>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9" name="Google Shape;1219;p157"/>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157"/>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1" name="Google Shape;1221;p157"/>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222" name="Google Shape;1222;p157"/>
          <p:cNvGrpSpPr/>
          <p:nvPr/>
        </p:nvGrpSpPr>
        <p:grpSpPr>
          <a:xfrm>
            <a:off x="-13500" y="6007500"/>
            <a:ext cx="12219000" cy="664200"/>
            <a:chOff x="-13500" y="6236050"/>
            <a:chExt cx="12219000" cy="664200"/>
          </a:xfrm>
        </p:grpSpPr>
        <p:sp>
          <p:nvSpPr>
            <p:cNvPr id="1223" name="Google Shape;1223;p157"/>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24" name="Google Shape;1224;p15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225" name="Google Shape;1225;p15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1226" name="Shape 1226"/>
        <p:cNvGrpSpPr/>
        <p:nvPr/>
      </p:nvGrpSpPr>
      <p:grpSpPr>
        <a:xfrm>
          <a:off x="0" y="0"/>
          <a:ext cx="0" cy="0"/>
          <a:chOff x="0" y="0"/>
          <a:chExt cx="0" cy="0"/>
        </a:xfrm>
      </p:grpSpPr>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1227" name="Shape 1227"/>
        <p:cNvGrpSpPr/>
        <p:nvPr/>
      </p:nvGrpSpPr>
      <p:grpSpPr>
        <a:xfrm>
          <a:off x="0" y="0"/>
          <a:ext cx="0" cy="0"/>
          <a:chOff x="0" y="0"/>
          <a:chExt cx="0" cy="0"/>
        </a:xfrm>
      </p:grpSpPr>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1228" name="Shape 1228"/>
        <p:cNvGrpSpPr/>
        <p:nvPr/>
      </p:nvGrpSpPr>
      <p:grpSpPr>
        <a:xfrm>
          <a:off x="0" y="0"/>
          <a:ext cx="0" cy="0"/>
          <a:chOff x="0" y="0"/>
          <a:chExt cx="0" cy="0"/>
        </a:xfrm>
      </p:grpSpPr>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1229" name="Shape 1229"/>
        <p:cNvGrpSpPr/>
        <p:nvPr/>
      </p:nvGrpSpPr>
      <p:grpSpPr>
        <a:xfrm>
          <a:off x="0" y="0"/>
          <a:ext cx="0" cy="0"/>
          <a:chOff x="0" y="0"/>
          <a:chExt cx="0" cy="0"/>
        </a:xfrm>
      </p:grpSpPr>
      <p:sp>
        <p:nvSpPr>
          <p:cNvPr id="1230" name="Google Shape;1230;p161"/>
          <p:cNvSpPr/>
          <p:nvPr>
            <p:ph idx="2" type="pic"/>
          </p:nvPr>
        </p:nvSpPr>
        <p:spPr>
          <a:xfrm>
            <a:off x="0" y="-1"/>
            <a:ext cx="12192000" cy="4580400"/>
          </a:xfrm>
          <a:prstGeom prst="rect">
            <a:avLst/>
          </a:prstGeom>
          <a:solidFill>
            <a:srgbClr val="F2F2F2"/>
          </a:solidFill>
          <a:ln>
            <a:noFill/>
          </a:ln>
        </p:spPr>
      </p:sp>
      <p:grpSp>
        <p:nvGrpSpPr>
          <p:cNvPr id="1231" name="Google Shape;1231;p161"/>
          <p:cNvGrpSpPr/>
          <p:nvPr/>
        </p:nvGrpSpPr>
        <p:grpSpPr>
          <a:xfrm>
            <a:off x="90" y="6775685"/>
            <a:ext cx="12192148" cy="82352"/>
            <a:chOff x="1063925" y="1155200"/>
            <a:chExt cx="10673333" cy="88200"/>
          </a:xfrm>
        </p:grpSpPr>
        <p:sp>
          <p:nvSpPr>
            <p:cNvPr id="1232" name="Google Shape;1232;p16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3" name="Google Shape;1233;p16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4" name="Google Shape;1234;p16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35" name="Google Shape;1235;p16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1236" name="Shape 1236"/>
        <p:cNvGrpSpPr/>
        <p:nvPr/>
      </p:nvGrpSpPr>
      <p:grpSpPr>
        <a:xfrm>
          <a:off x="0" y="0"/>
          <a:ext cx="0" cy="0"/>
          <a:chOff x="0" y="0"/>
          <a:chExt cx="0" cy="0"/>
        </a:xfrm>
      </p:grpSpPr>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237" name="Shape 1237"/>
        <p:cNvGrpSpPr/>
        <p:nvPr/>
      </p:nvGrpSpPr>
      <p:grpSpPr>
        <a:xfrm>
          <a:off x="0" y="0"/>
          <a:ext cx="0" cy="0"/>
          <a:chOff x="0" y="0"/>
          <a:chExt cx="0" cy="0"/>
        </a:xfrm>
      </p:grpSpPr>
      <p:sp>
        <p:nvSpPr>
          <p:cNvPr id="1238" name="Google Shape;1238;p163"/>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153" name="Shape 153"/>
        <p:cNvGrpSpPr/>
        <p:nvPr/>
      </p:nvGrpSpPr>
      <p:grpSpPr>
        <a:xfrm>
          <a:off x="0" y="0"/>
          <a:ext cx="0" cy="0"/>
          <a:chOff x="0" y="0"/>
          <a:chExt cx="0" cy="0"/>
        </a:xfrm>
      </p:grpSpPr>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1239" name="Shape 1239"/>
        <p:cNvGrpSpPr/>
        <p:nvPr/>
      </p:nvGrpSpPr>
      <p:grpSpPr>
        <a:xfrm>
          <a:off x="0" y="0"/>
          <a:ext cx="0" cy="0"/>
          <a:chOff x="0" y="0"/>
          <a:chExt cx="0" cy="0"/>
        </a:xfrm>
      </p:grpSpPr>
      <p:sp>
        <p:nvSpPr>
          <p:cNvPr id="1240" name="Google Shape;1240;p164"/>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41" name="Google Shape;1241;p164"/>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1242" name="Google Shape;1242;p164"/>
          <p:cNvSpPr/>
          <p:nvPr/>
        </p:nvSpPr>
        <p:spPr>
          <a:xfrm>
            <a:off x="531933" y="1347500"/>
            <a:ext cx="153900" cy="5015100"/>
          </a:xfrm>
          <a:prstGeom prst="roundRect">
            <a:avLst>
              <a:gd fmla="val 50000" name="adj"/>
            </a:avLst>
          </a:pr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1243" name="Google Shape;1243;p164"/>
          <p:cNvSpPr/>
          <p:nvPr/>
        </p:nvSpPr>
        <p:spPr>
          <a:xfrm rot="5400000">
            <a:off x="3057175" y="1276603"/>
            <a:ext cx="685800" cy="685200"/>
          </a:xfrm>
          <a:prstGeom prst="halfFrame">
            <a:avLst>
              <a:gd fmla="val 23728" name="adj1"/>
              <a:gd fmla="val 24642" name="adj2"/>
            </a:avLst>
          </a:prstGeom>
          <a:solidFill>
            <a:schemeClr val="lt1">
              <a:alpha val="21568"/>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262626"/>
              </a:solidFill>
              <a:latin typeface="Arial"/>
              <a:ea typeface="Arial"/>
              <a:cs typeface="Arial"/>
              <a:sym typeface="Arial"/>
            </a:endParaRPr>
          </a:p>
        </p:txBody>
      </p:sp>
      <p:sp>
        <p:nvSpPr>
          <p:cNvPr id="1244" name="Google Shape;1244;p164"/>
          <p:cNvSpPr txBox="1"/>
          <p:nvPr/>
        </p:nvSpPr>
        <p:spPr>
          <a:xfrm>
            <a:off x="711704" y="1637214"/>
            <a:ext cx="2232300" cy="523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1245" name="Google Shape;1245;p164"/>
          <p:cNvSpPr txBox="1"/>
          <p:nvPr/>
        </p:nvSpPr>
        <p:spPr>
          <a:xfrm>
            <a:off x="711704" y="2127463"/>
            <a:ext cx="2232300" cy="7389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1246" name="Google Shape;1246;p164"/>
          <p:cNvSpPr txBox="1"/>
          <p:nvPr/>
        </p:nvSpPr>
        <p:spPr>
          <a:xfrm>
            <a:off x="721229" y="5808438"/>
            <a:ext cx="22320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1247" name="Google Shape;1247;p164"/>
          <p:cNvSpPr txBox="1"/>
          <p:nvPr/>
        </p:nvSpPr>
        <p:spPr>
          <a:xfrm>
            <a:off x="721229" y="4450324"/>
            <a:ext cx="2717400" cy="13854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400" u="none" cap="none" strike="noStrike">
              <a:solidFill>
                <a:srgbClr val="000000"/>
              </a:solidFill>
              <a:latin typeface="Arial"/>
              <a:ea typeface="Arial"/>
              <a:cs typeface="Arial"/>
              <a:sym typeface="Arial"/>
            </a:endParaRPr>
          </a:p>
        </p:txBody>
      </p:sp>
      <p:grpSp>
        <p:nvGrpSpPr>
          <p:cNvPr id="1248" name="Google Shape;1248;p164"/>
          <p:cNvGrpSpPr/>
          <p:nvPr/>
        </p:nvGrpSpPr>
        <p:grpSpPr>
          <a:xfrm>
            <a:off x="5779254" y="186836"/>
            <a:ext cx="633488" cy="137100"/>
            <a:chOff x="5655129" y="211061"/>
            <a:chExt cx="633488" cy="137100"/>
          </a:xfrm>
        </p:grpSpPr>
        <p:sp>
          <p:nvSpPr>
            <p:cNvPr id="1249" name="Google Shape;1249;p164"/>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250" name="Google Shape;1250;p164"/>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251" name="Google Shape;1251;p164"/>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252" name="Google Shape;1252;p164"/>
          <p:cNvGrpSpPr/>
          <p:nvPr/>
        </p:nvGrpSpPr>
        <p:grpSpPr>
          <a:xfrm>
            <a:off x="90" y="6775685"/>
            <a:ext cx="12192148" cy="82352"/>
            <a:chOff x="1063925" y="1155200"/>
            <a:chExt cx="10673333" cy="88200"/>
          </a:xfrm>
        </p:grpSpPr>
        <p:sp>
          <p:nvSpPr>
            <p:cNvPr id="1253" name="Google Shape;1253;p16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16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5" name="Google Shape;1255;p16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56" name="Google Shape;1256;p164"/>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1257" name="Shape 1257"/>
        <p:cNvGrpSpPr/>
        <p:nvPr/>
      </p:nvGrpSpPr>
      <p:grpSpPr>
        <a:xfrm>
          <a:off x="0" y="0"/>
          <a:ext cx="0" cy="0"/>
          <a:chOff x="0" y="0"/>
          <a:chExt cx="0" cy="0"/>
        </a:xfrm>
      </p:grpSpPr>
      <p:sp>
        <p:nvSpPr>
          <p:cNvPr id="1258" name="Google Shape;1258;p165"/>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1259" name="Google Shape;1259;p165"/>
          <p:cNvGrpSpPr/>
          <p:nvPr/>
        </p:nvGrpSpPr>
        <p:grpSpPr>
          <a:xfrm>
            <a:off x="5779254" y="186836"/>
            <a:ext cx="633488" cy="137100"/>
            <a:chOff x="5655129" y="211061"/>
            <a:chExt cx="633488" cy="137100"/>
          </a:xfrm>
        </p:grpSpPr>
        <p:sp>
          <p:nvSpPr>
            <p:cNvPr id="1260" name="Google Shape;1260;p165"/>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261" name="Google Shape;1261;p165"/>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262" name="Google Shape;1262;p165"/>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263" name="Google Shape;1263;p165"/>
          <p:cNvGrpSpPr/>
          <p:nvPr/>
        </p:nvGrpSpPr>
        <p:grpSpPr>
          <a:xfrm>
            <a:off x="90" y="6775685"/>
            <a:ext cx="12192148" cy="82352"/>
            <a:chOff x="1063925" y="1155200"/>
            <a:chExt cx="10673333" cy="88200"/>
          </a:xfrm>
        </p:grpSpPr>
        <p:sp>
          <p:nvSpPr>
            <p:cNvPr id="1264" name="Google Shape;1264;p16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5" name="Google Shape;1265;p16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6" name="Google Shape;1266;p16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67" name="Google Shape;1267;p16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1268" name="Shape 1268"/>
        <p:cNvGrpSpPr/>
        <p:nvPr/>
      </p:nvGrpSpPr>
      <p:grpSpPr>
        <a:xfrm>
          <a:off x="0" y="0"/>
          <a:ext cx="0" cy="0"/>
          <a:chOff x="0" y="0"/>
          <a:chExt cx="0" cy="0"/>
        </a:xfrm>
      </p:grpSpPr>
      <p:sp>
        <p:nvSpPr>
          <p:cNvPr id="1269" name="Google Shape;1269;p166"/>
          <p:cNvSpPr/>
          <p:nvPr>
            <p:ph idx="2" type="pic"/>
          </p:nvPr>
        </p:nvSpPr>
        <p:spPr>
          <a:xfrm>
            <a:off x="905523" y="1523993"/>
            <a:ext cx="2769600" cy="4508100"/>
          </a:xfrm>
          <a:prstGeom prst="rect">
            <a:avLst/>
          </a:prstGeom>
          <a:solidFill>
            <a:srgbClr val="F2F2F2"/>
          </a:solidFill>
          <a:ln>
            <a:noFill/>
          </a:ln>
        </p:spPr>
      </p:sp>
      <p:sp>
        <p:nvSpPr>
          <p:cNvPr id="1270" name="Google Shape;1270;p166"/>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1271" name="Google Shape;1271;p166"/>
          <p:cNvGrpSpPr/>
          <p:nvPr/>
        </p:nvGrpSpPr>
        <p:grpSpPr>
          <a:xfrm>
            <a:off x="5779254" y="186836"/>
            <a:ext cx="633488" cy="137100"/>
            <a:chOff x="5655129" y="211061"/>
            <a:chExt cx="633488" cy="137100"/>
          </a:xfrm>
        </p:grpSpPr>
        <p:sp>
          <p:nvSpPr>
            <p:cNvPr id="1272" name="Google Shape;1272;p16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273" name="Google Shape;1273;p16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274" name="Google Shape;1274;p16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275" name="Google Shape;1275;p166"/>
          <p:cNvGrpSpPr/>
          <p:nvPr/>
        </p:nvGrpSpPr>
        <p:grpSpPr>
          <a:xfrm>
            <a:off x="90" y="6775685"/>
            <a:ext cx="12192148" cy="82352"/>
            <a:chOff x="1063925" y="1155200"/>
            <a:chExt cx="10673333" cy="88200"/>
          </a:xfrm>
        </p:grpSpPr>
        <p:sp>
          <p:nvSpPr>
            <p:cNvPr id="1276" name="Google Shape;1276;p16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7" name="Google Shape;1277;p16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8" name="Google Shape;1278;p16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79" name="Google Shape;1279;p16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1280" name="Shape 1280"/>
        <p:cNvGrpSpPr/>
        <p:nvPr/>
      </p:nvGrpSpPr>
      <p:grpSpPr>
        <a:xfrm>
          <a:off x="0" y="0"/>
          <a:ext cx="0" cy="0"/>
          <a:chOff x="0" y="0"/>
          <a:chExt cx="0" cy="0"/>
        </a:xfrm>
      </p:grpSpPr>
      <p:sp>
        <p:nvSpPr>
          <p:cNvPr id="1281" name="Google Shape;1281;p167"/>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1282" name="Google Shape;1282;p167"/>
          <p:cNvGrpSpPr/>
          <p:nvPr/>
        </p:nvGrpSpPr>
        <p:grpSpPr>
          <a:xfrm>
            <a:off x="5779254" y="186836"/>
            <a:ext cx="633488" cy="137100"/>
            <a:chOff x="5655129" y="211061"/>
            <a:chExt cx="633488" cy="137100"/>
          </a:xfrm>
        </p:grpSpPr>
        <p:sp>
          <p:nvSpPr>
            <p:cNvPr id="1283" name="Google Shape;1283;p16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284" name="Google Shape;1284;p16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285" name="Google Shape;1285;p16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286" name="Google Shape;1286;p167"/>
          <p:cNvGrpSpPr/>
          <p:nvPr/>
        </p:nvGrpSpPr>
        <p:grpSpPr>
          <a:xfrm>
            <a:off x="90" y="6775685"/>
            <a:ext cx="12192148" cy="82352"/>
            <a:chOff x="1063925" y="1155200"/>
            <a:chExt cx="10673333" cy="88200"/>
          </a:xfrm>
        </p:grpSpPr>
        <p:sp>
          <p:nvSpPr>
            <p:cNvPr id="1287" name="Google Shape;1287;p16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8" name="Google Shape;1288;p16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9" name="Google Shape;1289;p16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290" name="Google Shape;1290;p16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1291" name="Shape 1291"/>
        <p:cNvGrpSpPr/>
        <p:nvPr/>
      </p:nvGrpSpPr>
      <p:grpSpPr>
        <a:xfrm>
          <a:off x="0" y="0"/>
          <a:ext cx="0" cy="0"/>
          <a:chOff x="0" y="0"/>
          <a:chExt cx="0" cy="0"/>
        </a:xfrm>
      </p:grpSpPr>
      <p:grpSp>
        <p:nvGrpSpPr>
          <p:cNvPr id="1292" name="Google Shape;1292;p168"/>
          <p:cNvGrpSpPr/>
          <p:nvPr/>
        </p:nvGrpSpPr>
        <p:grpSpPr>
          <a:xfrm>
            <a:off x="8908565" y="1442602"/>
            <a:ext cx="2607927" cy="4867617"/>
            <a:chOff x="3501573" y="3178068"/>
            <a:chExt cx="1341043" cy="2738771"/>
          </a:xfrm>
        </p:grpSpPr>
        <p:sp>
          <p:nvSpPr>
            <p:cNvPr id="1293" name="Google Shape;1293;p168"/>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294" name="Google Shape;1294;p168"/>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295" name="Google Shape;1295;p168"/>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296" name="Google Shape;1296;p168"/>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297" name="Google Shape;1297;p168"/>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298" name="Google Shape;1298;p168"/>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1299" name="Google Shape;1299;p168"/>
            <p:cNvGrpSpPr/>
            <p:nvPr/>
          </p:nvGrpSpPr>
          <p:grpSpPr>
            <a:xfrm>
              <a:off x="4092669" y="5635762"/>
              <a:ext cx="164577" cy="172999"/>
              <a:chOff x="6772303" y="6038214"/>
              <a:chExt cx="140700" cy="147900"/>
            </a:xfrm>
          </p:grpSpPr>
          <p:sp>
            <p:nvSpPr>
              <p:cNvPr id="1300" name="Google Shape;1300;p168"/>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01" name="Google Shape;1301;p168"/>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1302" name="Google Shape;1302;p168"/>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019"/>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1303" name="Google Shape;1303;p168"/>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04" name="Google Shape;1304;p168"/>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1305" name="Google Shape;1305;p168"/>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306" name="Google Shape;1306;p168"/>
          <p:cNvSpPr/>
          <p:nvPr>
            <p:ph idx="2" type="pic"/>
          </p:nvPr>
        </p:nvSpPr>
        <p:spPr>
          <a:xfrm>
            <a:off x="9175736" y="2152874"/>
            <a:ext cx="2168700" cy="3501300"/>
          </a:xfrm>
          <a:prstGeom prst="rect">
            <a:avLst/>
          </a:prstGeom>
          <a:solidFill>
            <a:srgbClr val="F2F2F2"/>
          </a:solidFill>
          <a:ln>
            <a:noFill/>
          </a:ln>
        </p:spPr>
      </p:sp>
      <p:grpSp>
        <p:nvGrpSpPr>
          <p:cNvPr id="1307" name="Google Shape;1307;p168"/>
          <p:cNvGrpSpPr/>
          <p:nvPr/>
        </p:nvGrpSpPr>
        <p:grpSpPr>
          <a:xfrm>
            <a:off x="5779254" y="186836"/>
            <a:ext cx="633488" cy="137100"/>
            <a:chOff x="5655129" y="211061"/>
            <a:chExt cx="633488" cy="137100"/>
          </a:xfrm>
        </p:grpSpPr>
        <p:sp>
          <p:nvSpPr>
            <p:cNvPr id="1308" name="Google Shape;1308;p16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09" name="Google Shape;1309;p16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10" name="Google Shape;1310;p16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311" name="Google Shape;1311;p168"/>
          <p:cNvGrpSpPr/>
          <p:nvPr/>
        </p:nvGrpSpPr>
        <p:grpSpPr>
          <a:xfrm>
            <a:off x="90" y="6775685"/>
            <a:ext cx="12192148" cy="82352"/>
            <a:chOff x="1063925" y="1155200"/>
            <a:chExt cx="10673333" cy="88200"/>
          </a:xfrm>
        </p:grpSpPr>
        <p:sp>
          <p:nvSpPr>
            <p:cNvPr id="1312" name="Google Shape;1312;p16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3" name="Google Shape;1313;p16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4" name="Google Shape;1314;p16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15" name="Google Shape;1315;p16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1316" name="Shape 1316"/>
        <p:cNvGrpSpPr/>
        <p:nvPr/>
      </p:nvGrpSpPr>
      <p:grpSpPr>
        <a:xfrm>
          <a:off x="0" y="0"/>
          <a:ext cx="0" cy="0"/>
          <a:chOff x="0" y="0"/>
          <a:chExt cx="0" cy="0"/>
        </a:xfrm>
      </p:grpSpPr>
      <p:sp>
        <p:nvSpPr>
          <p:cNvPr id="1317" name="Google Shape;1317;p169"/>
          <p:cNvSpPr/>
          <p:nvPr>
            <p:ph idx="2" type="pic"/>
          </p:nvPr>
        </p:nvSpPr>
        <p:spPr>
          <a:xfrm>
            <a:off x="0" y="1277783"/>
            <a:ext cx="4204500" cy="4328100"/>
          </a:xfrm>
          <a:prstGeom prst="rect">
            <a:avLst/>
          </a:prstGeom>
          <a:solidFill>
            <a:srgbClr val="F2F2F2"/>
          </a:solidFill>
          <a:ln>
            <a:noFill/>
          </a:ln>
        </p:spPr>
      </p:sp>
      <p:sp>
        <p:nvSpPr>
          <p:cNvPr id="1318" name="Google Shape;1318;p169"/>
          <p:cNvSpPr/>
          <p:nvPr>
            <p:ph idx="3" type="pic"/>
          </p:nvPr>
        </p:nvSpPr>
        <p:spPr>
          <a:xfrm>
            <a:off x="8002512" y="1272138"/>
            <a:ext cx="4194900" cy="4333500"/>
          </a:xfrm>
          <a:prstGeom prst="rect">
            <a:avLst/>
          </a:prstGeom>
          <a:solidFill>
            <a:srgbClr val="F2F2F2"/>
          </a:solidFill>
          <a:ln>
            <a:noFill/>
          </a:ln>
        </p:spPr>
      </p:sp>
      <p:grpSp>
        <p:nvGrpSpPr>
          <p:cNvPr id="1319" name="Google Shape;1319;p169"/>
          <p:cNvGrpSpPr/>
          <p:nvPr/>
        </p:nvGrpSpPr>
        <p:grpSpPr>
          <a:xfrm>
            <a:off x="5779254" y="186836"/>
            <a:ext cx="633488" cy="137100"/>
            <a:chOff x="5655129" y="211061"/>
            <a:chExt cx="633488" cy="137100"/>
          </a:xfrm>
        </p:grpSpPr>
        <p:sp>
          <p:nvSpPr>
            <p:cNvPr id="1320" name="Google Shape;1320;p16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21" name="Google Shape;1321;p16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22" name="Google Shape;1322;p16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323" name="Google Shape;1323;p169"/>
          <p:cNvGrpSpPr/>
          <p:nvPr/>
        </p:nvGrpSpPr>
        <p:grpSpPr>
          <a:xfrm>
            <a:off x="90" y="6775685"/>
            <a:ext cx="12192148" cy="82352"/>
            <a:chOff x="1063925" y="1155200"/>
            <a:chExt cx="10673333" cy="88200"/>
          </a:xfrm>
        </p:grpSpPr>
        <p:sp>
          <p:nvSpPr>
            <p:cNvPr id="1324" name="Google Shape;1324;p16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5" name="Google Shape;1325;p16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6" name="Google Shape;1326;p16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27" name="Google Shape;1327;p16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1328" name="Shape 1328"/>
        <p:cNvGrpSpPr/>
        <p:nvPr/>
      </p:nvGrpSpPr>
      <p:grpSpPr>
        <a:xfrm>
          <a:off x="0" y="0"/>
          <a:ext cx="0" cy="0"/>
          <a:chOff x="0" y="0"/>
          <a:chExt cx="0" cy="0"/>
        </a:xfrm>
      </p:grpSpPr>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1329" name="Shape 1329"/>
        <p:cNvGrpSpPr/>
        <p:nvPr/>
      </p:nvGrpSpPr>
      <p:grpSpPr>
        <a:xfrm>
          <a:off x="0" y="0"/>
          <a:ext cx="0" cy="0"/>
          <a:chOff x="0" y="0"/>
          <a:chExt cx="0" cy="0"/>
        </a:xfrm>
      </p:grpSpPr>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1330" name="Shape 1330"/>
        <p:cNvGrpSpPr/>
        <p:nvPr/>
      </p:nvGrpSpPr>
      <p:grpSpPr>
        <a:xfrm>
          <a:off x="0" y="0"/>
          <a:ext cx="0" cy="0"/>
          <a:chOff x="0" y="0"/>
          <a:chExt cx="0" cy="0"/>
        </a:xfrm>
      </p:grpSpPr>
      <p:sp>
        <p:nvSpPr>
          <p:cNvPr id="1331" name="Google Shape;1331;p172"/>
          <p:cNvSpPr/>
          <p:nvPr>
            <p:ph idx="2" type="pic"/>
          </p:nvPr>
        </p:nvSpPr>
        <p:spPr>
          <a:xfrm>
            <a:off x="0" y="0"/>
            <a:ext cx="5754900" cy="6858000"/>
          </a:xfrm>
          <a:prstGeom prst="rect">
            <a:avLst/>
          </a:prstGeom>
          <a:solidFill>
            <a:srgbClr val="F2F2F2"/>
          </a:solidFill>
          <a:ln>
            <a:noFill/>
          </a:ln>
        </p:spPr>
      </p:sp>
      <p:grpSp>
        <p:nvGrpSpPr>
          <p:cNvPr id="1332" name="Google Shape;1332;p172"/>
          <p:cNvGrpSpPr/>
          <p:nvPr/>
        </p:nvGrpSpPr>
        <p:grpSpPr>
          <a:xfrm>
            <a:off x="90" y="6775685"/>
            <a:ext cx="12192148" cy="82352"/>
            <a:chOff x="1063925" y="1155200"/>
            <a:chExt cx="10673333" cy="88200"/>
          </a:xfrm>
        </p:grpSpPr>
        <p:sp>
          <p:nvSpPr>
            <p:cNvPr id="1333" name="Google Shape;1333;p17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4" name="Google Shape;1334;p17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5" name="Google Shape;1335;p17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36" name="Google Shape;1336;p17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1337" name="Shape 1337"/>
        <p:cNvGrpSpPr/>
        <p:nvPr/>
      </p:nvGrpSpPr>
      <p:grpSpPr>
        <a:xfrm>
          <a:off x="0" y="0"/>
          <a:ext cx="0" cy="0"/>
          <a:chOff x="0" y="0"/>
          <a:chExt cx="0" cy="0"/>
        </a:xfrm>
      </p:grpSpPr>
      <p:sp>
        <p:nvSpPr>
          <p:cNvPr id="1338" name="Google Shape;1338;p173"/>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39" name="Google Shape;1339;p173"/>
          <p:cNvSpPr/>
          <p:nvPr>
            <p:ph idx="2" type="pic"/>
          </p:nvPr>
        </p:nvSpPr>
        <p:spPr>
          <a:xfrm>
            <a:off x="1" y="2"/>
            <a:ext cx="7190400" cy="6858000"/>
          </a:xfrm>
          <a:prstGeom prst="rect">
            <a:avLst/>
          </a:prstGeom>
          <a:solidFill>
            <a:srgbClr val="F2F2F2"/>
          </a:solidFill>
          <a:ln>
            <a:noFill/>
          </a:ln>
        </p:spPr>
      </p:sp>
      <p:grpSp>
        <p:nvGrpSpPr>
          <p:cNvPr id="1340" name="Google Shape;1340;p173"/>
          <p:cNvGrpSpPr/>
          <p:nvPr/>
        </p:nvGrpSpPr>
        <p:grpSpPr>
          <a:xfrm>
            <a:off x="90" y="6775685"/>
            <a:ext cx="12192148" cy="82352"/>
            <a:chOff x="1063925" y="1155200"/>
            <a:chExt cx="10673333" cy="88200"/>
          </a:xfrm>
        </p:grpSpPr>
        <p:sp>
          <p:nvSpPr>
            <p:cNvPr id="1341" name="Google Shape;1341;p17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2" name="Google Shape;1342;p17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3" name="Google Shape;1343;p17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44" name="Google Shape;1344;p17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ontents slide layout">
  <p:cSld name="14_Contents slide layout">
    <p:bg>
      <p:bgPr>
        <a:blipFill>
          <a:blip r:embed="rId2">
            <a:alphaModFix/>
          </a:blip>
          <a:stretch>
            <a:fillRect/>
          </a:stretch>
        </a:blipFill>
      </p:bgPr>
    </p:bg>
    <p:spTree>
      <p:nvGrpSpPr>
        <p:cNvPr id="154" name="Shape 154"/>
        <p:cNvGrpSpPr/>
        <p:nvPr/>
      </p:nvGrpSpPr>
      <p:grpSpPr>
        <a:xfrm>
          <a:off x="0" y="0"/>
          <a:ext cx="0" cy="0"/>
          <a:chOff x="0" y="0"/>
          <a:chExt cx="0" cy="0"/>
        </a:xfrm>
      </p:grpSpPr>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1345" name="Shape 1345"/>
        <p:cNvGrpSpPr/>
        <p:nvPr/>
      </p:nvGrpSpPr>
      <p:grpSpPr>
        <a:xfrm>
          <a:off x="0" y="0"/>
          <a:ext cx="0" cy="0"/>
          <a:chOff x="0" y="0"/>
          <a:chExt cx="0" cy="0"/>
        </a:xfrm>
      </p:grpSpPr>
      <p:sp>
        <p:nvSpPr>
          <p:cNvPr id="1346" name="Google Shape;1346;p174"/>
          <p:cNvSpPr/>
          <p:nvPr>
            <p:ph idx="2" type="pic"/>
          </p:nvPr>
        </p:nvSpPr>
        <p:spPr>
          <a:xfrm>
            <a:off x="143339" y="144391"/>
            <a:ext cx="11905200" cy="5160900"/>
          </a:xfrm>
          <a:prstGeom prst="rect">
            <a:avLst/>
          </a:prstGeom>
          <a:solidFill>
            <a:srgbClr val="F2F2F2"/>
          </a:solidFill>
          <a:ln>
            <a:noFill/>
          </a:ln>
        </p:spPr>
      </p:sp>
      <p:sp>
        <p:nvSpPr>
          <p:cNvPr id="1347" name="Google Shape;1347;p174"/>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1348" name="Google Shape;1348;p174"/>
          <p:cNvGrpSpPr/>
          <p:nvPr/>
        </p:nvGrpSpPr>
        <p:grpSpPr>
          <a:xfrm>
            <a:off x="90" y="6775685"/>
            <a:ext cx="12192148" cy="82352"/>
            <a:chOff x="1063925" y="1155200"/>
            <a:chExt cx="10673333" cy="88200"/>
          </a:xfrm>
        </p:grpSpPr>
        <p:sp>
          <p:nvSpPr>
            <p:cNvPr id="1349" name="Google Shape;1349;p17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0" name="Google Shape;1350;p17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1" name="Google Shape;1351;p17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1352" name="Shape 1352"/>
        <p:cNvGrpSpPr/>
        <p:nvPr/>
      </p:nvGrpSpPr>
      <p:grpSpPr>
        <a:xfrm>
          <a:off x="0" y="0"/>
          <a:ext cx="0" cy="0"/>
          <a:chOff x="0" y="0"/>
          <a:chExt cx="0" cy="0"/>
        </a:xfrm>
      </p:grpSpPr>
      <p:sp>
        <p:nvSpPr>
          <p:cNvPr id="1353" name="Google Shape;1353;p175"/>
          <p:cNvSpPr/>
          <p:nvPr>
            <p:ph idx="2" type="pic"/>
          </p:nvPr>
        </p:nvSpPr>
        <p:spPr>
          <a:xfrm>
            <a:off x="8381999" y="1531249"/>
            <a:ext cx="3200400" cy="4572000"/>
          </a:xfrm>
          <a:prstGeom prst="rect">
            <a:avLst/>
          </a:prstGeom>
          <a:solidFill>
            <a:srgbClr val="F2F2F2"/>
          </a:solidFill>
          <a:ln>
            <a:noFill/>
          </a:ln>
        </p:spPr>
      </p:sp>
      <p:sp>
        <p:nvSpPr>
          <p:cNvPr id="1354" name="Google Shape;1354;p175"/>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355" name="Google Shape;1355;p175"/>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1356" name="Google Shape;1356;p175"/>
          <p:cNvGrpSpPr/>
          <p:nvPr/>
        </p:nvGrpSpPr>
        <p:grpSpPr>
          <a:xfrm>
            <a:off x="5779254" y="186836"/>
            <a:ext cx="633488" cy="137100"/>
            <a:chOff x="5655129" y="211061"/>
            <a:chExt cx="633488" cy="137100"/>
          </a:xfrm>
        </p:grpSpPr>
        <p:sp>
          <p:nvSpPr>
            <p:cNvPr id="1357" name="Google Shape;1357;p175"/>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58" name="Google Shape;1358;p175"/>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59" name="Google Shape;1359;p175"/>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360" name="Google Shape;1360;p175"/>
          <p:cNvGrpSpPr/>
          <p:nvPr/>
        </p:nvGrpSpPr>
        <p:grpSpPr>
          <a:xfrm>
            <a:off x="90" y="6775685"/>
            <a:ext cx="12192148" cy="82352"/>
            <a:chOff x="1063925" y="1155200"/>
            <a:chExt cx="10673333" cy="88200"/>
          </a:xfrm>
        </p:grpSpPr>
        <p:sp>
          <p:nvSpPr>
            <p:cNvPr id="1361" name="Google Shape;1361;p17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2" name="Google Shape;1362;p17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3" name="Google Shape;1363;p17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64" name="Google Shape;1364;p17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1365" name="Shape 1365"/>
        <p:cNvGrpSpPr/>
        <p:nvPr/>
      </p:nvGrpSpPr>
      <p:grpSpPr>
        <a:xfrm>
          <a:off x="0" y="0"/>
          <a:ext cx="0" cy="0"/>
          <a:chOff x="0" y="0"/>
          <a:chExt cx="0" cy="0"/>
        </a:xfrm>
      </p:grpSpPr>
      <p:sp>
        <p:nvSpPr>
          <p:cNvPr id="1366" name="Google Shape;1366;p176"/>
          <p:cNvSpPr/>
          <p:nvPr>
            <p:ph idx="2" type="pic"/>
          </p:nvPr>
        </p:nvSpPr>
        <p:spPr>
          <a:xfrm>
            <a:off x="504825" y="1332216"/>
            <a:ext cx="11182500" cy="3573300"/>
          </a:xfrm>
          <a:prstGeom prst="rect">
            <a:avLst/>
          </a:prstGeom>
          <a:solidFill>
            <a:srgbClr val="F2F2F2"/>
          </a:solidFill>
          <a:ln>
            <a:noFill/>
          </a:ln>
        </p:spPr>
      </p:sp>
      <p:sp>
        <p:nvSpPr>
          <p:cNvPr id="1367" name="Google Shape;1367;p176"/>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1368" name="Google Shape;1368;p176"/>
          <p:cNvGrpSpPr/>
          <p:nvPr/>
        </p:nvGrpSpPr>
        <p:grpSpPr>
          <a:xfrm>
            <a:off x="5779254" y="186836"/>
            <a:ext cx="633488" cy="137100"/>
            <a:chOff x="5655129" y="211061"/>
            <a:chExt cx="633488" cy="137100"/>
          </a:xfrm>
        </p:grpSpPr>
        <p:sp>
          <p:nvSpPr>
            <p:cNvPr id="1369" name="Google Shape;1369;p176"/>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70" name="Google Shape;1370;p176"/>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71" name="Google Shape;1371;p176"/>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372" name="Google Shape;1372;p176"/>
          <p:cNvGrpSpPr/>
          <p:nvPr/>
        </p:nvGrpSpPr>
        <p:grpSpPr>
          <a:xfrm>
            <a:off x="90" y="6775685"/>
            <a:ext cx="12192148" cy="82352"/>
            <a:chOff x="1063925" y="1155200"/>
            <a:chExt cx="10673333" cy="88200"/>
          </a:xfrm>
        </p:grpSpPr>
        <p:sp>
          <p:nvSpPr>
            <p:cNvPr id="1373" name="Google Shape;1373;p17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17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17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76" name="Google Shape;1376;p17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77" name="Shape 1377"/>
        <p:cNvGrpSpPr/>
        <p:nvPr/>
      </p:nvGrpSpPr>
      <p:grpSpPr>
        <a:xfrm>
          <a:off x="0" y="0"/>
          <a:ext cx="0" cy="0"/>
          <a:chOff x="0" y="0"/>
          <a:chExt cx="0" cy="0"/>
        </a:xfrm>
      </p:grpSpPr>
      <p:grpSp>
        <p:nvGrpSpPr>
          <p:cNvPr id="1378" name="Google Shape;1378;p177"/>
          <p:cNvGrpSpPr/>
          <p:nvPr/>
        </p:nvGrpSpPr>
        <p:grpSpPr>
          <a:xfrm>
            <a:off x="5779254" y="186836"/>
            <a:ext cx="633488" cy="137100"/>
            <a:chOff x="5655129" y="211061"/>
            <a:chExt cx="633488" cy="137100"/>
          </a:xfrm>
        </p:grpSpPr>
        <p:sp>
          <p:nvSpPr>
            <p:cNvPr id="1379" name="Google Shape;1379;p17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80" name="Google Shape;1380;p17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381" name="Google Shape;1381;p17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382" name="Google Shape;1382;p177"/>
          <p:cNvGrpSpPr/>
          <p:nvPr/>
        </p:nvGrpSpPr>
        <p:grpSpPr>
          <a:xfrm>
            <a:off x="90" y="6775685"/>
            <a:ext cx="12192148" cy="82352"/>
            <a:chOff x="1063925" y="1155200"/>
            <a:chExt cx="10673333" cy="88200"/>
          </a:xfrm>
        </p:grpSpPr>
        <p:sp>
          <p:nvSpPr>
            <p:cNvPr id="1383" name="Google Shape;1383;p17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4" name="Google Shape;1384;p17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5" name="Google Shape;1385;p17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86" name="Google Shape;1386;p17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87" name="Shape 1387"/>
        <p:cNvGrpSpPr/>
        <p:nvPr/>
      </p:nvGrpSpPr>
      <p:grpSpPr>
        <a:xfrm>
          <a:off x="0" y="0"/>
          <a:ext cx="0" cy="0"/>
          <a:chOff x="0" y="0"/>
          <a:chExt cx="0" cy="0"/>
        </a:xfrm>
      </p:grpSpPr>
      <p:sp>
        <p:nvSpPr>
          <p:cNvPr id="1388" name="Google Shape;1388;p178"/>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9" name="Google Shape;1389;p178"/>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390" name="Google Shape;1390;p178"/>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1391" name="Google Shape;1391;p178"/>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392" name="Google Shape;1392;p178"/>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1393" name="Google Shape;1393;p178"/>
          <p:cNvGrpSpPr/>
          <p:nvPr/>
        </p:nvGrpSpPr>
        <p:grpSpPr>
          <a:xfrm>
            <a:off x="90" y="6775685"/>
            <a:ext cx="12192148" cy="82352"/>
            <a:chOff x="1063925" y="1155200"/>
            <a:chExt cx="10673333" cy="88200"/>
          </a:xfrm>
        </p:grpSpPr>
        <p:sp>
          <p:nvSpPr>
            <p:cNvPr id="1394" name="Google Shape;1394;p17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5" name="Google Shape;1395;p17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17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397" name="Google Shape;1397;p17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1398" name="Shape 1398"/>
        <p:cNvGrpSpPr/>
        <p:nvPr/>
      </p:nvGrpSpPr>
      <p:grpSpPr>
        <a:xfrm>
          <a:off x="0" y="0"/>
          <a:ext cx="0" cy="0"/>
          <a:chOff x="0" y="0"/>
          <a:chExt cx="0" cy="0"/>
        </a:xfrm>
      </p:grpSpPr>
      <p:grpSp>
        <p:nvGrpSpPr>
          <p:cNvPr id="1399" name="Google Shape;1399;p179"/>
          <p:cNvGrpSpPr/>
          <p:nvPr/>
        </p:nvGrpSpPr>
        <p:grpSpPr>
          <a:xfrm>
            <a:off x="90" y="6775685"/>
            <a:ext cx="12192148" cy="82352"/>
            <a:chOff x="1063925" y="1155200"/>
            <a:chExt cx="10673333" cy="88200"/>
          </a:xfrm>
        </p:grpSpPr>
        <p:sp>
          <p:nvSpPr>
            <p:cNvPr id="1400" name="Google Shape;1400;p17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1" name="Google Shape;1401;p17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2" name="Google Shape;1402;p17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1403" name="Shape 1403"/>
        <p:cNvGrpSpPr/>
        <p:nvPr/>
      </p:nvGrpSpPr>
      <p:grpSpPr>
        <a:xfrm>
          <a:off x="0" y="0"/>
          <a:ext cx="0" cy="0"/>
          <a:chOff x="0" y="0"/>
          <a:chExt cx="0" cy="0"/>
        </a:xfrm>
      </p:grpSpPr>
      <p:sp>
        <p:nvSpPr>
          <p:cNvPr id="1404" name="Google Shape;1404;p180"/>
          <p:cNvSpPr/>
          <p:nvPr/>
        </p:nvSpPr>
        <p:spPr>
          <a:xfrm>
            <a:off x="0" y="0"/>
            <a:ext cx="6096000" cy="6858000"/>
          </a:xfrm>
          <a:prstGeom prst="rect">
            <a:avLst/>
          </a:prstGeom>
          <a:solidFill>
            <a:srgbClr val="999999">
              <a:alpha val="9019"/>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5" name="Google Shape;1405;p180"/>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1406" name="Google Shape;1406;p180"/>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407" name="Google Shape;1407;p180"/>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1408" name="Google Shape;1408;p180"/>
          <p:cNvGrpSpPr/>
          <p:nvPr/>
        </p:nvGrpSpPr>
        <p:grpSpPr>
          <a:xfrm>
            <a:off x="973317" y="1320807"/>
            <a:ext cx="1813399" cy="60602"/>
            <a:chOff x="1063925" y="1155200"/>
            <a:chExt cx="10673333" cy="88200"/>
          </a:xfrm>
        </p:grpSpPr>
        <p:sp>
          <p:nvSpPr>
            <p:cNvPr id="1409" name="Google Shape;1409;p18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0" name="Google Shape;1410;p18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1" name="Google Shape;1411;p18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1413" name="Shape 1413"/>
        <p:cNvGrpSpPr/>
        <p:nvPr/>
      </p:nvGrpSpPr>
      <p:grpSpPr>
        <a:xfrm>
          <a:off x="0" y="0"/>
          <a:ext cx="0" cy="0"/>
          <a:chOff x="0" y="0"/>
          <a:chExt cx="0" cy="0"/>
        </a:xfrm>
      </p:grpSpPr>
      <p:sp>
        <p:nvSpPr>
          <p:cNvPr id="1414" name="Google Shape;1414;g26039191311_0_204"/>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15" name="Google Shape;1415;g26039191311_0_20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416" name="Google Shape;1416;g26039191311_0_204"/>
          <p:cNvGrpSpPr/>
          <p:nvPr/>
        </p:nvGrpSpPr>
        <p:grpSpPr>
          <a:xfrm>
            <a:off x="6872314" y="1233898"/>
            <a:ext cx="4725206" cy="4390190"/>
            <a:chOff x="6504842" y="1222650"/>
            <a:chExt cx="5055859" cy="4697400"/>
          </a:xfrm>
        </p:grpSpPr>
        <p:pic>
          <p:nvPicPr>
            <p:cNvPr id="1417" name="Google Shape;1417;g26039191311_0_204"/>
            <p:cNvPicPr preferRelativeResize="0"/>
            <p:nvPr/>
          </p:nvPicPr>
          <p:blipFill>
            <a:blip r:embed="rId2">
              <a:alphaModFix/>
            </a:blip>
            <a:stretch>
              <a:fillRect/>
            </a:stretch>
          </p:blipFill>
          <p:spPr>
            <a:xfrm>
              <a:off x="6504842" y="1562475"/>
              <a:ext cx="2378780" cy="1665382"/>
            </a:xfrm>
            <a:prstGeom prst="rect">
              <a:avLst/>
            </a:prstGeom>
            <a:noFill/>
            <a:ln>
              <a:noFill/>
            </a:ln>
            <a:effectLst>
              <a:outerShdw blurRad="57150" rotWithShape="0" algn="bl" dir="5400000" dist="19050">
                <a:srgbClr val="000000">
                  <a:alpha val="29000"/>
                </a:srgbClr>
              </a:outerShdw>
            </a:effectLst>
          </p:spPr>
        </p:pic>
        <p:pic>
          <p:nvPicPr>
            <p:cNvPr id="1418" name="Google Shape;1418;g26039191311_0_204"/>
            <p:cNvPicPr preferRelativeResize="0"/>
            <p:nvPr/>
          </p:nvPicPr>
          <p:blipFill rotWithShape="1">
            <a:blip r:embed="rId3">
              <a:alphaModFix/>
            </a:blip>
            <a:srcRect b="12141" l="0" r="0" t="0"/>
            <a:stretch/>
          </p:blipFill>
          <p:spPr>
            <a:xfrm>
              <a:off x="9181916" y="2058000"/>
              <a:ext cx="2378781" cy="1665379"/>
            </a:xfrm>
            <a:prstGeom prst="rect">
              <a:avLst/>
            </a:prstGeom>
            <a:noFill/>
            <a:ln>
              <a:noFill/>
            </a:ln>
            <a:effectLst>
              <a:outerShdw blurRad="57150" rotWithShape="0" algn="bl" dir="5400000" dist="19050">
                <a:srgbClr val="000000">
                  <a:alpha val="29000"/>
                </a:srgbClr>
              </a:outerShdw>
            </a:effectLst>
          </p:spPr>
        </p:pic>
        <p:pic>
          <p:nvPicPr>
            <p:cNvPr id="1419" name="Google Shape;1419;g26039191311_0_204"/>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9000"/>
                </a:srgbClr>
              </a:outerShdw>
            </a:effectLst>
          </p:spPr>
        </p:pic>
        <p:pic>
          <p:nvPicPr>
            <p:cNvPr id="1420" name="Google Shape;1420;g26039191311_0_204"/>
            <p:cNvPicPr preferRelativeResize="0"/>
            <p:nvPr/>
          </p:nvPicPr>
          <p:blipFill>
            <a:blip r:embed="rId5">
              <a:alphaModFix/>
            </a:blip>
            <a:stretch>
              <a:fillRect/>
            </a:stretch>
          </p:blipFill>
          <p:spPr>
            <a:xfrm>
              <a:off x="9181919" y="3956715"/>
              <a:ext cx="2378781" cy="1652023"/>
            </a:xfrm>
            <a:prstGeom prst="rect">
              <a:avLst/>
            </a:prstGeom>
            <a:noFill/>
            <a:ln>
              <a:noFill/>
            </a:ln>
            <a:effectLst>
              <a:outerShdw blurRad="57150" rotWithShape="0" algn="bl" dir="5400000" dist="19050">
                <a:srgbClr val="000000">
                  <a:alpha val="29000"/>
                </a:srgbClr>
              </a:outerShdw>
            </a:effectLst>
          </p:spPr>
        </p:pic>
        <p:cxnSp>
          <p:nvCxnSpPr>
            <p:cNvPr id="1421" name="Google Shape;1421;g26039191311_0_204"/>
            <p:cNvCxnSpPr/>
            <p:nvPr/>
          </p:nvCxnSpPr>
          <p:spPr>
            <a:xfrm>
              <a:off x="9032775" y="1222650"/>
              <a:ext cx="0" cy="4697400"/>
            </a:xfrm>
            <a:prstGeom prst="straightConnector1">
              <a:avLst/>
            </a:prstGeom>
            <a:noFill/>
            <a:ln cap="flat" cmpd="sng" w="9525">
              <a:solidFill>
                <a:srgbClr val="44546A"/>
              </a:solidFill>
              <a:prstDash val="solid"/>
              <a:round/>
              <a:headEnd len="med" w="med" type="none"/>
              <a:tailEnd len="med" w="med" type="none"/>
            </a:ln>
          </p:spPr>
        </p:cxnSp>
      </p:grpSp>
      <p:grpSp>
        <p:nvGrpSpPr>
          <p:cNvPr id="1422" name="Google Shape;1422;g26039191311_0_204"/>
          <p:cNvGrpSpPr/>
          <p:nvPr/>
        </p:nvGrpSpPr>
        <p:grpSpPr>
          <a:xfrm>
            <a:off x="571650" y="670350"/>
            <a:ext cx="3049825" cy="1021900"/>
            <a:chOff x="495450" y="441750"/>
            <a:chExt cx="3049825" cy="1021900"/>
          </a:xfrm>
        </p:grpSpPr>
        <p:pic>
          <p:nvPicPr>
            <p:cNvPr id="1423" name="Google Shape;1423;g26039191311_0_204"/>
            <p:cNvPicPr preferRelativeResize="0"/>
            <p:nvPr/>
          </p:nvPicPr>
          <p:blipFill>
            <a:blip r:embed="rId6">
              <a:alphaModFix/>
            </a:blip>
            <a:stretch>
              <a:fillRect/>
            </a:stretch>
          </p:blipFill>
          <p:spPr>
            <a:xfrm>
              <a:off x="495450" y="441750"/>
              <a:ext cx="2913024" cy="780900"/>
            </a:xfrm>
            <a:prstGeom prst="rect">
              <a:avLst/>
            </a:prstGeom>
            <a:noFill/>
            <a:ln>
              <a:noFill/>
            </a:ln>
          </p:spPr>
        </p:pic>
        <p:sp>
          <p:nvSpPr>
            <p:cNvPr id="1424" name="Google Shape;1424;g26039191311_0_204"/>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rtl="0" algn="l">
                <a:lnSpc>
                  <a:spcPct val="129920"/>
                </a:lnSpc>
                <a:spcBef>
                  <a:spcPts val="1800"/>
                </a:spcBef>
                <a:spcAft>
                  <a:spcPts val="400"/>
                </a:spcAft>
                <a:buNone/>
              </a:pPr>
              <a:r>
                <a:rPr lang="en-US" sz="1200">
                  <a:solidFill>
                    <a:srgbClr val="000000"/>
                  </a:solidFill>
                  <a:highlight>
                    <a:srgbClr val="FFFFFF"/>
                  </a:highlight>
                  <a:latin typeface="Lato Light"/>
                  <a:ea typeface="Lato Light"/>
                  <a:cs typeface="Lato Light"/>
                  <a:sym typeface="Lato Light"/>
                </a:rPr>
                <a:t>Digital Telecommunication Infrastructure</a:t>
              </a:r>
              <a:endParaRPr sz="1200">
                <a:solidFill>
                  <a:srgbClr val="000000"/>
                </a:solidFill>
                <a:highlight>
                  <a:srgbClr val="FFFFFF"/>
                </a:highlight>
                <a:latin typeface="Lato Light"/>
                <a:ea typeface="Lato Light"/>
                <a:cs typeface="Lato Light"/>
                <a:sym typeface="Lato Light"/>
              </a:endParaRPr>
            </a:p>
          </p:txBody>
        </p:sp>
      </p:grpSp>
      <p:cxnSp>
        <p:nvCxnSpPr>
          <p:cNvPr id="1425" name="Google Shape;1425;g26039191311_0_204"/>
          <p:cNvCxnSpPr/>
          <p:nvPr/>
        </p:nvCxnSpPr>
        <p:spPr>
          <a:xfrm>
            <a:off x="732900" y="4569100"/>
            <a:ext cx="1746000" cy="0"/>
          </a:xfrm>
          <a:prstGeom prst="straightConnector1">
            <a:avLst/>
          </a:prstGeom>
          <a:noFill/>
          <a:ln cap="flat" cmpd="sng" w="28575">
            <a:solidFill>
              <a:srgbClr val="1AC5D8"/>
            </a:solidFill>
            <a:prstDash val="solid"/>
            <a:round/>
            <a:headEnd len="med" w="med" type="none"/>
            <a:tailEnd len="med" w="med" type="none"/>
          </a:ln>
        </p:spPr>
      </p:cxnSp>
      <p:sp>
        <p:nvSpPr>
          <p:cNvPr id="1426" name="Google Shape;1426;g26039191311_0_204"/>
          <p:cNvSpPr txBox="1"/>
          <p:nvPr>
            <p:ph type="title"/>
          </p:nvPr>
        </p:nvSpPr>
        <p:spPr>
          <a:xfrm>
            <a:off x="732900" y="2713900"/>
            <a:ext cx="4975500" cy="1541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4400"/>
              <a:buFont typeface="Calibri"/>
              <a:buNone/>
              <a:defRPr sz="4400">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27" name="Google Shape;1427;g26039191311_0_204"/>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000"/>
              <a:buFont typeface="Calibri"/>
              <a:buNone/>
              <a:defRPr sz="2000">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1428" name="Shape 1428"/>
        <p:cNvGrpSpPr/>
        <p:nvPr/>
      </p:nvGrpSpPr>
      <p:grpSpPr>
        <a:xfrm>
          <a:off x="0" y="0"/>
          <a:ext cx="0" cy="0"/>
          <a:chOff x="0" y="0"/>
          <a:chExt cx="0" cy="0"/>
        </a:xfrm>
      </p:grpSpPr>
      <p:grpSp>
        <p:nvGrpSpPr>
          <p:cNvPr id="1429" name="Google Shape;1429;g26039191311_0_219"/>
          <p:cNvGrpSpPr/>
          <p:nvPr/>
        </p:nvGrpSpPr>
        <p:grpSpPr>
          <a:xfrm>
            <a:off x="0" y="0"/>
            <a:ext cx="12199275" cy="6857999"/>
            <a:chOff x="0" y="0"/>
            <a:chExt cx="12199275" cy="6857999"/>
          </a:xfrm>
        </p:grpSpPr>
        <p:sp>
          <p:nvSpPr>
            <p:cNvPr id="1430" name="Google Shape;1430;g26039191311_0_219"/>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31" name="Google Shape;1431;g26039191311_0_219"/>
            <p:cNvPicPr preferRelativeResize="0"/>
            <p:nvPr/>
          </p:nvPicPr>
          <p:blipFill>
            <a:blip r:embed="rId2">
              <a:alphaModFix/>
            </a:blip>
            <a:stretch>
              <a:fillRect/>
            </a:stretch>
          </p:blipFill>
          <p:spPr>
            <a:xfrm>
              <a:off x="0" y="0"/>
              <a:ext cx="5958675" cy="6857999"/>
            </a:xfrm>
            <a:prstGeom prst="rect">
              <a:avLst/>
            </a:prstGeom>
            <a:noFill/>
            <a:ln>
              <a:noFill/>
            </a:ln>
          </p:spPr>
        </p:pic>
        <p:sp>
          <p:nvSpPr>
            <p:cNvPr id="1432" name="Google Shape;1432;g26039191311_0_219"/>
            <p:cNvSpPr txBox="1"/>
            <p:nvPr/>
          </p:nvSpPr>
          <p:spPr>
            <a:xfrm>
              <a:off x="38000" y="1114425"/>
              <a:ext cx="5889600" cy="1108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US" sz="6000">
                  <a:solidFill>
                    <a:srgbClr val="FFFFFF"/>
                  </a:solidFill>
                </a:rPr>
                <a:t>Agenda</a:t>
              </a:r>
              <a:endParaRPr b="1" sz="6000">
                <a:solidFill>
                  <a:srgbClr val="FFFFFF"/>
                </a:solidFill>
              </a:endParaRPr>
            </a:p>
          </p:txBody>
        </p:sp>
      </p:gr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1433" name="Shape 1433"/>
        <p:cNvGrpSpPr/>
        <p:nvPr/>
      </p:nvGrpSpPr>
      <p:grpSpPr>
        <a:xfrm>
          <a:off x="0" y="0"/>
          <a:ext cx="0" cy="0"/>
          <a:chOff x="0" y="0"/>
          <a:chExt cx="0" cy="0"/>
        </a:xfrm>
      </p:grpSpPr>
      <p:sp>
        <p:nvSpPr>
          <p:cNvPr id="1434" name="Google Shape;1434;g26039191311_0_224"/>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5" name="Google Shape;1435;g26039191311_0_22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1436" name="Google Shape;1436;g26039191311_0_224"/>
          <p:cNvPicPr preferRelativeResize="0"/>
          <p:nvPr/>
        </p:nvPicPr>
        <p:blipFill>
          <a:blip r:embed="rId2">
            <a:alphaModFix/>
          </a:blip>
          <a:stretch>
            <a:fillRect/>
          </a:stretch>
        </p:blipFill>
        <p:spPr>
          <a:xfrm>
            <a:off x="10609275" y="163625"/>
            <a:ext cx="1498424" cy="401674"/>
          </a:xfrm>
          <a:prstGeom prst="rect">
            <a:avLst/>
          </a:prstGeom>
          <a:noFill/>
          <a:ln>
            <a:noFill/>
          </a:ln>
        </p:spPr>
      </p:pic>
      <p:sp>
        <p:nvSpPr>
          <p:cNvPr id="1437" name="Google Shape;1437;g26039191311_0_224"/>
          <p:cNvSpPr txBox="1"/>
          <p:nvPr>
            <p:ph type="title"/>
          </p:nvPr>
        </p:nvSpPr>
        <p:spPr>
          <a:xfrm>
            <a:off x="302850" y="164325"/>
            <a:ext cx="11586300" cy="5841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800"/>
              <a:buFont typeface="Calibri"/>
              <a:buNone/>
              <a:defRPr sz="2800">
                <a:latin typeface="Calibri"/>
                <a:ea typeface="Calibri"/>
                <a:cs typeface="Calibri"/>
                <a:sym typeface="Calibri"/>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155" name="Shape 155"/>
        <p:cNvGrpSpPr/>
        <p:nvPr/>
      </p:nvGrpSpPr>
      <p:grpSpPr>
        <a:xfrm>
          <a:off x="0" y="0"/>
          <a:ext cx="0" cy="0"/>
          <a:chOff x="0" y="0"/>
          <a:chExt cx="0" cy="0"/>
        </a:xfrm>
      </p:grpSpPr>
      <p:sp>
        <p:nvSpPr>
          <p:cNvPr id="156" name="Google Shape;156;p45"/>
          <p:cNvSpPr/>
          <p:nvPr>
            <p:ph idx="2" type="pic"/>
          </p:nvPr>
        </p:nvSpPr>
        <p:spPr>
          <a:xfrm>
            <a:off x="0" y="-1"/>
            <a:ext cx="12192000" cy="4580400"/>
          </a:xfrm>
          <a:prstGeom prst="rect">
            <a:avLst/>
          </a:prstGeom>
          <a:solidFill>
            <a:srgbClr val="F2F2F2"/>
          </a:solidFill>
          <a:ln>
            <a:noFill/>
          </a:ln>
        </p:spPr>
      </p:sp>
      <p:grpSp>
        <p:nvGrpSpPr>
          <p:cNvPr id="157" name="Google Shape;157;p45"/>
          <p:cNvGrpSpPr/>
          <p:nvPr/>
        </p:nvGrpSpPr>
        <p:grpSpPr>
          <a:xfrm>
            <a:off x="90" y="6775681"/>
            <a:ext cx="12192148" cy="82352"/>
            <a:chOff x="1063925" y="1155200"/>
            <a:chExt cx="10673333" cy="88200"/>
          </a:xfrm>
        </p:grpSpPr>
        <p:sp>
          <p:nvSpPr>
            <p:cNvPr id="158" name="Google Shape;158;p4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4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4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1" name="Google Shape;161;p4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1438" name="Shape 1438"/>
        <p:cNvGrpSpPr/>
        <p:nvPr/>
      </p:nvGrpSpPr>
      <p:grpSpPr>
        <a:xfrm>
          <a:off x="0" y="0"/>
          <a:ext cx="0" cy="0"/>
          <a:chOff x="0" y="0"/>
          <a:chExt cx="0" cy="0"/>
        </a:xfrm>
      </p:grpSpPr>
      <p:grpSp>
        <p:nvGrpSpPr>
          <p:cNvPr id="1439" name="Google Shape;1439;g26039191311_0_229"/>
          <p:cNvGrpSpPr/>
          <p:nvPr/>
        </p:nvGrpSpPr>
        <p:grpSpPr>
          <a:xfrm>
            <a:off x="0" y="-150"/>
            <a:ext cx="266568" cy="6858327"/>
            <a:chOff x="-7" y="0"/>
            <a:chExt cx="254407" cy="6578100"/>
          </a:xfrm>
        </p:grpSpPr>
        <p:sp>
          <p:nvSpPr>
            <p:cNvPr id="1440" name="Google Shape;1440;g26039191311_0_229"/>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1" name="Google Shape;1441;g26039191311_0_229"/>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42" name="Google Shape;1442;g26039191311_0_229"/>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pic>
        <p:nvPicPr>
          <p:cNvPr id="1443" name="Google Shape;1443;g26039191311_0_229"/>
          <p:cNvPicPr preferRelativeResize="0"/>
          <p:nvPr/>
        </p:nvPicPr>
        <p:blipFill>
          <a:blip r:embed="rId2">
            <a:alphaModFix/>
          </a:blip>
          <a:stretch>
            <a:fillRect/>
          </a:stretch>
        </p:blipFill>
        <p:spPr>
          <a:xfrm>
            <a:off x="10597150" y="90925"/>
            <a:ext cx="1498424" cy="401674"/>
          </a:xfrm>
          <a:prstGeom prst="rect">
            <a:avLst/>
          </a:prstGeom>
          <a:noFill/>
          <a:ln>
            <a:noFill/>
          </a:ln>
        </p:spPr>
      </p:pic>
      <p:sp>
        <p:nvSpPr>
          <p:cNvPr id="1444" name="Google Shape;1444;g26039191311_0_229"/>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3600"/>
              <a:buFont typeface="Calibri"/>
              <a:buNone/>
              <a:defRPr sz="3600">
                <a:solidFill>
                  <a:schemeClr val="dk1"/>
                </a:solidFill>
                <a:latin typeface="Calibri"/>
                <a:ea typeface="Calibri"/>
                <a:cs typeface="Calibri"/>
                <a:sym typeface="Calibri"/>
              </a:defRPr>
            </a:lvl1pPr>
            <a:lvl2pPr lvl="1" rtl="0">
              <a:spcBef>
                <a:spcPts val="0"/>
              </a:spcBef>
              <a:spcAft>
                <a:spcPts val="0"/>
              </a:spcAft>
              <a:buSzPts val="3600"/>
              <a:buFont typeface="Calibri"/>
              <a:buNone/>
              <a:defRPr sz="3600">
                <a:latin typeface="Calibri"/>
                <a:ea typeface="Calibri"/>
                <a:cs typeface="Calibri"/>
                <a:sym typeface="Calibri"/>
              </a:defRPr>
            </a:lvl2pPr>
            <a:lvl3pPr lvl="2" rtl="0">
              <a:spcBef>
                <a:spcPts val="0"/>
              </a:spcBef>
              <a:spcAft>
                <a:spcPts val="0"/>
              </a:spcAft>
              <a:buSzPts val="3600"/>
              <a:buFont typeface="Calibri"/>
              <a:buNone/>
              <a:defRPr sz="3600">
                <a:latin typeface="Calibri"/>
                <a:ea typeface="Calibri"/>
                <a:cs typeface="Calibri"/>
                <a:sym typeface="Calibri"/>
              </a:defRPr>
            </a:lvl3pPr>
            <a:lvl4pPr lvl="3" rtl="0">
              <a:spcBef>
                <a:spcPts val="0"/>
              </a:spcBef>
              <a:spcAft>
                <a:spcPts val="0"/>
              </a:spcAft>
              <a:buSzPts val="3600"/>
              <a:buFont typeface="Calibri"/>
              <a:buNone/>
              <a:defRPr sz="3600">
                <a:latin typeface="Calibri"/>
                <a:ea typeface="Calibri"/>
                <a:cs typeface="Calibri"/>
                <a:sym typeface="Calibri"/>
              </a:defRPr>
            </a:lvl4pPr>
            <a:lvl5pPr lvl="4" rtl="0">
              <a:spcBef>
                <a:spcPts val="0"/>
              </a:spcBef>
              <a:spcAft>
                <a:spcPts val="0"/>
              </a:spcAft>
              <a:buSzPts val="3600"/>
              <a:buFont typeface="Calibri"/>
              <a:buNone/>
              <a:defRPr sz="3600">
                <a:latin typeface="Calibri"/>
                <a:ea typeface="Calibri"/>
                <a:cs typeface="Calibri"/>
                <a:sym typeface="Calibri"/>
              </a:defRPr>
            </a:lvl5pPr>
            <a:lvl6pPr lvl="5" rtl="0">
              <a:spcBef>
                <a:spcPts val="0"/>
              </a:spcBef>
              <a:spcAft>
                <a:spcPts val="0"/>
              </a:spcAft>
              <a:buSzPts val="3600"/>
              <a:buFont typeface="Calibri"/>
              <a:buNone/>
              <a:defRPr sz="3600">
                <a:latin typeface="Calibri"/>
                <a:ea typeface="Calibri"/>
                <a:cs typeface="Calibri"/>
                <a:sym typeface="Calibri"/>
              </a:defRPr>
            </a:lvl6pPr>
            <a:lvl7pPr lvl="6" rtl="0">
              <a:spcBef>
                <a:spcPts val="0"/>
              </a:spcBef>
              <a:spcAft>
                <a:spcPts val="0"/>
              </a:spcAft>
              <a:buSzPts val="3600"/>
              <a:buFont typeface="Calibri"/>
              <a:buNone/>
              <a:defRPr sz="3600">
                <a:latin typeface="Calibri"/>
                <a:ea typeface="Calibri"/>
                <a:cs typeface="Calibri"/>
                <a:sym typeface="Calibri"/>
              </a:defRPr>
            </a:lvl7pPr>
            <a:lvl8pPr lvl="7" rtl="0">
              <a:spcBef>
                <a:spcPts val="0"/>
              </a:spcBef>
              <a:spcAft>
                <a:spcPts val="0"/>
              </a:spcAft>
              <a:buSzPts val="3600"/>
              <a:buFont typeface="Calibri"/>
              <a:buNone/>
              <a:defRPr sz="3600">
                <a:latin typeface="Calibri"/>
                <a:ea typeface="Calibri"/>
                <a:cs typeface="Calibri"/>
                <a:sym typeface="Calibri"/>
              </a:defRPr>
            </a:lvl8pPr>
            <a:lvl9pPr lvl="8" rtl="0">
              <a:spcBef>
                <a:spcPts val="0"/>
              </a:spcBef>
              <a:spcAft>
                <a:spcPts val="0"/>
              </a:spcAft>
              <a:buSzPts val="3600"/>
              <a:buFont typeface="Calibri"/>
              <a:buNone/>
              <a:defRPr sz="3600">
                <a:latin typeface="Calibri"/>
                <a:ea typeface="Calibri"/>
                <a:cs typeface="Calibri"/>
                <a:sym typeface="Calibri"/>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1445" name="Shape 1445"/>
        <p:cNvGrpSpPr/>
        <p:nvPr/>
      </p:nvGrpSpPr>
      <p:grpSpPr>
        <a:xfrm>
          <a:off x="0" y="0"/>
          <a:ext cx="0" cy="0"/>
          <a:chOff x="0" y="0"/>
          <a:chExt cx="0" cy="0"/>
        </a:xfrm>
      </p:grpSpPr>
      <p:sp>
        <p:nvSpPr>
          <p:cNvPr id="1446" name="Google Shape;1446;g26039191311_0_236"/>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lt1"/>
              </a:buClr>
              <a:buSzPts val="3400"/>
              <a:buNone/>
              <a:defRPr sz="3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447" name="Google Shape;1447;g26039191311_0_236"/>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1448" name="Google Shape;1448;g26039191311_0_236"/>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1449" name="Google Shape;1449;g26039191311_0_236"/>
          <p:cNvGrpSpPr/>
          <p:nvPr/>
        </p:nvGrpSpPr>
        <p:grpSpPr>
          <a:xfrm>
            <a:off x="13500" y="6007500"/>
            <a:ext cx="12192118" cy="664200"/>
            <a:chOff x="-13500" y="6236050"/>
            <a:chExt cx="12219000" cy="664200"/>
          </a:xfrm>
        </p:grpSpPr>
        <p:sp>
          <p:nvSpPr>
            <p:cNvPr id="1450" name="Google Shape;1450;g26039191311_0_236"/>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51" name="Google Shape;1451;g26039191311_0_236"/>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1452" name="Google Shape;1452;g26039191311_0_236"/>
            <p:cNvPicPr preferRelativeResize="0"/>
            <p:nvPr/>
          </p:nvPicPr>
          <p:blipFill>
            <a:blip r:embed="rId2">
              <a:alphaModFix/>
            </a:blip>
            <a:stretch>
              <a:fillRect/>
            </a:stretch>
          </p:blipFill>
          <p:spPr>
            <a:xfrm>
              <a:off x="10515187" y="6311213"/>
              <a:ext cx="1498424" cy="401674"/>
            </a:xfrm>
            <a:prstGeom prst="rect">
              <a:avLst/>
            </a:prstGeom>
            <a:noFill/>
            <a:ln>
              <a:noFill/>
            </a:ln>
          </p:spPr>
        </p:pic>
      </p:gr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1453" name="Shape 1453"/>
        <p:cNvGrpSpPr/>
        <p:nvPr/>
      </p:nvGrpSpPr>
      <p:grpSpPr>
        <a:xfrm>
          <a:off x="0" y="0"/>
          <a:ext cx="0" cy="0"/>
          <a:chOff x="0" y="0"/>
          <a:chExt cx="0" cy="0"/>
        </a:xfrm>
      </p:grpSpPr>
      <p:cxnSp>
        <p:nvCxnSpPr>
          <p:cNvPr id="1454" name="Google Shape;1454;g26039191311_0_244"/>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1455" name="Google Shape;1455;g26039191311_0_244"/>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1456" name="Google Shape;1456;g26039191311_0_244"/>
          <p:cNvGrpSpPr/>
          <p:nvPr/>
        </p:nvGrpSpPr>
        <p:grpSpPr>
          <a:xfrm>
            <a:off x="13500" y="6007500"/>
            <a:ext cx="12192118" cy="664200"/>
            <a:chOff x="-13500" y="6236050"/>
            <a:chExt cx="12219000" cy="664200"/>
          </a:xfrm>
        </p:grpSpPr>
        <p:sp>
          <p:nvSpPr>
            <p:cNvPr id="1457" name="Google Shape;1457;g26039191311_0_244"/>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58" name="Google Shape;1458;g26039191311_0_244"/>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1459" name="Google Shape;1459;g26039191311_0_244"/>
            <p:cNvPicPr preferRelativeResize="0"/>
            <p:nvPr/>
          </p:nvPicPr>
          <p:blipFill>
            <a:blip r:embed="rId2">
              <a:alphaModFix/>
            </a:blip>
            <a:stretch>
              <a:fillRect/>
            </a:stretch>
          </p:blipFill>
          <p:spPr>
            <a:xfrm>
              <a:off x="10515187" y="6311213"/>
              <a:ext cx="1498424" cy="401674"/>
            </a:xfrm>
            <a:prstGeom prst="rect">
              <a:avLst/>
            </a:prstGeom>
            <a:noFill/>
            <a:ln>
              <a:noFill/>
            </a:ln>
          </p:spPr>
        </p:pic>
      </p:grpSp>
      <p:sp>
        <p:nvSpPr>
          <p:cNvPr id="1460" name="Google Shape;1460;g26039191311_0_244"/>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5800">
                <a:solidFill>
                  <a:schemeClr val="lt1"/>
                </a:solidFill>
                <a:latin typeface="Calibri"/>
                <a:ea typeface="Calibri"/>
                <a:cs typeface="Calibri"/>
                <a:sym typeface="Calibri"/>
              </a:rPr>
              <a:t>Thank You!</a:t>
            </a:r>
            <a:endParaRPr b="1" sz="5800">
              <a:solidFill>
                <a:schemeClr val="lt1"/>
              </a:solidFill>
              <a:latin typeface="Calibri"/>
              <a:ea typeface="Calibri"/>
              <a:cs typeface="Calibri"/>
              <a:sym typeface="Calibri"/>
            </a:endParaRPr>
          </a:p>
        </p:txBody>
      </p:sp>
      <p:sp>
        <p:nvSpPr>
          <p:cNvPr id="1461" name="Google Shape;1461;g26039191311_0_244"/>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900">
                <a:solidFill>
                  <a:schemeClr val="lt1"/>
                </a:solidFill>
                <a:latin typeface="Calibri"/>
                <a:ea typeface="Calibri"/>
                <a:cs typeface="Calibri"/>
                <a:sym typeface="Calibri"/>
              </a:rPr>
              <a:t>For comments and feedbacks, please contact academy@b3networks.com</a:t>
            </a:r>
            <a:endParaRPr sz="1900">
              <a:solidFill>
                <a:schemeClr val="lt1"/>
              </a:solidFill>
              <a:latin typeface="Calibri"/>
              <a:ea typeface="Calibri"/>
              <a:cs typeface="Calibri"/>
              <a:sym typeface="Calibri"/>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1462" name="Shape 1462"/>
        <p:cNvGrpSpPr/>
        <p:nvPr/>
      </p:nvGrpSpPr>
      <p:grpSpPr>
        <a:xfrm>
          <a:off x="0" y="0"/>
          <a:ext cx="0" cy="0"/>
          <a:chOff x="0" y="0"/>
          <a:chExt cx="0" cy="0"/>
        </a:xfrm>
      </p:grpSpPr>
      <p:sp>
        <p:nvSpPr>
          <p:cNvPr id="1463" name="Google Shape;1463;g26039191311_0_253"/>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4" name="Google Shape;1464;g26039191311_0_253"/>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latin typeface="Calibri"/>
              <a:ea typeface="Calibri"/>
              <a:cs typeface="Calibri"/>
              <a:sym typeface="Calibri"/>
            </a:endParaRPr>
          </a:p>
        </p:txBody>
      </p:sp>
      <p:sp>
        <p:nvSpPr>
          <p:cNvPr id="1465" name="Google Shape;1465;g26039191311_0_253"/>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100">
              <a:solidFill>
                <a:schemeClr val="lt1"/>
              </a:solidFill>
              <a:latin typeface="Calibri"/>
              <a:ea typeface="Calibri"/>
              <a:cs typeface="Calibri"/>
              <a:sym typeface="Calibri"/>
            </a:endParaRPr>
          </a:p>
        </p:txBody>
      </p:sp>
      <p:grpSp>
        <p:nvGrpSpPr>
          <p:cNvPr id="1466" name="Google Shape;1466;g26039191311_0_253"/>
          <p:cNvGrpSpPr/>
          <p:nvPr/>
        </p:nvGrpSpPr>
        <p:grpSpPr>
          <a:xfrm>
            <a:off x="-13500" y="6007500"/>
            <a:ext cx="12219000" cy="664200"/>
            <a:chOff x="-13500" y="6236050"/>
            <a:chExt cx="12219000" cy="664200"/>
          </a:xfrm>
        </p:grpSpPr>
        <p:sp>
          <p:nvSpPr>
            <p:cNvPr id="1467" name="Google Shape;1467;g26039191311_0_253"/>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68" name="Google Shape;1468;g26039191311_0_253"/>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1469" name="Google Shape;1469;g26039191311_0_253"/>
            <p:cNvPicPr preferRelativeResize="0"/>
            <p:nvPr/>
          </p:nvPicPr>
          <p:blipFill>
            <a:blip r:embed="rId2">
              <a:alphaModFix/>
            </a:blip>
            <a:stretch>
              <a:fillRect/>
            </a:stretch>
          </p:blipFill>
          <p:spPr>
            <a:xfrm>
              <a:off x="10515187" y="6311213"/>
              <a:ext cx="1498424" cy="401674"/>
            </a:xfrm>
            <a:prstGeom prst="rect">
              <a:avLst/>
            </a:prstGeom>
            <a:noFill/>
            <a:ln>
              <a:noFill/>
            </a:ln>
          </p:spPr>
        </p:pic>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1470" name="Shape 1470"/>
        <p:cNvGrpSpPr/>
        <p:nvPr/>
      </p:nvGrpSpPr>
      <p:grpSpPr>
        <a:xfrm>
          <a:off x="0" y="0"/>
          <a:ext cx="0" cy="0"/>
          <a:chOff x="0" y="0"/>
          <a:chExt cx="0" cy="0"/>
        </a:xfrm>
      </p:grpSpPr>
      <p:sp>
        <p:nvSpPr>
          <p:cNvPr id="1471" name="Google Shape;1471;g26039191311_0_261"/>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g26039191311_0_261"/>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g26039191311_0_261"/>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g26039191311_0_261"/>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g26039191311_0_261"/>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76" name="Google Shape;1476;g26039191311_0_261"/>
          <p:cNvGrpSpPr/>
          <p:nvPr/>
        </p:nvGrpSpPr>
        <p:grpSpPr>
          <a:xfrm>
            <a:off x="-13500" y="6236050"/>
            <a:ext cx="12219000" cy="664200"/>
            <a:chOff x="-13500" y="6236050"/>
            <a:chExt cx="12219000" cy="664200"/>
          </a:xfrm>
        </p:grpSpPr>
        <p:sp>
          <p:nvSpPr>
            <p:cNvPr id="1477" name="Google Shape;1477;g26039191311_0_261"/>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8" name="Google Shape;1478;g26039191311_0_261"/>
            <p:cNvCxnSpPr/>
            <p:nvPr/>
          </p:nvCxnSpPr>
          <p:spPr>
            <a:xfrm rot="10800000">
              <a:off x="187987" y="6568162"/>
              <a:ext cx="10327200" cy="0"/>
            </a:xfrm>
            <a:prstGeom prst="straightConnector1">
              <a:avLst/>
            </a:prstGeom>
            <a:noFill/>
            <a:ln cap="flat" cmpd="sng" w="9525">
              <a:solidFill>
                <a:srgbClr val="253646"/>
              </a:solidFill>
              <a:prstDash val="solid"/>
              <a:round/>
              <a:headEnd len="med" w="med" type="none"/>
              <a:tailEnd len="med" w="med" type="none"/>
            </a:ln>
          </p:spPr>
        </p:cxnSp>
        <p:pic>
          <p:nvPicPr>
            <p:cNvPr id="1479" name="Google Shape;1479;g26039191311_0_261"/>
            <p:cNvPicPr preferRelativeResize="0"/>
            <p:nvPr/>
          </p:nvPicPr>
          <p:blipFill>
            <a:blip r:embed="rId2">
              <a:alphaModFix/>
            </a:blip>
            <a:stretch>
              <a:fillRect/>
            </a:stretch>
          </p:blipFill>
          <p:spPr>
            <a:xfrm>
              <a:off x="10515187" y="6311213"/>
              <a:ext cx="1498424" cy="401674"/>
            </a:xfrm>
            <a:prstGeom prst="rect">
              <a:avLst/>
            </a:prstGeom>
            <a:noFill/>
            <a:ln>
              <a:noFill/>
            </a:ln>
          </p:spPr>
        </p:pic>
      </p:grpSp>
      <p:sp>
        <p:nvSpPr>
          <p:cNvPr id="1480" name="Google Shape;1480;g26039191311_0_261"/>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latin typeface="Calibri"/>
              <a:ea typeface="Calibri"/>
              <a:cs typeface="Calibri"/>
              <a:sym typeface="Calibri"/>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1481" name="Shape 1481"/>
        <p:cNvGrpSpPr/>
        <p:nvPr/>
      </p:nvGrpSpPr>
      <p:grpSpPr>
        <a:xfrm>
          <a:off x="0" y="0"/>
          <a:ext cx="0" cy="0"/>
          <a:chOff x="0" y="0"/>
          <a:chExt cx="0" cy="0"/>
        </a:xfrm>
      </p:grpSpPr>
      <p:sp>
        <p:nvSpPr>
          <p:cNvPr id="1482" name="Google Shape;1482;g26039191311_0_272"/>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3" name="Google Shape;1483;g26039191311_0_27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4" name="Google Shape;1484;g26039191311_0_272"/>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600">
                <a:latin typeface="Calibri"/>
                <a:ea typeface="Calibri"/>
                <a:cs typeface="Calibri"/>
                <a:sym typeface="Calibri"/>
              </a:rPr>
              <a:t>Yo</a:t>
            </a:r>
            <a:r>
              <a:rPr b="1" lang="en-US" sz="3600">
                <a:solidFill>
                  <a:schemeClr val="dk1"/>
                </a:solidFill>
                <a:latin typeface="Calibri"/>
                <a:ea typeface="Calibri"/>
                <a:cs typeface="Calibri"/>
                <a:sym typeface="Calibri"/>
              </a:rPr>
              <a:t>u</a:t>
            </a:r>
            <a:r>
              <a:rPr b="1" lang="en-US" sz="3600">
                <a:latin typeface="Calibri"/>
                <a:ea typeface="Calibri"/>
                <a:cs typeface="Calibri"/>
                <a:sym typeface="Calibri"/>
              </a:rPr>
              <a:t>r Content</a:t>
            </a:r>
            <a:endParaRPr b="1" sz="3600">
              <a:latin typeface="Calibri"/>
              <a:ea typeface="Calibri"/>
              <a:cs typeface="Calibri"/>
              <a:sym typeface="Calibri"/>
            </a:endParaRPr>
          </a:p>
        </p:txBody>
      </p:sp>
      <p:sp>
        <p:nvSpPr>
          <p:cNvPr id="1485" name="Google Shape;1485;g26039191311_0_272"/>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Your content</a:t>
            </a:r>
            <a:endParaRPr sz="1800">
              <a:latin typeface="Calibri"/>
              <a:ea typeface="Calibri"/>
              <a:cs typeface="Calibri"/>
              <a:sym typeface="Calibri"/>
            </a:endParaRPr>
          </a:p>
        </p:txBody>
      </p:sp>
      <p:pic>
        <p:nvPicPr>
          <p:cNvPr id="1486" name="Google Shape;1486;g26039191311_0_272"/>
          <p:cNvPicPr preferRelativeResize="0"/>
          <p:nvPr/>
        </p:nvPicPr>
        <p:blipFill>
          <a:blip r:embed="rId2">
            <a:alphaModFix/>
          </a:blip>
          <a:stretch>
            <a:fillRect/>
          </a:stretch>
        </p:blipFill>
        <p:spPr>
          <a:xfrm>
            <a:off x="10609275" y="163625"/>
            <a:ext cx="1498424" cy="401674"/>
          </a:xfrm>
          <a:prstGeom prst="rect">
            <a:avLst/>
          </a:prstGeom>
          <a:noFill/>
          <a:ln>
            <a:noFill/>
          </a:ln>
        </p:spPr>
      </p:pic>
      <p:sp>
        <p:nvSpPr>
          <p:cNvPr id="1487" name="Google Shape;1487;g26039191311_0_272"/>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Your content</a:t>
            </a:r>
            <a:endParaRPr sz="1800">
              <a:latin typeface="Calibri"/>
              <a:ea typeface="Calibri"/>
              <a:cs typeface="Calibri"/>
              <a:sym typeface="Calibri"/>
            </a:endParaRPr>
          </a:p>
        </p:txBody>
      </p:sp>
      <p:sp>
        <p:nvSpPr>
          <p:cNvPr id="1488" name="Google Shape;1488;g26039191311_0_272"/>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Your content</a:t>
            </a:r>
            <a:endParaRPr sz="1800">
              <a:latin typeface="Calibri"/>
              <a:ea typeface="Calibri"/>
              <a:cs typeface="Calibri"/>
              <a:sym typeface="Calibri"/>
            </a:endParaRPr>
          </a:p>
        </p:txBody>
      </p:sp>
      <p:sp>
        <p:nvSpPr>
          <p:cNvPr id="1489" name="Google Shape;1489;g26039191311_0_272"/>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Your content</a:t>
            </a:r>
            <a:endParaRPr sz="1800">
              <a:latin typeface="Calibri"/>
              <a:ea typeface="Calibri"/>
              <a:cs typeface="Calibri"/>
              <a:sym typeface="Calibri"/>
            </a:endParaRPr>
          </a:p>
        </p:txBody>
      </p:sp>
      <p:sp>
        <p:nvSpPr>
          <p:cNvPr id="1490" name="Google Shape;1490;g26039191311_0_272"/>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p:txBody>
      </p:sp>
      <p:sp>
        <p:nvSpPr>
          <p:cNvPr id="1491" name="Google Shape;1491;g26039191311_0_272"/>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p:txBody>
      </p:sp>
      <p:sp>
        <p:nvSpPr>
          <p:cNvPr id="1492" name="Google Shape;1492;g26039191311_0_272"/>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p:txBody>
      </p:sp>
      <p:sp>
        <p:nvSpPr>
          <p:cNvPr id="1493" name="Google Shape;1493;g26039191311_0_272"/>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lang="en-US" sz="1800">
                <a:solidFill>
                  <a:schemeClr val="dk1"/>
                </a:solidFill>
                <a:latin typeface="Calibri"/>
                <a:ea typeface="Calibri"/>
                <a:cs typeface="Calibri"/>
                <a:sym typeface="Calibri"/>
              </a:rPr>
              <a:t>Content</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494" name="Shape 1494"/>
        <p:cNvGrpSpPr/>
        <p:nvPr/>
      </p:nvGrpSpPr>
      <p:grpSpPr>
        <a:xfrm>
          <a:off x="0" y="0"/>
          <a:ext cx="0" cy="0"/>
          <a:chOff x="0" y="0"/>
          <a:chExt cx="0" cy="0"/>
        </a:xfrm>
      </p:grpSpPr>
      <p:sp>
        <p:nvSpPr>
          <p:cNvPr id="1495" name="Google Shape;1495;g26039191311_0_285"/>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1496" name="Shape 1496"/>
        <p:cNvGrpSpPr/>
        <p:nvPr/>
      </p:nvGrpSpPr>
      <p:grpSpPr>
        <a:xfrm>
          <a:off x="0" y="0"/>
          <a:ext cx="0" cy="0"/>
          <a:chOff x="0" y="0"/>
          <a:chExt cx="0" cy="0"/>
        </a:xfrm>
      </p:grpSpPr>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1497" name="Shape 1497"/>
        <p:cNvGrpSpPr/>
        <p:nvPr/>
      </p:nvGrpSpPr>
      <p:grpSpPr>
        <a:xfrm>
          <a:off x="0" y="0"/>
          <a:ext cx="0" cy="0"/>
          <a:chOff x="0" y="0"/>
          <a:chExt cx="0" cy="0"/>
        </a:xfrm>
      </p:grpSpPr>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1498" name="Shape 1498"/>
        <p:cNvGrpSpPr/>
        <p:nvPr/>
      </p:nvGrpSpPr>
      <p:grpSpPr>
        <a:xfrm>
          <a:off x="0" y="0"/>
          <a:ext cx="0" cy="0"/>
          <a:chOff x="0" y="0"/>
          <a:chExt cx="0" cy="0"/>
        </a:xfrm>
      </p:grpSpPr>
      <p:pic>
        <p:nvPicPr>
          <p:cNvPr id="1499" name="Google Shape;1499;g26039191311_0_28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500" name="Google Shape;1500;g26039191311_0_289"/>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Quattrocento Sans"/>
                <a:ea typeface="Quattrocento Sans"/>
                <a:cs typeface="Quattrocento Sans"/>
                <a:sym typeface="Quattrocento Sans"/>
              </a:rPr>
              <a:t>‹#›</a:t>
            </a:fld>
            <a:endParaRPr b="0" i="0" sz="1200" u="none" cap="none" strike="noStrike">
              <a:solidFill>
                <a:srgbClr val="888888"/>
              </a:solidFill>
              <a:latin typeface="Quattrocento Sans"/>
              <a:ea typeface="Quattrocento Sans"/>
              <a:cs typeface="Quattrocento Sans"/>
              <a:sym typeface="Quattrocento Sans"/>
            </a:endParaRPr>
          </a:p>
        </p:txBody>
      </p:sp>
      <p:sp>
        <p:nvSpPr>
          <p:cNvPr id="1501" name="Google Shape;1501;g26039191311_0_289"/>
          <p:cNvSpPr txBox="1"/>
          <p:nvPr>
            <p:ph type="title"/>
          </p:nvPr>
        </p:nvSpPr>
        <p:spPr>
          <a:xfrm>
            <a:off x="505489" y="4406791"/>
            <a:ext cx="3894000" cy="6582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4000"/>
              <a:buFont typeface="Quattrocento Sans"/>
              <a:buChar char="●"/>
              <a:defRPr b="1" sz="4000">
                <a:solidFill>
                  <a:schemeClr val="lt1"/>
                </a:solidFill>
                <a:latin typeface="Quattrocento Sans"/>
                <a:ea typeface="Quattrocento Sans"/>
                <a:cs typeface="Quattrocento Sans"/>
                <a:sym typeface="Quattrocento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02" name="Google Shape;1502;g26039191311_0_289"/>
          <p:cNvSpPr txBox="1"/>
          <p:nvPr>
            <p:ph idx="1" type="body"/>
          </p:nvPr>
        </p:nvSpPr>
        <p:spPr>
          <a:xfrm>
            <a:off x="505489" y="5632288"/>
            <a:ext cx="3894000" cy="356700"/>
          </a:xfrm>
          <a:prstGeom prst="rect">
            <a:avLst/>
          </a:prstGeom>
          <a:noFill/>
          <a:ln>
            <a:noFill/>
          </a:ln>
        </p:spPr>
        <p:txBody>
          <a:bodyPr anchorCtr="0" anchor="t" bIns="45700" lIns="91425" spcFirstLastPara="1" rIns="91425" wrap="square" tIns="45700">
            <a:normAutofit/>
          </a:bodyPr>
          <a:lstStyle>
            <a:lvl1pPr indent="-228600" lvl="0" marL="457200" rtl="0" algn="l">
              <a:spcBef>
                <a:spcPts val="400"/>
              </a:spcBef>
              <a:spcAft>
                <a:spcPts val="0"/>
              </a:spcAft>
              <a:buSzPts val="2000"/>
              <a:buNone/>
              <a:defRPr sz="2000">
                <a:solidFill>
                  <a:schemeClr val="lt1"/>
                </a:solidFill>
                <a:latin typeface="Quattrocento Sans"/>
                <a:ea typeface="Quattrocento Sans"/>
                <a:cs typeface="Quattrocento Sans"/>
                <a:sym typeface="Quattrocento Sans"/>
              </a:defRPr>
            </a:lvl1pPr>
            <a:lvl2pPr indent="-342900" lvl="1" marL="914400" rtl="0" algn="l">
              <a:spcBef>
                <a:spcPts val="1152"/>
              </a:spcBef>
              <a:spcAft>
                <a:spcPts val="0"/>
              </a:spcAft>
              <a:buSzPts val="1800"/>
              <a:buChar char="○"/>
              <a:defRPr/>
            </a:lvl2pPr>
            <a:lvl3pPr indent="-342900" lvl="2" marL="1371600" rtl="0" algn="l">
              <a:spcBef>
                <a:spcPts val="1152"/>
              </a:spcBef>
              <a:spcAft>
                <a:spcPts val="0"/>
              </a:spcAft>
              <a:buSzPts val="1800"/>
              <a:buChar char="■"/>
              <a:defRPr/>
            </a:lvl3pPr>
            <a:lvl4pPr indent="-342900" lvl="3" marL="1828800" rtl="0" algn="l">
              <a:spcBef>
                <a:spcPts val="1152"/>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ontents slide layout">
  <p:cSld name="16_Contents slide layout">
    <p:bg>
      <p:bgPr>
        <a:blipFill>
          <a:blip r:embed="rId2">
            <a:alphaModFix/>
          </a:blip>
          <a:stretch>
            <a:fillRect/>
          </a:stretch>
        </a:blipFill>
      </p:bgPr>
    </p:bg>
    <p:spTree>
      <p:nvGrpSpPr>
        <p:cNvPr id="162" name="Shape 162"/>
        <p:cNvGrpSpPr/>
        <p:nvPr/>
      </p:nvGrpSpPr>
      <p:grpSpPr>
        <a:xfrm>
          <a:off x="0" y="0"/>
          <a:ext cx="0" cy="0"/>
          <a:chOff x="0" y="0"/>
          <a:chExt cx="0" cy="0"/>
        </a:xfrm>
      </p:grpSpPr>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1503" name="Shape 1503"/>
        <p:cNvGrpSpPr/>
        <p:nvPr/>
      </p:nvGrpSpPr>
      <p:grpSpPr>
        <a:xfrm>
          <a:off x="0" y="0"/>
          <a:ext cx="0" cy="0"/>
          <a:chOff x="0" y="0"/>
          <a:chExt cx="0" cy="0"/>
        </a:xfrm>
      </p:grpSpPr>
      <p:sp>
        <p:nvSpPr>
          <p:cNvPr id="1504" name="Google Shape;1504;g26039191311_0_294"/>
          <p:cNvSpPr/>
          <p:nvPr/>
        </p:nvSpPr>
        <p:spPr>
          <a:xfrm rot="59978">
            <a:off x="-206410" y="-28987"/>
            <a:ext cx="12312374" cy="682306"/>
          </a:xfrm>
          <a:prstGeom prst="rect">
            <a:avLst/>
          </a:prstGeom>
          <a:solidFill>
            <a:srgbClr val="EDEDED">
              <a:alpha val="6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1505" name="Google Shape;1505;g26039191311_0_294"/>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1506" name="Google Shape;1506;g26039191311_0_294"/>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rtl="0" algn="l">
              <a:spcBef>
                <a:spcPts val="0"/>
              </a:spcBef>
              <a:spcAft>
                <a:spcPts val="0"/>
              </a:spcAft>
              <a:buSzPts val="1400"/>
              <a:buNone/>
              <a:defRPr b="1" sz="1800">
                <a:solidFill>
                  <a:schemeClr val="lt1"/>
                </a:solidFill>
                <a:latin typeface="Arial"/>
                <a:ea typeface="Arial"/>
                <a:cs typeface="Arial"/>
                <a:sym typeface="Aria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pic>
        <p:nvPicPr>
          <p:cNvPr id="1507" name="Google Shape;1507;g26039191311_0_294"/>
          <p:cNvPicPr preferRelativeResize="0"/>
          <p:nvPr/>
        </p:nvPicPr>
        <p:blipFill rotWithShape="1">
          <a:blip r:embed="rId2">
            <a:alphaModFix/>
          </a:blip>
          <a:srcRect b="17918" l="0" r="0" t="0"/>
          <a:stretch/>
        </p:blipFill>
        <p:spPr>
          <a:xfrm>
            <a:off x="10713546" y="6137868"/>
            <a:ext cx="1478455" cy="587061"/>
          </a:xfrm>
          <a:prstGeom prst="rect">
            <a:avLst/>
          </a:prstGeom>
          <a:noFill/>
          <a:ln>
            <a:noFill/>
          </a:ln>
        </p:spPr>
      </p:pic>
      <p:sp>
        <p:nvSpPr>
          <p:cNvPr id="1508" name="Google Shape;1508;g26039191311_0_294"/>
          <p:cNvSpPr txBox="1"/>
          <p:nvPr/>
        </p:nvSpPr>
        <p:spPr>
          <a:xfrm>
            <a:off x="11712597" y="6525259"/>
            <a:ext cx="540000" cy="331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975" u="none" cap="none" strike="noStrike">
                <a:solidFill>
                  <a:srgbClr val="888888"/>
                </a:solidFill>
                <a:latin typeface="Calibri"/>
                <a:ea typeface="Calibri"/>
                <a:cs typeface="Calibri"/>
                <a:sym typeface="Calibri"/>
              </a:rPr>
              <a:t>‹#›</a:t>
            </a:fld>
            <a:endParaRPr b="0" i="0" sz="975" u="none" cap="none" strike="noStrike">
              <a:solidFill>
                <a:srgbClr val="888888"/>
              </a:solidFill>
              <a:latin typeface="Calibri"/>
              <a:ea typeface="Calibri"/>
              <a:cs typeface="Calibri"/>
              <a:sym typeface="Calibri"/>
            </a:endParaRPr>
          </a:p>
        </p:txBody>
      </p:sp>
      <p:sp>
        <p:nvSpPr>
          <p:cNvPr id="1509" name="Google Shape;1509;g26039191311_0_294"/>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sz="975"/>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10" name="Google Shape;1510;g26039191311_0_294"/>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1511" name="Shape 1511"/>
        <p:cNvGrpSpPr/>
        <p:nvPr/>
      </p:nvGrpSpPr>
      <p:grpSpPr>
        <a:xfrm>
          <a:off x="0" y="0"/>
          <a:ext cx="0" cy="0"/>
          <a:chOff x="0" y="0"/>
          <a:chExt cx="0" cy="0"/>
        </a:xfrm>
      </p:grpSpPr>
      <p:sp>
        <p:nvSpPr>
          <p:cNvPr id="1512" name="Google Shape;1512;g26039191311_0_302"/>
          <p:cNvSpPr txBox="1"/>
          <p:nvPr>
            <p:ph idx="1" type="body"/>
          </p:nvPr>
        </p:nvSpPr>
        <p:spPr>
          <a:xfrm>
            <a:off x="431371" y="1220755"/>
            <a:ext cx="11329200" cy="5146200"/>
          </a:xfrm>
          <a:prstGeom prst="rect">
            <a:avLst/>
          </a:prstGeom>
          <a:noFill/>
          <a:ln>
            <a:noFill/>
          </a:ln>
        </p:spPr>
        <p:txBody>
          <a:bodyPr anchorCtr="0" anchor="t" bIns="45700" lIns="91425" spcFirstLastPara="1" rIns="91425" wrap="square" tIns="45700">
            <a:normAutofit/>
          </a:bodyPr>
          <a:lstStyle>
            <a:lvl1pPr indent="-364045" lvl="0" marL="457200" rtl="0" algn="l">
              <a:spcBef>
                <a:spcPts val="427"/>
              </a:spcBef>
              <a:spcAft>
                <a:spcPts val="0"/>
              </a:spcAft>
              <a:buClr>
                <a:schemeClr val="lt1"/>
              </a:buClr>
              <a:buSzPts val="2133"/>
              <a:buChar char="●"/>
              <a:defRPr sz="2133">
                <a:solidFill>
                  <a:schemeClr val="lt1"/>
                </a:solidFill>
              </a:defRPr>
            </a:lvl1pPr>
            <a:lvl2pPr indent="-347154" lvl="1" marL="914400" rtl="0" algn="l">
              <a:spcBef>
                <a:spcPts val="1152"/>
              </a:spcBef>
              <a:spcAft>
                <a:spcPts val="0"/>
              </a:spcAft>
              <a:buClr>
                <a:schemeClr val="lt1"/>
              </a:buClr>
              <a:buSzPts val="1867"/>
              <a:buChar char="○"/>
              <a:defRPr sz="1867">
                <a:solidFill>
                  <a:schemeClr val="lt1"/>
                </a:solidFill>
              </a:defRPr>
            </a:lvl2pPr>
            <a:lvl3pPr indent="-313245" lvl="2" marL="1371600" rtl="0" algn="l">
              <a:spcBef>
                <a:spcPts val="1152"/>
              </a:spcBef>
              <a:spcAft>
                <a:spcPts val="0"/>
              </a:spcAft>
              <a:buClr>
                <a:schemeClr val="lt1"/>
              </a:buClr>
              <a:buSzPts val="1333"/>
              <a:buChar char="■"/>
              <a:defRPr sz="1333">
                <a:solidFill>
                  <a:schemeClr val="lt1"/>
                </a:solidFill>
              </a:defRPr>
            </a:lvl3pPr>
            <a:lvl4pPr indent="-342900" lvl="3" marL="1828800" rtl="0" algn="l">
              <a:spcBef>
                <a:spcPts val="1152"/>
              </a:spcBef>
              <a:spcAft>
                <a:spcPts val="0"/>
              </a:spcAft>
              <a:buClr>
                <a:schemeClr val="dk2"/>
              </a:buClr>
              <a:buSzPts val="1800"/>
              <a:buChar char="●"/>
              <a:defRPr/>
            </a:lvl4pPr>
            <a:lvl5pPr indent="-342900" lvl="4" marL="2286000" rtl="0" algn="l">
              <a:spcBef>
                <a:spcPts val="360"/>
              </a:spcBef>
              <a:spcAft>
                <a:spcPts val="0"/>
              </a:spcAft>
              <a:buClr>
                <a:schemeClr val="dk2"/>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13" name="Google Shape;1513;g26039191311_0_302"/>
          <p:cNvSpPr txBox="1"/>
          <p:nvPr>
            <p:ph type="title"/>
          </p:nvPr>
        </p:nvSpPr>
        <p:spPr>
          <a:xfrm>
            <a:off x="431371" y="260648"/>
            <a:ext cx="11329200" cy="576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2400"/>
              <a:buFont typeface="Quattrocento Sans"/>
              <a:buChar char="●"/>
              <a:defRPr sz="24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4" name="Google Shape;1514;g26039191311_0_302"/>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chemeClr val="dk2"/>
        </a:solidFill>
      </p:bgPr>
    </p:bg>
    <p:spTree>
      <p:nvGrpSpPr>
        <p:cNvPr id="1515" name="Shape 1515"/>
        <p:cNvGrpSpPr/>
        <p:nvPr/>
      </p:nvGrpSpPr>
      <p:grpSpPr>
        <a:xfrm>
          <a:off x="0" y="0"/>
          <a:ext cx="0" cy="0"/>
          <a:chOff x="0" y="0"/>
          <a:chExt cx="0" cy="0"/>
        </a:xfrm>
      </p:grpSpPr>
      <p:sp>
        <p:nvSpPr>
          <p:cNvPr id="1516" name="Google Shape;1516;g26039191311_0_306"/>
          <p:cNvSpPr/>
          <p:nvPr/>
        </p:nvSpPr>
        <p:spPr>
          <a:xfrm>
            <a:off x="8595648" y="1981352"/>
            <a:ext cx="3594104" cy="4876650"/>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160" u="none" cap="none" strike="noStrike">
              <a:solidFill>
                <a:srgbClr val="FFFFFF"/>
              </a:solidFill>
              <a:latin typeface="Quattrocento Sans"/>
              <a:ea typeface="Quattrocento Sans"/>
              <a:cs typeface="Quattrocento Sans"/>
              <a:sym typeface="Quattrocento Sans"/>
            </a:endParaRPr>
          </a:p>
        </p:txBody>
      </p:sp>
      <p:sp>
        <p:nvSpPr>
          <p:cNvPr id="1517" name="Google Shape;1517;g26039191311_0_306"/>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4800"/>
              <a:buFont typeface="Quattrocento Sans"/>
              <a:buChar char="●"/>
              <a:defRPr sz="48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518" name="Google Shape;1518;g26039191311_0_306"/>
          <p:cNvPicPr preferRelativeResize="0"/>
          <p:nvPr/>
        </p:nvPicPr>
        <p:blipFill>
          <a:blip r:embed="rId2">
            <a:alphaModFix/>
          </a:blip>
          <a:stretch>
            <a:fillRect/>
          </a:stretch>
        </p:blipFill>
        <p:spPr>
          <a:xfrm>
            <a:off x="10610274" y="6366663"/>
            <a:ext cx="1495127" cy="401674"/>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19" name="Shape 1519"/>
        <p:cNvGrpSpPr/>
        <p:nvPr/>
      </p:nvGrpSpPr>
      <p:grpSpPr>
        <a:xfrm>
          <a:off x="0" y="0"/>
          <a:ext cx="0" cy="0"/>
          <a:chOff x="0" y="0"/>
          <a:chExt cx="0" cy="0"/>
        </a:xfrm>
      </p:grpSpPr>
      <p:sp>
        <p:nvSpPr>
          <p:cNvPr id="1520" name="Google Shape;1520;g26039191311_0_310"/>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521" name="Google Shape;1521;g26039191311_0_310"/>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22" name="Google Shape;1522;g26039191311_0_310"/>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523" name="Google Shape;1523;g26039191311_0_310"/>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24" name="Shape 1524"/>
        <p:cNvGrpSpPr/>
        <p:nvPr/>
      </p:nvGrpSpPr>
      <p:grpSpPr>
        <a:xfrm>
          <a:off x="0" y="0"/>
          <a:ext cx="0" cy="0"/>
          <a:chOff x="0" y="0"/>
          <a:chExt cx="0" cy="0"/>
        </a:xfrm>
      </p:grpSpPr>
      <p:sp>
        <p:nvSpPr>
          <p:cNvPr id="1525" name="Google Shape;1525;g26039191311_0_315"/>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26" name="Google Shape;1526;g26039191311_0_315"/>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527" name="Google Shape;1527;g26039191311_0_315"/>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1528" name="Shape 1528"/>
        <p:cNvGrpSpPr/>
        <p:nvPr/>
      </p:nvGrpSpPr>
      <p:grpSpPr>
        <a:xfrm>
          <a:off x="0" y="0"/>
          <a:ext cx="0" cy="0"/>
          <a:chOff x="0" y="0"/>
          <a:chExt cx="0" cy="0"/>
        </a:xfrm>
      </p:grpSpPr>
      <p:pic>
        <p:nvPicPr>
          <p:cNvPr id="1529" name="Google Shape;1529;g26039191311_0_319"/>
          <p:cNvPicPr preferRelativeResize="0"/>
          <p:nvPr/>
        </p:nvPicPr>
        <p:blipFill rotWithShape="1">
          <a:blip r:embed="rId2">
            <a:alphaModFix/>
          </a:blip>
          <a:srcRect b="23277" l="16971" r="17195" t="22158"/>
          <a:stretch/>
        </p:blipFill>
        <p:spPr>
          <a:xfrm>
            <a:off x="4503580" y="2727731"/>
            <a:ext cx="3184849" cy="1399590"/>
          </a:xfrm>
          <a:prstGeom prst="rect">
            <a:avLst/>
          </a:prstGeom>
          <a:noFill/>
          <a:ln>
            <a:noFill/>
          </a:ln>
        </p:spPr>
      </p:pic>
      <p:sp>
        <p:nvSpPr>
          <p:cNvPr id="1530" name="Google Shape;1530;g26039191311_0_319"/>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600" u="none" cap="none" strike="noStrike">
                <a:solidFill>
                  <a:schemeClr val="dk1"/>
                </a:solidFill>
                <a:latin typeface="Arial"/>
                <a:ea typeface="Arial"/>
                <a:cs typeface="Arial"/>
                <a:sym typeface="Arial"/>
              </a:rPr>
              <a:t>Disclaimer: </a:t>
            </a:r>
            <a:r>
              <a:rPr b="0" i="0" lang="en-US" sz="6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rotWithShape="1">
          <a:blip r:embed="rId2">
            <a:alphaModFix/>
          </a:blip>
          <a:stretch>
            <a:fillRect b="0" l="0" r="0" t="0"/>
          </a:stretch>
        </a:blipFill>
      </p:bgPr>
    </p:bg>
    <p:spTree>
      <p:nvGrpSpPr>
        <p:cNvPr id="1531" name="Shape 1531"/>
        <p:cNvGrpSpPr/>
        <p:nvPr/>
      </p:nvGrpSpPr>
      <p:grpSpPr>
        <a:xfrm>
          <a:off x="0" y="0"/>
          <a:ext cx="0" cy="0"/>
          <a:chOff x="0" y="0"/>
          <a:chExt cx="0" cy="0"/>
        </a:xfrm>
      </p:grpSpPr>
      <p:grpSp>
        <p:nvGrpSpPr>
          <p:cNvPr id="1532" name="Google Shape;1532;g26039191311_0_322"/>
          <p:cNvGrpSpPr/>
          <p:nvPr/>
        </p:nvGrpSpPr>
        <p:grpSpPr>
          <a:xfrm>
            <a:off x="90" y="6775681"/>
            <a:ext cx="12192148" cy="82352"/>
            <a:chOff x="1063925" y="1155200"/>
            <a:chExt cx="10673333" cy="88200"/>
          </a:xfrm>
        </p:grpSpPr>
        <p:sp>
          <p:nvSpPr>
            <p:cNvPr id="1533" name="Google Shape;1533;g26039191311_0_32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4" name="Google Shape;1534;g26039191311_0_32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5" name="Google Shape;1535;g26039191311_0_32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1536" name="Shape 1536"/>
        <p:cNvGrpSpPr/>
        <p:nvPr/>
      </p:nvGrpSpPr>
      <p:grpSpPr>
        <a:xfrm>
          <a:off x="0" y="0"/>
          <a:ext cx="0" cy="0"/>
          <a:chOff x="0" y="0"/>
          <a:chExt cx="0" cy="0"/>
        </a:xfrm>
      </p:grpSpPr>
      <p:sp>
        <p:nvSpPr>
          <p:cNvPr id="1537" name="Google Shape;1537;g26039191311_0_327"/>
          <p:cNvSpPr/>
          <p:nvPr/>
        </p:nvSpPr>
        <p:spPr>
          <a:xfrm>
            <a:off x="0" y="0"/>
            <a:ext cx="6096000" cy="6858000"/>
          </a:xfrm>
          <a:prstGeom prst="rect">
            <a:avLst/>
          </a:prstGeom>
          <a:solidFill>
            <a:srgbClr val="999999">
              <a:alpha val="98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8" name="Google Shape;1538;g26039191311_0_327"/>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rtl="0">
              <a:spcBef>
                <a:spcPts val="0"/>
              </a:spcBef>
              <a:spcAft>
                <a:spcPts val="0"/>
              </a:spcAft>
              <a:buClr>
                <a:schemeClr val="dk2"/>
              </a:buClr>
              <a:buSzPts val="3500"/>
              <a:buChar char="●"/>
              <a:defRPr sz="3500">
                <a:solidFill>
                  <a:schemeClr val="dk2"/>
                </a:solidFill>
              </a:defRPr>
            </a:lvl1pPr>
            <a:lvl2pPr lvl="1" rtl="0">
              <a:spcBef>
                <a:spcPts val="0"/>
              </a:spcBef>
              <a:spcAft>
                <a:spcPts val="0"/>
              </a:spcAft>
              <a:buClr>
                <a:schemeClr val="dk2"/>
              </a:buClr>
              <a:buSzPts val="3500"/>
              <a:buChar char="○"/>
              <a:defRPr sz="3500">
                <a:solidFill>
                  <a:schemeClr val="dk2"/>
                </a:solidFill>
              </a:defRPr>
            </a:lvl2pPr>
            <a:lvl3pPr lvl="2" rtl="0">
              <a:spcBef>
                <a:spcPts val="0"/>
              </a:spcBef>
              <a:spcAft>
                <a:spcPts val="0"/>
              </a:spcAft>
              <a:buClr>
                <a:schemeClr val="dk2"/>
              </a:buClr>
              <a:buSzPts val="3500"/>
              <a:buChar char="■"/>
              <a:defRPr sz="3500">
                <a:solidFill>
                  <a:schemeClr val="dk2"/>
                </a:solidFill>
              </a:defRPr>
            </a:lvl3pPr>
            <a:lvl4pPr lvl="3" rtl="0">
              <a:spcBef>
                <a:spcPts val="0"/>
              </a:spcBef>
              <a:spcAft>
                <a:spcPts val="0"/>
              </a:spcAft>
              <a:buClr>
                <a:schemeClr val="dk2"/>
              </a:buClr>
              <a:buSzPts val="3500"/>
              <a:buChar char="●"/>
              <a:defRPr sz="3500">
                <a:solidFill>
                  <a:schemeClr val="dk2"/>
                </a:solidFill>
              </a:defRPr>
            </a:lvl4pPr>
            <a:lvl5pPr lvl="4" rtl="0">
              <a:spcBef>
                <a:spcPts val="0"/>
              </a:spcBef>
              <a:spcAft>
                <a:spcPts val="0"/>
              </a:spcAft>
              <a:buClr>
                <a:schemeClr val="dk2"/>
              </a:buClr>
              <a:buSzPts val="3500"/>
              <a:buChar char="○"/>
              <a:defRPr sz="3500">
                <a:solidFill>
                  <a:schemeClr val="dk2"/>
                </a:solidFill>
              </a:defRPr>
            </a:lvl5pPr>
            <a:lvl6pPr lvl="5" rtl="0">
              <a:spcBef>
                <a:spcPts val="0"/>
              </a:spcBef>
              <a:spcAft>
                <a:spcPts val="0"/>
              </a:spcAft>
              <a:buClr>
                <a:schemeClr val="dk2"/>
              </a:buClr>
              <a:buSzPts val="3500"/>
              <a:buChar char="■"/>
              <a:defRPr sz="3500">
                <a:solidFill>
                  <a:schemeClr val="dk2"/>
                </a:solidFill>
              </a:defRPr>
            </a:lvl6pPr>
            <a:lvl7pPr lvl="6" rtl="0">
              <a:spcBef>
                <a:spcPts val="0"/>
              </a:spcBef>
              <a:spcAft>
                <a:spcPts val="0"/>
              </a:spcAft>
              <a:buClr>
                <a:schemeClr val="dk2"/>
              </a:buClr>
              <a:buSzPts val="3500"/>
              <a:buChar char="●"/>
              <a:defRPr sz="3500">
                <a:solidFill>
                  <a:schemeClr val="dk2"/>
                </a:solidFill>
              </a:defRPr>
            </a:lvl7pPr>
            <a:lvl8pPr lvl="7" rtl="0">
              <a:spcBef>
                <a:spcPts val="0"/>
              </a:spcBef>
              <a:spcAft>
                <a:spcPts val="0"/>
              </a:spcAft>
              <a:buClr>
                <a:schemeClr val="dk2"/>
              </a:buClr>
              <a:buSzPts val="3500"/>
              <a:buChar char="○"/>
              <a:defRPr sz="3500">
                <a:solidFill>
                  <a:schemeClr val="dk2"/>
                </a:solidFill>
              </a:defRPr>
            </a:lvl8pPr>
            <a:lvl9pPr lvl="8" rtl="0">
              <a:spcBef>
                <a:spcPts val="0"/>
              </a:spcBef>
              <a:spcAft>
                <a:spcPts val="0"/>
              </a:spcAft>
              <a:buClr>
                <a:schemeClr val="dk2"/>
              </a:buClr>
              <a:buSzPts val="3500"/>
              <a:buChar char="■"/>
              <a:defRPr sz="3500">
                <a:solidFill>
                  <a:schemeClr val="dk2"/>
                </a:solidFill>
              </a:defRPr>
            </a:lvl9pPr>
          </a:lstStyle>
          <a:p/>
        </p:txBody>
      </p:sp>
      <p:sp>
        <p:nvSpPr>
          <p:cNvPr id="1539" name="Google Shape;1539;g26039191311_0_327"/>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rtl="0">
              <a:spcBef>
                <a:spcPts val="0"/>
              </a:spcBef>
              <a:spcAft>
                <a:spcPts val="0"/>
              </a:spcAft>
              <a:buSzPts val="1900"/>
              <a:buChar char="●"/>
              <a:defRPr sz="1900"/>
            </a:lvl1pPr>
            <a:lvl2pPr indent="-349250" lvl="1" marL="914400" rtl="0">
              <a:spcBef>
                <a:spcPts val="0"/>
              </a:spcBef>
              <a:spcAft>
                <a:spcPts val="0"/>
              </a:spcAft>
              <a:buSzPts val="1900"/>
              <a:buChar char="○"/>
              <a:defRPr sz="1900"/>
            </a:lvl2pPr>
            <a:lvl3pPr indent="-349250" lvl="2" marL="1371600" rtl="0">
              <a:spcBef>
                <a:spcPts val="0"/>
              </a:spcBef>
              <a:spcAft>
                <a:spcPts val="0"/>
              </a:spcAft>
              <a:buSzPts val="1900"/>
              <a:buChar char="■"/>
              <a:defRPr sz="1900"/>
            </a:lvl3pPr>
            <a:lvl4pPr indent="-349250" lvl="3" marL="1828800" rtl="0">
              <a:spcBef>
                <a:spcPts val="0"/>
              </a:spcBef>
              <a:spcAft>
                <a:spcPts val="0"/>
              </a:spcAft>
              <a:buSzPts val="1900"/>
              <a:buChar char="●"/>
              <a:defRPr sz="1900"/>
            </a:lvl4pPr>
            <a:lvl5pPr indent="-349250" lvl="4" marL="2286000" rtl="0">
              <a:spcBef>
                <a:spcPts val="0"/>
              </a:spcBef>
              <a:spcAft>
                <a:spcPts val="0"/>
              </a:spcAft>
              <a:buSzPts val="1900"/>
              <a:buChar char="○"/>
              <a:defRPr sz="1900"/>
            </a:lvl5pPr>
            <a:lvl6pPr indent="-349250" lvl="5" marL="2743200" rtl="0">
              <a:spcBef>
                <a:spcPts val="0"/>
              </a:spcBef>
              <a:spcAft>
                <a:spcPts val="0"/>
              </a:spcAft>
              <a:buSzPts val="1900"/>
              <a:buChar char="■"/>
              <a:defRPr sz="1900"/>
            </a:lvl6pPr>
            <a:lvl7pPr indent="-349250" lvl="6" marL="3200400" rtl="0">
              <a:spcBef>
                <a:spcPts val="0"/>
              </a:spcBef>
              <a:spcAft>
                <a:spcPts val="0"/>
              </a:spcAft>
              <a:buSzPts val="1900"/>
              <a:buChar char="●"/>
              <a:defRPr sz="1900"/>
            </a:lvl7pPr>
            <a:lvl8pPr indent="-349250" lvl="7" marL="3657600" rtl="0">
              <a:spcBef>
                <a:spcPts val="0"/>
              </a:spcBef>
              <a:spcAft>
                <a:spcPts val="0"/>
              </a:spcAft>
              <a:buSzPts val="1900"/>
              <a:buChar char="○"/>
              <a:defRPr sz="1900"/>
            </a:lvl8pPr>
            <a:lvl9pPr indent="-349250" lvl="8" marL="4114800" rtl="0">
              <a:spcBef>
                <a:spcPts val="0"/>
              </a:spcBef>
              <a:spcAft>
                <a:spcPts val="0"/>
              </a:spcAft>
              <a:buSzPts val="1900"/>
              <a:buChar char="■"/>
              <a:defRPr sz="1900"/>
            </a:lvl9pPr>
          </a:lstStyle>
          <a:p/>
        </p:txBody>
      </p:sp>
      <p:sp>
        <p:nvSpPr>
          <p:cNvPr id="1540" name="Google Shape;1540;g26039191311_0_327"/>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grpSp>
        <p:nvGrpSpPr>
          <p:cNvPr id="1541" name="Google Shape;1541;g26039191311_0_327"/>
          <p:cNvGrpSpPr/>
          <p:nvPr/>
        </p:nvGrpSpPr>
        <p:grpSpPr>
          <a:xfrm>
            <a:off x="973317" y="1320804"/>
            <a:ext cx="1813399" cy="60602"/>
            <a:chOff x="1063925" y="1155200"/>
            <a:chExt cx="10673333" cy="88200"/>
          </a:xfrm>
        </p:grpSpPr>
        <p:sp>
          <p:nvSpPr>
            <p:cNvPr id="1542" name="Google Shape;1542;g26039191311_0_32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3" name="Google Shape;1543;g26039191311_0_32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4" name="Google Shape;1544;g26039191311_0_32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3">
  <p:cSld name="TITLE_ONLY_2">
    <p:spTree>
      <p:nvGrpSpPr>
        <p:cNvPr id="1545" name="Shape 1545"/>
        <p:cNvGrpSpPr/>
        <p:nvPr/>
      </p:nvGrpSpPr>
      <p:grpSpPr>
        <a:xfrm>
          <a:off x="0" y="0"/>
          <a:ext cx="0" cy="0"/>
          <a:chOff x="0" y="0"/>
          <a:chExt cx="0" cy="0"/>
        </a:xfrm>
      </p:grpSpPr>
      <p:grpSp>
        <p:nvGrpSpPr>
          <p:cNvPr id="1546" name="Google Shape;1546;g26039191311_0_336"/>
          <p:cNvGrpSpPr/>
          <p:nvPr/>
        </p:nvGrpSpPr>
        <p:grpSpPr>
          <a:xfrm>
            <a:off x="90" y="6775681"/>
            <a:ext cx="12192148" cy="82352"/>
            <a:chOff x="1063925" y="1155200"/>
            <a:chExt cx="10673333" cy="88200"/>
          </a:xfrm>
        </p:grpSpPr>
        <p:sp>
          <p:nvSpPr>
            <p:cNvPr id="1547" name="Google Shape;1547;g26039191311_0_33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48" name="Google Shape;1548;g26039191311_0_33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500"/>
            </a:p>
          </p:txBody>
        </p:sp>
        <p:sp>
          <p:nvSpPr>
            <p:cNvPr id="1549" name="Google Shape;1549;g26039191311_0_33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550" name="Google Shape;1550;g26039191311_0_336"/>
          <p:cNvGrpSpPr/>
          <p:nvPr/>
        </p:nvGrpSpPr>
        <p:grpSpPr>
          <a:xfrm>
            <a:off x="5779254" y="211061"/>
            <a:ext cx="633488" cy="137100"/>
            <a:chOff x="5215346" y="150098"/>
            <a:chExt cx="633488" cy="137100"/>
          </a:xfrm>
        </p:grpSpPr>
        <p:sp>
          <p:nvSpPr>
            <p:cNvPr id="1551" name="Google Shape;1551;g26039191311_0_336"/>
            <p:cNvSpPr/>
            <p:nvPr/>
          </p:nvSpPr>
          <p:spPr>
            <a:xfrm>
              <a:off x="5215346" y="150098"/>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1552" name="Google Shape;1552;g26039191311_0_336"/>
            <p:cNvSpPr/>
            <p:nvPr/>
          </p:nvSpPr>
          <p:spPr>
            <a:xfrm>
              <a:off x="5463540" y="150098"/>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sp>
          <p:nvSpPr>
            <p:cNvPr id="1553" name="Google Shape;1553;g26039191311_0_336"/>
            <p:cNvSpPr/>
            <p:nvPr/>
          </p:nvSpPr>
          <p:spPr>
            <a:xfrm>
              <a:off x="5711734" y="150098"/>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Arial"/>
                <a:ea typeface="Arial"/>
                <a:cs typeface="Arial"/>
                <a:sym typeface="Arial"/>
              </a:endParaRPr>
            </a:p>
          </p:txBody>
        </p:sp>
      </p:grpSp>
      <p:sp>
        <p:nvSpPr>
          <p:cNvPr id="1554" name="Google Shape;1554;g26039191311_0_336"/>
          <p:cNvSpPr txBox="1"/>
          <p:nvPr>
            <p:ph type="ctrTitle"/>
          </p:nvPr>
        </p:nvSpPr>
        <p:spPr>
          <a:xfrm>
            <a:off x="953700" y="348150"/>
            <a:ext cx="10284900" cy="8283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4300"/>
              <a:buChar char="●"/>
              <a:defRPr b="1" sz="4300">
                <a:solidFill>
                  <a:schemeClr val="dk1"/>
                </a:solidFill>
              </a:defRPr>
            </a:lvl1pPr>
            <a:lvl2pPr lvl="1" rtl="0" algn="ctr">
              <a:spcBef>
                <a:spcPts val="0"/>
              </a:spcBef>
              <a:spcAft>
                <a:spcPts val="0"/>
              </a:spcAft>
              <a:buClr>
                <a:schemeClr val="lt1"/>
              </a:buClr>
              <a:buSzPts val="6400"/>
              <a:buChar char="○"/>
              <a:defRPr b="1" sz="6400">
                <a:solidFill>
                  <a:schemeClr val="lt1"/>
                </a:solidFill>
              </a:defRPr>
            </a:lvl2pPr>
            <a:lvl3pPr lvl="2" rtl="0" algn="ctr">
              <a:spcBef>
                <a:spcPts val="0"/>
              </a:spcBef>
              <a:spcAft>
                <a:spcPts val="0"/>
              </a:spcAft>
              <a:buClr>
                <a:schemeClr val="lt1"/>
              </a:buClr>
              <a:buSzPts val="6400"/>
              <a:buChar char="■"/>
              <a:defRPr b="1" sz="6400">
                <a:solidFill>
                  <a:schemeClr val="lt1"/>
                </a:solidFill>
              </a:defRPr>
            </a:lvl3pPr>
            <a:lvl4pPr lvl="3" rtl="0" algn="ctr">
              <a:spcBef>
                <a:spcPts val="0"/>
              </a:spcBef>
              <a:spcAft>
                <a:spcPts val="0"/>
              </a:spcAft>
              <a:buClr>
                <a:schemeClr val="lt1"/>
              </a:buClr>
              <a:buSzPts val="6400"/>
              <a:buChar char="●"/>
              <a:defRPr b="1" sz="6400">
                <a:solidFill>
                  <a:schemeClr val="lt1"/>
                </a:solidFill>
              </a:defRPr>
            </a:lvl4pPr>
            <a:lvl5pPr lvl="4" rtl="0" algn="ctr">
              <a:spcBef>
                <a:spcPts val="0"/>
              </a:spcBef>
              <a:spcAft>
                <a:spcPts val="0"/>
              </a:spcAft>
              <a:buClr>
                <a:schemeClr val="lt1"/>
              </a:buClr>
              <a:buSzPts val="6400"/>
              <a:buChar char="○"/>
              <a:defRPr b="1" sz="6400">
                <a:solidFill>
                  <a:schemeClr val="lt1"/>
                </a:solidFill>
              </a:defRPr>
            </a:lvl5pPr>
            <a:lvl6pPr lvl="5" rtl="0" algn="ctr">
              <a:spcBef>
                <a:spcPts val="0"/>
              </a:spcBef>
              <a:spcAft>
                <a:spcPts val="0"/>
              </a:spcAft>
              <a:buClr>
                <a:schemeClr val="lt1"/>
              </a:buClr>
              <a:buSzPts val="6400"/>
              <a:buChar char="■"/>
              <a:defRPr b="1" sz="6400">
                <a:solidFill>
                  <a:schemeClr val="lt1"/>
                </a:solidFill>
              </a:defRPr>
            </a:lvl6pPr>
            <a:lvl7pPr lvl="6" rtl="0" algn="ctr">
              <a:spcBef>
                <a:spcPts val="0"/>
              </a:spcBef>
              <a:spcAft>
                <a:spcPts val="0"/>
              </a:spcAft>
              <a:buClr>
                <a:schemeClr val="lt1"/>
              </a:buClr>
              <a:buSzPts val="6400"/>
              <a:buChar char="●"/>
              <a:defRPr b="1" sz="6400">
                <a:solidFill>
                  <a:schemeClr val="lt1"/>
                </a:solidFill>
              </a:defRPr>
            </a:lvl7pPr>
            <a:lvl8pPr lvl="7" rtl="0" algn="ctr">
              <a:spcBef>
                <a:spcPts val="0"/>
              </a:spcBef>
              <a:spcAft>
                <a:spcPts val="0"/>
              </a:spcAft>
              <a:buClr>
                <a:schemeClr val="lt1"/>
              </a:buClr>
              <a:buSzPts val="6400"/>
              <a:buChar char="○"/>
              <a:defRPr b="1" sz="6400">
                <a:solidFill>
                  <a:schemeClr val="lt1"/>
                </a:solidFill>
              </a:defRPr>
            </a:lvl8pPr>
            <a:lvl9pPr lvl="8" rtl="0" algn="ctr">
              <a:spcBef>
                <a:spcPts val="0"/>
              </a:spcBef>
              <a:spcAft>
                <a:spcPts val="0"/>
              </a:spcAft>
              <a:buClr>
                <a:schemeClr val="lt1"/>
              </a:buClr>
              <a:buSzPts val="6400"/>
              <a:buChar char="■"/>
              <a:defRPr b="1" sz="6400">
                <a:solidFill>
                  <a:schemeClr val="l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163" name="Shape 163"/>
        <p:cNvGrpSpPr/>
        <p:nvPr/>
      </p:nvGrpSpPr>
      <p:grpSpPr>
        <a:xfrm>
          <a:off x="0" y="0"/>
          <a:ext cx="0" cy="0"/>
          <a:chOff x="0" y="0"/>
          <a:chExt cx="0" cy="0"/>
        </a:xfrm>
      </p:grpSpPr>
      <p:sp>
        <p:nvSpPr>
          <p:cNvPr id="164" name="Google Shape;164;p47"/>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165" name="Shape 165"/>
        <p:cNvGrpSpPr/>
        <p:nvPr/>
      </p:nvGrpSpPr>
      <p:grpSpPr>
        <a:xfrm>
          <a:off x="0" y="0"/>
          <a:ext cx="0" cy="0"/>
          <a:chOff x="0" y="0"/>
          <a:chExt cx="0" cy="0"/>
        </a:xfrm>
      </p:grpSpPr>
      <p:sp>
        <p:nvSpPr>
          <p:cNvPr id="166" name="Google Shape;166;p48"/>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7" name="Google Shape;167;p48"/>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168" name="Google Shape;168;p48"/>
          <p:cNvSpPr/>
          <p:nvPr/>
        </p:nvSpPr>
        <p:spPr>
          <a:xfrm>
            <a:off x="531933" y="1347500"/>
            <a:ext cx="153900" cy="5015100"/>
          </a:xfrm>
          <a:prstGeom prst="roundRect">
            <a:avLst>
              <a:gd fmla="val 50000" name="adj"/>
            </a:avLst>
          </a:prstGeom>
          <a:solidFill>
            <a:schemeClr val="lt1">
              <a:alpha val="4039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169" name="Google Shape;169;p48"/>
          <p:cNvSpPr/>
          <p:nvPr/>
        </p:nvSpPr>
        <p:spPr>
          <a:xfrm rot="5400000">
            <a:off x="3057175" y="1276603"/>
            <a:ext cx="685800" cy="685200"/>
          </a:xfrm>
          <a:prstGeom prst="halfFrame">
            <a:avLst>
              <a:gd fmla="val 23728" name="adj1"/>
              <a:gd fmla="val 24642" name="adj2"/>
            </a:avLst>
          </a:prstGeom>
          <a:solidFill>
            <a:schemeClr val="lt1">
              <a:alpha val="22352"/>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262626"/>
              </a:solidFill>
              <a:latin typeface="Arial"/>
              <a:ea typeface="Arial"/>
              <a:cs typeface="Arial"/>
              <a:sym typeface="Arial"/>
            </a:endParaRPr>
          </a:p>
        </p:txBody>
      </p:sp>
      <p:sp>
        <p:nvSpPr>
          <p:cNvPr id="170" name="Google Shape;170;p48"/>
          <p:cNvSpPr txBox="1"/>
          <p:nvPr/>
        </p:nvSpPr>
        <p:spPr>
          <a:xfrm>
            <a:off x="711704" y="1637214"/>
            <a:ext cx="2232300" cy="523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171" name="Google Shape;171;p48"/>
          <p:cNvSpPr txBox="1"/>
          <p:nvPr/>
        </p:nvSpPr>
        <p:spPr>
          <a:xfrm>
            <a:off x="711704" y="2127463"/>
            <a:ext cx="2232300" cy="7386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172" name="Google Shape;172;p48"/>
          <p:cNvSpPr txBox="1"/>
          <p:nvPr/>
        </p:nvSpPr>
        <p:spPr>
          <a:xfrm>
            <a:off x="721229" y="5808438"/>
            <a:ext cx="22320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173" name="Google Shape;173;p48"/>
          <p:cNvSpPr txBox="1"/>
          <p:nvPr/>
        </p:nvSpPr>
        <p:spPr>
          <a:xfrm>
            <a:off x="721229" y="4450324"/>
            <a:ext cx="2717400" cy="13851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400" u="none" cap="none" strike="noStrike">
              <a:solidFill>
                <a:srgbClr val="000000"/>
              </a:solidFill>
              <a:latin typeface="Arial"/>
              <a:ea typeface="Arial"/>
              <a:cs typeface="Arial"/>
              <a:sym typeface="Arial"/>
            </a:endParaRPr>
          </a:p>
        </p:txBody>
      </p:sp>
      <p:grpSp>
        <p:nvGrpSpPr>
          <p:cNvPr id="174" name="Google Shape;174;p48"/>
          <p:cNvGrpSpPr/>
          <p:nvPr/>
        </p:nvGrpSpPr>
        <p:grpSpPr>
          <a:xfrm>
            <a:off x="5779254" y="186836"/>
            <a:ext cx="633488" cy="137100"/>
            <a:chOff x="5655129" y="211061"/>
            <a:chExt cx="633488" cy="137100"/>
          </a:xfrm>
        </p:grpSpPr>
        <p:sp>
          <p:nvSpPr>
            <p:cNvPr id="175" name="Google Shape;175;p4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76" name="Google Shape;176;p4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77" name="Google Shape;177;p4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78" name="Google Shape;178;p48"/>
          <p:cNvGrpSpPr/>
          <p:nvPr/>
        </p:nvGrpSpPr>
        <p:grpSpPr>
          <a:xfrm>
            <a:off x="90" y="6775681"/>
            <a:ext cx="12192148" cy="82352"/>
            <a:chOff x="1063925" y="1155200"/>
            <a:chExt cx="10673333" cy="88200"/>
          </a:xfrm>
        </p:grpSpPr>
        <p:sp>
          <p:nvSpPr>
            <p:cNvPr id="179" name="Google Shape;179;p4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4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4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82" name="Google Shape;182;p4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21" name="Shape 21"/>
        <p:cNvGrpSpPr/>
        <p:nvPr/>
      </p:nvGrpSpPr>
      <p:grpSpPr>
        <a:xfrm>
          <a:off x="0" y="0"/>
          <a:ext cx="0" cy="0"/>
          <a:chOff x="0" y="0"/>
          <a:chExt cx="0" cy="0"/>
        </a:xfrm>
      </p:grpSpPr>
      <p:sp>
        <p:nvSpPr>
          <p:cNvPr id="22" name="Google Shape;22;p31"/>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3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p31"/>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183" name="Shape 183"/>
        <p:cNvGrpSpPr/>
        <p:nvPr/>
      </p:nvGrpSpPr>
      <p:grpSpPr>
        <a:xfrm>
          <a:off x="0" y="0"/>
          <a:ext cx="0" cy="0"/>
          <a:chOff x="0" y="0"/>
          <a:chExt cx="0" cy="0"/>
        </a:xfrm>
      </p:grpSpPr>
      <p:sp>
        <p:nvSpPr>
          <p:cNvPr id="184" name="Google Shape;184;p49"/>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185" name="Google Shape;185;p49"/>
          <p:cNvGrpSpPr/>
          <p:nvPr/>
        </p:nvGrpSpPr>
        <p:grpSpPr>
          <a:xfrm>
            <a:off x="5779254" y="186836"/>
            <a:ext cx="633488" cy="137100"/>
            <a:chOff x="5655129" y="211061"/>
            <a:chExt cx="633488" cy="137100"/>
          </a:xfrm>
        </p:grpSpPr>
        <p:sp>
          <p:nvSpPr>
            <p:cNvPr id="186" name="Google Shape;186;p4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87" name="Google Shape;187;p4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88" name="Google Shape;188;p4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189" name="Google Shape;189;p49"/>
          <p:cNvGrpSpPr/>
          <p:nvPr/>
        </p:nvGrpSpPr>
        <p:grpSpPr>
          <a:xfrm>
            <a:off x="90" y="6775681"/>
            <a:ext cx="12192148" cy="82352"/>
            <a:chOff x="1063925" y="1155200"/>
            <a:chExt cx="10673333" cy="88200"/>
          </a:xfrm>
        </p:grpSpPr>
        <p:sp>
          <p:nvSpPr>
            <p:cNvPr id="190" name="Google Shape;190;p4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4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4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93" name="Google Shape;193;p4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194" name="Shape 194"/>
        <p:cNvGrpSpPr/>
        <p:nvPr/>
      </p:nvGrpSpPr>
      <p:grpSpPr>
        <a:xfrm>
          <a:off x="0" y="0"/>
          <a:ext cx="0" cy="0"/>
          <a:chOff x="0" y="0"/>
          <a:chExt cx="0" cy="0"/>
        </a:xfrm>
      </p:grpSpPr>
      <p:sp>
        <p:nvSpPr>
          <p:cNvPr id="195" name="Google Shape;195;p50"/>
          <p:cNvSpPr/>
          <p:nvPr>
            <p:ph idx="2" type="pic"/>
          </p:nvPr>
        </p:nvSpPr>
        <p:spPr>
          <a:xfrm>
            <a:off x="905523" y="1523993"/>
            <a:ext cx="2769600" cy="4508100"/>
          </a:xfrm>
          <a:prstGeom prst="rect">
            <a:avLst/>
          </a:prstGeom>
          <a:solidFill>
            <a:srgbClr val="F2F2F2"/>
          </a:solidFill>
          <a:ln>
            <a:noFill/>
          </a:ln>
        </p:spPr>
      </p:sp>
      <p:sp>
        <p:nvSpPr>
          <p:cNvPr id="196" name="Google Shape;196;p50"/>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197" name="Google Shape;197;p50"/>
          <p:cNvGrpSpPr/>
          <p:nvPr/>
        </p:nvGrpSpPr>
        <p:grpSpPr>
          <a:xfrm>
            <a:off x="5779254" y="186836"/>
            <a:ext cx="633488" cy="137100"/>
            <a:chOff x="5655129" y="211061"/>
            <a:chExt cx="633488" cy="137100"/>
          </a:xfrm>
        </p:grpSpPr>
        <p:sp>
          <p:nvSpPr>
            <p:cNvPr id="198" name="Google Shape;198;p5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199" name="Google Shape;199;p5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00" name="Google Shape;200;p5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01" name="Google Shape;201;p50"/>
          <p:cNvGrpSpPr/>
          <p:nvPr/>
        </p:nvGrpSpPr>
        <p:grpSpPr>
          <a:xfrm>
            <a:off x="90" y="6775681"/>
            <a:ext cx="12192148" cy="82352"/>
            <a:chOff x="1063925" y="1155200"/>
            <a:chExt cx="10673333" cy="88200"/>
          </a:xfrm>
        </p:grpSpPr>
        <p:sp>
          <p:nvSpPr>
            <p:cNvPr id="202" name="Google Shape;202;p5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5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5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05" name="Google Shape;205;p5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206" name="Shape 206"/>
        <p:cNvGrpSpPr/>
        <p:nvPr/>
      </p:nvGrpSpPr>
      <p:grpSpPr>
        <a:xfrm>
          <a:off x="0" y="0"/>
          <a:ext cx="0" cy="0"/>
          <a:chOff x="0" y="0"/>
          <a:chExt cx="0" cy="0"/>
        </a:xfrm>
      </p:grpSpPr>
      <p:sp>
        <p:nvSpPr>
          <p:cNvPr id="207" name="Google Shape;207;p51"/>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208" name="Google Shape;208;p51"/>
          <p:cNvGrpSpPr/>
          <p:nvPr/>
        </p:nvGrpSpPr>
        <p:grpSpPr>
          <a:xfrm>
            <a:off x="5779254" y="186836"/>
            <a:ext cx="633488" cy="137100"/>
            <a:chOff x="5655129" y="211061"/>
            <a:chExt cx="633488" cy="137100"/>
          </a:xfrm>
        </p:grpSpPr>
        <p:sp>
          <p:nvSpPr>
            <p:cNvPr id="209" name="Google Shape;209;p5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10" name="Google Shape;210;p5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11" name="Google Shape;211;p5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12" name="Google Shape;212;p51"/>
          <p:cNvGrpSpPr/>
          <p:nvPr/>
        </p:nvGrpSpPr>
        <p:grpSpPr>
          <a:xfrm>
            <a:off x="90" y="6775681"/>
            <a:ext cx="12192148" cy="82352"/>
            <a:chOff x="1063925" y="1155200"/>
            <a:chExt cx="10673333" cy="88200"/>
          </a:xfrm>
        </p:grpSpPr>
        <p:sp>
          <p:nvSpPr>
            <p:cNvPr id="213" name="Google Shape;213;p5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5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5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16" name="Google Shape;216;p5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217" name="Shape 217"/>
        <p:cNvGrpSpPr/>
        <p:nvPr/>
      </p:nvGrpSpPr>
      <p:grpSpPr>
        <a:xfrm>
          <a:off x="0" y="0"/>
          <a:ext cx="0" cy="0"/>
          <a:chOff x="0" y="0"/>
          <a:chExt cx="0" cy="0"/>
        </a:xfrm>
      </p:grpSpPr>
      <p:grpSp>
        <p:nvGrpSpPr>
          <p:cNvPr id="218" name="Google Shape;218;p52"/>
          <p:cNvGrpSpPr/>
          <p:nvPr/>
        </p:nvGrpSpPr>
        <p:grpSpPr>
          <a:xfrm>
            <a:off x="8908567" y="1442601"/>
            <a:ext cx="2607927" cy="4867617"/>
            <a:chOff x="3501573" y="3178068"/>
            <a:chExt cx="1341043" cy="2738771"/>
          </a:xfrm>
        </p:grpSpPr>
        <p:sp>
          <p:nvSpPr>
            <p:cNvPr id="219" name="Google Shape;219;p52"/>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20" name="Google Shape;220;p52"/>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21" name="Google Shape;221;p52"/>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22" name="Google Shape;222;p52"/>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23" name="Google Shape;223;p52"/>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24" name="Google Shape;224;p52"/>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225" name="Google Shape;225;p52"/>
            <p:cNvGrpSpPr/>
            <p:nvPr/>
          </p:nvGrpSpPr>
          <p:grpSpPr>
            <a:xfrm>
              <a:off x="4092679" y="5635777"/>
              <a:ext cx="164577" cy="172999"/>
              <a:chOff x="6772303" y="6038214"/>
              <a:chExt cx="140700" cy="147900"/>
            </a:xfrm>
          </p:grpSpPr>
          <p:sp>
            <p:nvSpPr>
              <p:cNvPr id="226" name="Google Shape;226;p52"/>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27" name="Google Shape;227;p52"/>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228" name="Google Shape;228;p52"/>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1"/>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229" name="Google Shape;229;p52"/>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30" name="Google Shape;230;p52"/>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231" name="Google Shape;231;p52"/>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232" name="Google Shape;232;p52"/>
          <p:cNvSpPr/>
          <p:nvPr>
            <p:ph idx="2" type="pic"/>
          </p:nvPr>
        </p:nvSpPr>
        <p:spPr>
          <a:xfrm>
            <a:off x="9175736" y="2152874"/>
            <a:ext cx="2168700" cy="3501300"/>
          </a:xfrm>
          <a:prstGeom prst="rect">
            <a:avLst/>
          </a:prstGeom>
          <a:solidFill>
            <a:srgbClr val="F2F2F2"/>
          </a:solidFill>
          <a:ln>
            <a:noFill/>
          </a:ln>
        </p:spPr>
      </p:sp>
      <p:grpSp>
        <p:nvGrpSpPr>
          <p:cNvPr id="233" name="Google Shape;233;p52"/>
          <p:cNvGrpSpPr/>
          <p:nvPr/>
        </p:nvGrpSpPr>
        <p:grpSpPr>
          <a:xfrm>
            <a:off x="5779254" y="186836"/>
            <a:ext cx="633488" cy="137100"/>
            <a:chOff x="5655129" y="211061"/>
            <a:chExt cx="633488" cy="137100"/>
          </a:xfrm>
        </p:grpSpPr>
        <p:sp>
          <p:nvSpPr>
            <p:cNvPr id="234" name="Google Shape;234;p5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35" name="Google Shape;235;p5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36" name="Google Shape;236;p5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37" name="Google Shape;237;p52"/>
          <p:cNvGrpSpPr/>
          <p:nvPr/>
        </p:nvGrpSpPr>
        <p:grpSpPr>
          <a:xfrm>
            <a:off x="90" y="6775681"/>
            <a:ext cx="12192148" cy="82352"/>
            <a:chOff x="1063925" y="1155200"/>
            <a:chExt cx="10673333" cy="88200"/>
          </a:xfrm>
        </p:grpSpPr>
        <p:sp>
          <p:nvSpPr>
            <p:cNvPr id="238" name="Google Shape;238;p5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5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5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41" name="Google Shape;241;p5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242" name="Shape 242"/>
        <p:cNvGrpSpPr/>
        <p:nvPr/>
      </p:nvGrpSpPr>
      <p:grpSpPr>
        <a:xfrm>
          <a:off x="0" y="0"/>
          <a:ext cx="0" cy="0"/>
          <a:chOff x="0" y="0"/>
          <a:chExt cx="0" cy="0"/>
        </a:xfrm>
      </p:grpSpPr>
      <p:sp>
        <p:nvSpPr>
          <p:cNvPr id="243" name="Google Shape;243;p53"/>
          <p:cNvSpPr/>
          <p:nvPr>
            <p:ph idx="2" type="pic"/>
          </p:nvPr>
        </p:nvSpPr>
        <p:spPr>
          <a:xfrm>
            <a:off x="0" y="1277783"/>
            <a:ext cx="4204500" cy="4328100"/>
          </a:xfrm>
          <a:prstGeom prst="rect">
            <a:avLst/>
          </a:prstGeom>
          <a:solidFill>
            <a:srgbClr val="F2F2F2"/>
          </a:solidFill>
          <a:ln>
            <a:noFill/>
          </a:ln>
        </p:spPr>
      </p:sp>
      <p:sp>
        <p:nvSpPr>
          <p:cNvPr id="244" name="Google Shape;244;p53"/>
          <p:cNvSpPr/>
          <p:nvPr>
            <p:ph idx="3" type="pic"/>
          </p:nvPr>
        </p:nvSpPr>
        <p:spPr>
          <a:xfrm>
            <a:off x="8002512" y="1272138"/>
            <a:ext cx="4194900" cy="4333500"/>
          </a:xfrm>
          <a:prstGeom prst="rect">
            <a:avLst/>
          </a:prstGeom>
          <a:solidFill>
            <a:srgbClr val="F2F2F2"/>
          </a:solidFill>
          <a:ln>
            <a:noFill/>
          </a:ln>
        </p:spPr>
      </p:sp>
      <p:grpSp>
        <p:nvGrpSpPr>
          <p:cNvPr id="245" name="Google Shape;245;p53"/>
          <p:cNvGrpSpPr/>
          <p:nvPr/>
        </p:nvGrpSpPr>
        <p:grpSpPr>
          <a:xfrm>
            <a:off x="5779254" y="186836"/>
            <a:ext cx="633488" cy="137100"/>
            <a:chOff x="5655129" y="211061"/>
            <a:chExt cx="633488" cy="137100"/>
          </a:xfrm>
        </p:grpSpPr>
        <p:sp>
          <p:nvSpPr>
            <p:cNvPr id="246" name="Google Shape;246;p5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47" name="Google Shape;247;p5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48" name="Google Shape;248;p5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49" name="Google Shape;249;p53"/>
          <p:cNvGrpSpPr/>
          <p:nvPr/>
        </p:nvGrpSpPr>
        <p:grpSpPr>
          <a:xfrm>
            <a:off x="90" y="6775681"/>
            <a:ext cx="12192148" cy="82352"/>
            <a:chOff x="1063925" y="1155200"/>
            <a:chExt cx="10673333" cy="88200"/>
          </a:xfrm>
        </p:grpSpPr>
        <p:sp>
          <p:nvSpPr>
            <p:cNvPr id="250" name="Google Shape;250;p5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5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5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53" name="Google Shape;253;p5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254" name="Shape 254"/>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255" name="Shape 255"/>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256" name="Shape 256"/>
        <p:cNvGrpSpPr/>
        <p:nvPr/>
      </p:nvGrpSpPr>
      <p:grpSpPr>
        <a:xfrm>
          <a:off x="0" y="0"/>
          <a:ext cx="0" cy="0"/>
          <a:chOff x="0" y="0"/>
          <a:chExt cx="0" cy="0"/>
        </a:xfrm>
      </p:grpSpPr>
      <p:sp>
        <p:nvSpPr>
          <p:cNvPr id="257" name="Google Shape;257;p56"/>
          <p:cNvSpPr/>
          <p:nvPr>
            <p:ph idx="2" type="pic"/>
          </p:nvPr>
        </p:nvSpPr>
        <p:spPr>
          <a:xfrm>
            <a:off x="0" y="0"/>
            <a:ext cx="5754900" cy="6858000"/>
          </a:xfrm>
          <a:prstGeom prst="rect">
            <a:avLst/>
          </a:prstGeom>
          <a:solidFill>
            <a:srgbClr val="F2F2F2"/>
          </a:solidFill>
          <a:ln>
            <a:noFill/>
          </a:ln>
        </p:spPr>
      </p:sp>
      <p:grpSp>
        <p:nvGrpSpPr>
          <p:cNvPr id="258" name="Google Shape;258;p56"/>
          <p:cNvGrpSpPr/>
          <p:nvPr/>
        </p:nvGrpSpPr>
        <p:grpSpPr>
          <a:xfrm>
            <a:off x="90" y="6775681"/>
            <a:ext cx="12192148" cy="82352"/>
            <a:chOff x="1063925" y="1155200"/>
            <a:chExt cx="10673333" cy="88200"/>
          </a:xfrm>
        </p:grpSpPr>
        <p:sp>
          <p:nvSpPr>
            <p:cNvPr id="259" name="Google Shape;259;p5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5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5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62" name="Google Shape;262;p5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263" name="Shape 263"/>
        <p:cNvGrpSpPr/>
        <p:nvPr/>
      </p:nvGrpSpPr>
      <p:grpSpPr>
        <a:xfrm>
          <a:off x="0" y="0"/>
          <a:ext cx="0" cy="0"/>
          <a:chOff x="0" y="0"/>
          <a:chExt cx="0" cy="0"/>
        </a:xfrm>
      </p:grpSpPr>
      <p:sp>
        <p:nvSpPr>
          <p:cNvPr id="264" name="Google Shape;264;p57"/>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65" name="Google Shape;265;p57"/>
          <p:cNvSpPr/>
          <p:nvPr>
            <p:ph idx="2" type="pic"/>
          </p:nvPr>
        </p:nvSpPr>
        <p:spPr>
          <a:xfrm>
            <a:off x="1" y="2"/>
            <a:ext cx="7190400" cy="6858000"/>
          </a:xfrm>
          <a:prstGeom prst="rect">
            <a:avLst/>
          </a:prstGeom>
          <a:solidFill>
            <a:srgbClr val="F2F2F2"/>
          </a:solidFill>
          <a:ln>
            <a:noFill/>
          </a:ln>
        </p:spPr>
      </p:sp>
      <p:grpSp>
        <p:nvGrpSpPr>
          <p:cNvPr id="266" name="Google Shape;266;p57"/>
          <p:cNvGrpSpPr/>
          <p:nvPr/>
        </p:nvGrpSpPr>
        <p:grpSpPr>
          <a:xfrm>
            <a:off x="90" y="6775681"/>
            <a:ext cx="12192148" cy="82352"/>
            <a:chOff x="1063925" y="1155200"/>
            <a:chExt cx="10673333" cy="88200"/>
          </a:xfrm>
        </p:grpSpPr>
        <p:sp>
          <p:nvSpPr>
            <p:cNvPr id="267" name="Google Shape;267;p5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5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5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70" name="Google Shape;270;p5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271" name="Shape 271"/>
        <p:cNvGrpSpPr/>
        <p:nvPr/>
      </p:nvGrpSpPr>
      <p:grpSpPr>
        <a:xfrm>
          <a:off x="0" y="0"/>
          <a:ext cx="0" cy="0"/>
          <a:chOff x="0" y="0"/>
          <a:chExt cx="0" cy="0"/>
        </a:xfrm>
      </p:grpSpPr>
      <p:sp>
        <p:nvSpPr>
          <p:cNvPr id="272" name="Google Shape;272;p58"/>
          <p:cNvSpPr/>
          <p:nvPr>
            <p:ph idx="2" type="pic"/>
          </p:nvPr>
        </p:nvSpPr>
        <p:spPr>
          <a:xfrm>
            <a:off x="143339" y="144391"/>
            <a:ext cx="11905200" cy="5160900"/>
          </a:xfrm>
          <a:prstGeom prst="rect">
            <a:avLst/>
          </a:prstGeom>
          <a:solidFill>
            <a:srgbClr val="F2F2F2"/>
          </a:solidFill>
          <a:ln>
            <a:noFill/>
          </a:ln>
        </p:spPr>
      </p:sp>
      <p:sp>
        <p:nvSpPr>
          <p:cNvPr id="273" name="Google Shape;273;p58"/>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274" name="Google Shape;274;p58"/>
          <p:cNvGrpSpPr/>
          <p:nvPr/>
        </p:nvGrpSpPr>
        <p:grpSpPr>
          <a:xfrm>
            <a:off x="90" y="6775681"/>
            <a:ext cx="12192148" cy="82352"/>
            <a:chOff x="1063925" y="1155200"/>
            <a:chExt cx="10673333" cy="88200"/>
          </a:xfrm>
        </p:grpSpPr>
        <p:sp>
          <p:nvSpPr>
            <p:cNvPr id="275" name="Google Shape;275;p5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5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5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1">
  <p:cSld name="4_Taam slide layout_1_1">
    <p:spTree>
      <p:nvGrpSpPr>
        <p:cNvPr id="25" name="Shape 25"/>
        <p:cNvGrpSpPr/>
        <p:nvPr/>
      </p:nvGrpSpPr>
      <p:grpSpPr>
        <a:xfrm>
          <a:off x="0" y="0"/>
          <a:ext cx="0" cy="0"/>
          <a:chOff x="0" y="0"/>
          <a:chExt cx="0" cy="0"/>
        </a:xfrm>
      </p:grpSpPr>
      <p:sp>
        <p:nvSpPr>
          <p:cNvPr id="26" name="Google Shape;26;p32"/>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3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28" name="Google Shape;28;p32"/>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29" name="Google Shape;29;p32"/>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278" name="Shape 278"/>
        <p:cNvGrpSpPr/>
        <p:nvPr/>
      </p:nvGrpSpPr>
      <p:grpSpPr>
        <a:xfrm>
          <a:off x="0" y="0"/>
          <a:ext cx="0" cy="0"/>
          <a:chOff x="0" y="0"/>
          <a:chExt cx="0" cy="0"/>
        </a:xfrm>
      </p:grpSpPr>
      <p:sp>
        <p:nvSpPr>
          <p:cNvPr id="279" name="Google Shape;279;p59"/>
          <p:cNvSpPr/>
          <p:nvPr>
            <p:ph idx="2" type="pic"/>
          </p:nvPr>
        </p:nvSpPr>
        <p:spPr>
          <a:xfrm>
            <a:off x="8381999" y="1531249"/>
            <a:ext cx="3200400" cy="4572000"/>
          </a:xfrm>
          <a:prstGeom prst="rect">
            <a:avLst/>
          </a:prstGeom>
          <a:solidFill>
            <a:srgbClr val="F2F2F2"/>
          </a:solidFill>
          <a:ln>
            <a:noFill/>
          </a:ln>
        </p:spPr>
      </p:sp>
      <p:sp>
        <p:nvSpPr>
          <p:cNvPr id="280" name="Google Shape;280;p59"/>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281" name="Google Shape;281;p59"/>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282" name="Google Shape;282;p59"/>
          <p:cNvGrpSpPr/>
          <p:nvPr/>
        </p:nvGrpSpPr>
        <p:grpSpPr>
          <a:xfrm>
            <a:off x="5779254" y="186836"/>
            <a:ext cx="633488" cy="137100"/>
            <a:chOff x="5655129" y="211061"/>
            <a:chExt cx="633488" cy="137100"/>
          </a:xfrm>
        </p:grpSpPr>
        <p:sp>
          <p:nvSpPr>
            <p:cNvPr id="283" name="Google Shape;283;p5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84" name="Google Shape;284;p5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85" name="Google Shape;285;p5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86" name="Google Shape;286;p59"/>
          <p:cNvGrpSpPr/>
          <p:nvPr/>
        </p:nvGrpSpPr>
        <p:grpSpPr>
          <a:xfrm>
            <a:off x="90" y="6775681"/>
            <a:ext cx="12192148" cy="82352"/>
            <a:chOff x="1063925" y="1155200"/>
            <a:chExt cx="10673333" cy="88200"/>
          </a:xfrm>
        </p:grpSpPr>
        <p:sp>
          <p:nvSpPr>
            <p:cNvPr id="287" name="Google Shape;287;p5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5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5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90" name="Google Shape;290;p5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291" name="Shape 291"/>
        <p:cNvGrpSpPr/>
        <p:nvPr/>
      </p:nvGrpSpPr>
      <p:grpSpPr>
        <a:xfrm>
          <a:off x="0" y="0"/>
          <a:ext cx="0" cy="0"/>
          <a:chOff x="0" y="0"/>
          <a:chExt cx="0" cy="0"/>
        </a:xfrm>
      </p:grpSpPr>
      <p:sp>
        <p:nvSpPr>
          <p:cNvPr id="292" name="Google Shape;292;p60"/>
          <p:cNvSpPr/>
          <p:nvPr>
            <p:ph idx="2" type="pic"/>
          </p:nvPr>
        </p:nvSpPr>
        <p:spPr>
          <a:xfrm>
            <a:off x="504825" y="1332216"/>
            <a:ext cx="11182500" cy="3573300"/>
          </a:xfrm>
          <a:prstGeom prst="rect">
            <a:avLst/>
          </a:prstGeom>
          <a:solidFill>
            <a:srgbClr val="F2F2F2"/>
          </a:solidFill>
          <a:ln>
            <a:noFill/>
          </a:ln>
        </p:spPr>
      </p:sp>
      <p:sp>
        <p:nvSpPr>
          <p:cNvPr id="293" name="Google Shape;293;p60"/>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294" name="Google Shape;294;p60"/>
          <p:cNvGrpSpPr/>
          <p:nvPr/>
        </p:nvGrpSpPr>
        <p:grpSpPr>
          <a:xfrm>
            <a:off x="5779254" y="186836"/>
            <a:ext cx="633488" cy="137100"/>
            <a:chOff x="5655129" y="211061"/>
            <a:chExt cx="633488" cy="137100"/>
          </a:xfrm>
        </p:grpSpPr>
        <p:sp>
          <p:nvSpPr>
            <p:cNvPr id="295" name="Google Shape;295;p6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96" name="Google Shape;296;p6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297" name="Google Shape;297;p6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298" name="Google Shape;298;p60"/>
          <p:cNvGrpSpPr/>
          <p:nvPr/>
        </p:nvGrpSpPr>
        <p:grpSpPr>
          <a:xfrm>
            <a:off x="90" y="6775681"/>
            <a:ext cx="12192148" cy="82352"/>
            <a:chOff x="1063925" y="1155200"/>
            <a:chExt cx="10673333" cy="88200"/>
          </a:xfrm>
        </p:grpSpPr>
        <p:sp>
          <p:nvSpPr>
            <p:cNvPr id="299" name="Google Shape;299;p6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6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6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02" name="Google Shape;302;p6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3" name="Shape 303"/>
        <p:cNvGrpSpPr/>
        <p:nvPr/>
      </p:nvGrpSpPr>
      <p:grpSpPr>
        <a:xfrm>
          <a:off x="0" y="0"/>
          <a:ext cx="0" cy="0"/>
          <a:chOff x="0" y="0"/>
          <a:chExt cx="0" cy="0"/>
        </a:xfrm>
      </p:grpSpPr>
      <p:grpSp>
        <p:nvGrpSpPr>
          <p:cNvPr id="304" name="Google Shape;304;p61"/>
          <p:cNvGrpSpPr/>
          <p:nvPr/>
        </p:nvGrpSpPr>
        <p:grpSpPr>
          <a:xfrm>
            <a:off x="5779254" y="186836"/>
            <a:ext cx="633488" cy="137100"/>
            <a:chOff x="5655129" y="211061"/>
            <a:chExt cx="633488" cy="137100"/>
          </a:xfrm>
        </p:grpSpPr>
        <p:sp>
          <p:nvSpPr>
            <p:cNvPr id="305" name="Google Shape;305;p6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06" name="Google Shape;306;p6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07" name="Google Shape;307;p6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08" name="Google Shape;308;p61"/>
          <p:cNvGrpSpPr/>
          <p:nvPr/>
        </p:nvGrpSpPr>
        <p:grpSpPr>
          <a:xfrm>
            <a:off x="90" y="6775681"/>
            <a:ext cx="12192148" cy="82352"/>
            <a:chOff x="1063925" y="1155200"/>
            <a:chExt cx="10673333" cy="88200"/>
          </a:xfrm>
        </p:grpSpPr>
        <p:sp>
          <p:nvSpPr>
            <p:cNvPr id="309" name="Google Shape;309;p6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6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6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12" name="Google Shape;312;p6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3" name="Shape 313"/>
        <p:cNvGrpSpPr/>
        <p:nvPr/>
      </p:nvGrpSpPr>
      <p:grpSpPr>
        <a:xfrm>
          <a:off x="0" y="0"/>
          <a:ext cx="0" cy="0"/>
          <a:chOff x="0" y="0"/>
          <a:chExt cx="0" cy="0"/>
        </a:xfrm>
      </p:grpSpPr>
      <p:sp>
        <p:nvSpPr>
          <p:cNvPr id="314" name="Google Shape;314;p62"/>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62"/>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316" name="Google Shape;316;p62"/>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317" name="Google Shape;317;p62"/>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318" name="Google Shape;318;p62"/>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319" name="Google Shape;319;p62"/>
          <p:cNvGrpSpPr/>
          <p:nvPr/>
        </p:nvGrpSpPr>
        <p:grpSpPr>
          <a:xfrm>
            <a:off x="90" y="6775681"/>
            <a:ext cx="12192148" cy="82352"/>
            <a:chOff x="1063925" y="1155200"/>
            <a:chExt cx="10673333" cy="88200"/>
          </a:xfrm>
        </p:grpSpPr>
        <p:sp>
          <p:nvSpPr>
            <p:cNvPr id="320" name="Google Shape;320;p6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6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6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23" name="Google Shape;323;p6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Layout">
  <p:cSld name="Agenda Layout">
    <p:bg>
      <p:bgPr>
        <a:blipFill>
          <a:blip r:embed="rId2">
            <a:alphaModFix/>
          </a:blip>
          <a:stretch>
            <a:fillRect/>
          </a:stretch>
        </a:blipFill>
      </p:bgPr>
    </p:bg>
    <p:spTree>
      <p:nvGrpSpPr>
        <p:cNvPr id="324" name="Shape 324"/>
        <p:cNvGrpSpPr/>
        <p:nvPr/>
      </p:nvGrpSpPr>
      <p:grpSpPr>
        <a:xfrm>
          <a:off x="0" y="0"/>
          <a:ext cx="0" cy="0"/>
          <a:chOff x="0" y="0"/>
          <a:chExt cx="0" cy="0"/>
        </a:xfrm>
      </p:grpSpPr>
      <p:grpSp>
        <p:nvGrpSpPr>
          <p:cNvPr id="325" name="Google Shape;325;p63"/>
          <p:cNvGrpSpPr/>
          <p:nvPr/>
        </p:nvGrpSpPr>
        <p:grpSpPr>
          <a:xfrm>
            <a:off x="90" y="6775681"/>
            <a:ext cx="12192148" cy="82352"/>
            <a:chOff x="1063925" y="1155200"/>
            <a:chExt cx="10673333" cy="88200"/>
          </a:xfrm>
        </p:grpSpPr>
        <p:sp>
          <p:nvSpPr>
            <p:cNvPr id="326" name="Google Shape;326;p6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6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6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p:cSld name="SECTION_TITLE_AND_DESCRIPTION_1">
    <p:spTree>
      <p:nvGrpSpPr>
        <p:cNvPr id="329" name="Shape 329"/>
        <p:cNvGrpSpPr/>
        <p:nvPr/>
      </p:nvGrpSpPr>
      <p:grpSpPr>
        <a:xfrm>
          <a:off x="0" y="0"/>
          <a:ext cx="0" cy="0"/>
          <a:chOff x="0" y="0"/>
          <a:chExt cx="0" cy="0"/>
        </a:xfrm>
      </p:grpSpPr>
      <p:sp>
        <p:nvSpPr>
          <p:cNvPr id="330" name="Google Shape;330;p64"/>
          <p:cNvSpPr/>
          <p:nvPr/>
        </p:nvSpPr>
        <p:spPr>
          <a:xfrm>
            <a:off x="0" y="0"/>
            <a:ext cx="6096000" cy="6858000"/>
          </a:xfrm>
          <a:prstGeom prst="rect">
            <a:avLst/>
          </a:prstGeom>
          <a:solidFill>
            <a:srgbClr val="999999">
              <a:alpha val="9411"/>
            </a:srgbClr>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64"/>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332" name="Google Shape;332;p64"/>
          <p:cNvSpPr txBox="1"/>
          <p:nvPr>
            <p:ph idx="1" type="body"/>
          </p:nvPr>
        </p:nvSpPr>
        <p:spPr>
          <a:xfrm>
            <a:off x="6882617" y="520125"/>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333" name="Google Shape;333;p64"/>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334" name="Google Shape;334;p64"/>
          <p:cNvGrpSpPr/>
          <p:nvPr/>
        </p:nvGrpSpPr>
        <p:grpSpPr>
          <a:xfrm>
            <a:off x="973317" y="1320804"/>
            <a:ext cx="1813399" cy="60602"/>
            <a:chOff x="1063925" y="1155200"/>
            <a:chExt cx="10673333" cy="88200"/>
          </a:xfrm>
        </p:grpSpPr>
        <p:sp>
          <p:nvSpPr>
            <p:cNvPr id="335" name="Google Shape;335;p64"/>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64"/>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64"/>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338" name="Shape 338"/>
        <p:cNvGrpSpPr/>
        <p:nvPr/>
      </p:nvGrpSpPr>
      <p:grpSpPr>
        <a:xfrm>
          <a:off x="0" y="0"/>
          <a:ext cx="0" cy="0"/>
          <a:chOff x="0" y="0"/>
          <a:chExt cx="0" cy="0"/>
        </a:xfrm>
      </p:grpSpPr>
      <p:sp>
        <p:nvSpPr>
          <p:cNvPr id="339" name="Google Shape;339;p65"/>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65"/>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1" name="Google Shape;341;p65"/>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342" name="Google Shape;342;p65"/>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344" name="Shape 344"/>
        <p:cNvGrpSpPr/>
        <p:nvPr/>
      </p:nvGrpSpPr>
      <p:grpSpPr>
        <a:xfrm>
          <a:off x="0" y="0"/>
          <a:ext cx="0" cy="0"/>
          <a:chOff x="0" y="0"/>
          <a:chExt cx="0" cy="0"/>
        </a:xfrm>
      </p:grpSpPr>
      <p:grpSp>
        <p:nvGrpSpPr>
          <p:cNvPr id="345" name="Google Shape;345;p23"/>
          <p:cNvGrpSpPr/>
          <p:nvPr/>
        </p:nvGrpSpPr>
        <p:grpSpPr>
          <a:xfrm>
            <a:off x="0" y="0"/>
            <a:ext cx="12199275" cy="6857999"/>
            <a:chOff x="0" y="0"/>
            <a:chExt cx="12199275" cy="6857999"/>
          </a:xfrm>
        </p:grpSpPr>
        <p:sp>
          <p:nvSpPr>
            <p:cNvPr id="346" name="Google Shape;346;p23"/>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7" name="Google Shape;347;p23"/>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348" name="Google Shape;348;p23"/>
            <p:cNvSpPr txBox="1"/>
            <p:nvPr/>
          </p:nvSpPr>
          <p:spPr>
            <a:xfrm>
              <a:off x="34525" y="1015400"/>
              <a:ext cx="5889600" cy="1154400"/>
            </a:xfrm>
            <a:prstGeom prst="rect">
              <a:avLst/>
            </a:prstGeom>
            <a:noFill/>
            <a:ln>
              <a:noFill/>
            </a:ln>
            <a:effectLst>
              <a:outerShdw blurRad="57150" rotWithShape="0" algn="bl" dir="5400000" dist="19050">
                <a:srgbClr val="000000">
                  <a:alpha val="4980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300"/>
                <a:buFont typeface="Arial"/>
                <a:buNone/>
              </a:pPr>
              <a:r>
                <a:rPr b="1" i="0" lang="en-US" sz="6300" u="none" cap="none" strike="noStrike">
                  <a:solidFill>
                    <a:srgbClr val="FFFFFF"/>
                  </a:solidFill>
                  <a:latin typeface="Calibri"/>
                  <a:ea typeface="Calibri"/>
                  <a:cs typeface="Calibri"/>
                  <a:sym typeface="Calibri"/>
                </a:rPr>
                <a:t>Agenda</a:t>
              </a:r>
              <a:endParaRPr b="1" i="0" sz="6300" u="none" cap="none" strike="noStrike">
                <a:solidFill>
                  <a:srgbClr val="FFFFFF"/>
                </a:solidFill>
                <a:latin typeface="Calibri"/>
                <a:ea typeface="Calibri"/>
                <a:cs typeface="Calibri"/>
                <a:sym typeface="Calibri"/>
              </a:endParaRPr>
            </a:p>
          </p:txBody>
        </p:sp>
      </p:grpSp>
      <p:sp>
        <p:nvSpPr>
          <p:cNvPr id="349" name="Google Shape;349;p23"/>
          <p:cNvSpPr txBox="1"/>
          <p:nvPr/>
        </p:nvSpPr>
        <p:spPr>
          <a:xfrm>
            <a:off x="7371000" y="1093500"/>
            <a:ext cx="27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Contents slide layout">
    <p:spTree>
      <p:nvGrpSpPr>
        <p:cNvPr id="350" name="Shape 350"/>
        <p:cNvGrpSpPr/>
        <p:nvPr/>
      </p:nvGrpSpPr>
      <p:grpSpPr>
        <a:xfrm>
          <a:off x="0" y="0"/>
          <a:ext cx="0" cy="0"/>
          <a:chOff x="0" y="0"/>
          <a:chExt cx="0" cy="0"/>
        </a:xfrm>
      </p:grpSpPr>
      <p:sp>
        <p:nvSpPr>
          <p:cNvPr id="351" name="Google Shape;351;p66"/>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352" name="Google Shape;352;p66"/>
          <p:cNvGrpSpPr/>
          <p:nvPr/>
        </p:nvGrpSpPr>
        <p:grpSpPr>
          <a:xfrm>
            <a:off x="90" y="6775685"/>
            <a:ext cx="12192148" cy="82352"/>
            <a:chOff x="1063925" y="1155200"/>
            <a:chExt cx="10673333" cy="88200"/>
          </a:xfrm>
        </p:grpSpPr>
        <p:sp>
          <p:nvSpPr>
            <p:cNvPr id="353" name="Google Shape;353;p6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6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6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56" name="Google Shape;356;p6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357" name="Shape 357"/>
        <p:cNvGrpSpPr/>
        <p:nvPr/>
      </p:nvGrpSpPr>
      <p:grpSpPr>
        <a:xfrm>
          <a:off x="0" y="0"/>
          <a:ext cx="0" cy="0"/>
          <a:chOff x="0" y="0"/>
          <a:chExt cx="0" cy="0"/>
        </a:xfrm>
      </p:grpSpPr>
      <p:sp>
        <p:nvSpPr>
          <p:cNvPr id="358" name="Google Shape;358;p67"/>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59" name="Google Shape;359;p67"/>
          <p:cNvSpPr/>
          <p:nvPr>
            <p:ph idx="2" type="pic"/>
          </p:nvPr>
        </p:nvSpPr>
        <p:spPr>
          <a:xfrm>
            <a:off x="3650190" y="1769412"/>
            <a:ext cx="2124000" cy="2094900"/>
          </a:xfrm>
          <a:prstGeom prst="rect">
            <a:avLst/>
          </a:prstGeom>
          <a:solidFill>
            <a:srgbClr val="F2F2F2"/>
          </a:solidFill>
          <a:ln>
            <a:noFill/>
          </a:ln>
        </p:spPr>
      </p:sp>
      <p:sp>
        <p:nvSpPr>
          <p:cNvPr id="360" name="Google Shape;360;p67"/>
          <p:cNvSpPr/>
          <p:nvPr>
            <p:ph idx="3" type="pic"/>
          </p:nvPr>
        </p:nvSpPr>
        <p:spPr>
          <a:xfrm>
            <a:off x="6403397" y="1769412"/>
            <a:ext cx="2124000" cy="2094900"/>
          </a:xfrm>
          <a:prstGeom prst="rect">
            <a:avLst/>
          </a:prstGeom>
          <a:solidFill>
            <a:srgbClr val="F2F2F2"/>
          </a:solidFill>
          <a:ln>
            <a:noFill/>
          </a:ln>
        </p:spPr>
      </p:sp>
      <p:sp>
        <p:nvSpPr>
          <p:cNvPr id="361" name="Google Shape;361;p67"/>
          <p:cNvSpPr/>
          <p:nvPr>
            <p:ph idx="4" type="pic"/>
          </p:nvPr>
        </p:nvSpPr>
        <p:spPr>
          <a:xfrm>
            <a:off x="9156603" y="1769412"/>
            <a:ext cx="2124000" cy="2094900"/>
          </a:xfrm>
          <a:prstGeom prst="rect">
            <a:avLst/>
          </a:prstGeom>
          <a:solidFill>
            <a:srgbClr val="F2F2F2"/>
          </a:solidFill>
          <a:ln>
            <a:noFill/>
          </a:ln>
        </p:spPr>
      </p:sp>
      <p:sp>
        <p:nvSpPr>
          <p:cNvPr id="362" name="Google Shape;362;p67"/>
          <p:cNvSpPr/>
          <p:nvPr>
            <p:ph idx="5" type="pic"/>
          </p:nvPr>
        </p:nvSpPr>
        <p:spPr>
          <a:xfrm>
            <a:off x="896983" y="1769412"/>
            <a:ext cx="2124000" cy="2094900"/>
          </a:xfrm>
          <a:prstGeom prst="rect">
            <a:avLst/>
          </a:prstGeom>
          <a:solidFill>
            <a:srgbClr val="F2F2F2"/>
          </a:solidFill>
          <a:ln>
            <a:noFill/>
          </a:ln>
        </p:spPr>
      </p:sp>
      <p:grpSp>
        <p:nvGrpSpPr>
          <p:cNvPr id="363" name="Google Shape;363;p67"/>
          <p:cNvGrpSpPr/>
          <p:nvPr/>
        </p:nvGrpSpPr>
        <p:grpSpPr>
          <a:xfrm>
            <a:off x="5779254" y="186836"/>
            <a:ext cx="633488" cy="137100"/>
            <a:chOff x="5655129" y="211061"/>
            <a:chExt cx="633488" cy="137100"/>
          </a:xfrm>
        </p:grpSpPr>
        <p:sp>
          <p:nvSpPr>
            <p:cNvPr id="364" name="Google Shape;364;p67"/>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65" name="Google Shape;365;p67"/>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66" name="Google Shape;366;p67"/>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67" name="Google Shape;367;p67"/>
          <p:cNvGrpSpPr/>
          <p:nvPr/>
        </p:nvGrpSpPr>
        <p:grpSpPr>
          <a:xfrm>
            <a:off x="90" y="6775685"/>
            <a:ext cx="12192148" cy="82352"/>
            <a:chOff x="1063925" y="1155200"/>
            <a:chExt cx="10673333" cy="88200"/>
          </a:xfrm>
        </p:grpSpPr>
        <p:sp>
          <p:nvSpPr>
            <p:cNvPr id="368" name="Google Shape;368;p6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6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6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71" name="Google Shape;371;p6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30" name="Shape 30"/>
        <p:cNvGrpSpPr/>
        <p:nvPr/>
      </p:nvGrpSpPr>
      <p:grpSpPr>
        <a:xfrm>
          <a:off x="0" y="0"/>
          <a:ext cx="0" cy="0"/>
          <a:chOff x="0" y="0"/>
          <a:chExt cx="0" cy="0"/>
        </a:xfrm>
      </p:grpSpPr>
      <p:cxnSp>
        <p:nvCxnSpPr>
          <p:cNvPr id="31" name="Google Shape;31;p33"/>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32" name="Google Shape;32;p33"/>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33" name="Google Shape;33;p33"/>
          <p:cNvGrpSpPr/>
          <p:nvPr/>
        </p:nvGrpSpPr>
        <p:grpSpPr>
          <a:xfrm>
            <a:off x="13500" y="6007500"/>
            <a:ext cx="12192118" cy="664200"/>
            <a:chOff x="-13500" y="6236050"/>
            <a:chExt cx="12219000" cy="664200"/>
          </a:xfrm>
        </p:grpSpPr>
        <p:sp>
          <p:nvSpPr>
            <p:cNvPr id="34" name="Google Shape;34;p33"/>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 name="Google Shape;35;p3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36" name="Google Shape;36;p3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37" name="Google Shape;37;p33"/>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38" name="Google Shape;38;p33"/>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372" name="Shape 372"/>
        <p:cNvGrpSpPr/>
        <p:nvPr/>
      </p:nvGrpSpPr>
      <p:grpSpPr>
        <a:xfrm>
          <a:off x="0" y="0"/>
          <a:ext cx="0" cy="0"/>
          <a:chOff x="0" y="0"/>
          <a:chExt cx="0" cy="0"/>
        </a:xfrm>
      </p:grpSpPr>
      <p:sp>
        <p:nvSpPr>
          <p:cNvPr id="373" name="Google Shape;373;p68"/>
          <p:cNvSpPr/>
          <p:nvPr>
            <p:ph idx="2" type="pic"/>
          </p:nvPr>
        </p:nvSpPr>
        <p:spPr>
          <a:xfrm>
            <a:off x="5622521" y="0"/>
            <a:ext cx="6569400" cy="6858000"/>
          </a:xfrm>
          <a:prstGeom prst="rect">
            <a:avLst/>
          </a:prstGeom>
          <a:solidFill>
            <a:srgbClr val="F2F2F2"/>
          </a:solidFill>
          <a:ln>
            <a:noFill/>
          </a:ln>
        </p:spPr>
      </p:sp>
      <p:grpSp>
        <p:nvGrpSpPr>
          <p:cNvPr id="374" name="Google Shape;374;p68"/>
          <p:cNvGrpSpPr/>
          <p:nvPr/>
        </p:nvGrpSpPr>
        <p:grpSpPr>
          <a:xfrm>
            <a:off x="90" y="6775685"/>
            <a:ext cx="12192148" cy="82352"/>
            <a:chOff x="1063925" y="1155200"/>
            <a:chExt cx="10673333" cy="88200"/>
          </a:xfrm>
        </p:grpSpPr>
        <p:sp>
          <p:nvSpPr>
            <p:cNvPr id="375" name="Google Shape;375;p6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6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6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78" name="Google Shape;378;p6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spTree>
      <p:nvGrpSpPr>
        <p:cNvPr id="379" name="Shape 379"/>
        <p:cNvGrpSpPr/>
        <p:nvPr/>
      </p:nvGrpSpPr>
      <p:grpSpPr>
        <a:xfrm>
          <a:off x="0" y="0"/>
          <a:ext cx="0" cy="0"/>
          <a:chOff x="0" y="0"/>
          <a:chExt cx="0" cy="0"/>
        </a:xfrm>
      </p:grpSpPr>
      <p:grpSp>
        <p:nvGrpSpPr>
          <p:cNvPr id="380" name="Google Shape;380;p69"/>
          <p:cNvGrpSpPr/>
          <p:nvPr/>
        </p:nvGrpSpPr>
        <p:grpSpPr>
          <a:xfrm>
            <a:off x="5779254" y="186836"/>
            <a:ext cx="633488" cy="137100"/>
            <a:chOff x="5655129" y="211061"/>
            <a:chExt cx="633488" cy="137100"/>
          </a:xfrm>
        </p:grpSpPr>
        <p:sp>
          <p:nvSpPr>
            <p:cNvPr id="381" name="Google Shape;381;p6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82" name="Google Shape;382;p6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383" name="Google Shape;383;p6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384" name="Google Shape;384;p69"/>
          <p:cNvGrpSpPr/>
          <p:nvPr/>
        </p:nvGrpSpPr>
        <p:grpSpPr>
          <a:xfrm>
            <a:off x="90" y="6775685"/>
            <a:ext cx="12192148" cy="82352"/>
            <a:chOff x="1063925" y="1155200"/>
            <a:chExt cx="10673333" cy="88200"/>
          </a:xfrm>
        </p:grpSpPr>
        <p:sp>
          <p:nvSpPr>
            <p:cNvPr id="385" name="Google Shape;385;p6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6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6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88" name="Google Shape;388;p6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spTree>
      <p:nvGrpSpPr>
        <p:cNvPr id="389" name="Shape 389"/>
        <p:cNvGrpSpPr/>
        <p:nvPr/>
      </p:nvGrpSpPr>
      <p:grpSpPr>
        <a:xfrm>
          <a:off x="0" y="0"/>
          <a:ext cx="0" cy="0"/>
          <a:chOff x="0" y="0"/>
          <a:chExt cx="0" cy="0"/>
        </a:xfrm>
      </p:grpSpPr>
      <p:sp>
        <p:nvSpPr>
          <p:cNvPr id="390" name="Google Shape;390;p70"/>
          <p:cNvSpPr/>
          <p:nvPr/>
        </p:nvSpPr>
        <p:spPr>
          <a:xfrm>
            <a:off x="0" y="5724052"/>
            <a:ext cx="7228200" cy="530100"/>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nvGrpSpPr>
          <p:cNvPr id="391" name="Google Shape;391;p70"/>
          <p:cNvGrpSpPr/>
          <p:nvPr/>
        </p:nvGrpSpPr>
        <p:grpSpPr>
          <a:xfrm>
            <a:off x="738234" y="2580599"/>
            <a:ext cx="6123559" cy="3364235"/>
            <a:chOff x="-548507" y="477868"/>
            <a:chExt cx="11571351" cy="6357209"/>
          </a:xfrm>
        </p:grpSpPr>
        <p:sp>
          <p:nvSpPr>
            <p:cNvPr id="392" name="Google Shape;392;p70"/>
            <p:cNvSpPr/>
            <p:nvPr/>
          </p:nvSpPr>
          <p:spPr>
            <a:xfrm>
              <a:off x="-482765" y="6440599"/>
              <a:ext cx="11439858" cy="394478"/>
            </a:xfrm>
            <a:custGeom>
              <a:rect b="b" l="l" r="r" t="t"/>
              <a:pathLst>
                <a:path extrusionOk="0" h="57150" w="16573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3" name="Google Shape;393;p70"/>
            <p:cNvSpPr/>
            <p:nvPr/>
          </p:nvSpPr>
          <p:spPr>
            <a:xfrm>
              <a:off x="700575" y="477868"/>
              <a:ext cx="9072991" cy="5917168"/>
            </a:xfrm>
            <a:custGeom>
              <a:rect b="b" l="l" r="r" t="t"/>
              <a:pathLst>
                <a:path extrusionOk="0" h="857250" w="13144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4" name="Google Shape;394;p70"/>
            <p:cNvSpPr/>
            <p:nvPr/>
          </p:nvSpPr>
          <p:spPr>
            <a:xfrm>
              <a:off x="1088451" y="839448"/>
              <a:ext cx="8284035" cy="5062466"/>
            </a:xfrm>
            <a:custGeom>
              <a:rect b="b" l="l" r="r" t="t"/>
              <a:pathLst>
                <a:path extrusionOk="0" h="733425" w="1200150">
                  <a:moveTo>
                    <a:pt x="7144" y="7144"/>
                  </a:moveTo>
                  <a:lnTo>
                    <a:pt x="1196816" y="7144"/>
                  </a:lnTo>
                  <a:lnTo>
                    <a:pt x="1196816" y="730091"/>
                  </a:lnTo>
                  <a:lnTo>
                    <a:pt x="7144" y="73009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5" name="Google Shape;395;p70"/>
            <p:cNvSpPr/>
            <p:nvPr/>
          </p:nvSpPr>
          <p:spPr>
            <a:xfrm>
              <a:off x="-548507" y="6164484"/>
              <a:ext cx="11571351" cy="460224"/>
            </a:xfrm>
            <a:custGeom>
              <a:rect b="b" l="l" r="r" t="t"/>
              <a:pathLst>
                <a:path extrusionOk="0" h="66675" w="1676400">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96" name="Google Shape;396;p70"/>
            <p:cNvSpPr/>
            <p:nvPr/>
          </p:nvSpPr>
          <p:spPr>
            <a:xfrm>
              <a:off x="4438629" y="6215033"/>
              <a:ext cx="1618413" cy="184076"/>
            </a:xfrm>
            <a:custGeom>
              <a:rect b="b" l="l" r="r" t="t"/>
              <a:pathLst>
                <a:path extrusionOk="0" h="184076" w="1618413">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nvGrpSpPr>
            <p:cNvPr id="397" name="Google Shape;397;p70"/>
            <p:cNvGrpSpPr/>
            <p:nvPr/>
          </p:nvGrpSpPr>
          <p:grpSpPr>
            <a:xfrm>
              <a:off x="1606" y="6382978"/>
              <a:ext cx="414000" cy="115200"/>
              <a:chOff x="5955" y="6353672"/>
              <a:chExt cx="414000" cy="115200"/>
            </a:xfrm>
          </p:grpSpPr>
          <p:sp>
            <p:nvSpPr>
              <p:cNvPr id="398" name="Google Shape;398;p70"/>
              <p:cNvSpPr/>
              <p:nvPr/>
            </p:nvSpPr>
            <p:spPr>
              <a:xfrm>
                <a:off x="5955" y="6353672"/>
                <a:ext cx="414000" cy="115200"/>
              </a:xfrm>
              <a:prstGeom prst="roundRect">
                <a:avLst>
                  <a:gd fmla="val 28154"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9" name="Google Shape;399;p70"/>
              <p:cNvSpPr/>
              <p:nvPr/>
            </p:nvSpPr>
            <p:spPr>
              <a:xfrm>
                <a:off x="99417" y="6382279"/>
                <a:ext cx="227100" cy="55200"/>
              </a:xfrm>
              <a:prstGeom prst="roundRect">
                <a:avLst>
                  <a:gd fmla="val 28154" name="adj"/>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400" name="Google Shape;400;p70"/>
            <p:cNvGrpSpPr/>
            <p:nvPr/>
          </p:nvGrpSpPr>
          <p:grpSpPr>
            <a:xfrm>
              <a:off x="9855291" y="6381600"/>
              <a:ext cx="886126" cy="115200"/>
              <a:chOff x="5955" y="6353672"/>
              <a:chExt cx="414000" cy="115200"/>
            </a:xfrm>
          </p:grpSpPr>
          <p:sp>
            <p:nvSpPr>
              <p:cNvPr id="401" name="Google Shape;401;p70"/>
              <p:cNvSpPr/>
              <p:nvPr/>
            </p:nvSpPr>
            <p:spPr>
              <a:xfrm>
                <a:off x="5955" y="6353672"/>
                <a:ext cx="414000" cy="115200"/>
              </a:xfrm>
              <a:prstGeom prst="roundRect">
                <a:avLst>
                  <a:gd fmla="val 28154" name="adj"/>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2" name="Google Shape;402;p70"/>
              <p:cNvSpPr/>
              <p:nvPr/>
            </p:nvSpPr>
            <p:spPr>
              <a:xfrm>
                <a:off x="84761" y="6382279"/>
                <a:ext cx="256200" cy="55200"/>
              </a:xfrm>
              <a:prstGeom prst="roundRect">
                <a:avLst>
                  <a:gd fmla="val 28154" name="adj"/>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403" name="Google Shape;403;p70"/>
            <p:cNvSpPr/>
            <p:nvPr/>
          </p:nvSpPr>
          <p:spPr>
            <a:xfrm>
              <a:off x="3892805" y="496953"/>
              <a:ext cx="5477614" cy="5427435"/>
            </a:xfrm>
            <a:custGeom>
              <a:rect b="b" l="l" r="r" t="t"/>
              <a:pathLst>
                <a:path extrusionOk="0" h="4035268" w="3976489">
                  <a:moveTo>
                    <a:pt x="2473335" y="0"/>
                  </a:moveTo>
                  <a:lnTo>
                    <a:pt x="3976489" y="10635"/>
                  </a:lnTo>
                  <a:cubicBezTo>
                    <a:pt x="3973762" y="1342950"/>
                    <a:pt x="3971034" y="2702953"/>
                    <a:pt x="3968307" y="4035268"/>
                  </a:cubicBezTo>
                  <a:lnTo>
                    <a:pt x="0" y="4035268"/>
                  </a:lnTo>
                </a:path>
              </a:pathLst>
            </a:custGeom>
            <a:solidFill>
              <a:srgbClr val="999999">
                <a:alpha val="94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grpSp>
      <p:sp>
        <p:nvSpPr>
          <p:cNvPr id="404" name="Google Shape;404;p70"/>
          <p:cNvSpPr/>
          <p:nvPr>
            <p:ph idx="2" type="pic"/>
          </p:nvPr>
        </p:nvSpPr>
        <p:spPr>
          <a:xfrm>
            <a:off x="1560919" y="2771971"/>
            <a:ext cx="4535100" cy="2723700"/>
          </a:xfrm>
          <a:prstGeom prst="rect">
            <a:avLst/>
          </a:prstGeom>
          <a:solidFill>
            <a:srgbClr val="F2F2F2"/>
          </a:solidFill>
          <a:ln>
            <a:noFill/>
          </a:ln>
        </p:spPr>
      </p:sp>
      <p:sp>
        <p:nvSpPr>
          <p:cNvPr id="405" name="Google Shape;405;p70"/>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406" name="Google Shape;406;p70"/>
          <p:cNvGrpSpPr/>
          <p:nvPr/>
        </p:nvGrpSpPr>
        <p:grpSpPr>
          <a:xfrm>
            <a:off x="5779254" y="186836"/>
            <a:ext cx="633488" cy="137100"/>
            <a:chOff x="5655129" y="211061"/>
            <a:chExt cx="633488" cy="137100"/>
          </a:xfrm>
        </p:grpSpPr>
        <p:sp>
          <p:nvSpPr>
            <p:cNvPr id="407" name="Google Shape;407;p7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08" name="Google Shape;408;p7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09" name="Google Shape;409;p7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10" name="Google Shape;410;p70"/>
          <p:cNvGrpSpPr/>
          <p:nvPr/>
        </p:nvGrpSpPr>
        <p:grpSpPr>
          <a:xfrm>
            <a:off x="90" y="6775685"/>
            <a:ext cx="12192148" cy="82352"/>
            <a:chOff x="1063925" y="1155200"/>
            <a:chExt cx="10673333" cy="88200"/>
          </a:xfrm>
        </p:grpSpPr>
        <p:sp>
          <p:nvSpPr>
            <p:cNvPr id="411" name="Google Shape;411;p7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7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7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14" name="Google Shape;414;p7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415" name="Shape 415"/>
        <p:cNvGrpSpPr/>
        <p:nvPr/>
      </p:nvGrpSpPr>
      <p:grpSpPr>
        <a:xfrm>
          <a:off x="0" y="0"/>
          <a:ext cx="0" cy="0"/>
          <a:chOff x="0" y="0"/>
          <a:chExt cx="0" cy="0"/>
        </a:xfrm>
      </p:grpSpPr>
      <p:sp>
        <p:nvSpPr>
          <p:cNvPr id="416" name="Google Shape;416;p71"/>
          <p:cNvSpPr/>
          <p:nvPr>
            <p:ph idx="2" type="pic"/>
          </p:nvPr>
        </p:nvSpPr>
        <p:spPr>
          <a:xfrm>
            <a:off x="8133805" y="1987826"/>
            <a:ext cx="3312000" cy="4870200"/>
          </a:xfrm>
          <a:prstGeom prst="rect">
            <a:avLst/>
          </a:prstGeom>
          <a:solidFill>
            <a:srgbClr val="F2F2F2"/>
          </a:solidFill>
          <a:ln>
            <a:noFill/>
          </a:ln>
        </p:spPr>
      </p:sp>
      <p:sp>
        <p:nvSpPr>
          <p:cNvPr id="417" name="Google Shape;417;p71"/>
          <p:cNvSpPr/>
          <p:nvPr/>
        </p:nvSpPr>
        <p:spPr>
          <a:xfrm>
            <a:off x="8133805" y="0"/>
            <a:ext cx="3312000" cy="18603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8" name="Google Shape;418;p71"/>
          <p:cNvSpPr/>
          <p:nvPr>
            <p:ph idx="3" type="pic"/>
          </p:nvPr>
        </p:nvSpPr>
        <p:spPr>
          <a:xfrm>
            <a:off x="4650651" y="0"/>
            <a:ext cx="3312000" cy="4870200"/>
          </a:xfrm>
          <a:prstGeom prst="rect">
            <a:avLst/>
          </a:prstGeom>
          <a:solidFill>
            <a:srgbClr val="F2F2F2"/>
          </a:solidFill>
          <a:ln>
            <a:noFill/>
          </a:ln>
        </p:spPr>
      </p:sp>
      <p:sp>
        <p:nvSpPr>
          <p:cNvPr id="419" name="Google Shape;419;p71"/>
          <p:cNvSpPr/>
          <p:nvPr/>
        </p:nvSpPr>
        <p:spPr>
          <a:xfrm>
            <a:off x="4650651" y="4997807"/>
            <a:ext cx="3312000" cy="1860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420" name="Google Shape;420;p71"/>
          <p:cNvGrpSpPr/>
          <p:nvPr/>
        </p:nvGrpSpPr>
        <p:grpSpPr>
          <a:xfrm>
            <a:off x="90" y="6775685"/>
            <a:ext cx="12192148" cy="82352"/>
            <a:chOff x="1063925" y="1155200"/>
            <a:chExt cx="10673333" cy="88200"/>
          </a:xfrm>
        </p:grpSpPr>
        <p:sp>
          <p:nvSpPr>
            <p:cNvPr id="421" name="Google Shape;421;p7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7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7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424" name="Shape 424"/>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425" name="Shape 425"/>
        <p:cNvGrpSpPr/>
        <p:nvPr/>
      </p:nvGrpSpPr>
      <p:grpSpPr>
        <a:xfrm>
          <a:off x="0" y="0"/>
          <a:ext cx="0" cy="0"/>
          <a:chOff x="0" y="0"/>
          <a:chExt cx="0" cy="0"/>
        </a:xfrm>
      </p:grpSpPr>
      <p:sp>
        <p:nvSpPr>
          <p:cNvPr id="426" name="Google Shape;426;p73"/>
          <p:cNvSpPr/>
          <p:nvPr/>
        </p:nvSpPr>
        <p:spPr>
          <a:xfrm>
            <a:off x="0" y="3254185"/>
            <a:ext cx="12192000" cy="1296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427" name="Google Shape;427;p73"/>
          <p:cNvGrpSpPr/>
          <p:nvPr/>
        </p:nvGrpSpPr>
        <p:grpSpPr>
          <a:xfrm>
            <a:off x="741800" y="1570966"/>
            <a:ext cx="2520000" cy="4680000"/>
            <a:chOff x="445712" y="1449040"/>
            <a:chExt cx="2520000" cy="4680000"/>
          </a:xfrm>
        </p:grpSpPr>
        <p:sp>
          <p:nvSpPr>
            <p:cNvPr id="428" name="Google Shape;428;p73"/>
            <p:cNvSpPr/>
            <p:nvPr/>
          </p:nvSpPr>
          <p:spPr>
            <a:xfrm>
              <a:off x="445712" y="1449040"/>
              <a:ext cx="2520000" cy="4680000"/>
            </a:xfrm>
            <a:prstGeom prst="roundRect">
              <a:avLst>
                <a:gd fmla="val 13580" name="adj"/>
              </a:avLst>
            </a:pr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sp>
          <p:nvSpPr>
            <p:cNvPr id="429" name="Google Shape;429;p73"/>
            <p:cNvSpPr/>
            <p:nvPr/>
          </p:nvSpPr>
          <p:spPr>
            <a:xfrm>
              <a:off x="1597700" y="1680321"/>
              <a:ext cx="216000" cy="34500"/>
            </a:xfrm>
            <a:prstGeom prst="rect">
              <a:avLst/>
            </a:prstGeom>
            <a:solidFill>
              <a:srgbClr val="B0B0B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nvGrpSpPr>
            <p:cNvPr id="430" name="Google Shape;430;p73"/>
            <p:cNvGrpSpPr/>
            <p:nvPr/>
          </p:nvGrpSpPr>
          <p:grpSpPr>
            <a:xfrm>
              <a:off x="1549420" y="5712364"/>
              <a:ext cx="312600" cy="312600"/>
              <a:chOff x="1570727" y="5532687"/>
              <a:chExt cx="312600" cy="312600"/>
            </a:xfrm>
          </p:grpSpPr>
          <p:sp>
            <p:nvSpPr>
              <p:cNvPr id="431" name="Google Shape;431;p73"/>
              <p:cNvSpPr/>
              <p:nvPr/>
            </p:nvSpPr>
            <p:spPr>
              <a:xfrm>
                <a:off x="1570727" y="5532687"/>
                <a:ext cx="312600" cy="312600"/>
              </a:xfrm>
              <a:prstGeom prst="ellipse">
                <a:avLst/>
              </a:prstGeom>
              <a:gradFill>
                <a:gsLst>
                  <a:gs pos="0">
                    <a:srgbClr val="0F0F0F"/>
                  </a:gs>
                  <a:gs pos="56000">
                    <a:srgbClr val="595959"/>
                  </a:gs>
                  <a:gs pos="91000">
                    <a:srgbClr val="7F7F7F"/>
                  </a:gs>
                  <a:gs pos="100000">
                    <a:srgbClr val="BFBFBF"/>
                  </a:gs>
                </a:gsLst>
                <a:lin ang="10800025" scaled="0"/>
              </a:gra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sp>
            <p:nvSpPr>
              <p:cNvPr id="432" name="Google Shape;432;p73"/>
              <p:cNvSpPr/>
              <p:nvPr/>
            </p:nvSpPr>
            <p:spPr>
              <a:xfrm>
                <a:off x="1655532" y="5616970"/>
                <a:ext cx="143100" cy="144000"/>
              </a:xfrm>
              <a:prstGeom prst="roundRect">
                <a:avLst>
                  <a:gd fmla="val 16667" name="adj"/>
                </a:avLst>
              </a:prstGeom>
              <a:solidFill>
                <a:srgbClr val="737373"/>
              </a:solidFill>
              <a:ln cap="flat" cmpd="sng" w="9525">
                <a:solidFill>
                  <a:srgbClr val="B0B0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700"/>
                  <a:buFont typeface="Arial"/>
                  <a:buNone/>
                </a:pPr>
                <a:r>
                  <a:t/>
                </a:r>
                <a:endParaRPr b="0" i="0" sz="2700" u="none" cap="none" strike="noStrike">
                  <a:solidFill>
                    <a:schemeClr val="lt1"/>
                  </a:solidFill>
                  <a:latin typeface="Arial"/>
                  <a:ea typeface="Arial"/>
                  <a:cs typeface="Arial"/>
                  <a:sym typeface="Arial"/>
                </a:endParaRPr>
              </a:p>
            </p:txBody>
          </p:sp>
        </p:grpSp>
      </p:grpSp>
      <p:sp>
        <p:nvSpPr>
          <p:cNvPr id="433" name="Google Shape;433;p73"/>
          <p:cNvSpPr/>
          <p:nvPr>
            <p:ph idx="2" type="pic"/>
          </p:nvPr>
        </p:nvSpPr>
        <p:spPr>
          <a:xfrm>
            <a:off x="921680" y="1930403"/>
            <a:ext cx="2160300" cy="3744300"/>
          </a:xfrm>
          <a:prstGeom prst="rect">
            <a:avLst/>
          </a:prstGeom>
          <a:solidFill>
            <a:srgbClr val="F2F2F2"/>
          </a:solidFill>
          <a:ln>
            <a:noFill/>
          </a:ln>
        </p:spPr>
      </p:sp>
      <p:sp>
        <p:nvSpPr>
          <p:cNvPr id="434" name="Google Shape;434;p73"/>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435" name="Google Shape;435;p73"/>
          <p:cNvGrpSpPr/>
          <p:nvPr/>
        </p:nvGrpSpPr>
        <p:grpSpPr>
          <a:xfrm>
            <a:off x="5779254" y="186836"/>
            <a:ext cx="633488" cy="137100"/>
            <a:chOff x="5655129" y="211061"/>
            <a:chExt cx="633488" cy="137100"/>
          </a:xfrm>
        </p:grpSpPr>
        <p:sp>
          <p:nvSpPr>
            <p:cNvPr id="436" name="Google Shape;436;p7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37" name="Google Shape;437;p7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38" name="Google Shape;438;p7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39" name="Google Shape;439;p73"/>
          <p:cNvGrpSpPr/>
          <p:nvPr/>
        </p:nvGrpSpPr>
        <p:grpSpPr>
          <a:xfrm>
            <a:off x="90" y="6775685"/>
            <a:ext cx="12192148" cy="82352"/>
            <a:chOff x="1063925" y="1155200"/>
            <a:chExt cx="10673333" cy="88200"/>
          </a:xfrm>
        </p:grpSpPr>
        <p:sp>
          <p:nvSpPr>
            <p:cNvPr id="440" name="Google Shape;440;p7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7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7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43" name="Google Shape;443;p7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444" name="Shape 444"/>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445" name="Shape 445"/>
        <p:cNvGrpSpPr/>
        <p:nvPr/>
      </p:nvGrpSpPr>
      <p:grpSpPr>
        <a:xfrm>
          <a:off x="0" y="0"/>
          <a:ext cx="0" cy="0"/>
          <a:chOff x="0" y="0"/>
          <a:chExt cx="0" cy="0"/>
        </a:xfrm>
      </p:grpSpPr>
      <p:sp>
        <p:nvSpPr>
          <p:cNvPr id="446" name="Google Shape;446;p75"/>
          <p:cNvSpPr/>
          <p:nvPr>
            <p:ph idx="2" type="pic"/>
          </p:nvPr>
        </p:nvSpPr>
        <p:spPr>
          <a:xfrm>
            <a:off x="3779656" y="1838324"/>
            <a:ext cx="8412300" cy="4067100"/>
          </a:xfrm>
          <a:prstGeom prst="rect">
            <a:avLst/>
          </a:prstGeom>
          <a:solidFill>
            <a:srgbClr val="F2F2F2"/>
          </a:solidFill>
          <a:ln>
            <a:noFill/>
          </a:ln>
        </p:spPr>
      </p:sp>
      <p:sp>
        <p:nvSpPr>
          <p:cNvPr id="447" name="Google Shape;447;p75"/>
          <p:cNvSpPr/>
          <p:nvPr>
            <p:ph idx="3" type="pic"/>
          </p:nvPr>
        </p:nvSpPr>
        <p:spPr>
          <a:xfrm>
            <a:off x="0" y="1285875"/>
            <a:ext cx="4432200" cy="4067100"/>
          </a:xfrm>
          <a:prstGeom prst="rect">
            <a:avLst/>
          </a:prstGeom>
          <a:solidFill>
            <a:srgbClr val="F2F2F2"/>
          </a:solidFill>
          <a:ln>
            <a:noFill/>
          </a:ln>
        </p:spPr>
      </p:sp>
      <p:grpSp>
        <p:nvGrpSpPr>
          <p:cNvPr id="448" name="Google Shape;448;p75"/>
          <p:cNvGrpSpPr/>
          <p:nvPr/>
        </p:nvGrpSpPr>
        <p:grpSpPr>
          <a:xfrm>
            <a:off x="5779254" y="186836"/>
            <a:ext cx="633488" cy="137100"/>
            <a:chOff x="5655129" y="211061"/>
            <a:chExt cx="633488" cy="137100"/>
          </a:xfrm>
        </p:grpSpPr>
        <p:sp>
          <p:nvSpPr>
            <p:cNvPr id="449" name="Google Shape;449;p75"/>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50" name="Google Shape;450;p75"/>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51" name="Google Shape;451;p75"/>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52" name="Google Shape;452;p75"/>
          <p:cNvGrpSpPr/>
          <p:nvPr/>
        </p:nvGrpSpPr>
        <p:grpSpPr>
          <a:xfrm>
            <a:off x="90" y="6775685"/>
            <a:ext cx="12192148" cy="82352"/>
            <a:chOff x="1063925" y="1155200"/>
            <a:chExt cx="10673333" cy="88200"/>
          </a:xfrm>
        </p:grpSpPr>
        <p:sp>
          <p:nvSpPr>
            <p:cNvPr id="453" name="Google Shape;453;p75"/>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75"/>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75"/>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56" name="Google Shape;456;p75"/>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ontents slide layout">
  <p:cSld name="15_Contents slide layout">
    <p:spTree>
      <p:nvGrpSpPr>
        <p:cNvPr id="457" name="Shape 457"/>
        <p:cNvGrpSpPr/>
        <p:nvPr/>
      </p:nvGrpSpPr>
      <p:grpSpPr>
        <a:xfrm>
          <a:off x="0" y="0"/>
          <a:ext cx="0" cy="0"/>
          <a:chOff x="0" y="0"/>
          <a:chExt cx="0" cy="0"/>
        </a:xfrm>
      </p:grpSpPr>
      <p:sp>
        <p:nvSpPr>
          <p:cNvPr id="458" name="Google Shape;458;p76"/>
          <p:cNvSpPr/>
          <p:nvPr>
            <p:ph idx="2" type="pic"/>
          </p:nvPr>
        </p:nvSpPr>
        <p:spPr>
          <a:xfrm>
            <a:off x="0" y="-1"/>
            <a:ext cx="12192000" cy="4580400"/>
          </a:xfrm>
          <a:prstGeom prst="rect">
            <a:avLst/>
          </a:prstGeom>
          <a:solidFill>
            <a:srgbClr val="F2F2F2"/>
          </a:solidFill>
          <a:ln>
            <a:noFill/>
          </a:ln>
        </p:spPr>
      </p:sp>
      <p:grpSp>
        <p:nvGrpSpPr>
          <p:cNvPr id="459" name="Google Shape;459;p76"/>
          <p:cNvGrpSpPr/>
          <p:nvPr/>
        </p:nvGrpSpPr>
        <p:grpSpPr>
          <a:xfrm>
            <a:off x="90" y="6775685"/>
            <a:ext cx="12192148" cy="82352"/>
            <a:chOff x="1063925" y="1155200"/>
            <a:chExt cx="10673333" cy="88200"/>
          </a:xfrm>
        </p:grpSpPr>
        <p:sp>
          <p:nvSpPr>
            <p:cNvPr id="460" name="Google Shape;460;p7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7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7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63" name="Google Shape;463;p7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464" name="Shape 464"/>
        <p:cNvGrpSpPr/>
        <p:nvPr/>
      </p:nvGrpSpPr>
      <p:grpSpPr>
        <a:xfrm>
          <a:off x="0" y="0"/>
          <a:ext cx="0" cy="0"/>
          <a:chOff x="0" y="0"/>
          <a:chExt cx="0" cy="0"/>
        </a:xfrm>
      </p:grpSpPr>
      <p:sp>
        <p:nvSpPr>
          <p:cNvPr id="465" name="Google Shape;465;p77"/>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39" name="Shape 39"/>
        <p:cNvGrpSpPr/>
        <p:nvPr/>
      </p:nvGrpSpPr>
      <p:grpSpPr>
        <a:xfrm>
          <a:off x="0" y="0"/>
          <a:ext cx="0" cy="0"/>
          <a:chOff x="0" y="0"/>
          <a:chExt cx="0" cy="0"/>
        </a:xfrm>
      </p:grpSpPr>
      <p:grpSp>
        <p:nvGrpSpPr>
          <p:cNvPr id="40" name="Google Shape;40;p34"/>
          <p:cNvGrpSpPr/>
          <p:nvPr/>
        </p:nvGrpSpPr>
        <p:grpSpPr>
          <a:xfrm>
            <a:off x="0" y="-150"/>
            <a:ext cx="266568" cy="6858327"/>
            <a:chOff x="-7" y="0"/>
            <a:chExt cx="254407" cy="6578100"/>
          </a:xfrm>
        </p:grpSpPr>
        <p:sp>
          <p:nvSpPr>
            <p:cNvPr id="41" name="Google Shape;41;p34"/>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34"/>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34"/>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4" name="Google Shape;44;p34"/>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45" name="Google Shape;45;p34"/>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con sets layout">
  <p:cSld name="1_Icon sets layout">
    <p:spTree>
      <p:nvGrpSpPr>
        <p:cNvPr id="466" name="Shape 466"/>
        <p:cNvGrpSpPr/>
        <p:nvPr/>
      </p:nvGrpSpPr>
      <p:grpSpPr>
        <a:xfrm>
          <a:off x="0" y="0"/>
          <a:ext cx="0" cy="0"/>
          <a:chOff x="0" y="0"/>
          <a:chExt cx="0" cy="0"/>
        </a:xfrm>
      </p:grpSpPr>
      <p:sp>
        <p:nvSpPr>
          <p:cNvPr id="467" name="Google Shape;467;p78"/>
          <p:cNvSpPr txBox="1"/>
          <p:nvPr>
            <p:ph idx="1" type="body"/>
          </p:nvPr>
        </p:nvSpPr>
        <p:spPr>
          <a:xfrm>
            <a:off x="323529" y="123478"/>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68" name="Google Shape;468;p78"/>
          <p:cNvSpPr/>
          <p:nvPr/>
        </p:nvSpPr>
        <p:spPr>
          <a:xfrm>
            <a:off x="354010" y="1131591"/>
            <a:ext cx="3560700" cy="5402700"/>
          </a:xfrm>
          <a:prstGeom prst="roundRect">
            <a:avLst>
              <a:gd fmla="val 3968"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469" name="Google Shape;469;p78"/>
          <p:cNvSpPr/>
          <p:nvPr/>
        </p:nvSpPr>
        <p:spPr>
          <a:xfrm>
            <a:off x="531933" y="1347500"/>
            <a:ext cx="153900" cy="5015100"/>
          </a:xfrm>
          <a:prstGeom prst="roundRect">
            <a:avLst>
              <a:gd fmla="val 50000" name="adj"/>
            </a:avLst>
          </a:prstGeom>
          <a:solidFill>
            <a:schemeClr val="lt1">
              <a:alpha val="4039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chemeClr val="lt1"/>
              </a:solidFill>
              <a:latin typeface="Arial"/>
              <a:ea typeface="Arial"/>
              <a:cs typeface="Arial"/>
              <a:sym typeface="Arial"/>
            </a:endParaRPr>
          </a:p>
        </p:txBody>
      </p:sp>
      <p:sp>
        <p:nvSpPr>
          <p:cNvPr id="470" name="Google Shape;470;p78"/>
          <p:cNvSpPr/>
          <p:nvPr/>
        </p:nvSpPr>
        <p:spPr>
          <a:xfrm rot="5400000">
            <a:off x="3057175" y="1276603"/>
            <a:ext cx="685800" cy="685200"/>
          </a:xfrm>
          <a:prstGeom prst="halfFrame">
            <a:avLst>
              <a:gd fmla="val 23728" name="adj1"/>
              <a:gd fmla="val 24642" name="adj2"/>
            </a:avLst>
          </a:prstGeom>
          <a:solidFill>
            <a:schemeClr val="lt1">
              <a:alpha val="227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1"/>
              <a:buFont typeface="Arial"/>
              <a:buNone/>
            </a:pPr>
            <a:r>
              <a:t/>
            </a:r>
            <a:endParaRPr b="0" i="0" sz="1351" u="none" cap="none" strike="noStrike">
              <a:solidFill>
                <a:srgbClr val="262626"/>
              </a:solidFill>
              <a:latin typeface="Arial"/>
              <a:ea typeface="Arial"/>
              <a:cs typeface="Arial"/>
              <a:sym typeface="Arial"/>
            </a:endParaRPr>
          </a:p>
        </p:txBody>
      </p:sp>
      <p:sp>
        <p:nvSpPr>
          <p:cNvPr id="471" name="Google Shape;471;p78"/>
          <p:cNvSpPr txBox="1"/>
          <p:nvPr/>
        </p:nvSpPr>
        <p:spPr>
          <a:xfrm>
            <a:off x="711704" y="1637214"/>
            <a:ext cx="2232300" cy="5232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Resize without losing quality</a:t>
            </a:r>
            <a:endParaRPr b="1" i="0" sz="1400" u="none" cap="none" strike="noStrike">
              <a:solidFill>
                <a:schemeClr val="lt1"/>
              </a:solidFill>
              <a:latin typeface="Arial"/>
              <a:ea typeface="Arial"/>
              <a:cs typeface="Arial"/>
              <a:sym typeface="Arial"/>
            </a:endParaRPr>
          </a:p>
        </p:txBody>
      </p:sp>
      <p:sp>
        <p:nvSpPr>
          <p:cNvPr id="472" name="Google Shape;472;p78"/>
          <p:cNvSpPr txBox="1"/>
          <p:nvPr/>
        </p:nvSpPr>
        <p:spPr>
          <a:xfrm>
            <a:off x="711704" y="2127463"/>
            <a:ext cx="2232300" cy="7389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You can Change Fill Color &amp;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Line Color</a:t>
            </a:r>
            <a:endParaRPr b="1" i="0" sz="1400" u="none" cap="none" strike="noStrike">
              <a:solidFill>
                <a:schemeClr val="lt1"/>
              </a:solidFill>
              <a:latin typeface="Arial"/>
              <a:ea typeface="Arial"/>
              <a:cs typeface="Arial"/>
              <a:sym typeface="Arial"/>
            </a:endParaRPr>
          </a:p>
        </p:txBody>
      </p:sp>
      <p:sp>
        <p:nvSpPr>
          <p:cNvPr id="473" name="Google Shape;473;p78"/>
          <p:cNvSpPr txBox="1"/>
          <p:nvPr/>
        </p:nvSpPr>
        <p:spPr>
          <a:xfrm>
            <a:off x="721229" y="5808438"/>
            <a:ext cx="2232000" cy="3078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www.allppt.com</a:t>
            </a:r>
            <a:endParaRPr b="0" i="0" sz="1400" u="none" cap="none" strike="noStrike">
              <a:solidFill>
                <a:schemeClr val="lt1"/>
              </a:solidFill>
              <a:latin typeface="Arial"/>
              <a:ea typeface="Arial"/>
              <a:cs typeface="Arial"/>
              <a:sym typeface="Arial"/>
            </a:endParaRPr>
          </a:p>
        </p:txBody>
      </p:sp>
      <p:sp>
        <p:nvSpPr>
          <p:cNvPr id="474" name="Google Shape;474;p78"/>
          <p:cNvSpPr txBox="1"/>
          <p:nvPr/>
        </p:nvSpPr>
        <p:spPr>
          <a:xfrm>
            <a:off x="721229" y="4450324"/>
            <a:ext cx="2717400" cy="13854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FREE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lt1"/>
                </a:solidFill>
                <a:latin typeface="Arial"/>
                <a:ea typeface="Arial"/>
                <a:cs typeface="Arial"/>
                <a:sym typeface="Arial"/>
              </a:rPr>
              <a:t>PPT TEMPLATES</a:t>
            </a:r>
            <a:endParaRPr b="0" i="0" sz="1400" u="none" cap="none" strike="noStrike">
              <a:solidFill>
                <a:srgbClr val="000000"/>
              </a:solidFill>
              <a:latin typeface="Arial"/>
              <a:ea typeface="Arial"/>
              <a:cs typeface="Arial"/>
              <a:sym typeface="Arial"/>
            </a:endParaRPr>
          </a:p>
        </p:txBody>
      </p:sp>
      <p:grpSp>
        <p:nvGrpSpPr>
          <p:cNvPr id="475" name="Google Shape;475;p78"/>
          <p:cNvGrpSpPr/>
          <p:nvPr/>
        </p:nvGrpSpPr>
        <p:grpSpPr>
          <a:xfrm>
            <a:off x="5779254" y="186836"/>
            <a:ext cx="633488" cy="137100"/>
            <a:chOff x="5655129" y="211061"/>
            <a:chExt cx="633488" cy="137100"/>
          </a:xfrm>
        </p:grpSpPr>
        <p:sp>
          <p:nvSpPr>
            <p:cNvPr id="476" name="Google Shape;476;p78"/>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77" name="Google Shape;477;p78"/>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78" name="Google Shape;478;p78"/>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79" name="Google Shape;479;p78"/>
          <p:cNvGrpSpPr/>
          <p:nvPr/>
        </p:nvGrpSpPr>
        <p:grpSpPr>
          <a:xfrm>
            <a:off x="90" y="6775685"/>
            <a:ext cx="12192148" cy="82352"/>
            <a:chOff x="1063925" y="1155200"/>
            <a:chExt cx="10673333" cy="88200"/>
          </a:xfrm>
        </p:grpSpPr>
        <p:sp>
          <p:nvSpPr>
            <p:cNvPr id="480" name="Google Shape;480;p7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7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7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83" name="Google Shape;483;p78"/>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s slide layout">
  <p:cSld name="1_Contents slide layout">
    <p:spTree>
      <p:nvGrpSpPr>
        <p:cNvPr id="484" name="Shape 484"/>
        <p:cNvGrpSpPr/>
        <p:nvPr/>
      </p:nvGrpSpPr>
      <p:grpSpPr>
        <a:xfrm>
          <a:off x="0" y="0"/>
          <a:ext cx="0" cy="0"/>
          <a:chOff x="0" y="0"/>
          <a:chExt cx="0" cy="0"/>
        </a:xfrm>
      </p:grpSpPr>
      <p:sp>
        <p:nvSpPr>
          <p:cNvPr id="485" name="Google Shape;485;p79"/>
          <p:cNvSpPr txBox="1"/>
          <p:nvPr>
            <p:ph idx="1" type="body"/>
          </p:nvPr>
        </p:nvSpPr>
        <p:spPr>
          <a:xfrm>
            <a:off x="323529" y="339509"/>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grpSp>
        <p:nvGrpSpPr>
          <p:cNvPr id="486" name="Google Shape;486;p79"/>
          <p:cNvGrpSpPr/>
          <p:nvPr/>
        </p:nvGrpSpPr>
        <p:grpSpPr>
          <a:xfrm>
            <a:off x="5779254" y="186836"/>
            <a:ext cx="633488" cy="137100"/>
            <a:chOff x="5655129" y="211061"/>
            <a:chExt cx="633488" cy="137100"/>
          </a:xfrm>
        </p:grpSpPr>
        <p:sp>
          <p:nvSpPr>
            <p:cNvPr id="487" name="Google Shape;487;p7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88" name="Google Shape;488;p7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489" name="Google Shape;489;p7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490" name="Google Shape;490;p79"/>
          <p:cNvGrpSpPr/>
          <p:nvPr/>
        </p:nvGrpSpPr>
        <p:grpSpPr>
          <a:xfrm>
            <a:off x="90" y="6775685"/>
            <a:ext cx="12192148" cy="82352"/>
            <a:chOff x="1063925" y="1155200"/>
            <a:chExt cx="10673333" cy="88200"/>
          </a:xfrm>
        </p:grpSpPr>
        <p:sp>
          <p:nvSpPr>
            <p:cNvPr id="491" name="Google Shape;491;p7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7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7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94" name="Google Shape;494;p7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1">
  <p:cSld name="Image slide layout_1">
    <p:spTree>
      <p:nvGrpSpPr>
        <p:cNvPr id="495" name="Shape 495"/>
        <p:cNvGrpSpPr/>
        <p:nvPr/>
      </p:nvGrpSpPr>
      <p:grpSpPr>
        <a:xfrm>
          <a:off x="0" y="0"/>
          <a:ext cx="0" cy="0"/>
          <a:chOff x="0" y="0"/>
          <a:chExt cx="0" cy="0"/>
        </a:xfrm>
      </p:grpSpPr>
      <p:sp>
        <p:nvSpPr>
          <p:cNvPr id="496" name="Google Shape;496;p80"/>
          <p:cNvSpPr/>
          <p:nvPr>
            <p:ph idx="2" type="pic"/>
          </p:nvPr>
        </p:nvSpPr>
        <p:spPr>
          <a:xfrm>
            <a:off x="905523" y="1523993"/>
            <a:ext cx="2769600" cy="4508100"/>
          </a:xfrm>
          <a:prstGeom prst="rect">
            <a:avLst/>
          </a:prstGeom>
          <a:solidFill>
            <a:srgbClr val="F2F2F2"/>
          </a:solidFill>
          <a:ln>
            <a:noFill/>
          </a:ln>
        </p:spPr>
      </p:sp>
      <p:sp>
        <p:nvSpPr>
          <p:cNvPr id="497" name="Google Shape;497;p80"/>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498" name="Google Shape;498;p80"/>
          <p:cNvGrpSpPr/>
          <p:nvPr/>
        </p:nvGrpSpPr>
        <p:grpSpPr>
          <a:xfrm>
            <a:off x="5779254" y="186836"/>
            <a:ext cx="633488" cy="137100"/>
            <a:chOff x="5655129" y="211061"/>
            <a:chExt cx="633488" cy="137100"/>
          </a:xfrm>
        </p:grpSpPr>
        <p:sp>
          <p:nvSpPr>
            <p:cNvPr id="499" name="Google Shape;499;p8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00" name="Google Shape;500;p8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01" name="Google Shape;501;p8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02" name="Google Shape;502;p80"/>
          <p:cNvGrpSpPr/>
          <p:nvPr/>
        </p:nvGrpSpPr>
        <p:grpSpPr>
          <a:xfrm>
            <a:off x="90" y="6775685"/>
            <a:ext cx="12192148" cy="82352"/>
            <a:chOff x="1063925" y="1155200"/>
            <a:chExt cx="10673333" cy="88200"/>
          </a:xfrm>
        </p:grpSpPr>
        <p:sp>
          <p:nvSpPr>
            <p:cNvPr id="503" name="Google Shape;503;p8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8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8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06" name="Google Shape;506;p8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376">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1">
  <p:cSld name="7_Contents slide layout_1">
    <p:spTree>
      <p:nvGrpSpPr>
        <p:cNvPr id="507" name="Shape 507"/>
        <p:cNvGrpSpPr/>
        <p:nvPr/>
      </p:nvGrpSpPr>
      <p:grpSpPr>
        <a:xfrm>
          <a:off x="0" y="0"/>
          <a:ext cx="0" cy="0"/>
          <a:chOff x="0" y="0"/>
          <a:chExt cx="0" cy="0"/>
        </a:xfrm>
      </p:grpSpPr>
      <p:sp>
        <p:nvSpPr>
          <p:cNvPr id="508" name="Google Shape;508;p81"/>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509" name="Google Shape;509;p81"/>
          <p:cNvGrpSpPr/>
          <p:nvPr/>
        </p:nvGrpSpPr>
        <p:grpSpPr>
          <a:xfrm>
            <a:off x="5779254" y="186836"/>
            <a:ext cx="633488" cy="137100"/>
            <a:chOff x="5655129" y="211061"/>
            <a:chExt cx="633488" cy="137100"/>
          </a:xfrm>
        </p:grpSpPr>
        <p:sp>
          <p:nvSpPr>
            <p:cNvPr id="510" name="Google Shape;510;p8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11" name="Google Shape;511;p8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12" name="Google Shape;512;p8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13" name="Google Shape;513;p81"/>
          <p:cNvGrpSpPr/>
          <p:nvPr/>
        </p:nvGrpSpPr>
        <p:grpSpPr>
          <a:xfrm>
            <a:off x="90" y="6775685"/>
            <a:ext cx="12192148" cy="82352"/>
            <a:chOff x="1063925" y="1155200"/>
            <a:chExt cx="10673333" cy="88200"/>
          </a:xfrm>
        </p:grpSpPr>
        <p:sp>
          <p:nvSpPr>
            <p:cNvPr id="514" name="Google Shape;514;p8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5" name="Google Shape;515;p8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8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17" name="Google Shape;517;p8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slide layout">
  <p:cSld name="1_Image slide layout">
    <p:spTree>
      <p:nvGrpSpPr>
        <p:cNvPr id="518" name="Shape 518"/>
        <p:cNvGrpSpPr/>
        <p:nvPr/>
      </p:nvGrpSpPr>
      <p:grpSpPr>
        <a:xfrm>
          <a:off x="0" y="0"/>
          <a:ext cx="0" cy="0"/>
          <a:chOff x="0" y="0"/>
          <a:chExt cx="0" cy="0"/>
        </a:xfrm>
      </p:grpSpPr>
      <p:grpSp>
        <p:nvGrpSpPr>
          <p:cNvPr id="519" name="Google Shape;519;p82"/>
          <p:cNvGrpSpPr/>
          <p:nvPr/>
        </p:nvGrpSpPr>
        <p:grpSpPr>
          <a:xfrm>
            <a:off x="8908565" y="1442602"/>
            <a:ext cx="2607927" cy="4867617"/>
            <a:chOff x="3501573" y="3178068"/>
            <a:chExt cx="1341043" cy="2738771"/>
          </a:xfrm>
        </p:grpSpPr>
        <p:sp>
          <p:nvSpPr>
            <p:cNvPr id="520" name="Google Shape;520;p82"/>
            <p:cNvSpPr/>
            <p:nvPr/>
          </p:nvSpPr>
          <p:spPr>
            <a:xfrm>
              <a:off x="3504728" y="3612346"/>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21" name="Google Shape;521;p82"/>
            <p:cNvSpPr/>
            <p:nvPr/>
          </p:nvSpPr>
          <p:spPr>
            <a:xfrm>
              <a:off x="3501573" y="3832632"/>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22" name="Google Shape;522;p82"/>
            <p:cNvSpPr/>
            <p:nvPr/>
          </p:nvSpPr>
          <p:spPr>
            <a:xfrm>
              <a:off x="4776089" y="3829487"/>
              <a:ext cx="62960" cy="220361"/>
            </a:xfrm>
            <a:custGeom>
              <a:rect b="b" l="l" r="r" t="t"/>
              <a:pathLst>
                <a:path extrusionOk="0" h="66675" w="19050">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23" name="Google Shape;523;p82"/>
            <p:cNvSpPr/>
            <p:nvPr/>
          </p:nvSpPr>
          <p:spPr>
            <a:xfrm>
              <a:off x="3520451" y="3178068"/>
              <a:ext cx="1322165" cy="2738771"/>
            </a:xfrm>
            <a:custGeom>
              <a:rect b="b" l="l" r="r" t="t"/>
              <a:pathLst>
                <a:path extrusionOk="0" h="828675" w="400050">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24" name="Google Shape;524;p82"/>
            <p:cNvSpPr/>
            <p:nvPr/>
          </p:nvSpPr>
          <p:spPr>
            <a:xfrm>
              <a:off x="3529897" y="3190651"/>
              <a:ext cx="1290685" cy="2707291"/>
            </a:xfrm>
            <a:custGeom>
              <a:rect b="b" l="l" r="r" t="t"/>
              <a:pathLst>
                <a:path extrusionOk="0" h="819150" w="390525">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25" name="Google Shape;525;p82"/>
            <p:cNvSpPr/>
            <p:nvPr/>
          </p:nvSpPr>
          <p:spPr>
            <a:xfrm>
              <a:off x="3627447" y="3596610"/>
              <a:ext cx="1101804" cy="1951768"/>
            </a:xfrm>
            <a:custGeom>
              <a:rect b="b" l="l" r="r" t="t"/>
              <a:pathLst>
                <a:path extrusionOk="0" h="590550" w="333375">
                  <a:moveTo>
                    <a:pt x="7144" y="7144"/>
                  </a:moveTo>
                  <a:lnTo>
                    <a:pt x="331946" y="7144"/>
                  </a:lnTo>
                  <a:lnTo>
                    <a:pt x="331946" y="586264"/>
                  </a:lnTo>
                  <a:lnTo>
                    <a:pt x="7144" y="58626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grpSp>
          <p:nvGrpSpPr>
            <p:cNvPr id="526" name="Google Shape;526;p82"/>
            <p:cNvGrpSpPr/>
            <p:nvPr/>
          </p:nvGrpSpPr>
          <p:grpSpPr>
            <a:xfrm>
              <a:off x="4092669" y="5635762"/>
              <a:ext cx="164577" cy="172999"/>
              <a:chOff x="6772303" y="6038214"/>
              <a:chExt cx="140700" cy="147900"/>
            </a:xfrm>
          </p:grpSpPr>
          <p:sp>
            <p:nvSpPr>
              <p:cNvPr id="527" name="Google Shape;527;p82"/>
              <p:cNvSpPr/>
              <p:nvPr/>
            </p:nvSpPr>
            <p:spPr>
              <a:xfrm>
                <a:off x="6772303" y="6038214"/>
                <a:ext cx="140700" cy="1479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28" name="Google Shape;528;p82"/>
              <p:cNvSpPr/>
              <p:nvPr/>
            </p:nvSpPr>
            <p:spPr>
              <a:xfrm>
                <a:off x="6807465" y="6071635"/>
                <a:ext cx="70200" cy="8130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529" name="Google Shape;529;p82"/>
            <p:cNvSpPr/>
            <p:nvPr/>
          </p:nvSpPr>
          <p:spPr>
            <a:xfrm>
              <a:off x="3821102" y="3628406"/>
              <a:ext cx="906484" cy="1887588"/>
            </a:xfrm>
            <a:custGeom>
              <a:rect b="b" l="l" r="r" t="t"/>
              <a:pathLst>
                <a:path extrusionOk="0" h="2330356" w="111911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941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Arial"/>
                <a:ea typeface="Arial"/>
                <a:cs typeface="Arial"/>
                <a:sym typeface="Arial"/>
              </a:endParaRPr>
            </a:p>
          </p:txBody>
        </p:sp>
        <p:sp>
          <p:nvSpPr>
            <p:cNvPr id="530" name="Google Shape;530;p82"/>
            <p:cNvSpPr/>
            <p:nvPr/>
          </p:nvSpPr>
          <p:spPr>
            <a:xfrm>
              <a:off x="4058661" y="3449093"/>
              <a:ext cx="254400" cy="58500"/>
            </a:xfrm>
            <a:prstGeom prst="roundRect">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31" name="Google Shape;531;p82"/>
            <p:cNvSpPr/>
            <p:nvPr/>
          </p:nvSpPr>
          <p:spPr>
            <a:xfrm>
              <a:off x="3922825" y="3449093"/>
              <a:ext cx="58500" cy="585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532" name="Google Shape;532;p82"/>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533" name="Google Shape;533;p82"/>
          <p:cNvSpPr/>
          <p:nvPr>
            <p:ph idx="2" type="pic"/>
          </p:nvPr>
        </p:nvSpPr>
        <p:spPr>
          <a:xfrm>
            <a:off x="9175736" y="2152874"/>
            <a:ext cx="2168700" cy="3501300"/>
          </a:xfrm>
          <a:prstGeom prst="rect">
            <a:avLst/>
          </a:prstGeom>
          <a:solidFill>
            <a:srgbClr val="F2F2F2"/>
          </a:solidFill>
          <a:ln>
            <a:noFill/>
          </a:ln>
        </p:spPr>
      </p:sp>
      <p:grpSp>
        <p:nvGrpSpPr>
          <p:cNvPr id="534" name="Google Shape;534;p82"/>
          <p:cNvGrpSpPr/>
          <p:nvPr/>
        </p:nvGrpSpPr>
        <p:grpSpPr>
          <a:xfrm>
            <a:off x="5779254" y="186836"/>
            <a:ext cx="633488" cy="137100"/>
            <a:chOff x="5655129" y="211061"/>
            <a:chExt cx="633488" cy="137100"/>
          </a:xfrm>
        </p:grpSpPr>
        <p:sp>
          <p:nvSpPr>
            <p:cNvPr id="535" name="Google Shape;535;p82"/>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36" name="Google Shape;536;p82"/>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37" name="Google Shape;537;p82"/>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38" name="Google Shape;538;p82"/>
          <p:cNvGrpSpPr/>
          <p:nvPr/>
        </p:nvGrpSpPr>
        <p:grpSpPr>
          <a:xfrm>
            <a:off x="90" y="6775685"/>
            <a:ext cx="12192148" cy="82352"/>
            <a:chOff x="1063925" y="1155200"/>
            <a:chExt cx="10673333" cy="88200"/>
          </a:xfrm>
        </p:grpSpPr>
        <p:sp>
          <p:nvSpPr>
            <p:cNvPr id="539" name="Google Shape;539;p8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8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8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42" name="Google Shape;542;p8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Image slide layout">
  <p:cSld name="9_Image slide layout">
    <p:spTree>
      <p:nvGrpSpPr>
        <p:cNvPr id="543" name="Shape 543"/>
        <p:cNvGrpSpPr/>
        <p:nvPr/>
      </p:nvGrpSpPr>
      <p:grpSpPr>
        <a:xfrm>
          <a:off x="0" y="0"/>
          <a:ext cx="0" cy="0"/>
          <a:chOff x="0" y="0"/>
          <a:chExt cx="0" cy="0"/>
        </a:xfrm>
      </p:grpSpPr>
      <p:sp>
        <p:nvSpPr>
          <p:cNvPr id="544" name="Google Shape;544;p83"/>
          <p:cNvSpPr/>
          <p:nvPr>
            <p:ph idx="2" type="pic"/>
          </p:nvPr>
        </p:nvSpPr>
        <p:spPr>
          <a:xfrm>
            <a:off x="0" y="1277783"/>
            <a:ext cx="4204500" cy="4328100"/>
          </a:xfrm>
          <a:prstGeom prst="rect">
            <a:avLst/>
          </a:prstGeom>
          <a:solidFill>
            <a:srgbClr val="F2F2F2"/>
          </a:solidFill>
          <a:ln>
            <a:noFill/>
          </a:ln>
        </p:spPr>
      </p:sp>
      <p:sp>
        <p:nvSpPr>
          <p:cNvPr id="545" name="Google Shape;545;p83"/>
          <p:cNvSpPr/>
          <p:nvPr>
            <p:ph idx="3" type="pic"/>
          </p:nvPr>
        </p:nvSpPr>
        <p:spPr>
          <a:xfrm>
            <a:off x="8002512" y="1272138"/>
            <a:ext cx="4194900" cy="4333500"/>
          </a:xfrm>
          <a:prstGeom prst="rect">
            <a:avLst/>
          </a:prstGeom>
          <a:solidFill>
            <a:srgbClr val="F2F2F2"/>
          </a:solidFill>
          <a:ln>
            <a:noFill/>
          </a:ln>
        </p:spPr>
      </p:sp>
      <p:grpSp>
        <p:nvGrpSpPr>
          <p:cNvPr id="546" name="Google Shape;546;p83"/>
          <p:cNvGrpSpPr/>
          <p:nvPr/>
        </p:nvGrpSpPr>
        <p:grpSpPr>
          <a:xfrm>
            <a:off x="5779254" y="186836"/>
            <a:ext cx="633488" cy="137100"/>
            <a:chOff x="5655129" y="211061"/>
            <a:chExt cx="633488" cy="137100"/>
          </a:xfrm>
        </p:grpSpPr>
        <p:sp>
          <p:nvSpPr>
            <p:cNvPr id="547" name="Google Shape;547;p83"/>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48" name="Google Shape;548;p83"/>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49" name="Google Shape;549;p83"/>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50" name="Google Shape;550;p83"/>
          <p:cNvGrpSpPr/>
          <p:nvPr/>
        </p:nvGrpSpPr>
        <p:grpSpPr>
          <a:xfrm>
            <a:off x="90" y="6775685"/>
            <a:ext cx="12192148" cy="82352"/>
            <a:chOff x="1063925" y="1155200"/>
            <a:chExt cx="10673333" cy="88200"/>
          </a:xfrm>
        </p:grpSpPr>
        <p:sp>
          <p:nvSpPr>
            <p:cNvPr id="551" name="Google Shape;551;p8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8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8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54" name="Google Shape;554;p83"/>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1">
  <p:cSld name="11_Contents slide layout_1">
    <p:bg>
      <p:bgPr>
        <a:blipFill>
          <a:blip r:embed="rId2">
            <a:alphaModFix/>
          </a:blip>
          <a:stretch>
            <a:fillRect/>
          </a:stretch>
        </a:blipFill>
      </p:bgPr>
    </p:bg>
    <p:spTree>
      <p:nvGrpSpPr>
        <p:cNvPr id="555" name="Shape 555"/>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1">
  <p:cSld name="13_Contents slide layout_1">
    <p:bg>
      <p:bgPr>
        <a:blipFill>
          <a:blip r:embed="rId2">
            <a:alphaModFix/>
          </a:blip>
          <a:stretch>
            <a:fillRect/>
          </a:stretch>
        </a:blipFill>
      </p:bgPr>
    </p:bg>
    <p:spTree>
      <p:nvGrpSpPr>
        <p:cNvPr id="556" name="Shape 556"/>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Image slide layout">
  <p:cSld name="2_Image slide layout">
    <p:spTree>
      <p:nvGrpSpPr>
        <p:cNvPr id="557" name="Shape 557"/>
        <p:cNvGrpSpPr/>
        <p:nvPr/>
      </p:nvGrpSpPr>
      <p:grpSpPr>
        <a:xfrm>
          <a:off x="0" y="0"/>
          <a:ext cx="0" cy="0"/>
          <a:chOff x="0" y="0"/>
          <a:chExt cx="0" cy="0"/>
        </a:xfrm>
      </p:grpSpPr>
      <p:sp>
        <p:nvSpPr>
          <p:cNvPr id="558" name="Google Shape;558;p86"/>
          <p:cNvSpPr/>
          <p:nvPr>
            <p:ph idx="2" type="pic"/>
          </p:nvPr>
        </p:nvSpPr>
        <p:spPr>
          <a:xfrm>
            <a:off x="0" y="0"/>
            <a:ext cx="5754900" cy="6858000"/>
          </a:xfrm>
          <a:prstGeom prst="rect">
            <a:avLst/>
          </a:prstGeom>
          <a:solidFill>
            <a:srgbClr val="F2F2F2"/>
          </a:solidFill>
          <a:ln>
            <a:noFill/>
          </a:ln>
        </p:spPr>
      </p:sp>
      <p:grpSp>
        <p:nvGrpSpPr>
          <p:cNvPr id="559" name="Google Shape;559;p86"/>
          <p:cNvGrpSpPr/>
          <p:nvPr/>
        </p:nvGrpSpPr>
        <p:grpSpPr>
          <a:xfrm>
            <a:off x="90" y="6775685"/>
            <a:ext cx="12192148" cy="82352"/>
            <a:chOff x="1063925" y="1155200"/>
            <a:chExt cx="10673333" cy="88200"/>
          </a:xfrm>
        </p:grpSpPr>
        <p:sp>
          <p:nvSpPr>
            <p:cNvPr id="560" name="Google Shape;560;p86"/>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86"/>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86"/>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63" name="Google Shape;563;p86"/>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Image slide layout">
  <p:cSld name="3_Image slide layout">
    <p:spTree>
      <p:nvGrpSpPr>
        <p:cNvPr id="564" name="Shape 564"/>
        <p:cNvGrpSpPr/>
        <p:nvPr/>
      </p:nvGrpSpPr>
      <p:grpSpPr>
        <a:xfrm>
          <a:off x="0" y="0"/>
          <a:ext cx="0" cy="0"/>
          <a:chOff x="0" y="0"/>
          <a:chExt cx="0" cy="0"/>
        </a:xfrm>
      </p:grpSpPr>
      <p:sp>
        <p:nvSpPr>
          <p:cNvPr id="565" name="Google Shape;565;p87"/>
          <p:cNvSpPr/>
          <p:nvPr/>
        </p:nvSpPr>
        <p:spPr>
          <a:xfrm>
            <a:off x="651165" y="618259"/>
            <a:ext cx="10889700" cy="4987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66" name="Google Shape;566;p87"/>
          <p:cNvSpPr/>
          <p:nvPr>
            <p:ph idx="2" type="pic"/>
          </p:nvPr>
        </p:nvSpPr>
        <p:spPr>
          <a:xfrm>
            <a:off x="1" y="2"/>
            <a:ext cx="7190400" cy="6858000"/>
          </a:xfrm>
          <a:prstGeom prst="rect">
            <a:avLst/>
          </a:prstGeom>
          <a:solidFill>
            <a:srgbClr val="F2F2F2"/>
          </a:solidFill>
          <a:ln>
            <a:noFill/>
          </a:ln>
        </p:spPr>
      </p:sp>
      <p:grpSp>
        <p:nvGrpSpPr>
          <p:cNvPr id="567" name="Google Shape;567;p87"/>
          <p:cNvGrpSpPr/>
          <p:nvPr/>
        </p:nvGrpSpPr>
        <p:grpSpPr>
          <a:xfrm>
            <a:off x="90" y="6775685"/>
            <a:ext cx="12192148" cy="82352"/>
            <a:chOff x="1063925" y="1155200"/>
            <a:chExt cx="10673333" cy="88200"/>
          </a:xfrm>
        </p:grpSpPr>
        <p:sp>
          <p:nvSpPr>
            <p:cNvPr id="568" name="Google Shape;568;p87"/>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87"/>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87"/>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71" name="Google Shape;571;p87"/>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2"/>
        </a:solidFill>
      </p:bgPr>
    </p:bg>
    <p:spTree>
      <p:nvGrpSpPr>
        <p:cNvPr id="46" name="Shape 46"/>
        <p:cNvGrpSpPr/>
        <p:nvPr/>
      </p:nvGrpSpPr>
      <p:grpSpPr>
        <a:xfrm>
          <a:off x="0" y="0"/>
          <a:ext cx="0" cy="0"/>
          <a:chOff x="0" y="0"/>
          <a:chExt cx="0" cy="0"/>
        </a:xfrm>
      </p:grpSpPr>
      <p:sp>
        <p:nvSpPr>
          <p:cNvPr id="47" name="Google Shape;47;p35"/>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48" name="Google Shape;48;p35"/>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49" name="Google Shape;49;p35"/>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50" name="Google Shape;50;p35"/>
          <p:cNvGrpSpPr/>
          <p:nvPr/>
        </p:nvGrpSpPr>
        <p:grpSpPr>
          <a:xfrm>
            <a:off x="13500" y="6007500"/>
            <a:ext cx="12192118" cy="664200"/>
            <a:chOff x="-13500" y="6236050"/>
            <a:chExt cx="12219000" cy="664200"/>
          </a:xfrm>
        </p:grpSpPr>
        <p:sp>
          <p:nvSpPr>
            <p:cNvPr id="51" name="Google Shape;51;p35"/>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2" name="Google Shape;52;p35"/>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53" name="Google Shape;53;p35"/>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Images and Contents Layout">
  <p:cSld name="6_Images and Contents Layout">
    <p:spTree>
      <p:nvGrpSpPr>
        <p:cNvPr id="572" name="Shape 572"/>
        <p:cNvGrpSpPr/>
        <p:nvPr/>
      </p:nvGrpSpPr>
      <p:grpSpPr>
        <a:xfrm>
          <a:off x="0" y="0"/>
          <a:ext cx="0" cy="0"/>
          <a:chOff x="0" y="0"/>
          <a:chExt cx="0" cy="0"/>
        </a:xfrm>
      </p:grpSpPr>
      <p:sp>
        <p:nvSpPr>
          <p:cNvPr id="573" name="Google Shape;573;p88"/>
          <p:cNvSpPr/>
          <p:nvPr>
            <p:ph idx="2" type="pic"/>
          </p:nvPr>
        </p:nvSpPr>
        <p:spPr>
          <a:xfrm>
            <a:off x="143339" y="144391"/>
            <a:ext cx="11905200" cy="5160900"/>
          </a:xfrm>
          <a:prstGeom prst="rect">
            <a:avLst/>
          </a:prstGeom>
          <a:solidFill>
            <a:srgbClr val="F2F2F2"/>
          </a:solidFill>
          <a:ln>
            <a:noFill/>
          </a:ln>
        </p:spPr>
      </p:sp>
      <p:sp>
        <p:nvSpPr>
          <p:cNvPr id="574" name="Google Shape;574;p88"/>
          <p:cNvSpPr txBox="1"/>
          <p:nvPr>
            <p:ph type="title"/>
          </p:nvPr>
        </p:nvSpPr>
        <p:spPr>
          <a:xfrm>
            <a:off x="0" y="297011"/>
            <a:ext cx="12192000" cy="7113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3F3F3F"/>
              </a:buClr>
              <a:buSzPts val="4800"/>
              <a:buFont typeface="Arial"/>
              <a:buNone/>
              <a:defRPr b="0" i="0" sz="480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grpSp>
        <p:nvGrpSpPr>
          <p:cNvPr id="575" name="Google Shape;575;p88"/>
          <p:cNvGrpSpPr/>
          <p:nvPr/>
        </p:nvGrpSpPr>
        <p:grpSpPr>
          <a:xfrm>
            <a:off x="90" y="6775685"/>
            <a:ext cx="12192148" cy="82352"/>
            <a:chOff x="1063925" y="1155200"/>
            <a:chExt cx="10673333" cy="88200"/>
          </a:xfrm>
        </p:grpSpPr>
        <p:sp>
          <p:nvSpPr>
            <p:cNvPr id="576" name="Google Shape;576;p88"/>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88"/>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88"/>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Image slide layout">
  <p:cSld name="4_Image slide layout">
    <p:spTree>
      <p:nvGrpSpPr>
        <p:cNvPr id="579" name="Shape 579"/>
        <p:cNvGrpSpPr/>
        <p:nvPr/>
      </p:nvGrpSpPr>
      <p:grpSpPr>
        <a:xfrm>
          <a:off x="0" y="0"/>
          <a:ext cx="0" cy="0"/>
          <a:chOff x="0" y="0"/>
          <a:chExt cx="0" cy="0"/>
        </a:xfrm>
      </p:grpSpPr>
      <p:sp>
        <p:nvSpPr>
          <p:cNvPr id="580" name="Google Shape;580;p89"/>
          <p:cNvSpPr/>
          <p:nvPr>
            <p:ph idx="2" type="pic"/>
          </p:nvPr>
        </p:nvSpPr>
        <p:spPr>
          <a:xfrm>
            <a:off x="8381999" y="1531249"/>
            <a:ext cx="3200400" cy="4572000"/>
          </a:xfrm>
          <a:prstGeom prst="rect">
            <a:avLst/>
          </a:prstGeom>
          <a:solidFill>
            <a:srgbClr val="F2F2F2"/>
          </a:solidFill>
          <a:ln>
            <a:noFill/>
          </a:ln>
        </p:spPr>
      </p:sp>
      <p:sp>
        <p:nvSpPr>
          <p:cNvPr id="581" name="Google Shape;581;p89"/>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582" name="Google Shape;582;p89"/>
          <p:cNvSpPr/>
          <p:nvPr/>
        </p:nvSpPr>
        <p:spPr>
          <a:xfrm>
            <a:off x="4694736" y="1531249"/>
            <a:ext cx="3200400" cy="4572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nvGrpSpPr>
          <p:cNvPr id="583" name="Google Shape;583;p89"/>
          <p:cNvGrpSpPr/>
          <p:nvPr/>
        </p:nvGrpSpPr>
        <p:grpSpPr>
          <a:xfrm>
            <a:off x="5779254" y="186836"/>
            <a:ext cx="633488" cy="137100"/>
            <a:chOff x="5655129" y="211061"/>
            <a:chExt cx="633488" cy="137100"/>
          </a:xfrm>
        </p:grpSpPr>
        <p:sp>
          <p:nvSpPr>
            <p:cNvPr id="584" name="Google Shape;584;p89"/>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85" name="Google Shape;585;p89"/>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86" name="Google Shape;586;p89"/>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87" name="Google Shape;587;p89"/>
          <p:cNvGrpSpPr/>
          <p:nvPr/>
        </p:nvGrpSpPr>
        <p:grpSpPr>
          <a:xfrm>
            <a:off x="90" y="6775685"/>
            <a:ext cx="12192148" cy="82352"/>
            <a:chOff x="1063925" y="1155200"/>
            <a:chExt cx="10673333" cy="88200"/>
          </a:xfrm>
        </p:grpSpPr>
        <p:sp>
          <p:nvSpPr>
            <p:cNvPr id="588" name="Google Shape;588;p89"/>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89"/>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89"/>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91" name="Google Shape;591;p89"/>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Image slide layout">
  <p:cSld name="5_Image slide layout">
    <p:spTree>
      <p:nvGrpSpPr>
        <p:cNvPr id="592" name="Shape 592"/>
        <p:cNvGrpSpPr/>
        <p:nvPr/>
      </p:nvGrpSpPr>
      <p:grpSpPr>
        <a:xfrm>
          <a:off x="0" y="0"/>
          <a:ext cx="0" cy="0"/>
          <a:chOff x="0" y="0"/>
          <a:chExt cx="0" cy="0"/>
        </a:xfrm>
      </p:grpSpPr>
      <p:sp>
        <p:nvSpPr>
          <p:cNvPr id="593" name="Google Shape;593;p90"/>
          <p:cNvSpPr/>
          <p:nvPr>
            <p:ph idx="2" type="pic"/>
          </p:nvPr>
        </p:nvSpPr>
        <p:spPr>
          <a:xfrm>
            <a:off x="504825" y="1332216"/>
            <a:ext cx="11182500" cy="3573300"/>
          </a:xfrm>
          <a:prstGeom prst="rect">
            <a:avLst/>
          </a:prstGeom>
          <a:solidFill>
            <a:srgbClr val="F2F2F2"/>
          </a:solidFill>
          <a:ln>
            <a:noFill/>
          </a:ln>
        </p:spPr>
      </p:sp>
      <p:sp>
        <p:nvSpPr>
          <p:cNvPr id="594" name="Google Shape;594;p90"/>
          <p:cNvSpPr txBox="1"/>
          <p:nvPr>
            <p:ph idx="1" type="body"/>
          </p:nvPr>
        </p:nvSpPr>
        <p:spPr>
          <a:xfrm>
            <a:off x="323529" y="400472"/>
            <a:ext cx="11573100" cy="7245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100"/>
              </a:spcBef>
              <a:spcAft>
                <a:spcPts val="0"/>
              </a:spcAft>
              <a:buClr>
                <a:srgbClr val="262626"/>
              </a:buClr>
              <a:buSzPts val="5500"/>
              <a:buFont typeface="Arial"/>
              <a:buNone/>
              <a:defRPr b="0" i="0" sz="55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grpSp>
        <p:nvGrpSpPr>
          <p:cNvPr id="595" name="Google Shape;595;p90"/>
          <p:cNvGrpSpPr/>
          <p:nvPr/>
        </p:nvGrpSpPr>
        <p:grpSpPr>
          <a:xfrm>
            <a:off x="5779254" y="186836"/>
            <a:ext cx="633488" cy="137100"/>
            <a:chOff x="5655129" y="211061"/>
            <a:chExt cx="633488" cy="137100"/>
          </a:xfrm>
        </p:grpSpPr>
        <p:sp>
          <p:nvSpPr>
            <p:cNvPr id="596" name="Google Shape;596;p90"/>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97" name="Google Shape;597;p90"/>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598" name="Google Shape;598;p90"/>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599" name="Google Shape;599;p90"/>
          <p:cNvGrpSpPr/>
          <p:nvPr/>
        </p:nvGrpSpPr>
        <p:grpSpPr>
          <a:xfrm>
            <a:off x="90" y="6775685"/>
            <a:ext cx="12192148" cy="82352"/>
            <a:chOff x="1063925" y="1155200"/>
            <a:chExt cx="10673333" cy="88200"/>
          </a:xfrm>
        </p:grpSpPr>
        <p:sp>
          <p:nvSpPr>
            <p:cNvPr id="600" name="Google Shape;600;p90"/>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90"/>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90"/>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03" name="Google Shape;603;p90"/>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4" name="Shape 604"/>
        <p:cNvGrpSpPr/>
        <p:nvPr/>
      </p:nvGrpSpPr>
      <p:grpSpPr>
        <a:xfrm>
          <a:off x="0" y="0"/>
          <a:ext cx="0" cy="0"/>
          <a:chOff x="0" y="0"/>
          <a:chExt cx="0" cy="0"/>
        </a:xfrm>
      </p:grpSpPr>
      <p:grpSp>
        <p:nvGrpSpPr>
          <p:cNvPr id="605" name="Google Shape;605;p91"/>
          <p:cNvGrpSpPr/>
          <p:nvPr/>
        </p:nvGrpSpPr>
        <p:grpSpPr>
          <a:xfrm>
            <a:off x="5779254" y="186836"/>
            <a:ext cx="633488" cy="137100"/>
            <a:chOff x="5655129" y="211061"/>
            <a:chExt cx="633488" cy="137100"/>
          </a:xfrm>
        </p:grpSpPr>
        <p:sp>
          <p:nvSpPr>
            <p:cNvPr id="606" name="Google Shape;606;p91"/>
            <p:cNvSpPr/>
            <p:nvPr/>
          </p:nvSpPr>
          <p:spPr>
            <a:xfrm>
              <a:off x="5655129" y="211061"/>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07" name="Google Shape;607;p91"/>
            <p:cNvSpPr/>
            <p:nvPr/>
          </p:nvSpPr>
          <p:spPr>
            <a:xfrm>
              <a:off x="5903323" y="211061"/>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08" name="Google Shape;608;p91"/>
            <p:cNvSpPr/>
            <p:nvPr/>
          </p:nvSpPr>
          <p:spPr>
            <a:xfrm>
              <a:off x="6151517" y="211061"/>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grpSp>
        <p:nvGrpSpPr>
          <p:cNvPr id="609" name="Google Shape;609;p91"/>
          <p:cNvGrpSpPr/>
          <p:nvPr/>
        </p:nvGrpSpPr>
        <p:grpSpPr>
          <a:xfrm>
            <a:off x="90" y="6775685"/>
            <a:ext cx="12192148" cy="82352"/>
            <a:chOff x="1063925" y="1155200"/>
            <a:chExt cx="10673333" cy="88200"/>
          </a:xfrm>
        </p:grpSpPr>
        <p:sp>
          <p:nvSpPr>
            <p:cNvPr id="610" name="Google Shape;610;p91"/>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91"/>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91"/>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13" name="Google Shape;613;p91"/>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4" name="Shape 614"/>
        <p:cNvGrpSpPr/>
        <p:nvPr/>
      </p:nvGrpSpPr>
      <p:grpSpPr>
        <a:xfrm>
          <a:off x="0" y="0"/>
          <a:ext cx="0" cy="0"/>
          <a:chOff x="0" y="0"/>
          <a:chExt cx="0" cy="0"/>
        </a:xfrm>
      </p:grpSpPr>
      <p:sp>
        <p:nvSpPr>
          <p:cNvPr id="615" name="Google Shape;615;p92"/>
          <p:cNvSpPr/>
          <p:nvPr/>
        </p:nvSpPr>
        <p:spPr>
          <a:xfrm>
            <a:off x="0" y="0"/>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92"/>
          <p:cNvSpPr txBox="1"/>
          <p:nvPr>
            <p:ph type="title"/>
          </p:nvPr>
        </p:nvSpPr>
        <p:spPr>
          <a:xfrm>
            <a:off x="973333" y="1758200"/>
            <a:ext cx="4401300" cy="22497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chemeClr val="dk2"/>
              </a:buClr>
              <a:buSzPts val="3500"/>
              <a:buFont typeface="Arial"/>
              <a:buChar char="■"/>
              <a:defRPr b="0" i="0" sz="3500" u="none" cap="none" strike="noStrike">
                <a:solidFill>
                  <a:schemeClr val="dk2"/>
                </a:solidFill>
                <a:latin typeface="Arial"/>
                <a:ea typeface="Arial"/>
                <a:cs typeface="Arial"/>
                <a:sym typeface="Arial"/>
              </a:defRPr>
            </a:lvl9pPr>
          </a:lstStyle>
          <a:p/>
        </p:txBody>
      </p:sp>
      <p:sp>
        <p:nvSpPr>
          <p:cNvPr id="617" name="Google Shape;617;p92"/>
          <p:cNvSpPr txBox="1"/>
          <p:nvPr>
            <p:ph idx="1" type="subTitle"/>
          </p:nvPr>
        </p:nvSpPr>
        <p:spPr>
          <a:xfrm>
            <a:off x="966600" y="4215367"/>
            <a:ext cx="4401300" cy="10119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p:txBody>
      </p:sp>
      <p:sp>
        <p:nvSpPr>
          <p:cNvPr id="618" name="Google Shape;618;p92"/>
          <p:cNvSpPr txBox="1"/>
          <p:nvPr>
            <p:ph idx="2" type="body"/>
          </p:nvPr>
        </p:nvSpPr>
        <p:spPr>
          <a:xfrm>
            <a:off x="6898967" y="1803500"/>
            <a:ext cx="4499100" cy="4034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619" name="Google Shape;619;p92"/>
          <p:cNvSpPr txBox="1"/>
          <p:nvPr>
            <p:ph idx="12" type="sldNum"/>
          </p:nvPr>
        </p:nvSpPr>
        <p:spPr>
          <a:xfrm>
            <a:off x="11381736" y="6333134"/>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grpSp>
        <p:nvGrpSpPr>
          <p:cNvPr id="620" name="Google Shape;620;p92"/>
          <p:cNvGrpSpPr/>
          <p:nvPr/>
        </p:nvGrpSpPr>
        <p:grpSpPr>
          <a:xfrm>
            <a:off x="90" y="6775685"/>
            <a:ext cx="12192148" cy="82352"/>
            <a:chOff x="1063925" y="1155200"/>
            <a:chExt cx="10673333" cy="88200"/>
          </a:xfrm>
        </p:grpSpPr>
        <p:sp>
          <p:nvSpPr>
            <p:cNvPr id="621" name="Google Shape;621;p92"/>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92"/>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92"/>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24" name="Google Shape;624;p92"/>
          <p:cNvPicPr preferRelativeResize="0"/>
          <p:nvPr/>
        </p:nvPicPr>
        <p:blipFill rotWithShape="1">
          <a:blip r:embed="rId2">
            <a:alphaModFix/>
          </a:blip>
          <a:srcRect b="34119" l="0" r="0" t="0"/>
          <a:stretch/>
        </p:blipFill>
        <p:spPr>
          <a:xfrm>
            <a:off x="10991425" y="82350"/>
            <a:ext cx="1127850" cy="4822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titleOnly">
  <p:cSld name="TITLE_ONLY">
    <p:spTree>
      <p:nvGrpSpPr>
        <p:cNvPr id="625" name="Shape 625"/>
        <p:cNvGrpSpPr/>
        <p:nvPr/>
      </p:nvGrpSpPr>
      <p:grpSpPr>
        <a:xfrm>
          <a:off x="0" y="0"/>
          <a:ext cx="0" cy="0"/>
          <a:chOff x="0" y="0"/>
          <a:chExt cx="0" cy="0"/>
        </a:xfrm>
      </p:grpSpPr>
      <p:grpSp>
        <p:nvGrpSpPr>
          <p:cNvPr id="626" name="Google Shape;626;p93"/>
          <p:cNvGrpSpPr/>
          <p:nvPr/>
        </p:nvGrpSpPr>
        <p:grpSpPr>
          <a:xfrm>
            <a:off x="90" y="6775685"/>
            <a:ext cx="12192148" cy="82352"/>
            <a:chOff x="1063925" y="1155200"/>
            <a:chExt cx="10673333" cy="88200"/>
          </a:xfrm>
        </p:grpSpPr>
        <p:sp>
          <p:nvSpPr>
            <p:cNvPr id="627" name="Google Shape;627;p93"/>
            <p:cNvSpPr/>
            <p:nvPr/>
          </p:nvSpPr>
          <p:spPr>
            <a:xfrm flipH="1" rot="10800000">
              <a:off x="4621387" y="1155200"/>
              <a:ext cx="3557400" cy="88200"/>
            </a:xfrm>
            <a:prstGeom prst="rect">
              <a:avLst/>
            </a:prstGeom>
            <a:solidFill>
              <a:srgbClr val="DA0CC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93"/>
            <p:cNvSpPr/>
            <p:nvPr/>
          </p:nvSpPr>
          <p:spPr>
            <a:xfrm flipH="1" rot="10800000">
              <a:off x="8179858" y="1155200"/>
              <a:ext cx="3557400" cy="88200"/>
            </a:xfrm>
            <a:prstGeom prst="rect">
              <a:avLst/>
            </a:prstGeom>
            <a:solidFill>
              <a:srgbClr val="FFD96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93"/>
            <p:cNvSpPr/>
            <p:nvPr/>
          </p:nvSpPr>
          <p:spPr>
            <a:xfrm flipH="1" rot="10800000">
              <a:off x="1063925" y="1155200"/>
              <a:ext cx="3557400" cy="88200"/>
            </a:xfrm>
            <a:prstGeom prst="rect">
              <a:avLst/>
            </a:prstGeom>
            <a:solidFill>
              <a:srgbClr val="3FA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30" name="Google Shape;630;p93"/>
          <p:cNvGrpSpPr/>
          <p:nvPr/>
        </p:nvGrpSpPr>
        <p:grpSpPr>
          <a:xfrm>
            <a:off x="5779254" y="211061"/>
            <a:ext cx="633488" cy="137100"/>
            <a:chOff x="5215346" y="150098"/>
            <a:chExt cx="633488" cy="137100"/>
          </a:xfrm>
        </p:grpSpPr>
        <p:sp>
          <p:nvSpPr>
            <p:cNvPr id="631" name="Google Shape;631;p93"/>
            <p:cNvSpPr/>
            <p:nvPr/>
          </p:nvSpPr>
          <p:spPr>
            <a:xfrm>
              <a:off x="5215346" y="150098"/>
              <a:ext cx="137100" cy="137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32" name="Google Shape;632;p93"/>
            <p:cNvSpPr/>
            <p:nvPr/>
          </p:nvSpPr>
          <p:spPr>
            <a:xfrm>
              <a:off x="5463540" y="150098"/>
              <a:ext cx="137100" cy="137100"/>
            </a:xfrm>
            <a:prstGeom prst="rect">
              <a:avLst/>
            </a:prstGeom>
            <a:solidFill>
              <a:srgbClr val="DA0C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sp>
          <p:nvSpPr>
            <p:cNvPr id="633" name="Google Shape;633;p93"/>
            <p:cNvSpPr/>
            <p:nvPr/>
          </p:nvSpPr>
          <p:spPr>
            <a:xfrm>
              <a:off x="5711734" y="150098"/>
              <a:ext cx="137100" cy="137100"/>
            </a:xfrm>
            <a:prstGeom prst="rect">
              <a:avLst/>
            </a:prstGeom>
            <a:solidFill>
              <a:srgbClr val="FFD9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p:txBody>
        </p:sp>
      </p:grpSp>
      <p:sp>
        <p:nvSpPr>
          <p:cNvPr id="634" name="Google Shape;634;p93"/>
          <p:cNvSpPr txBox="1"/>
          <p:nvPr>
            <p:ph type="ctrTitle"/>
          </p:nvPr>
        </p:nvSpPr>
        <p:spPr>
          <a:xfrm>
            <a:off x="953700" y="348150"/>
            <a:ext cx="10284600" cy="8283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4300"/>
              <a:buFont typeface="Arial"/>
              <a:buChar char="●"/>
              <a:defRPr b="1" i="0" sz="43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2pPr>
            <a:lvl3pPr lvl="2"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3pPr>
            <a:lvl4pPr lvl="3"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4pPr>
            <a:lvl5pPr lvl="4"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5pPr>
            <a:lvl6pPr lvl="5"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6pPr>
            <a:lvl7pPr lvl="6"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7pPr>
            <a:lvl8pPr lvl="7"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8pPr>
            <a:lvl9pPr lvl="8" marR="0" rtl="0" algn="ctr">
              <a:lnSpc>
                <a:spcPct val="100000"/>
              </a:lnSpc>
              <a:spcBef>
                <a:spcPts val="0"/>
              </a:spcBef>
              <a:spcAft>
                <a:spcPts val="0"/>
              </a:spcAft>
              <a:buClr>
                <a:schemeClr val="lt1"/>
              </a:buClr>
              <a:buSzPts val="6400"/>
              <a:buFont typeface="Arial"/>
              <a:buChar char="■"/>
              <a:defRPr b="1" i="0" sz="6400" u="none" cap="none" strike="noStrike">
                <a:solidFill>
                  <a:schemeClr val="lt1"/>
                </a:solidFill>
                <a:latin typeface="Arial"/>
                <a:ea typeface="Arial"/>
                <a:cs typeface="Arial"/>
                <a:sym typeface="Aria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636" name="Shape 636"/>
        <p:cNvGrpSpPr/>
        <p:nvPr/>
      </p:nvGrpSpPr>
      <p:grpSpPr>
        <a:xfrm>
          <a:off x="0" y="0"/>
          <a:ext cx="0" cy="0"/>
          <a:chOff x="0" y="0"/>
          <a:chExt cx="0" cy="0"/>
        </a:xfrm>
      </p:grpSpPr>
      <p:sp>
        <p:nvSpPr>
          <p:cNvPr id="637" name="Google Shape;637;p25"/>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25"/>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9" name="Google Shape;639;p25"/>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640" name="Google Shape;640;p25"/>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ontents slide layout">
    <p:spTree>
      <p:nvGrpSpPr>
        <p:cNvPr id="641" name="Shape 641"/>
        <p:cNvGrpSpPr/>
        <p:nvPr/>
      </p:nvGrpSpPr>
      <p:grpSpPr>
        <a:xfrm>
          <a:off x="0" y="0"/>
          <a:ext cx="0" cy="0"/>
          <a:chOff x="0" y="0"/>
          <a:chExt cx="0" cy="0"/>
        </a:xfrm>
      </p:grpSpPr>
      <p:sp>
        <p:nvSpPr>
          <p:cNvPr id="642" name="Google Shape;642;p94"/>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9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44" name="Google Shape;644;p94"/>
          <p:cNvGrpSpPr/>
          <p:nvPr/>
        </p:nvGrpSpPr>
        <p:grpSpPr>
          <a:xfrm>
            <a:off x="6872314" y="1233898"/>
            <a:ext cx="4725205" cy="4390190"/>
            <a:chOff x="6504842" y="1222650"/>
            <a:chExt cx="5055858" cy="4697400"/>
          </a:xfrm>
        </p:grpSpPr>
        <p:pic>
          <p:nvPicPr>
            <p:cNvPr id="645" name="Google Shape;645;p94"/>
            <p:cNvPicPr preferRelativeResize="0"/>
            <p:nvPr/>
          </p:nvPicPr>
          <p:blipFill rotWithShape="1">
            <a:blip r:embed="rId2">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646" name="Google Shape;646;p94"/>
            <p:cNvPicPr preferRelativeResize="0"/>
            <p:nvPr/>
          </p:nvPicPr>
          <p:blipFill rotWithShape="1">
            <a:blip r:embed="rId3">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647" name="Google Shape;647;p94"/>
            <p:cNvPicPr preferRelativeResize="0"/>
            <p:nvPr/>
          </p:nvPicPr>
          <p:blipFill rotWithShape="1">
            <a:blip r:embed="rId4">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648" name="Google Shape;648;p94"/>
            <p:cNvPicPr preferRelativeResize="0"/>
            <p:nvPr/>
          </p:nvPicPr>
          <p:blipFill rotWithShape="1">
            <a:blip r:embed="rId5">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649" name="Google Shape;649;p94"/>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grpSp>
        <p:nvGrpSpPr>
          <p:cNvPr id="650" name="Google Shape;650;p94"/>
          <p:cNvGrpSpPr/>
          <p:nvPr/>
        </p:nvGrpSpPr>
        <p:grpSpPr>
          <a:xfrm>
            <a:off x="571650" y="670350"/>
            <a:ext cx="3049825" cy="1021900"/>
            <a:chOff x="495450" y="441750"/>
            <a:chExt cx="3049825" cy="1021900"/>
          </a:xfrm>
        </p:grpSpPr>
        <p:pic>
          <p:nvPicPr>
            <p:cNvPr id="651" name="Google Shape;651;p94"/>
            <p:cNvPicPr preferRelativeResize="0"/>
            <p:nvPr/>
          </p:nvPicPr>
          <p:blipFill rotWithShape="1">
            <a:blip r:embed="rId6">
              <a:alphaModFix/>
            </a:blip>
            <a:srcRect b="0" l="0" r="0" t="0"/>
            <a:stretch/>
          </p:blipFill>
          <p:spPr>
            <a:xfrm>
              <a:off x="495450" y="441750"/>
              <a:ext cx="2913024" cy="780900"/>
            </a:xfrm>
            <a:prstGeom prst="rect">
              <a:avLst/>
            </a:prstGeom>
            <a:noFill/>
            <a:ln>
              <a:noFill/>
            </a:ln>
          </p:spPr>
        </p:pic>
        <p:sp>
          <p:nvSpPr>
            <p:cNvPr id="652" name="Google Shape;652;p94"/>
            <p:cNvSpPr txBox="1"/>
            <p:nvPr/>
          </p:nvSpPr>
          <p:spPr>
            <a:xfrm>
              <a:off x="528775" y="1094350"/>
              <a:ext cx="30165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rgbClr val="000000"/>
                  </a:solidFill>
                  <a:highlight>
                    <a:srgbClr val="FFFFFF"/>
                  </a:highlight>
                  <a:latin typeface="Lato Light"/>
                  <a:ea typeface="Lato Light"/>
                  <a:cs typeface="Lato Light"/>
                  <a:sym typeface="Lato Light"/>
                </a:rPr>
                <a:t>Digital Telecommunication Infrastructure</a:t>
              </a:r>
              <a:endParaRPr b="0" i="0" sz="1200" u="none" cap="none" strike="noStrike">
                <a:solidFill>
                  <a:srgbClr val="000000"/>
                </a:solidFill>
                <a:highlight>
                  <a:srgbClr val="FFFFFF"/>
                </a:highlight>
                <a:latin typeface="Lato Light"/>
                <a:ea typeface="Lato Light"/>
                <a:cs typeface="Lato Light"/>
                <a:sym typeface="Lato Light"/>
              </a:endParaRPr>
            </a:p>
          </p:txBody>
        </p:sp>
      </p:grpSp>
      <p:cxnSp>
        <p:nvCxnSpPr>
          <p:cNvPr id="653" name="Google Shape;653;p94"/>
          <p:cNvCxnSpPr/>
          <p:nvPr/>
        </p:nvCxnSpPr>
        <p:spPr>
          <a:xfrm>
            <a:off x="732900" y="4569100"/>
            <a:ext cx="1746000" cy="0"/>
          </a:xfrm>
          <a:prstGeom prst="straightConnector1">
            <a:avLst/>
          </a:prstGeom>
          <a:noFill/>
          <a:ln cap="flat" cmpd="sng" w="28575">
            <a:solidFill>
              <a:srgbClr val="1AC5D8"/>
            </a:solidFill>
            <a:prstDash val="solid"/>
            <a:round/>
            <a:headEnd len="sm" w="sm" type="none"/>
            <a:tailEnd len="sm" w="sm" type="none"/>
          </a:ln>
        </p:spPr>
      </p:cxnSp>
      <p:sp>
        <p:nvSpPr>
          <p:cNvPr id="654" name="Google Shape;654;p94"/>
          <p:cNvSpPr txBox="1"/>
          <p:nvPr>
            <p:ph type="title"/>
          </p:nvPr>
        </p:nvSpPr>
        <p:spPr>
          <a:xfrm>
            <a:off x="732900" y="2713900"/>
            <a:ext cx="4975500" cy="154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4400"/>
              <a:buFont typeface="Calibri"/>
              <a:buNone/>
              <a:defRPr b="0" i="0" sz="44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55" name="Google Shape;655;p94"/>
          <p:cNvSpPr txBox="1"/>
          <p:nvPr>
            <p:ph idx="1" type="subTitle"/>
          </p:nvPr>
        </p:nvSpPr>
        <p:spPr>
          <a:xfrm>
            <a:off x="732900" y="4871600"/>
            <a:ext cx="4975500" cy="5559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000"/>
              <a:buFont typeface="Calibri"/>
              <a:buNone/>
              <a:defRPr b="0" i="0" sz="20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spTree>
      <p:nvGrpSpPr>
        <p:cNvPr id="656" name="Shape 656"/>
        <p:cNvGrpSpPr/>
        <p:nvPr/>
      </p:nvGrpSpPr>
      <p:grpSpPr>
        <a:xfrm>
          <a:off x="0" y="0"/>
          <a:ext cx="0" cy="0"/>
          <a:chOff x="0" y="0"/>
          <a:chExt cx="0" cy="0"/>
        </a:xfrm>
      </p:grpSpPr>
      <p:grpSp>
        <p:nvGrpSpPr>
          <p:cNvPr id="657" name="Google Shape;657;p95"/>
          <p:cNvGrpSpPr/>
          <p:nvPr/>
        </p:nvGrpSpPr>
        <p:grpSpPr>
          <a:xfrm>
            <a:off x="0" y="0"/>
            <a:ext cx="12199275" cy="6857999"/>
            <a:chOff x="0" y="0"/>
            <a:chExt cx="12199275" cy="6857999"/>
          </a:xfrm>
        </p:grpSpPr>
        <p:sp>
          <p:nvSpPr>
            <p:cNvPr id="658" name="Google Shape;658;p95"/>
            <p:cNvSpPr/>
            <p:nvPr/>
          </p:nvSpPr>
          <p:spPr>
            <a:xfrm>
              <a:off x="5958675" y="3300"/>
              <a:ext cx="6240600" cy="6851400"/>
            </a:xfrm>
            <a:prstGeom prst="rect">
              <a:avLst/>
            </a:prstGeom>
            <a:solidFill>
              <a:schemeClr val="dk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59" name="Google Shape;659;p95"/>
            <p:cNvPicPr preferRelativeResize="0"/>
            <p:nvPr/>
          </p:nvPicPr>
          <p:blipFill rotWithShape="1">
            <a:blip r:embed="rId2">
              <a:alphaModFix/>
            </a:blip>
            <a:srcRect b="0" l="0" r="0" t="0"/>
            <a:stretch/>
          </p:blipFill>
          <p:spPr>
            <a:xfrm>
              <a:off x="0" y="0"/>
              <a:ext cx="5958675" cy="6857999"/>
            </a:xfrm>
            <a:prstGeom prst="rect">
              <a:avLst/>
            </a:prstGeom>
            <a:noFill/>
            <a:ln>
              <a:noFill/>
            </a:ln>
          </p:spPr>
        </p:pic>
        <p:sp>
          <p:nvSpPr>
            <p:cNvPr id="660" name="Google Shape;660;p95"/>
            <p:cNvSpPr txBox="1"/>
            <p:nvPr/>
          </p:nvSpPr>
          <p:spPr>
            <a:xfrm>
              <a:off x="38000" y="1114425"/>
              <a:ext cx="5889600" cy="11082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6000"/>
                <a:buFont typeface="Arial"/>
                <a:buNone/>
              </a:pPr>
              <a:r>
                <a:rPr b="1" i="0" lang="en-US" sz="6000" u="none" cap="none" strike="noStrike">
                  <a:solidFill>
                    <a:srgbClr val="FFFFFF"/>
                  </a:solidFill>
                  <a:latin typeface="Arial"/>
                  <a:ea typeface="Arial"/>
                  <a:cs typeface="Arial"/>
                  <a:sym typeface="Arial"/>
                </a:rPr>
                <a:t>Agenda</a:t>
              </a:r>
              <a:endParaRPr b="1" i="0" sz="6000" u="none" cap="none" strike="noStrike">
                <a:solidFill>
                  <a:srgbClr val="FFFFFF"/>
                </a:solidFill>
                <a:latin typeface="Arial"/>
                <a:ea typeface="Arial"/>
                <a:cs typeface="Arial"/>
                <a:sym typeface="Arial"/>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8_Contents slide layout">
    <p:bg>
      <p:bgPr>
        <a:solidFill>
          <a:schemeClr val="lt1"/>
        </a:solidFill>
      </p:bgPr>
    </p:bg>
    <p:spTree>
      <p:nvGrpSpPr>
        <p:cNvPr id="661" name="Shape 661"/>
        <p:cNvGrpSpPr/>
        <p:nvPr/>
      </p:nvGrpSpPr>
      <p:grpSpPr>
        <a:xfrm>
          <a:off x="0" y="0"/>
          <a:ext cx="0" cy="0"/>
          <a:chOff x="0" y="0"/>
          <a:chExt cx="0" cy="0"/>
        </a:xfrm>
      </p:grpSpPr>
      <p:grpSp>
        <p:nvGrpSpPr>
          <p:cNvPr id="662" name="Google Shape;662;p96"/>
          <p:cNvGrpSpPr/>
          <p:nvPr/>
        </p:nvGrpSpPr>
        <p:grpSpPr>
          <a:xfrm>
            <a:off x="0" y="-150"/>
            <a:ext cx="266568" cy="6858327"/>
            <a:chOff x="-7" y="0"/>
            <a:chExt cx="254407" cy="6578100"/>
          </a:xfrm>
        </p:grpSpPr>
        <p:sp>
          <p:nvSpPr>
            <p:cNvPr id="663" name="Google Shape;663;p96"/>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96"/>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96"/>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66" name="Google Shape;666;p96"/>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667" name="Google Shape;667;p96"/>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600"/>
              <a:buFont typeface="Calibri"/>
              <a:buNone/>
              <a:defRPr b="0" i="0" sz="36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3600"/>
              <a:buFont typeface="Calibri"/>
              <a:buNone/>
              <a:defRPr b="0" i="0" sz="3600" u="none" cap="none" strike="noStrike">
                <a:solidFill>
                  <a:srgbClr val="000000"/>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54" name="Shape 54"/>
        <p:cNvGrpSpPr/>
        <p:nvPr/>
      </p:nvGrpSpPr>
      <p:grpSpPr>
        <a:xfrm>
          <a:off x="0" y="0"/>
          <a:ext cx="0" cy="0"/>
          <a:chOff x="0" y="0"/>
          <a:chExt cx="0" cy="0"/>
        </a:xfrm>
      </p:grpSpPr>
      <p:cxnSp>
        <p:nvCxnSpPr>
          <p:cNvPr id="55" name="Google Shape;55;p36"/>
          <p:cNvCxnSpPr/>
          <p:nvPr/>
        </p:nvCxnSpPr>
        <p:spPr>
          <a:xfrm>
            <a:off x="406250"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56" name="Google Shape;56;p36"/>
          <p:cNvCxnSpPr/>
          <p:nvPr/>
        </p:nvCxnSpPr>
        <p:spPr>
          <a:xfrm>
            <a:off x="767838"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57" name="Google Shape;57;p36"/>
          <p:cNvCxnSpPr/>
          <p:nvPr/>
        </p:nvCxnSpPr>
        <p:spPr>
          <a:xfrm>
            <a:off x="1129425" y="0"/>
            <a:ext cx="0" cy="6007500"/>
          </a:xfrm>
          <a:prstGeom prst="straightConnector1">
            <a:avLst/>
          </a:prstGeom>
          <a:noFill/>
          <a:ln cap="flat" cmpd="sng" w="9525">
            <a:solidFill>
              <a:srgbClr val="657C9D"/>
            </a:solidFill>
            <a:prstDash val="solid"/>
            <a:round/>
            <a:headEnd len="sm" w="sm" type="none"/>
            <a:tailEnd len="sm" w="sm" type="none"/>
          </a:ln>
        </p:spPr>
      </p:cxnSp>
      <p:sp>
        <p:nvSpPr>
          <p:cNvPr id="58" name="Google Shape;58;p36"/>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36"/>
          <p:cNvSpPr/>
          <p:nvPr/>
        </p:nvSpPr>
        <p:spPr>
          <a:xfrm>
            <a:off x="324790" y="85185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36"/>
          <p:cNvSpPr/>
          <p:nvPr/>
        </p:nvSpPr>
        <p:spPr>
          <a:xfrm>
            <a:off x="324790" y="141618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36"/>
          <p:cNvSpPr/>
          <p:nvPr/>
        </p:nvSpPr>
        <p:spPr>
          <a:xfrm>
            <a:off x="324790" y="5228398"/>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36"/>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36"/>
          <p:cNvSpPr/>
          <p:nvPr/>
        </p:nvSpPr>
        <p:spPr>
          <a:xfrm>
            <a:off x="324790" y="376188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36"/>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36"/>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36"/>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36"/>
          <p:cNvSpPr/>
          <p:nvPr/>
        </p:nvSpPr>
        <p:spPr>
          <a:xfrm>
            <a:off x="683381" y="20657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36"/>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36"/>
          <p:cNvSpPr/>
          <p:nvPr/>
        </p:nvSpPr>
        <p:spPr>
          <a:xfrm>
            <a:off x="683381" y="2567483"/>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36"/>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36"/>
          <p:cNvSpPr/>
          <p:nvPr/>
        </p:nvSpPr>
        <p:spPr>
          <a:xfrm>
            <a:off x="683381" y="4706770"/>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36"/>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36"/>
          <p:cNvSpPr/>
          <p:nvPr/>
        </p:nvSpPr>
        <p:spPr>
          <a:xfrm>
            <a:off x="1041972" y="1178191"/>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36"/>
          <p:cNvSpPr/>
          <p:nvPr/>
        </p:nvSpPr>
        <p:spPr>
          <a:xfrm>
            <a:off x="1041972" y="528177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36"/>
          <p:cNvSpPr/>
          <p:nvPr/>
        </p:nvSpPr>
        <p:spPr>
          <a:xfrm>
            <a:off x="1041972" y="296142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36"/>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36"/>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36"/>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36"/>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36"/>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36"/>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2" name="Google Shape;82;p36"/>
          <p:cNvGrpSpPr/>
          <p:nvPr/>
        </p:nvGrpSpPr>
        <p:grpSpPr>
          <a:xfrm>
            <a:off x="-13500" y="6007500"/>
            <a:ext cx="12219000" cy="664200"/>
            <a:chOff x="-13500" y="6236050"/>
            <a:chExt cx="12219000" cy="664200"/>
          </a:xfrm>
        </p:grpSpPr>
        <p:sp>
          <p:nvSpPr>
            <p:cNvPr id="83" name="Google Shape;83;p36"/>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4" name="Google Shape;84;p3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5" name="Google Shape;85;p3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44546A"/>
        </a:solidFill>
      </p:bgPr>
    </p:bg>
    <p:spTree>
      <p:nvGrpSpPr>
        <p:cNvPr id="668" name="Shape 668"/>
        <p:cNvGrpSpPr/>
        <p:nvPr/>
      </p:nvGrpSpPr>
      <p:grpSpPr>
        <a:xfrm>
          <a:off x="0" y="0"/>
          <a:ext cx="0" cy="0"/>
          <a:chOff x="0" y="0"/>
          <a:chExt cx="0" cy="0"/>
        </a:xfrm>
      </p:grpSpPr>
      <p:sp>
        <p:nvSpPr>
          <p:cNvPr id="669" name="Google Shape;669;p97"/>
          <p:cNvSpPr txBox="1"/>
          <p:nvPr>
            <p:ph type="title"/>
          </p:nvPr>
        </p:nvSpPr>
        <p:spPr>
          <a:xfrm>
            <a:off x="3092938" y="2254700"/>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400"/>
              <a:buFont typeface="Arial"/>
              <a:buNone/>
              <a:defRPr b="0" i="0" sz="3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cxnSp>
        <p:nvCxnSpPr>
          <p:cNvPr id="670" name="Google Shape;670;p97"/>
          <p:cNvCxnSpPr/>
          <p:nvPr/>
        </p:nvCxnSpPr>
        <p:spPr>
          <a:xfrm>
            <a:off x="2004600" y="2346550"/>
            <a:ext cx="8182800" cy="0"/>
          </a:xfrm>
          <a:prstGeom prst="straightConnector1">
            <a:avLst/>
          </a:prstGeom>
          <a:noFill/>
          <a:ln cap="flat" cmpd="sng" w="38100">
            <a:solidFill>
              <a:schemeClr val="lt1"/>
            </a:solidFill>
            <a:prstDash val="solid"/>
            <a:round/>
            <a:headEnd len="med" w="med" type="oval"/>
            <a:tailEnd len="med" w="med" type="oval"/>
          </a:ln>
        </p:spPr>
      </p:cxnSp>
      <p:cxnSp>
        <p:nvCxnSpPr>
          <p:cNvPr id="671" name="Google Shape;671;p97"/>
          <p:cNvCxnSpPr/>
          <p:nvPr/>
        </p:nvCxnSpPr>
        <p:spPr>
          <a:xfrm>
            <a:off x="2004600" y="3568975"/>
            <a:ext cx="8182800" cy="0"/>
          </a:xfrm>
          <a:prstGeom prst="straightConnector1">
            <a:avLst/>
          </a:prstGeom>
          <a:noFill/>
          <a:ln cap="flat" cmpd="sng" w="38100">
            <a:solidFill>
              <a:schemeClr val="lt1"/>
            </a:solidFill>
            <a:prstDash val="solid"/>
            <a:round/>
            <a:headEnd len="med" w="med" type="oval"/>
            <a:tailEnd len="med" w="med" type="oval"/>
          </a:ln>
        </p:spPr>
      </p:cxnSp>
      <p:grpSp>
        <p:nvGrpSpPr>
          <p:cNvPr id="672" name="Google Shape;672;p97"/>
          <p:cNvGrpSpPr/>
          <p:nvPr/>
        </p:nvGrpSpPr>
        <p:grpSpPr>
          <a:xfrm>
            <a:off x="13500" y="6007500"/>
            <a:ext cx="12192118" cy="664200"/>
            <a:chOff x="-13500" y="6236050"/>
            <a:chExt cx="12219000" cy="664200"/>
          </a:xfrm>
        </p:grpSpPr>
        <p:sp>
          <p:nvSpPr>
            <p:cNvPr id="673" name="Google Shape;673;p97"/>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74" name="Google Shape;674;p9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675" name="Google Shape;675;p9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676" name="Shape 676"/>
        <p:cNvGrpSpPr/>
        <p:nvPr/>
      </p:nvGrpSpPr>
      <p:grpSpPr>
        <a:xfrm>
          <a:off x="0" y="0"/>
          <a:ext cx="0" cy="0"/>
          <a:chOff x="0" y="0"/>
          <a:chExt cx="0" cy="0"/>
        </a:xfrm>
      </p:grpSpPr>
      <p:cxnSp>
        <p:nvCxnSpPr>
          <p:cNvPr id="677" name="Google Shape;677;p98"/>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678" name="Google Shape;678;p98"/>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679" name="Google Shape;679;p98"/>
          <p:cNvGrpSpPr/>
          <p:nvPr/>
        </p:nvGrpSpPr>
        <p:grpSpPr>
          <a:xfrm>
            <a:off x="13500" y="6007500"/>
            <a:ext cx="12192118" cy="664200"/>
            <a:chOff x="-13500" y="6236050"/>
            <a:chExt cx="12219000" cy="664200"/>
          </a:xfrm>
        </p:grpSpPr>
        <p:sp>
          <p:nvSpPr>
            <p:cNvPr id="680" name="Google Shape;680;p98"/>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81" name="Google Shape;681;p98"/>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682" name="Google Shape;682;p98"/>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683" name="Google Shape;683;p98"/>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684" name="Google Shape;684;p98"/>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7_Contents slide layout">
    <p:bg>
      <p:bgPr>
        <a:solidFill>
          <a:srgbClr val="1AC5D8"/>
        </a:solidFill>
      </p:bgPr>
    </p:bg>
    <p:spTree>
      <p:nvGrpSpPr>
        <p:cNvPr id="685" name="Shape 685"/>
        <p:cNvGrpSpPr/>
        <p:nvPr/>
      </p:nvGrpSpPr>
      <p:grpSpPr>
        <a:xfrm>
          <a:off x="0" y="0"/>
          <a:ext cx="0" cy="0"/>
          <a:chOff x="0" y="0"/>
          <a:chExt cx="0" cy="0"/>
        </a:xfrm>
      </p:grpSpPr>
      <p:sp>
        <p:nvSpPr>
          <p:cNvPr id="686" name="Google Shape;686;p99"/>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99"/>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8" name="Google Shape;688;p99"/>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689" name="Google Shape;689;p99"/>
          <p:cNvGrpSpPr/>
          <p:nvPr/>
        </p:nvGrpSpPr>
        <p:grpSpPr>
          <a:xfrm>
            <a:off x="-13500" y="6007500"/>
            <a:ext cx="12219000" cy="664200"/>
            <a:chOff x="-13500" y="6236050"/>
            <a:chExt cx="12219000" cy="664200"/>
          </a:xfrm>
        </p:grpSpPr>
        <p:sp>
          <p:nvSpPr>
            <p:cNvPr id="690" name="Google Shape;690;p99"/>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91" name="Google Shape;691;p99"/>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692" name="Google Shape;692;p99"/>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693" name="Shape 693"/>
        <p:cNvGrpSpPr/>
        <p:nvPr/>
      </p:nvGrpSpPr>
      <p:grpSpPr>
        <a:xfrm>
          <a:off x="0" y="0"/>
          <a:ext cx="0" cy="0"/>
          <a:chOff x="0" y="0"/>
          <a:chExt cx="0" cy="0"/>
        </a:xfrm>
      </p:grpSpPr>
      <p:sp>
        <p:nvSpPr>
          <p:cNvPr id="694" name="Google Shape;694;p100"/>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100"/>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100"/>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100"/>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100"/>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99" name="Google Shape;699;p100"/>
          <p:cNvGrpSpPr/>
          <p:nvPr/>
        </p:nvGrpSpPr>
        <p:grpSpPr>
          <a:xfrm>
            <a:off x="-13500" y="6236050"/>
            <a:ext cx="12219000" cy="664200"/>
            <a:chOff x="-13500" y="6236050"/>
            <a:chExt cx="12219000" cy="664200"/>
          </a:xfrm>
        </p:grpSpPr>
        <p:sp>
          <p:nvSpPr>
            <p:cNvPr id="700" name="Google Shape;700;p100"/>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01" name="Google Shape;701;p10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702" name="Google Shape;702;p10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703" name="Google Shape;703;p100"/>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slide layout">
  <p:cSld name="11_Contents slide layout">
    <p:spTree>
      <p:nvGrpSpPr>
        <p:cNvPr id="704" name="Shape 704"/>
        <p:cNvGrpSpPr/>
        <p:nvPr/>
      </p:nvGrpSpPr>
      <p:grpSpPr>
        <a:xfrm>
          <a:off x="0" y="0"/>
          <a:ext cx="0" cy="0"/>
          <a:chOff x="0" y="0"/>
          <a:chExt cx="0" cy="0"/>
        </a:xfrm>
      </p:grpSpPr>
      <p:sp>
        <p:nvSpPr>
          <p:cNvPr id="705" name="Google Shape;705;p101"/>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101"/>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101"/>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708" name="Google Shape;708;p101"/>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709" name="Google Shape;709;p101"/>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710" name="Google Shape;710;p101"/>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711" name="Google Shape;711;p101"/>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712" name="Google Shape;712;p101"/>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713" name="Google Shape;713;p101"/>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714" name="Google Shape;714;p101"/>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715" name="Google Shape;715;p101"/>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716" name="Google Shape;716;p101"/>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NG sets layout">
  <p:cSld name="PNG sets layout">
    <p:bg>
      <p:bgPr>
        <a:blipFill>
          <a:blip r:embed="rId2">
            <a:alphaModFix/>
          </a:blip>
          <a:stretch>
            <a:fillRect/>
          </a:stretch>
        </a:blipFill>
      </p:bgPr>
    </p:bg>
    <p:spTree>
      <p:nvGrpSpPr>
        <p:cNvPr id="717" name="Shape 717"/>
        <p:cNvGrpSpPr/>
        <p:nvPr/>
      </p:nvGrpSpPr>
      <p:grpSpPr>
        <a:xfrm>
          <a:off x="0" y="0"/>
          <a:ext cx="0" cy="0"/>
          <a:chOff x="0" y="0"/>
          <a:chExt cx="0" cy="0"/>
        </a:xfrm>
      </p:grpSpPr>
      <p:sp>
        <p:nvSpPr>
          <p:cNvPr id="718" name="Google Shape;718;p102"/>
          <p:cNvSpPr txBox="1"/>
          <p:nvPr>
            <p:ph idx="1" type="body"/>
          </p:nvPr>
        </p:nvSpPr>
        <p:spPr>
          <a:xfrm>
            <a:off x="323529" y="332482"/>
            <a:ext cx="11573100" cy="724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62626"/>
              </a:buClr>
              <a:buSzPts val="5400"/>
              <a:buFont typeface="Arial"/>
              <a:buNone/>
              <a:defRPr b="0" i="0" sz="5400" u="none" cap="none" strike="noStrike">
                <a:solidFill>
                  <a:srgbClr val="262626"/>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11_Contents slide layout_1">
    <p:bg>
      <p:bgPr>
        <a:blipFill>
          <a:blip r:embed="rId2">
            <a:alphaModFix/>
          </a:blip>
          <a:stretch>
            <a:fillRect/>
          </a:stretch>
        </a:blipFill>
      </p:bgPr>
    </p:bg>
    <p:spTree>
      <p:nvGrpSpPr>
        <p:cNvPr id="719" name="Shape 719"/>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2">
  <p:cSld name="13_Contents slide layout_1">
    <p:bg>
      <p:bgPr>
        <a:blipFill>
          <a:blip r:embed="rId2">
            <a:alphaModFix/>
          </a:blip>
          <a:stretch>
            <a:fillRect/>
          </a:stretch>
        </a:blipFill>
      </p:bgPr>
    </p:bg>
    <p:spTree>
      <p:nvGrpSpPr>
        <p:cNvPr id="720" name="Shape 720"/>
        <p:cNvGrpSpPr/>
        <p:nvPr/>
      </p:nvGrpSpPr>
      <p:grpSpPr>
        <a:xfrm>
          <a:off x="0" y="0"/>
          <a:ext cx="0" cy="0"/>
          <a:chOff x="0" y="0"/>
          <a:chExt cx="0" cy="0"/>
        </a:xfrm>
      </p:grpSpPr>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 Discover">
  <p:cSld name="1_Title Slide - Discover">
    <p:spTree>
      <p:nvGrpSpPr>
        <p:cNvPr id="721" name="Shape 721"/>
        <p:cNvGrpSpPr/>
        <p:nvPr/>
      </p:nvGrpSpPr>
      <p:grpSpPr>
        <a:xfrm>
          <a:off x="0" y="0"/>
          <a:ext cx="0" cy="0"/>
          <a:chOff x="0" y="0"/>
          <a:chExt cx="0" cy="0"/>
        </a:xfrm>
      </p:grpSpPr>
      <p:pic>
        <p:nvPicPr>
          <p:cNvPr id="722" name="Google Shape;722;p105"/>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23" name="Google Shape;723;p105"/>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Quattrocento Sans"/>
                <a:ea typeface="Quattrocento Sans"/>
                <a:cs typeface="Quattrocento Sans"/>
                <a:sym typeface="Quattrocento Sans"/>
              </a:rPr>
              <a:t>‹#›</a:t>
            </a:fld>
            <a:endParaRPr b="0" i="0" sz="1200" u="none" cap="none" strike="noStrike">
              <a:solidFill>
                <a:srgbClr val="888888"/>
              </a:solidFill>
              <a:latin typeface="Quattrocento Sans"/>
              <a:ea typeface="Quattrocento Sans"/>
              <a:cs typeface="Quattrocento Sans"/>
              <a:sym typeface="Quattrocento Sans"/>
            </a:endParaRPr>
          </a:p>
        </p:txBody>
      </p:sp>
      <p:sp>
        <p:nvSpPr>
          <p:cNvPr id="724" name="Google Shape;724;p105"/>
          <p:cNvSpPr txBox="1"/>
          <p:nvPr>
            <p:ph type="title"/>
          </p:nvPr>
        </p:nvSpPr>
        <p:spPr>
          <a:xfrm>
            <a:off x="505489" y="4406791"/>
            <a:ext cx="3894000" cy="658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000"/>
              <a:buFont typeface="Quattrocento Sans"/>
              <a:buChar char="●"/>
              <a:defRPr b="1" i="0" sz="4000" u="none" cap="none" strike="noStrike">
                <a:solidFill>
                  <a:schemeClr val="lt1"/>
                </a:solidFill>
                <a:latin typeface="Quattrocento Sans"/>
                <a:ea typeface="Quattrocento Sans"/>
                <a:cs typeface="Quattrocento Sans"/>
                <a:sym typeface="Quattrocento Sans"/>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25" name="Google Shape;725;p105"/>
          <p:cNvSpPr txBox="1"/>
          <p:nvPr>
            <p:ph idx="1" type="body"/>
          </p:nvPr>
        </p:nvSpPr>
        <p:spPr>
          <a:xfrm>
            <a:off x="505489" y="5632288"/>
            <a:ext cx="3894000" cy="3567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400"/>
              </a:spcBef>
              <a:spcAft>
                <a:spcPts val="0"/>
              </a:spcAft>
              <a:buClr>
                <a:srgbClr val="000000"/>
              </a:buClr>
              <a:buSzPts val="2000"/>
              <a:buFont typeface="Arial"/>
              <a:buNone/>
              <a:defRPr b="0" i="0" sz="2000" u="none" cap="none" strike="noStrike">
                <a:solidFill>
                  <a:schemeClr val="lt1"/>
                </a:solidFill>
                <a:latin typeface="Quattrocento Sans"/>
                <a:ea typeface="Quattrocento Sans"/>
                <a:cs typeface="Quattrocento Sans"/>
                <a:sym typeface="Quattrocento Sans"/>
              </a:defRPr>
            </a:lvl1pPr>
            <a:lvl2pPr indent="-342900" lvl="1" marL="914400" marR="0" rtl="0" algn="l">
              <a:lnSpc>
                <a:spcPct val="100000"/>
              </a:lnSpc>
              <a:spcBef>
                <a:spcPts val="1152"/>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100000"/>
              </a:lnSpc>
              <a:spcBef>
                <a:spcPts val="1152"/>
              </a:spcBef>
              <a:spcAft>
                <a:spcPts val="0"/>
              </a:spcAft>
              <a:buClr>
                <a:srgbClr val="000000"/>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100000"/>
              </a:lnSpc>
              <a:spcBef>
                <a:spcPts val="1152"/>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726" name="Shape 726"/>
        <p:cNvGrpSpPr/>
        <p:nvPr/>
      </p:nvGrpSpPr>
      <p:grpSpPr>
        <a:xfrm>
          <a:off x="0" y="0"/>
          <a:ext cx="0" cy="0"/>
          <a:chOff x="0" y="0"/>
          <a:chExt cx="0" cy="0"/>
        </a:xfrm>
      </p:grpSpPr>
      <p:sp>
        <p:nvSpPr>
          <p:cNvPr id="727" name="Google Shape;727;p106"/>
          <p:cNvSpPr/>
          <p:nvPr/>
        </p:nvSpPr>
        <p:spPr>
          <a:xfrm rot="59978">
            <a:off x="-206410" y="-28987"/>
            <a:ext cx="12312374" cy="682306"/>
          </a:xfrm>
          <a:prstGeom prst="rect">
            <a:avLst/>
          </a:prstGeom>
          <a:solidFill>
            <a:srgbClr val="EDEDED">
              <a:alpha val="6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Arial"/>
              <a:ea typeface="Arial"/>
              <a:cs typeface="Arial"/>
              <a:sym typeface="Arial"/>
            </a:endParaRPr>
          </a:p>
        </p:txBody>
      </p:sp>
      <p:sp>
        <p:nvSpPr>
          <p:cNvPr id="728" name="Google Shape;728;p106"/>
          <p:cNvSpPr/>
          <p:nvPr/>
        </p:nvSpPr>
        <p:spPr>
          <a:xfrm>
            <a:off x="0" y="28629"/>
            <a:ext cx="12023700" cy="576000"/>
          </a:xfrm>
          <a:prstGeom prst="rect">
            <a:avLst/>
          </a:prstGeom>
          <a:solidFill>
            <a:srgbClr val="3D6D91">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350"/>
              <a:buFont typeface="Arial"/>
              <a:buNone/>
            </a:pPr>
            <a:r>
              <a:t/>
            </a:r>
            <a:endParaRPr b="0" i="0" sz="1350" u="none" cap="none" strike="noStrike">
              <a:solidFill>
                <a:srgbClr val="FFFFFF"/>
              </a:solidFill>
              <a:latin typeface="SimSun"/>
              <a:ea typeface="SimSun"/>
              <a:cs typeface="SimSun"/>
              <a:sym typeface="SimSun"/>
            </a:endParaRPr>
          </a:p>
        </p:txBody>
      </p:sp>
      <p:sp>
        <p:nvSpPr>
          <p:cNvPr id="729" name="Google Shape;729;p106"/>
          <p:cNvSpPr txBox="1"/>
          <p:nvPr>
            <p:ph type="title"/>
          </p:nvPr>
        </p:nvSpPr>
        <p:spPr>
          <a:xfrm>
            <a:off x="0" y="0"/>
            <a:ext cx="12192000" cy="1143000"/>
          </a:xfrm>
          <a:prstGeom prst="rect">
            <a:avLst/>
          </a:prstGeom>
          <a:noFill/>
          <a:ln>
            <a:noFill/>
          </a:ln>
        </p:spPr>
        <p:txBody>
          <a:bodyPr anchorCtr="0" anchor="t" bIns="144000" lIns="121900" spcFirstLastPara="1" rIns="121900" wrap="square" tIns="144000">
            <a:noAutofit/>
          </a:bodyPr>
          <a:lstStyle>
            <a:lvl1pPr lvl="0" marR="0" rtl="0" algn="l">
              <a:lnSpc>
                <a:spcPct val="100000"/>
              </a:lnSpc>
              <a:spcBef>
                <a:spcPts val="0"/>
              </a:spcBef>
              <a:spcAft>
                <a:spcPts val="0"/>
              </a:spcAft>
              <a:buClr>
                <a:srgbClr val="000000"/>
              </a:buClr>
              <a:buSzPts val="1400"/>
              <a:buFont typeface="Arial"/>
              <a:buNone/>
              <a:defRPr b="1" i="0" sz="1800" u="none" cap="none" strike="noStrike">
                <a:solidFill>
                  <a:schemeClr val="lt1"/>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0" name="Google Shape;730;p106"/>
          <p:cNvSpPr txBox="1"/>
          <p:nvPr>
            <p:ph idx="11" type="ftr"/>
          </p:nvPr>
        </p:nvSpPr>
        <p:spPr>
          <a:xfrm>
            <a:off x="4165601" y="6525261"/>
            <a:ext cx="3860700" cy="3327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75"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1" name="Google Shape;731;p106"/>
          <p:cNvSpPr txBox="1"/>
          <p:nvPr>
            <p:ph idx="1" type="body"/>
          </p:nvPr>
        </p:nvSpPr>
        <p:spPr>
          <a:xfrm>
            <a:off x="251779" y="1414866"/>
            <a:ext cx="11688300" cy="4388700"/>
          </a:xfrm>
          <a:prstGeom prst="rect">
            <a:avLst/>
          </a:prstGeom>
          <a:noFill/>
          <a:ln>
            <a:noFill/>
          </a:ln>
        </p:spPr>
        <p:txBody>
          <a:bodyPr anchorCtr="0" anchor="t" bIns="45700" lIns="91425" spcFirstLastPara="1" rIns="91425" wrap="square" tIns="45700">
            <a:noAutofit/>
          </a:bodyPr>
          <a:lstStyle>
            <a:lvl1pPr indent="-342900" lvl="0" marL="457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pic>
        <p:nvPicPr>
          <p:cNvPr id="732" name="Google Shape;732;p106"/>
          <p:cNvPicPr preferRelativeResize="0"/>
          <p:nvPr/>
        </p:nvPicPr>
        <p:blipFill rotWithShape="1">
          <a:blip r:embed="rId2">
            <a:alphaModFix/>
          </a:blip>
          <a:srcRect b="17918" l="0" r="0" t="0"/>
          <a:stretch/>
        </p:blipFill>
        <p:spPr>
          <a:xfrm>
            <a:off x="10832250" y="6310150"/>
            <a:ext cx="1275000" cy="457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86" name="Shape 86"/>
        <p:cNvGrpSpPr/>
        <p:nvPr/>
      </p:nvGrpSpPr>
      <p:grpSpPr>
        <a:xfrm>
          <a:off x="0" y="0"/>
          <a:ext cx="0" cy="0"/>
          <a:chOff x="0" y="0"/>
          <a:chExt cx="0" cy="0"/>
        </a:xfrm>
      </p:grpSpPr>
      <p:sp>
        <p:nvSpPr>
          <p:cNvPr id="87" name="Google Shape;87;p3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37"/>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9" name="Google Shape;89;p37"/>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90" name="Google Shape;90;p37"/>
          <p:cNvGrpSpPr/>
          <p:nvPr/>
        </p:nvGrpSpPr>
        <p:grpSpPr>
          <a:xfrm>
            <a:off x="-13500" y="6007500"/>
            <a:ext cx="12219000" cy="664200"/>
            <a:chOff x="-13500" y="6236050"/>
            <a:chExt cx="12219000" cy="664200"/>
          </a:xfrm>
        </p:grpSpPr>
        <p:sp>
          <p:nvSpPr>
            <p:cNvPr id="91" name="Google Shape;91;p37"/>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2" name="Google Shape;92;p37"/>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93" name="Google Shape;93;p37"/>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bg>
      <p:bgPr>
        <a:solidFill>
          <a:schemeClr val="dk2"/>
        </a:solidFill>
      </p:bgPr>
    </p:bg>
    <p:spTree>
      <p:nvGrpSpPr>
        <p:cNvPr id="733" name="Shape 733"/>
        <p:cNvGrpSpPr/>
        <p:nvPr/>
      </p:nvGrpSpPr>
      <p:grpSpPr>
        <a:xfrm>
          <a:off x="0" y="0"/>
          <a:ext cx="0" cy="0"/>
          <a:chOff x="0" y="0"/>
          <a:chExt cx="0" cy="0"/>
        </a:xfrm>
      </p:grpSpPr>
      <p:sp>
        <p:nvSpPr>
          <p:cNvPr id="734" name="Google Shape;734;p107"/>
          <p:cNvSpPr txBox="1"/>
          <p:nvPr>
            <p:ph idx="1" type="body"/>
          </p:nvPr>
        </p:nvSpPr>
        <p:spPr>
          <a:xfrm>
            <a:off x="431371" y="1220755"/>
            <a:ext cx="11329200" cy="5146200"/>
          </a:xfrm>
          <a:prstGeom prst="rect">
            <a:avLst/>
          </a:prstGeom>
          <a:noFill/>
          <a:ln>
            <a:noFill/>
          </a:ln>
        </p:spPr>
        <p:txBody>
          <a:bodyPr anchorCtr="0" anchor="t" bIns="45700" lIns="91425" spcFirstLastPara="1" rIns="91425" wrap="square" tIns="45700">
            <a:normAutofit/>
          </a:bodyPr>
          <a:lstStyle>
            <a:lvl1pPr indent="-364045" lvl="0" marL="457200" marR="0" rtl="0" algn="l">
              <a:lnSpc>
                <a:spcPct val="100000"/>
              </a:lnSpc>
              <a:spcBef>
                <a:spcPts val="427"/>
              </a:spcBef>
              <a:spcAft>
                <a:spcPts val="0"/>
              </a:spcAft>
              <a:buClr>
                <a:schemeClr val="lt1"/>
              </a:buClr>
              <a:buSzPts val="2133"/>
              <a:buFont typeface="Arial"/>
              <a:buChar char="●"/>
              <a:defRPr b="0" i="0" sz="2133" u="none" cap="none" strike="noStrike">
                <a:solidFill>
                  <a:schemeClr val="lt1"/>
                </a:solidFill>
                <a:latin typeface="Arial"/>
                <a:ea typeface="Arial"/>
                <a:cs typeface="Arial"/>
                <a:sym typeface="Arial"/>
              </a:defRPr>
            </a:lvl1pPr>
            <a:lvl2pPr indent="-347154" lvl="1" marL="914400" marR="0" rtl="0" algn="l">
              <a:lnSpc>
                <a:spcPct val="100000"/>
              </a:lnSpc>
              <a:spcBef>
                <a:spcPts val="1152"/>
              </a:spcBef>
              <a:spcAft>
                <a:spcPts val="0"/>
              </a:spcAft>
              <a:buClr>
                <a:schemeClr val="lt1"/>
              </a:buClr>
              <a:buSzPts val="1867"/>
              <a:buFont typeface="Arial"/>
              <a:buChar char="○"/>
              <a:defRPr b="0" i="0" sz="1867" u="none" cap="none" strike="noStrike">
                <a:solidFill>
                  <a:schemeClr val="lt1"/>
                </a:solidFill>
                <a:latin typeface="Arial"/>
                <a:ea typeface="Arial"/>
                <a:cs typeface="Arial"/>
                <a:sym typeface="Arial"/>
              </a:defRPr>
            </a:lvl2pPr>
            <a:lvl3pPr indent="-313245" lvl="2" marL="1371600" marR="0" rtl="0" algn="l">
              <a:lnSpc>
                <a:spcPct val="100000"/>
              </a:lnSpc>
              <a:spcBef>
                <a:spcPts val="1152"/>
              </a:spcBef>
              <a:spcAft>
                <a:spcPts val="0"/>
              </a:spcAft>
              <a:buClr>
                <a:schemeClr val="lt1"/>
              </a:buClr>
              <a:buSzPts val="1333"/>
              <a:buFont typeface="Arial"/>
              <a:buChar char="■"/>
              <a:defRPr b="0" i="0" sz="1333" u="none" cap="none" strike="noStrike">
                <a:solidFill>
                  <a:schemeClr val="lt1"/>
                </a:solidFill>
                <a:latin typeface="Arial"/>
                <a:ea typeface="Arial"/>
                <a:cs typeface="Arial"/>
                <a:sym typeface="Arial"/>
              </a:defRPr>
            </a:lvl3pPr>
            <a:lvl4pPr indent="-342900" lvl="3" marL="1828800" marR="0" rtl="0" algn="l">
              <a:lnSpc>
                <a:spcPct val="100000"/>
              </a:lnSpc>
              <a:spcBef>
                <a:spcPts val="1152"/>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100000"/>
              </a:lnSpc>
              <a:spcBef>
                <a:spcPts val="360"/>
              </a:spcBef>
              <a:spcAft>
                <a:spcPts val="0"/>
              </a:spcAft>
              <a:buClr>
                <a:schemeClr val="dk2"/>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735" name="Google Shape;735;p107"/>
          <p:cNvSpPr txBox="1"/>
          <p:nvPr>
            <p:ph type="title"/>
          </p:nvPr>
        </p:nvSpPr>
        <p:spPr>
          <a:xfrm>
            <a:off x="431371" y="260648"/>
            <a:ext cx="11329200" cy="57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2400"/>
              <a:buFont typeface="Quattrocento Sans"/>
              <a:buChar char="●"/>
              <a:defRPr b="0"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36" name="Google Shape;736;p107"/>
          <p:cNvSpPr txBox="1"/>
          <p:nvPr>
            <p:ph idx="12" type="sldNum"/>
          </p:nvPr>
        </p:nvSpPr>
        <p:spPr>
          <a:xfrm>
            <a:off x="11664619" y="6492876"/>
            <a:ext cx="5274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breaker">
  <p:cSld name="1_Section breaker">
    <p:bg>
      <p:bgPr>
        <a:solidFill>
          <a:srgbClr val="3D6D91"/>
        </a:solidFill>
      </p:bgPr>
    </p:bg>
    <p:spTree>
      <p:nvGrpSpPr>
        <p:cNvPr id="737" name="Shape 737"/>
        <p:cNvGrpSpPr/>
        <p:nvPr/>
      </p:nvGrpSpPr>
      <p:grpSpPr>
        <a:xfrm>
          <a:off x="0" y="0"/>
          <a:ext cx="0" cy="0"/>
          <a:chOff x="0" y="0"/>
          <a:chExt cx="0" cy="0"/>
        </a:xfrm>
      </p:grpSpPr>
      <p:sp>
        <p:nvSpPr>
          <p:cNvPr id="738" name="Google Shape;738;p108"/>
          <p:cNvSpPr/>
          <p:nvPr/>
        </p:nvSpPr>
        <p:spPr>
          <a:xfrm>
            <a:off x="8595648" y="1981352"/>
            <a:ext cx="3594104" cy="4876650"/>
          </a:xfrm>
          <a:custGeom>
            <a:rect b="b" l="l" r="r" t="t"/>
            <a:pathLst>
              <a:path extrusionOk="0" h="4063875" w="2697264">
                <a:moveTo>
                  <a:pt x="2697264" y="0"/>
                </a:moveTo>
                <a:lnTo>
                  <a:pt x="2697264" y="4063875"/>
                </a:lnTo>
                <a:lnTo>
                  <a:pt x="0" y="4063875"/>
                </a:lnTo>
                <a:lnTo>
                  <a:pt x="52116" y="4022920"/>
                </a:lnTo>
                <a:cubicBezTo>
                  <a:pt x="1260444" y="3025719"/>
                  <a:pt x="2176676" y="1687233"/>
                  <a:pt x="2653239" y="15503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160"/>
              <a:buFont typeface="Arial"/>
              <a:buNone/>
            </a:pPr>
            <a:r>
              <a:t/>
            </a:r>
            <a:endParaRPr b="0" i="0" sz="2160" u="none" cap="none" strike="noStrike">
              <a:solidFill>
                <a:srgbClr val="FFFFFF"/>
              </a:solidFill>
              <a:latin typeface="Quattrocento Sans"/>
              <a:ea typeface="Quattrocento Sans"/>
              <a:cs typeface="Quattrocento Sans"/>
              <a:sym typeface="Quattrocento Sans"/>
            </a:endParaRPr>
          </a:p>
        </p:txBody>
      </p:sp>
      <p:sp>
        <p:nvSpPr>
          <p:cNvPr id="739" name="Google Shape;739;p108"/>
          <p:cNvSpPr txBox="1"/>
          <p:nvPr>
            <p:ph type="ctrTitle"/>
          </p:nvPr>
        </p:nvSpPr>
        <p:spPr>
          <a:xfrm>
            <a:off x="914400" y="3000750"/>
            <a:ext cx="10363200" cy="774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lt1"/>
              </a:buClr>
              <a:buSzPts val="4500"/>
              <a:buFont typeface="Verdana"/>
              <a:buChar char="●"/>
              <a:defRPr b="0" i="0" sz="4500" u="none" cap="none" strike="noStrike">
                <a:solidFill>
                  <a:schemeClr val="lt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740" name="Google Shape;740;p108"/>
          <p:cNvPicPr preferRelativeResize="0"/>
          <p:nvPr/>
        </p:nvPicPr>
        <p:blipFill rotWithShape="1">
          <a:blip r:embed="rId2">
            <a:alphaModFix/>
          </a:blip>
          <a:srcRect b="0" l="0" r="0" t="0"/>
          <a:stretch/>
        </p:blipFill>
        <p:spPr>
          <a:xfrm>
            <a:off x="10634100" y="6456325"/>
            <a:ext cx="1498424" cy="40167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1" name="Shape 741"/>
        <p:cNvGrpSpPr/>
        <p:nvPr/>
      </p:nvGrpSpPr>
      <p:grpSpPr>
        <a:xfrm>
          <a:off x="0" y="0"/>
          <a:ext cx="0" cy="0"/>
          <a:chOff x="0" y="0"/>
          <a:chExt cx="0" cy="0"/>
        </a:xfrm>
      </p:grpSpPr>
      <p:sp>
        <p:nvSpPr>
          <p:cNvPr id="742" name="Google Shape;742;p109"/>
          <p:cNvSpPr txBox="1"/>
          <p:nvPr>
            <p:ph type="title"/>
          </p:nvPr>
        </p:nvSpPr>
        <p:spPr>
          <a:xfrm>
            <a:off x="609600" y="274639"/>
            <a:ext cx="10972800" cy="533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43" name="Google Shape;743;p109"/>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44" name="Google Shape;744;p109"/>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745" name="Google Shape;745;p109"/>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6" name="Shape 746"/>
        <p:cNvGrpSpPr/>
        <p:nvPr/>
      </p:nvGrpSpPr>
      <p:grpSpPr>
        <a:xfrm>
          <a:off x="0" y="0"/>
          <a:ext cx="0" cy="0"/>
          <a:chOff x="0" y="0"/>
          <a:chExt cx="0" cy="0"/>
        </a:xfrm>
      </p:grpSpPr>
      <p:sp>
        <p:nvSpPr>
          <p:cNvPr id="747" name="Google Shape;747;p110"/>
          <p:cNvSpPr txBox="1"/>
          <p:nvPr>
            <p:ph idx="10" type="dt"/>
          </p:nvPr>
        </p:nvSpPr>
        <p:spPr>
          <a:xfrm>
            <a:off x="609600" y="6356355"/>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48" name="Google Shape;748;p110"/>
          <p:cNvSpPr txBox="1"/>
          <p:nvPr/>
        </p:nvSpPr>
        <p:spPr>
          <a:xfrm>
            <a:off x="9012331" y="6548109"/>
            <a:ext cx="284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749" name="Google Shape;749;p110"/>
          <p:cNvPicPr preferRelativeResize="0"/>
          <p:nvPr/>
        </p:nvPicPr>
        <p:blipFill rotWithShape="1">
          <a:blip r:embed="rId2">
            <a:alphaModFix/>
          </a:blip>
          <a:srcRect b="17918" l="0" r="0" t="0"/>
          <a:stretch/>
        </p:blipFill>
        <p:spPr>
          <a:xfrm>
            <a:off x="10580314" y="6269683"/>
            <a:ext cx="1478455" cy="440296"/>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slide">
  <p:cSld name="Ending slide">
    <p:spTree>
      <p:nvGrpSpPr>
        <p:cNvPr id="750" name="Shape 750"/>
        <p:cNvGrpSpPr/>
        <p:nvPr/>
      </p:nvGrpSpPr>
      <p:grpSpPr>
        <a:xfrm>
          <a:off x="0" y="0"/>
          <a:ext cx="0" cy="0"/>
          <a:chOff x="0" y="0"/>
          <a:chExt cx="0" cy="0"/>
        </a:xfrm>
      </p:grpSpPr>
      <p:pic>
        <p:nvPicPr>
          <p:cNvPr id="751" name="Google Shape;751;p111"/>
          <p:cNvPicPr preferRelativeResize="0"/>
          <p:nvPr/>
        </p:nvPicPr>
        <p:blipFill rotWithShape="1">
          <a:blip r:embed="rId2">
            <a:alphaModFix/>
          </a:blip>
          <a:srcRect b="23277" l="16971" r="17195" t="22158"/>
          <a:stretch/>
        </p:blipFill>
        <p:spPr>
          <a:xfrm>
            <a:off x="4503575" y="2411200"/>
            <a:ext cx="3184849" cy="1716126"/>
          </a:xfrm>
          <a:prstGeom prst="rect">
            <a:avLst/>
          </a:prstGeom>
          <a:noFill/>
          <a:ln>
            <a:noFill/>
          </a:ln>
        </p:spPr>
      </p:pic>
      <p:sp>
        <p:nvSpPr>
          <p:cNvPr id="752" name="Google Shape;752;p111"/>
          <p:cNvSpPr/>
          <p:nvPr/>
        </p:nvSpPr>
        <p:spPr>
          <a:xfrm>
            <a:off x="239184" y="6336268"/>
            <a:ext cx="11648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1" i="0" lang="en-US" sz="600" u="none" cap="none" strike="noStrike">
                <a:solidFill>
                  <a:schemeClr val="dk1"/>
                </a:solidFill>
                <a:latin typeface="Arial"/>
                <a:ea typeface="Arial"/>
                <a:cs typeface="Arial"/>
                <a:sym typeface="Arial"/>
              </a:rPr>
              <a:t>Disclaimer: </a:t>
            </a:r>
            <a:r>
              <a:rPr b="0" i="0" lang="en-US" sz="600" u="none" cap="none" strike="noStrike">
                <a:solidFill>
                  <a:schemeClr val="dk1"/>
                </a:solidFill>
                <a:latin typeface="Arial"/>
                <a:ea typeface="Arial"/>
                <a:cs typeface="Arial"/>
                <a:sym typeface="Arial"/>
              </a:rPr>
              <a:t>This material that follows is a presentation of general background information about Singtel’s activities current at the date of the presentation. The information contained in this document is intended only for use during the presentation and should not be disseminated or distributed to parties outside the presentation. It is information given in summary form and does not purport to be complete. It is not to be relied upon as advice to investors or potential investors and does not take into account the investment objectives, financial situation or needs of any particular investor. This material should be considered with professional advice when deciding if an investment is appropriate.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753" name="Shape 753"/>
        <p:cNvGrpSpPr/>
        <p:nvPr/>
      </p:nvGrpSpPr>
      <p:grpSpPr>
        <a:xfrm>
          <a:off x="0" y="0"/>
          <a:ext cx="0" cy="0"/>
          <a:chOff x="0" y="0"/>
          <a:chExt cx="0" cy="0"/>
        </a:xfrm>
      </p:grpSpPr>
      <p:sp>
        <p:nvSpPr>
          <p:cNvPr id="754" name="Google Shape;754;p112"/>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11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56" name="Google Shape;756;p112"/>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757" name="Google Shape;757;p112"/>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2">
  <p:cSld name="4_Taam slide layout_2">
    <p:spTree>
      <p:nvGrpSpPr>
        <p:cNvPr id="758" name="Shape 758"/>
        <p:cNvGrpSpPr/>
        <p:nvPr/>
      </p:nvGrpSpPr>
      <p:grpSpPr>
        <a:xfrm>
          <a:off x="0" y="0"/>
          <a:ext cx="0" cy="0"/>
          <a:chOff x="0" y="0"/>
          <a:chExt cx="0" cy="0"/>
        </a:xfrm>
      </p:grpSpPr>
      <p:sp>
        <p:nvSpPr>
          <p:cNvPr id="759" name="Google Shape;759;p113"/>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113"/>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1" name="Google Shape;761;p113"/>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p:cSld name="4_Taam slide layout">
    <p:spTree>
      <p:nvGrpSpPr>
        <p:cNvPr id="763" name="Shape 763"/>
        <p:cNvGrpSpPr/>
        <p:nvPr/>
      </p:nvGrpSpPr>
      <p:grpSpPr>
        <a:xfrm>
          <a:off x="0" y="0"/>
          <a:ext cx="0" cy="0"/>
          <a:chOff x="0" y="0"/>
          <a:chExt cx="0" cy="0"/>
        </a:xfrm>
      </p:grpSpPr>
      <p:sp>
        <p:nvSpPr>
          <p:cNvPr id="764" name="Google Shape;764;p27"/>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27"/>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6" name="Google Shape;766;p27"/>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p:cSld name="Contents slide layout">
    <p:spTree>
      <p:nvGrpSpPr>
        <p:cNvPr id="767" name="Shape 767"/>
        <p:cNvGrpSpPr/>
        <p:nvPr/>
      </p:nvGrpSpPr>
      <p:grpSpPr>
        <a:xfrm>
          <a:off x="0" y="0"/>
          <a:ext cx="0" cy="0"/>
          <a:chOff x="0" y="0"/>
          <a:chExt cx="0" cy="0"/>
        </a:xfrm>
      </p:grpSpPr>
      <p:sp>
        <p:nvSpPr>
          <p:cNvPr id="768" name="Google Shape;768;p114"/>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9" name="Google Shape;769;p114"/>
          <p:cNvPicPr preferRelativeResize="0"/>
          <p:nvPr/>
        </p:nvPicPr>
        <p:blipFill rotWithShape="1">
          <a:blip r:embed="rId2">
            <a:alphaModFix/>
          </a:blip>
          <a:srcRect b="0" l="0" r="0" t="0"/>
          <a:stretch/>
        </p:blipFill>
        <p:spPr>
          <a:xfrm>
            <a:off x="510025" y="624192"/>
            <a:ext cx="2885699" cy="773557"/>
          </a:xfrm>
          <a:prstGeom prst="rect">
            <a:avLst/>
          </a:prstGeom>
          <a:noFill/>
          <a:ln>
            <a:noFill/>
          </a:ln>
        </p:spPr>
      </p:pic>
      <p:sp>
        <p:nvSpPr>
          <p:cNvPr id="770" name="Google Shape;770;p114"/>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114"/>
          <p:cNvSpPr txBox="1"/>
          <p:nvPr/>
        </p:nvSpPr>
        <p:spPr>
          <a:xfrm>
            <a:off x="543350" y="1269450"/>
            <a:ext cx="28857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29920"/>
              </a:lnSpc>
              <a:spcBef>
                <a:spcPts val="1800"/>
              </a:spcBef>
              <a:spcAft>
                <a:spcPts val="400"/>
              </a:spcAft>
              <a:buClr>
                <a:srgbClr val="000000"/>
              </a:buClr>
              <a:buSzPts val="1200"/>
              <a:buFont typeface="Arial"/>
              <a:buNone/>
            </a:pPr>
            <a:r>
              <a:rPr b="0" i="0" lang="en-US" sz="1200" u="none" cap="none" strike="noStrike">
                <a:solidFill>
                  <a:schemeClr val="dk1"/>
                </a:solidFill>
                <a:highlight>
                  <a:srgbClr val="FFFFFF"/>
                </a:highlight>
                <a:latin typeface="Lato Light"/>
                <a:ea typeface="Lato Light"/>
                <a:cs typeface="Lato Light"/>
                <a:sym typeface="Lato Light"/>
              </a:rPr>
              <a:t>Digital Telecommunication Infrastructure</a:t>
            </a:r>
            <a:endParaRPr b="0" i="0" sz="1200" u="none" cap="none" strike="noStrike">
              <a:solidFill>
                <a:schemeClr val="dk1"/>
              </a:solidFill>
              <a:highlight>
                <a:srgbClr val="FFFFFF"/>
              </a:highlight>
              <a:latin typeface="Lato Light"/>
              <a:ea typeface="Lato Light"/>
              <a:cs typeface="Lato Light"/>
              <a:sym typeface="Lato Light"/>
            </a:endParaRPr>
          </a:p>
        </p:txBody>
      </p:sp>
      <p:grpSp>
        <p:nvGrpSpPr>
          <p:cNvPr id="772" name="Google Shape;772;p114"/>
          <p:cNvGrpSpPr/>
          <p:nvPr/>
        </p:nvGrpSpPr>
        <p:grpSpPr>
          <a:xfrm>
            <a:off x="6872314" y="1233898"/>
            <a:ext cx="4725205" cy="4390190"/>
            <a:chOff x="6504842" y="1222650"/>
            <a:chExt cx="5055858" cy="4697400"/>
          </a:xfrm>
        </p:grpSpPr>
        <p:pic>
          <p:nvPicPr>
            <p:cNvPr id="773" name="Google Shape;773;p114"/>
            <p:cNvPicPr preferRelativeResize="0"/>
            <p:nvPr/>
          </p:nvPicPr>
          <p:blipFill rotWithShape="1">
            <a:blip r:embed="rId3">
              <a:alphaModFix/>
            </a:blip>
            <a:srcRect b="0" l="0" r="0" t="0"/>
            <a:stretch/>
          </p:blipFill>
          <p:spPr>
            <a:xfrm>
              <a:off x="6504842" y="1562475"/>
              <a:ext cx="2378780" cy="1665382"/>
            </a:xfrm>
            <a:prstGeom prst="rect">
              <a:avLst/>
            </a:prstGeom>
            <a:noFill/>
            <a:ln>
              <a:noFill/>
            </a:ln>
            <a:effectLst>
              <a:outerShdw blurRad="57150" rotWithShape="0" algn="bl" dir="5400000" dist="19050">
                <a:srgbClr val="000000">
                  <a:alpha val="28627"/>
                </a:srgbClr>
              </a:outerShdw>
            </a:effectLst>
          </p:spPr>
        </p:pic>
        <p:pic>
          <p:nvPicPr>
            <p:cNvPr id="774" name="Google Shape;774;p114"/>
            <p:cNvPicPr preferRelativeResize="0"/>
            <p:nvPr/>
          </p:nvPicPr>
          <p:blipFill rotWithShape="1">
            <a:blip r:embed="rId4">
              <a:alphaModFix/>
            </a:blip>
            <a:srcRect b="12140" l="0" r="0" t="0"/>
            <a:stretch/>
          </p:blipFill>
          <p:spPr>
            <a:xfrm>
              <a:off x="9181916" y="2058000"/>
              <a:ext cx="2378781" cy="1665379"/>
            </a:xfrm>
            <a:prstGeom prst="rect">
              <a:avLst/>
            </a:prstGeom>
            <a:noFill/>
            <a:ln>
              <a:noFill/>
            </a:ln>
            <a:effectLst>
              <a:outerShdw blurRad="57150" rotWithShape="0" algn="bl" dir="5400000" dist="19050">
                <a:srgbClr val="000000">
                  <a:alpha val="28627"/>
                </a:srgbClr>
              </a:outerShdw>
            </a:effectLst>
          </p:spPr>
        </p:pic>
        <p:pic>
          <p:nvPicPr>
            <p:cNvPr id="775" name="Google Shape;775;p114"/>
            <p:cNvPicPr preferRelativeResize="0"/>
            <p:nvPr/>
          </p:nvPicPr>
          <p:blipFill rotWithShape="1">
            <a:blip r:embed="rId5">
              <a:alphaModFix/>
            </a:blip>
            <a:srcRect b="931" l="0" r="0" t="0"/>
            <a:stretch/>
          </p:blipFill>
          <p:spPr>
            <a:xfrm>
              <a:off x="6504842" y="3464317"/>
              <a:ext cx="2378780" cy="1665370"/>
            </a:xfrm>
            <a:prstGeom prst="rect">
              <a:avLst/>
            </a:prstGeom>
            <a:noFill/>
            <a:ln>
              <a:noFill/>
            </a:ln>
            <a:effectLst>
              <a:outerShdw blurRad="57150" rotWithShape="0" algn="bl" dir="5400000" dist="19050">
                <a:srgbClr val="000000">
                  <a:alpha val="28627"/>
                </a:srgbClr>
              </a:outerShdw>
            </a:effectLst>
          </p:spPr>
        </p:pic>
        <p:pic>
          <p:nvPicPr>
            <p:cNvPr id="776" name="Google Shape;776;p114"/>
            <p:cNvPicPr preferRelativeResize="0"/>
            <p:nvPr/>
          </p:nvPicPr>
          <p:blipFill rotWithShape="1">
            <a:blip r:embed="rId6">
              <a:alphaModFix/>
            </a:blip>
            <a:srcRect b="0" l="0" r="0" t="0"/>
            <a:stretch/>
          </p:blipFill>
          <p:spPr>
            <a:xfrm>
              <a:off x="9181919" y="3956715"/>
              <a:ext cx="2378781" cy="1652023"/>
            </a:xfrm>
            <a:prstGeom prst="rect">
              <a:avLst/>
            </a:prstGeom>
            <a:noFill/>
            <a:ln>
              <a:noFill/>
            </a:ln>
            <a:effectLst>
              <a:outerShdw blurRad="57150" rotWithShape="0" algn="bl" dir="5400000" dist="19050">
                <a:srgbClr val="000000">
                  <a:alpha val="28627"/>
                </a:srgbClr>
              </a:outerShdw>
            </a:effectLst>
          </p:spPr>
        </p:pic>
        <p:cxnSp>
          <p:nvCxnSpPr>
            <p:cNvPr id="777" name="Google Shape;777;p114"/>
            <p:cNvCxnSpPr/>
            <p:nvPr/>
          </p:nvCxnSpPr>
          <p:spPr>
            <a:xfrm>
              <a:off x="9032775" y="1222650"/>
              <a:ext cx="0" cy="4697400"/>
            </a:xfrm>
            <a:prstGeom prst="straightConnector1">
              <a:avLst/>
            </a:prstGeom>
            <a:noFill/>
            <a:ln cap="flat" cmpd="sng" w="9525">
              <a:solidFill>
                <a:srgbClr val="44546A"/>
              </a:solidFill>
              <a:prstDash val="solid"/>
              <a:round/>
              <a:headEnd len="sm" w="sm" type="none"/>
              <a:tailEnd len="sm" w="sm" type="none"/>
            </a:ln>
          </p:spPr>
        </p:cxnSp>
      </p:gr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aam slide layout 1">
  <p:cSld name="4_Taam slide layout_1">
    <p:spTree>
      <p:nvGrpSpPr>
        <p:cNvPr id="778" name="Shape 778"/>
        <p:cNvGrpSpPr/>
        <p:nvPr/>
      </p:nvGrpSpPr>
      <p:grpSpPr>
        <a:xfrm>
          <a:off x="0" y="0"/>
          <a:ext cx="0" cy="0"/>
          <a:chOff x="0" y="0"/>
          <a:chExt cx="0" cy="0"/>
        </a:xfrm>
      </p:grpSpPr>
      <p:sp>
        <p:nvSpPr>
          <p:cNvPr id="779" name="Google Shape;779;p115"/>
          <p:cNvSpPr/>
          <p:nvPr/>
        </p:nvSpPr>
        <p:spPr>
          <a:xfrm flipH="1" rot="10800000">
            <a:off x="-12750" y="6775800"/>
            <a:ext cx="12217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0" name="Google Shape;780;p115"/>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81" name="Google Shape;781;p115"/>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782" name="Google Shape;782;p115"/>
          <p:cNvSpPr txBox="1"/>
          <p:nvPr>
            <p:ph type="title"/>
          </p:nvPr>
        </p:nvSpPr>
        <p:spPr>
          <a:xfrm>
            <a:off x="302850" y="163625"/>
            <a:ext cx="11586300" cy="584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94" name="Shape 94"/>
        <p:cNvGrpSpPr/>
        <p:nvPr/>
      </p:nvGrpSpPr>
      <p:grpSpPr>
        <a:xfrm>
          <a:off x="0" y="0"/>
          <a:ext cx="0" cy="0"/>
          <a:chOff x="0" y="0"/>
          <a:chExt cx="0" cy="0"/>
        </a:xfrm>
      </p:grpSpPr>
      <p:sp>
        <p:nvSpPr>
          <p:cNvPr id="95" name="Google Shape;95;p38"/>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38"/>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38"/>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38"/>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38"/>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0" name="Google Shape;100;p38"/>
          <p:cNvGrpSpPr/>
          <p:nvPr/>
        </p:nvGrpSpPr>
        <p:grpSpPr>
          <a:xfrm>
            <a:off x="-13500" y="6236050"/>
            <a:ext cx="12219000" cy="664200"/>
            <a:chOff x="-13500" y="6236050"/>
            <a:chExt cx="12219000" cy="664200"/>
          </a:xfrm>
        </p:grpSpPr>
        <p:sp>
          <p:nvSpPr>
            <p:cNvPr id="101" name="Google Shape;101;p38"/>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2" name="Google Shape;102;p38"/>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103" name="Google Shape;103;p38"/>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104" name="Google Shape;104;p38"/>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ing">
  <p:cSld name="CUSTOM_1">
    <p:bg>
      <p:bgPr>
        <a:solidFill>
          <a:schemeClr val="dk2"/>
        </a:solidFill>
      </p:bgPr>
    </p:bg>
    <p:spTree>
      <p:nvGrpSpPr>
        <p:cNvPr id="783" name="Shape 783"/>
        <p:cNvGrpSpPr/>
        <p:nvPr/>
      </p:nvGrpSpPr>
      <p:grpSpPr>
        <a:xfrm>
          <a:off x="0" y="0"/>
          <a:ext cx="0" cy="0"/>
          <a:chOff x="0" y="0"/>
          <a:chExt cx="0" cy="0"/>
        </a:xfrm>
      </p:grpSpPr>
      <p:cxnSp>
        <p:nvCxnSpPr>
          <p:cNvPr id="784" name="Google Shape;784;p116"/>
          <p:cNvCxnSpPr/>
          <p:nvPr/>
        </p:nvCxnSpPr>
        <p:spPr>
          <a:xfrm>
            <a:off x="3029400" y="2038350"/>
            <a:ext cx="6133200" cy="0"/>
          </a:xfrm>
          <a:prstGeom prst="straightConnector1">
            <a:avLst/>
          </a:prstGeom>
          <a:noFill/>
          <a:ln cap="flat" cmpd="sng" w="38100">
            <a:solidFill>
              <a:schemeClr val="lt1"/>
            </a:solidFill>
            <a:prstDash val="solid"/>
            <a:round/>
            <a:headEnd len="med" w="med" type="oval"/>
            <a:tailEnd len="med" w="med" type="oval"/>
          </a:ln>
        </p:spPr>
      </p:cxnSp>
      <p:cxnSp>
        <p:nvCxnSpPr>
          <p:cNvPr id="785" name="Google Shape;785;p116"/>
          <p:cNvCxnSpPr/>
          <p:nvPr/>
        </p:nvCxnSpPr>
        <p:spPr>
          <a:xfrm>
            <a:off x="3029400" y="3260775"/>
            <a:ext cx="6133200" cy="0"/>
          </a:xfrm>
          <a:prstGeom prst="straightConnector1">
            <a:avLst/>
          </a:prstGeom>
          <a:noFill/>
          <a:ln cap="flat" cmpd="sng" w="38100">
            <a:solidFill>
              <a:schemeClr val="lt1"/>
            </a:solidFill>
            <a:prstDash val="solid"/>
            <a:round/>
            <a:headEnd len="med" w="med" type="oval"/>
            <a:tailEnd len="med" w="med" type="oval"/>
          </a:ln>
        </p:spPr>
      </p:cxnSp>
      <p:grpSp>
        <p:nvGrpSpPr>
          <p:cNvPr id="786" name="Google Shape;786;p116"/>
          <p:cNvGrpSpPr/>
          <p:nvPr/>
        </p:nvGrpSpPr>
        <p:grpSpPr>
          <a:xfrm>
            <a:off x="13500" y="6007500"/>
            <a:ext cx="12192118" cy="664200"/>
            <a:chOff x="-13500" y="6236050"/>
            <a:chExt cx="12219000" cy="664200"/>
          </a:xfrm>
        </p:grpSpPr>
        <p:sp>
          <p:nvSpPr>
            <p:cNvPr id="787" name="Google Shape;787;p116"/>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88" name="Google Shape;788;p116"/>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789" name="Google Shape;789;p116"/>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790" name="Google Shape;790;p116"/>
          <p:cNvSpPr txBox="1"/>
          <p:nvPr/>
        </p:nvSpPr>
        <p:spPr>
          <a:xfrm>
            <a:off x="3096600" y="2056913"/>
            <a:ext cx="59988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800"/>
              <a:buFont typeface="Arial"/>
              <a:buNone/>
            </a:pPr>
            <a:r>
              <a:rPr b="1" i="0" lang="en-US" sz="5800" u="none" cap="none" strike="noStrike">
                <a:solidFill>
                  <a:schemeClr val="lt1"/>
                </a:solidFill>
                <a:latin typeface="Calibri"/>
                <a:ea typeface="Calibri"/>
                <a:cs typeface="Calibri"/>
                <a:sym typeface="Calibri"/>
              </a:rPr>
              <a:t>Thank You!</a:t>
            </a:r>
            <a:endParaRPr b="1" i="0" sz="5800" u="none" cap="none" strike="noStrike">
              <a:solidFill>
                <a:schemeClr val="lt1"/>
              </a:solidFill>
              <a:latin typeface="Calibri"/>
              <a:ea typeface="Calibri"/>
              <a:cs typeface="Calibri"/>
              <a:sym typeface="Calibri"/>
            </a:endParaRPr>
          </a:p>
        </p:txBody>
      </p:sp>
      <p:sp>
        <p:nvSpPr>
          <p:cNvPr id="791" name="Google Shape;791;p116"/>
          <p:cNvSpPr txBox="1"/>
          <p:nvPr/>
        </p:nvSpPr>
        <p:spPr>
          <a:xfrm>
            <a:off x="3605250" y="3481400"/>
            <a:ext cx="49815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Calibri"/>
                <a:ea typeface="Calibri"/>
                <a:cs typeface="Calibri"/>
                <a:sym typeface="Calibri"/>
              </a:rPr>
              <a:t>For comments and feedbacks, please contact academy@b3networks.com</a:t>
            </a:r>
            <a:endParaRPr b="0" i="0" sz="19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ontents slide layout">
  <p:cSld name="18_Contents slide layout">
    <p:bg>
      <p:bgPr>
        <a:solidFill>
          <a:schemeClr val="lt1"/>
        </a:solidFill>
      </p:bgPr>
    </p:bg>
    <p:spTree>
      <p:nvGrpSpPr>
        <p:cNvPr id="792" name="Shape 792"/>
        <p:cNvGrpSpPr/>
        <p:nvPr/>
      </p:nvGrpSpPr>
      <p:grpSpPr>
        <a:xfrm>
          <a:off x="0" y="0"/>
          <a:ext cx="0" cy="0"/>
          <a:chOff x="0" y="0"/>
          <a:chExt cx="0" cy="0"/>
        </a:xfrm>
      </p:grpSpPr>
      <p:grpSp>
        <p:nvGrpSpPr>
          <p:cNvPr id="793" name="Google Shape;793;p117"/>
          <p:cNvGrpSpPr/>
          <p:nvPr/>
        </p:nvGrpSpPr>
        <p:grpSpPr>
          <a:xfrm>
            <a:off x="0" y="-150"/>
            <a:ext cx="266568" cy="6858327"/>
            <a:chOff x="-7" y="0"/>
            <a:chExt cx="254407" cy="6578100"/>
          </a:xfrm>
        </p:grpSpPr>
        <p:sp>
          <p:nvSpPr>
            <p:cNvPr id="794" name="Google Shape;794;p117"/>
            <p:cNvSpPr/>
            <p:nvPr/>
          </p:nvSpPr>
          <p:spPr>
            <a:xfrm flipH="1" rot="5400000">
              <a:off x="-969157" y="969150"/>
              <a:ext cx="2192700" cy="2544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117"/>
            <p:cNvSpPr/>
            <p:nvPr/>
          </p:nvSpPr>
          <p:spPr>
            <a:xfrm flipH="1" rot="5400000">
              <a:off x="-969150" y="3161850"/>
              <a:ext cx="2192700" cy="2544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117"/>
            <p:cNvSpPr/>
            <p:nvPr/>
          </p:nvSpPr>
          <p:spPr>
            <a:xfrm flipH="1" rot="5400000">
              <a:off x="-969150" y="5354550"/>
              <a:ext cx="2192700" cy="254400"/>
            </a:xfrm>
            <a:prstGeom prst="rect">
              <a:avLst/>
            </a:prstGeom>
            <a:solidFill>
              <a:srgbClr val="EBE01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797" name="Google Shape;797;p117"/>
          <p:cNvPicPr preferRelativeResize="0"/>
          <p:nvPr/>
        </p:nvPicPr>
        <p:blipFill rotWithShape="1">
          <a:blip r:embed="rId2">
            <a:alphaModFix/>
          </a:blip>
          <a:srcRect b="0" l="0" r="0" t="0"/>
          <a:stretch/>
        </p:blipFill>
        <p:spPr>
          <a:xfrm>
            <a:off x="10597150" y="90925"/>
            <a:ext cx="1498424" cy="401674"/>
          </a:xfrm>
          <a:prstGeom prst="rect">
            <a:avLst/>
          </a:prstGeom>
          <a:noFill/>
          <a:ln>
            <a:noFill/>
          </a:ln>
        </p:spPr>
      </p:pic>
      <p:sp>
        <p:nvSpPr>
          <p:cNvPr id="798" name="Google Shape;798;p117"/>
          <p:cNvSpPr txBox="1"/>
          <p:nvPr>
            <p:ph type="title"/>
          </p:nvPr>
        </p:nvSpPr>
        <p:spPr>
          <a:xfrm>
            <a:off x="2935750" y="2389375"/>
            <a:ext cx="6282900" cy="13014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p:cSld name="2_Contents slide layout">
    <p:bg>
      <p:bgPr>
        <a:solidFill>
          <a:schemeClr val="dk2"/>
        </a:solidFill>
      </p:bgPr>
    </p:bg>
    <p:spTree>
      <p:nvGrpSpPr>
        <p:cNvPr id="799" name="Shape 799"/>
        <p:cNvGrpSpPr/>
        <p:nvPr/>
      </p:nvGrpSpPr>
      <p:grpSpPr>
        <a:xfrm>
          <a:off x="0" y="0"/>
          <a:ext cx="0" cy="0"/>
          <a:chOff x="0" y="0"/>
          <a:chExt cx="0" cy="0"/>
        </a:xfrm>
      </p:grpSpPr>
      <p:cxnSp>
        <p:nvCxnSpPr>
          <p:cNvPr id="800" name="Google Shape;800;p118"/>
          <p:cNvCxnSpPr/>
          <p:nvPr/>
        </p:nvCxnSpPr>
        <p:spPr>
          <a:xfrm>
            <a:off x="406250"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801" name="Google Shape;801;p118"/>
          <p:cNvCxnSpPr/>
          <p:nvPr/>
        </p:nvCxnSpPr>
        <p:spPr>
          <a:xfrm>
            <a:off x="767838" y="0"/>
            <a:ext cx="0" cy="6007500"/>
          </a:xfrm>
          <a:prstGeom prst="straightConnector1">
            <a:avLst/>
          </a:prstGeom>
          <a:noFill/>
          <a:ln cap="flat" cmpd="sng" w="9525">
            <a:solidFill>
              <a:srgbClr val="657C9D"/>
            </a:solidFill>
            <a:prstDash val="solid"/>
            <a:round/>
            <a:headEnd len="sm" w="sm" type="none"/>
            <a:tailEnd len="sm" w="sm" type="none"/>
          </a:ln>
        </p:spPr>
      </p:cxnSp>
      <p:cxnSp>
        <p:nvCxnSpPr>
          <p:cNvPr id="802" name="Google Shape;802;p118"/>
          <p:cNvCxnSpPr/>
          <p:nvPr/>
        </p:nvCxnSpPr>
        <p:spPr>
          <a:xfrm>
            <a:off x="1129425" y="0"/>
            <a:ext cx="0" cy="6007500"/>
          </a:xfrm>
          <a:prstGeom prst="straightConnector1">
            <a:avLst/>
          </a:prstGeom>
          <a:noFill/>
          <a:ln cap="flat" cmpd="sng" w="9525">
            <a:solidFill>
              <a:srgbClr val="657C9D"/>
            </a:solidFill>
            <a:prstDash val="solid"/>
            <a:round/>
            <a:headEnd len="sm" w="sm" type="none"/>
            <a:tailEnd len="sm" w="sm" type="none"/>
          </a:ln>
        </p:spPr>
      </p:cxnSp>
      <p:sp>
        <p:nvSpPr>
          <p:cNvPr id="803" name="Google Shape;803;p118"/>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118"/>
          <p:cNvSpPr/>
          <p:nvPr/>
        </p:nvSpPr>
        <p:spPr>
          <a:xfrm>
            <a:off x="324790" y="85185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118"/>
          <p:cNvSpPr/>
          <p:nvPr/>
        </p:nvSpPr>
        <p:spPr>
          <a:xfrm>
            <a:off x="324790" y="141618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118"/>
          <p:cNvSpPr/>
          <p:nvPr/>
        </p:nvSpPr>
        <p:spPr>
          <a:xfrm>
            <a:off x="324790" y="5228398"/>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118"/>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118"/>
          <p:cNvSpPr/>
          <p:nvPr/>
        </p:nvSpPr>
        <p:spPr>
          <a:xfrm>
            <a:off x="324790" y="376188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118"/>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118"/>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118"/>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118"/>
          <p:cNvSpPr/>
          <p:nvPr/>
        </p:nvSpPr>
        <p:spPr>
          <a:xfrm>
            <a:off x="683381" y="206575"/>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118"/>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118"/>
          <p:cNvSpPr/>
          <p:nvPr/>
        </p:nvSpPr>
        <p:spPr>
          <a:xfrm>
            <a:off x="683381" y="2567483"/>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118"/>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118"/>
          <p:cNvSpPr/>
          <p:nvPr/>
        </p:nvSpPr>
        <p:spPr>
          <a:xfrm>
            <a:off x="683381" y="4706770"/>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118"/>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118"/>
          <p:cNvSpPr/>
          <p:nvPr/>
        </p:nvSpPr>
        <p:spPr>
          <a:xfrm>
            <a:off x="1041972" y="1178191"/>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118"/>
          <p:cNvSpPr/>
          <p:nvPr/>
        </p:nvSpPr>
        <p:spPr>
          <a:xfrm>
            <a:off x="1041972" y="5281772"/>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118"/>
          <p:cNvSpPr/>
          <p:nvPr/>
        </p:nvSpPr>
        <p:spPr>
          <a:xfrm>
            <a:off x="1041972" y="2961429"/>
            <a:ext cx="161400" cy="161400"/>
          </a:xfrm>
          <a:prstGeom prst="ellipse">
            <a:avLst/>
          </a:prstGeom>
          <a:solidFill>
            <a:srgbClr val="657C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118"/>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118"/>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118"/>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118"/>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118"/>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118"/>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27" name="Google Shape;827;p118"/>
          <p:cNvGrpSpPr/>
          <p:nvPr/>
        </p:nvGrpSpPr>
        <p:grpSpPr>
          <a:xfrm>
            <a:off x="-13500" y="6007500"/>
            <a:ext cx="12219000" cy="664200"/>
            <a:chOff x="-13500" y="6236050"/>
            <a:chExt cx="12219000" cy="664200"/>
          </a:xfrm>
        </p:grpSpPr>
        <p:sp>
          <p:nvSpPr>
            <p:cNvPr id="828" name="Google Shape;828;p118"/>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29" name="Google Shape;829;p118"/>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30" name="Google Shape;830;p118"/>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ontents slide layout">
  <p:cSld name="7_Contents slide layout">
    <p:bg>
      <p:bgPr>
        <a:solidFill>
          <a:srgbClr val="1AC5D8"/>
        </a:solidFill>
      </p:bgPr>
    </p:bg>
    <p:spTree>
      <p:nvGrpSpPr>
        <p:cNvPr id="831" name="Shape 831"/>
        <p:cNvGrpSpPr/>
        <p:nvPr/>
      </p:nvGrpSpPr>
      <p:grpSpPr>
        <a:xfrm>
          <a:off x="0" y="0"/>
          <a:ext cx="0" cy="0"/>
          <a:chOff x="0" y="0"/>
          <a:chExt cx="0" cy="0"/>
        </a:xfrm>
      </p:grpSpPr>
      <p:sp>
        <p:nvSpPr>
          <p:cNvPr id="832" name="Google Shape;832;p119"/>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119"/>
          <p:cNvSpPr/>
          <p:nvPr/>
        </p:nvSpPr>
        <p:spPr>
          <a:xfrm>
            <a:off x="3077857" y="1361900"/>
            <a:ext cx="5967300" cy="3633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4" name="Google Shape;834;p119"/>
          <p:cNvSpPr/>
          <p:nvPr/>
        </p:nvSpPr>
        <p:spPr>
          <a:xfrm>
            <a:off x="4630500" y="1047600"/>
            <a:ext cx="2862000" cy="664200"/>
          </a:xfrm>
          <a:prstGeom prst="rect">
            <a:avLst/>
          </a:prstGeom>
          <a:solidFill>
            <a:srgbClr val="253646"/>
          </a:solidFill>
          <a:ln cap="flat" cmpd="sng" w="9525">
            <a:solidFill>
              <a:srgbClr val="25364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t/>
            </a:r>
            <a:endParaRPr b="1" i="0" sz="2100" u="none" cap="none" strike="noStrike">
              <a:solidFill>
                <a:schemeClr val="lt1"/>
              </a:solidFill>
              <a:latin typeface="Calibri"/>
              <a:ea typeface="Calibri"/>
              <a:cs typeface="Calibri"/>
              <a:sym typeface="Calibri"/>
            </a:endParaRPr>
          </a:p>
        </p:txBody>
      </p:sp>
      <p:grpSp>
        <p:nvGrpSpPr>
          <p:cNvPr id="835" name="Google Shape;835;p119"/>
          <p:cNvGrpSpPr/>
          <p:nvPr/>
        </p:nvGrpSpPr>
        <p:grpSpPr>
          <a:xfrm>
            <a:off x="-13500" y="6007500"/>
            <a:ext cx="12219000" cy="664200"/>
            <a:chOff x="-13500" y="6236050"/>
            <a:chExt cx="12219000" cy="664200"/>
          </a:xfrm>
        </p:grpSpPr>
        <p:sp>
          <p:nvSpPr>
            <p:cNvPr id="836" name="Google Shape;836;p119"/>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37" name="Google Shape;837;p119"/>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38" name="Google Shape;838;p119"/>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slide layout">
  <p:cSld name="Image slide layout">
    <p:spTree>
      <p:nvGrpSpPr>
        <p:cNvPr id="839" name="Shape 839"/>
        <p:cNvGrpSpPr/>
        <p:nvPr/>
      </p:nvGrpSpPr>
      <p:grpSpPr>
        <a:xfrm>
          <a:off x="0" y="0"/>
          <a:ext cx="0" cy="0"/>
          <a:chOff x="0" y="0"/>
          <a:chExt cx="0" cy="0"/>
        </a:xfrm>
      </p:grpSpPr>
      <p:sp>
        <p:nvSpPr>
          <p:cNvPr id="840" name="Google Shape;840;p120"/>
          <p:cNvSpPr/>
          <p:nvPr/>
        </p:nvSpPr>
        <p:spPr>
          <a:xfrm>
            <a:off x="-12125" y="-24225"/>
            <a:ext cx="8832900" cy="39597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120"/>
          <p:cNvSpPr/>
          <p:nvPr/>
        </p:nvSpPr>
        <p:spPr>
          <a:xfrm>
            <a:off x="8966300" y="-24225"/>
            <a:ext cx="3238500" cy="39597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120"/>
          <p:cNvSpPr/>
          <p:nvPr/>
        </p:nvSpPr>
        <p:spPr>
          <a:xfrm>
            <a:off x="-12125" y="4098838"/>
            <a:ext cx="27141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120"/>
          <p:cNvSpPr/>
          <p:nvPr/>
        </p:nvSpPr>
        <p:spPr>
          <a:xfrm>
            <a:off x="2835275" y="4093001"/>
            <a:ext cx="59856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120"/>
          <p:cNvSpPr/>
          <p:nvPr/>
        </p:nvSpPr>
        <p:spPr>
          <a:xfrm>
            <a:off x="8953400" y="4092850"/>
            <a:ext cx="3252000" cy="2137200"/>
          </a:xfrm>
          <a:prstGeom prst="rect">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45" name="Google Shape;845;p120"/>
          <p:cNvGrpSpPr/>
          <p:nvPr/>
        </p:nvGrpSpPr>
        <p:grpSpPr>
          <a:xfrm>
            <a:off x="-13500" y="6236050"/>
            <a:ext cx="12219000" cy="664200"/>
            <a:chOff x="-13500" y="6236050"/>
            <a:chExt cx="12219000" cy="664200"/>
          </a:xfrm>
        </p:grpSpPr>
        <p:sp>
          <p:nvSpPr>
            <p:cNvPr id="846" name="Google Shape;846;p120"/>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47" name="Google Shape;847;p120"/>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48" name="Google Shape;848;p120"/>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
        <p:nvSpPr>
          <p:cNvPr id="849" name="Google Shape;849;p120"/>
          <p:cNvSpPr/>
          <p:nvPr/>
        </p:nvSpPr>
        <p:spPr>
          <a:xfrm>
            <a:off x="327375" y="308100"/>
            <a:ext cx="6787200" cy="5420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ontents slide layout">
  <p:cSld name="10_Contents slide layout">
    <p:bg>
      <p:bgPr>
        <a:blipFill>
          <a:blip r:embed="rId2">
            <a:alphaModFix/>
          </a:blip>
          <a:stretch>
            <a:fillRect/>
          </a:stretch>
        </a:blipFill>
      </p:bgPr>
    </p:bg>
    <p:spTree>
      <p:nvGrpSpPr>
        <p:cNvPr id="850" name="Shape 850"/>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ontents slide layout">
  <p:cSld name="11_Contents slide layout">
    <p:spTree>
      <p:nvGrpSpPr>
        <p:cNvPr id="851" name="Shape 851"/>
        <p:cNvGrpSpPr/>
        <p:nvPr/>
      </p:nvGrpSpPr>
      <p:grpSpPr>
        <a:xfrm>
          <a:off x="0" y="0"/>
          <a:ext cx="0" cy="0"/>
          <a:chOff x="0" y="0"/>
          <a:chExt cx="0" cy="0"/>
        </a:xfrm>
      </p:grpSpPr>
      <p:sp>
        <p:nvSpPr>
          <p:cNvPr id="852" name="Google Shape;852;p122"/>
          <p:cNvSpPr/>
          <p:nvPr/>
        </p:nvSpPr>
        <p:spPr>
          <a:xfrm flipH="1" rot="10800000">
            <a:off x="-12750" y="6775800"/>
            <a:ext cx="12217500" cy="109200"/>
          </a:xfrm>
          <a:prstGeom prst="rect">
            <a:avLst/>
          </a:prstGeom>
          <a:solidFill>
            <a:srgbClr val="E32490"/>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122"/>
          <p:cNvSpPr/>
          <p:nvPr/>
        </p:nvSpPr>
        <p:spPr>
          <a:xfrm flipH="1" rot="10800000">
            <a:off x="-13500" y="-27000"/>
            <a:ext cx="12211500" cy="109200"/>
          </a:xfrm>
          <a:prstGeom prst="rect">
            <a:avLst/>
          </a:prstGeom>
          <a:solidFill>
            <a:srgbClr val="1AC5D8"/>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122"/>
          <p:cNvSpPr txBox="1"/>
          <p:nvPr/>
        </p:nvSpPr>
        <p:spPr>
          <a:xfrm>
            <a:off x="3733500" y="394788"/>
            <a:ext cx="47250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Yo</a:t>
            </a:r>
            <a:r>
              <a:rPr b="1" i="0" lang="en-US" sz="3600" u="none" cap="none" strike="noStrike">
                <a:solidFill>
                  <a:schemeClr val="dk1"/>
                </a:solidFill>
                <a:latin typeface="Calibri"/>
                <a:ea typeface="Calibri"/>
                <a:cs typeface="Calibri"/>
                <a:sym typeface="Calibri"/>
              </a:rPr>
              <a:t>u</a:t>
            </a:r>
            <a:r>
              <a:rPr b="1" i="0" lang="en-US" sz="3600" u="none" cap="none" strike="noStrike">
                <a:solidFill>
                  <a:srgbClr val="000000"/>
                </a:solidFill>
                <a:latin typeface="Calibri"/>
                <a:ea typeface="Calibri"/>
                <a:cs typeface="Calibri"/>
                <a:sym typeface="Calibri"/>
              </a:rPr>
              <a:t>r Content</a:t>
            </a:r>
            <a:endParaRPr b="1" i="0" sz="3600" u="none" cap="none" strike="noStrike">
              <a:solidFill>
                <a:srgbClr val="000000"/>
              </a:solidFill>
              <a:latin typeface="Calibri"/>
              <a:ea typeface="Calibri"/>
              <a:cs typeface="Calibri"/>
              <a:sym typeface="Calibri"/>
            </a:endParaRPr>
          </a:p>
        </p:txBody>
      </p:sp>
      <p:sp>
        <p:nvSpPr>
          <p:cNvPr id="855" name="Google Shape;855;p122"/>
          <p:cNvSpPr/>
          <p:nvPr/>
        </p:nvSpPr>
        <p:spPr>
          <a:xfrm>
            <a:off x="10800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pic>
        <p:nvPicPr>
          <p:cNvPr id="856" name="Google Shape;856;p122"/>
          <p:cNvPicPr preferRelativeResize="0"/>
          <p:nvPr/>
        </p:nvPicPr>
        <p:blipFill rotWithShape="1">
          <a:blip r:embed="rId2">
            <a:alphaModFix/>
          </a:blip>
          <a:srcRect b="0" l="0" r="0" t="0"/>
          <a:stretch/>
        </p:blipFill>
        <p:spPr>
          <a:xfrm>
            <a:off x="10609275" y="163625"/>
            <a:ext cx="1498424" cy="401674"/>
          </a:xfrm>
          <a:prstGeom prst="rect">
            <a:avLst/>
          </a:prstGeom>
          <a:noFill/>
          <a:ln>
            <a:noFill/>
          </a:ln>
        </p:spPr>
      </p:pic>
      <p:sp>
        <p:nvSpPr>
          <p:cNvPr id="857" name="Google Shape;857;p122"/>
          <p:cNvSpPr/>
          <p:nvPr/>
        </p:nvSpPr>
        <p:spPr>
          <a:xfrm>
            <a:off x="36759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858" name="Google Shape;858;p122"/>
          <p:cNvSpPr/>
          <p:nvPr/>
        </p:nvSpPr>
        <p:spPr>
          <a:xfrm>
            <a:off x="6393300" y="21402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859" name="Google Shape;859;p122"/>
          <p:cNvSpPr/>
          <p:nvPr/>
        </p:nvSpPr>
        <p:spPr>
          <a:xfrm>
            <a:off x="8962200" y="2535600"/>
            <a:ext cx="2214000" cy="774900"/>
          </a:xfrm>
          <a:prstGeom prst="rect">
            <a:avLst/>
          </a:prstGeom>
          <a:solidFill>
            <a:srgbClr val="1AC5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Calibri"/>
                <a:ea typeface="Calibri"/>
                <a:cs typeface="Calibri"/>
                <a:sym typeface="Calibri"/>
              </a:rPr>
              <a:t>Your content</a:t>
            </a:r>
            <a:endParaRPr b="0" i="0" sz="1800" u="none" cap="none" strike="noStrike">
              <a:solidFill>
                <a:srgbClr val="000000"/>
              </a:solidFill>
              <a:latin typeface="Calibri"/>
              <a:ea typeface="Calibri"/>
              <a:cs typeface="Calibri"/>
              <a:sym typeface="Calibri"/>
            </a:endParaRPr>
          </a:p>
        </p:txBody>
      </p:sp>
      <p:sp>
        <p:nvSpPr>
          <p:cNvPr id="860" name="Google Shape;860;p122"/>
          <p:cNvSpPr txBox="1"/>
          <p:nvPr/>
        </p:nvSpPr>
        <p:spPr>
          <a:xfrm>
            <a:off x="10800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861" name="Google Shape;861;p122"/>
          <p:cNvSpPr txBox="1"/>
          <p:nvPr/>
        </p:nvSpPr>
        <p:spPr>
          <a:xfrm>
            <a:off x="373665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862" name="Google Shape;862;p122"/>
          <p:cNvSpPr txBox="1"/>
          <p:nvPr/>
        </p:nvSpPr>
        <p:spPr>
          <a:xfrm>
            <a:off x="6393300" y="29151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
        <p:nvSpPr>
          <p:cNvPr id="863" name="Google Shape;863;p122"/>
          <p:cNvSpPr txBox="1"/>
          <p:nvPr/>
        </p:nvSpPr>
        <p:spPr>
          <a:xfrm>
            <a:off x="8962200" y="3310500"/>
            <a:ext cx="2214000" cy="1015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Content</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s slide layout 1">
  <p:cSld name="2_Contents slide layout_1">
    <p:bg>
      <p:bgPr>
        <a:solidFill>
          <a:srgbClr val="253646"/>
        </a:solidFill>
      </p:bgPr>
    </p:bg>
    <p:spTree>
      <p:nvGrpSpPr>
        <p:cNvPr id="864" name="Shape 864"/>
        <p:cNvGrpSpPr/>
        <p:nvPr/>
      </p:nvGrpSpPr>
      <p:grpSpPr>
        <a:xfrm>
          <a:off x="0" y="0"/>
          <a:ext cx="0" cy="0"/>
          <a:chOff x="0" y="0"/>
          <a:chExt cx="0" cy="0"/>
        </a:xfrm>
      </p:grpSpPr>
      <p:cxnSp>
        <p:nvCxnSpPr>
          <p:cNvPr id="865" name="Google Shape;865;p123"/>
          <p:cNvCxnSpPr/>
          <p:nvPr/>
        </p:nvCxnSpPr>
        <p:spPr>
          <a:xfrm rot="10800000">
            <a:off x="187987" y="6420612"/>
            <a:ext cx="10327200" cy="0"/>
          </a:xfrm>
          <a:prstGeom prst="straightConnector1">
            <a:avLst/>
          </a:prstGeom>
          <a:noFill/>
          <a:ln cap="flat" cmpd="sng" w="9525">
            <a:solidFill>
              <a:srgbClr val="253646"/>
            </a:solidFill>
            <a:prstDash val="solid"/>
            <a:round/>
            <a:headEnd len="sm" w="sm" type="none"/>
            <a:tailEnd len="sm" w="sm" type="none"/>
          </a:ln>
        </p:spPr>
      </p:cxnSp>
      <p:cxnSp>
        <p:nvCxnSpPr>
          <p:cNvPr id="866" name="Google Shape;866;p123"/>
          <p:cNvCxnSpPr/>
          <p:nvPr/>
        </p:nvCxnSpPr>
        <p:spPr>
          <a:xfrm>
            <a:off x="406250"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867" name="Google Shape;867;p123"/>
          <p:cNvCxnSpPr/>
          <p:nvPr/>
        </p:nvCxnSpPr>
        <p:spPr>
          <a:xfrm>
            <a:off x="767838" y="0"/>
            <a:ext cx="0" cy="6007500"/>
          </a:xfrm>
          <a:prstGeom prst="straightConnector1">
            <a:avLst/>
          </a:prstGeom>
          <a:noFill/>
          <a:ln cap="flat" cmpd="sng" w="9525">
            <a:solidFill>
              <a:srgbClr val="44546A"/>
            </a:solidFill>
            <a:prstDash val="solid"/>
            <a:round/>
            <a:headEnd len="sm" w="sm" type="none"/>
            <a:tailEnd len="sm" w="sm" type="none"/>
          </a:ln>
        </p:spPr>
      </p:cxnSp>
      <p:cxnSp>
        <p:nvCxnSpPr>
          <p:cNvPr id="868" name="Google Shape;868;p123"/>
          <p:cNvCxnSpPr/>
          <p:nvPr/>
        </p:nvCxnSpPr>
        <p:spPr>
          <a:xfrm>
            <a:off x="1129425" y="0"/>
            <a:ext cx="0" cy="6007500"/>
          </a:xfrm>
          <a:prstGeom prst="straightConnector1">
            <a:avLst/>
          </a:prstGeom>
          <a:noFill/>
          <a:ln cap="flat" cmpd="sng" w="9525">
            <a:solidFill>
              <a:srgbClr val="44546A"/>
            </a:solidFill>
            <a:prstDash val="solid"/>
            <a:round/>
            <a:headEnd len="sm" w="sm" type="none"/>
            <a:tailEnd len="sm" w="sm" type="none"/>
          </a:ln>
        </p:spPr>
      </p:cxnSp>
      <p:sp>
        <p:nvSpPr>
          <p:cNvPr id="869" name="Google Shape;869;p123"/>
          <p:cNvSpPr/>
          <p:nvPr/>
        </p:nvSpPr>
        <p:spPr>
          <a:xfrm>
            <a:off x="324790" y="57948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123"/>
          <p:cNvSpPr/>
          <p:nvPr/>
        </p:nvSpPr>
        <p:spPr>
          <a:xfrm>
            <a:off x="324790" y="85185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123"/>
          <p:cNvSpPr/>
          <p:nvPr/>
        </p:nvSpPr>
        <p:spPr>
          <a:xfrm>
            <a:off x="324790" y="141618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123"/>
          <p:cNvSpPr/>
          <p:nvPr/>
        </p:nvSpPr>
        <p:spPr>
          <a:xfrm>
            <a:off x="324790" y="5228398"/>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p123"/>
          <p:cNvSpPr/>
          <p:nvPr/>
        </p:nvSpPr>
        <p:spPr>
          <a:xfrm>
            <a:off x="324790" y="4037203"/>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p123"/>
          <p:cNvSpPr/>
          <p:nvPr/>
        </p:nvSpPr>
        <p:spPr>
          <a:xfrm>
            <a:off x="324790" y="376188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123"/>
          <p:cNvSpPr/>
          <p:nvPr/>
        </p:nvSpPr>
        <p:spPr>
          <a:xfrm>
            <a:off x="244652" y="2717161"/>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123"/>
          <p:cNvSpPr/>
          <p:nvPr/>
        </p:nvSpPr>
        <p:spPr>
          <a:xfrm>
            <a:off x="324790" y="2797289"/>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123"/>
          <p:cNvSpPr/>
          <p:nvPr/>
        </p:nvSpPr>
        <p:spPr>
          <a:xfrm>
            <a:off x="1041972" y="4274001"/>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123"/>
          <p:cNvSpPr/>
          <p:nvPr/>
        </p:nvSpPr>
        <p:spPr>
          <a:xfrm>
            <a:off x="683381" y="206575"/>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123"/>
          <p:cNvSpPr/>
          <p:nvPr/>
        </p:nvSpPr>
        <p:spPr>
          <a:xfrm>
            <a:off x="683381" y="227857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123"/>
          <p:cNvSpPr/>
          <p:nvPr/>
        </p:nvSpPr>
        <p:spPr>
          <a:xfrm>
            <a:off x="683381" y="2567483"/>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123"/>
          <p:cNvSpPr/>
          <p:nvPr/>
        </p:nvSpPr>
        <p:spPr>
          <a:xfrm>
            <a:off x="683381" y="4990638"/>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123"/>
          <p:cNvSpPr/>
          <p:nvPr/>
        </p:nvSpPr>
        <p:spPr>
          <a:xfrm>
            <a:off x="683381" y="4706770"/>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123"/>
          <p:cNvSpPr/>
          <p:nvPr/>
        </p:nvSpPr>
        <p:spPr>
          <a:xfrm>
            <a:off x="1041972" y="417920"/>
            <a:ext cx="161400" cy="1614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123"/>
          <p:cNvSpPr/>
          <p:nvPr/>
        </p:nvSpPr>
        <p:spPr>
          <a:xfrm>
            <a:off x="1041972" y="1178191"/>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123"/>
          <p:cNvSpPr/>
          <p:nvPr/>
        </p:nvSpPr>
        <p:spPr>
          <a:xfrm>
            <a:off x="1041972" y="5281772"/>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123"/>
          <p:cNvSpPr/>
          <p:nvPr/>
        </p:nvSpPr>
        <p:spPr>
          <a:xfrm>
            <a:off x="1041972" y="2961429"/>
            <a:ext cx="161400" cy="161400"/>
          </a:xfrm>
          <a:prstGeom prst="ellipse">
            <a:avLst/>
          </a:prstGeom>
          <a:solidFill>
            <a:srgbClr val="44546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123"/>
          <p:cNvSpPr/>
          <p:nvPr/>
        </p:nvSpPr>
        <p:spPr>
          <a:xfrm>
            <a:off x="606239" y="948948"/>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123"/>
          <p:cNvSpPr/>
          <p:nvPr/>
        </p:nvSpPr>
        <p:spPr>
          <a:xfrm>
            <a:off x="686377" y="1029076"/>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123"/>
          <p:cNvSpPr/>
          <p:nvPr/>
        </p:nvSpPr>
        <p:spPr>
          <a:xfrm>
            <a:off x="967826" y="214135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123"/>
          <p:cNvSpPr/>
          <p:nvPr/>
        </p:nvSpPr>
        <p:spPr>
          <a:xfrm>
            <a:off x="1047964" y="222148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123"/>
          <p:cNvSpPr/>
          <p:nvPr/>
        </p:nvSpPr>
        <p:spPr>
          <a:xfrm>
            <a:off x="606239" y="3751643"/>
            <a:ext cx="323100" cy="323100"/>
          </a:xfrm>
          <a:prstGeom prst="ellipse">
            <a:avLst/>
          </a:prstGeom>
          <a:noFill/>
          <a:ln cap="flat" cmpd="sng" w="9525">
            <a:solidFill>
              <a:srgbClr val="1AC5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123"/>
          <p:cNvSpPr/>
          <p:nvPr/>
        </p:nvSpPr>
        <p:spPr>
          <a:xfrm>
            <a:off x="686377" y="3831771"/>
            <a:ext cx="162900" cy="162900"/>
          </a:xfrm>
          <a:prstGeom prst="ellipse">
            <a:avLst/>
          </a:prstGeom>
          <a:solidFill>
            <a:srgbClr val="1AC5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93" name="Google Shape;893;p123"/>
          <p:cNvGrpSpPr/>
          <p:nvPr/>
        </p:nvGrpSpPr>
        <p:grpSpPr>
          <a:xfrm>
            <a:off x="-13500" y="6007500"/>
            <a:ext cx="12219000" cy="664200"/>
            <a:chOff x="-13500" y="6236050"/>
            <a:chExt cx="12219000" cy="664200"/>
          </a:xfrm>
        </p:grpSpPr>
        <p:sp>
          <p:nvSpPr>
            <p:cNvPr id="894" name="Google Shape;894;p123"/>
            <p:cNvSpPr/>
            <p:nvPr/>
          </p:nvSpPr>
          <p:spPr>
            <a:xfrm>
              <a:off x="-13500" y="6236050"/>
              <a:ext cx="12219000" cy="6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95" name="Google Shape;895;p123"/>
            <p:cNvCxnSpPr/>
            <p:nvPr/>
          </p:nvCxnSpPr>
          <p:spPr>
            <a:xfrm rot="10800000">
              <a:off x="187987" y="6568162"/>
              <a:ext cx="10327200" cy="0"/>
            </a:xfrm>
            <a:prstGeom prst="straightConnector1">
              <a:avLst/>
            </a:prstGeom>
            <a:noFill/>
            <a:ln cap="flat" cmpd="sng" w="9525">
              <a:solidFill>
                <a:srgbClr val="253646"/>
              </a:solidFill>
              <a:prstDash val="solid"/>
              <a:round/>
              <a:headEnd len="sm" w="sm" type="none"/>
              <a:tailEnd len="sm" w="sm" type="none"/>
            </a:ln>
          </p:spPr>
        </p:cxnSp>
        <p:pic>
          <p:nvPicPr>
            <p:cNvPr id="896" name="Google Shape;896;p123"/>
            <p:cNvPicPr preferRelativeResize="0"/>
            <p:nvPr/>
          </p:nvPicPr>
          <p:blipFill rotWithShape="1">
            <a:blip r:embed="rId2">
              <a:alphaModFix/>
            </a:blip>
            <a:srcRect b="0" l="0" r="0" t="0"/>
            <a:stretch/>
          </p:blipFill>
          <p:spPr>
            <a:xfrm>
              <a:off x="10515187" y="6311213"/>
              <a:ext cx="1498424" cy="401674"/>
            </a:xfrm>
            <a:prstGeom prst="rect">
              <a:avLst/>
            </a:prstGeom>
            <a:noFill/>
            <a:ln>
              <a:noFill/>
            </a:ln>
          </p:spPr>
        </p:pic>
      </p:gr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ontents slide layout">
  <p:cSld name="12_Contents slide layout">
    <p:bg>
      <p:bgPr>
        <a:blipFill>
          <a:blip r:embed="rId2">
            <a:alphaModFix/>
          </a:blip>
          <a:stretch>
            <a:fillRect/>
          </a:stretch>
        </a:blipFill>
      </p:bgPr>
    </p:bg>
    <p:spTree>
      <p:nvGrpSpPr>
        <p:cNvPr id="897" name="Shape 897"/>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Contents slide layout">
  <p:cSld name="13_Contents slide layout">
    <p:spTree>
      <p:nvGrpSpPr>
        <p:cNvPr id="898" name="Shape 898"/>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theme" Target="../theme/theme2.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6.xml"/><Relationship Id="rId22" Type="http://schemas.openxmlformats.org/officeDocument/2006/relationships/slideLayout" Target="../slideLayouts/slideLayout58.xml"/><Relationship Id="rId21" Type="http://schemas.openxmlformats.org/officeDocument/2006/relationships/slideLayout" Target="../slideLayouts/slideLayout57.xml"/><Relationship Id="rId24" Type="http://schemas.openxmlformats.org/officeDocument/2006/relationships/slideLayout" Target="../slideLayouts/slideLayout60.xml"/><Relationship Id="rId23" Type="http://schemas.openxmlformats.org/officeDocument/2006/relationships/slideLayout" Target="../slideLayouts/slideLayout59.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26" Type="http://schemas.openxmlformats.org/officeDocument/2006/relationships/slideLayout" Target="../slideLayouts/slideLayout62.xml"/><Relationship Id="rId25" Type="http://schemas.openxmlformats.org/officeDocument/2006/relationships/slideLayout" Target="../slideLayouts/slideLayout61.xml"/><Relationship Id="rId28" Type="http://schemas.openxmlformats.org/officeDocument/2006/relationships/slideLayout" Target="../slideLayouts/slideLayout64.xml"/><Relationship Id="rId27" Type="http://schemas.openxmlformats.org/officeDocument/2006/relationships/slideLayout" Target="../slideLayouts/slideLayout63.xml"/><Relationship Id="rId5" Type="http://schemas.openxmlformats.org/officeDocument/2006/relationships/slideLayout" Target="../slideLayouts/slideLayout41.xml"/><Relationship Id="rId6" Type="http://schemas.openxmlformats.org/officeDocument/2006/relationships/slideLayout" Target="../slideLayouts/slideLayout42.xml"/><Relationship Id="rId29" Type="http://schemas.openxmlformats.org/officeDocument/2006/relationships/slideLayout" Target="../slideLayouts/slideLayout65.xml"/><Relationship Id="rId7" Type="http://schemas.openxmlformats.org/officeDocument/2006/relationships/slideLayout" Target="../slideLayouts/slideLayout43.xml"/><Relationship Id="rId8" Type="http://schemas.openxmlformats.org/officeDocument/2006/relationships/slideLayout" Target="../slideLayouts/slideLayout44.xml"/><Relationship Id="rId30" Type="http://schemas.openxmlformats.org/officeDocument/2006/relationships/theme" Target="../theme/theme5.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slideLayout" Target="../slideLayouts/slideLayout49.xml"/><Relationship Id="rId12" Type="http://schemas.openxmlformats.org/officeDocument/2006/relationships/slideLayout" Target="../slideLayouts/slideLayout48.xml"/><Relationship Id="rId15" Type="http://schemas.openxmlformats.org/officeDocument/2006/relationships/slideLayout" Target="../slideLayouts/slideLayout51.xml"/><Relationship Id="rId14" Type="http://schemas.openxmlformats.org/officeDocument/2006/relationships/slideLayout" Target="../slideLayouts/slideLayout50.xml"/><Relationship Id="rId17" Type="http://schemas.openxmlformats.org/officeDocument/2006/relationships/slideLayout" Target="../slideLayouts/slideLayout53.xml"/><Relationship Id="rId16" Type="http://schemas.openxmlformats.org/officeDocument/2006/relationships/slideLayout" Target="../slideLayouts/slideLayout52.xml"/><Relationship Id="rId19" Type="http://schemas.openxmlformats.org/officeDocument/2006/relationships/slideLayout" Target="../slideLayouts/slideLayout55.xml"/><Relationship Id="rId18"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85.xml"/><Relationship Id="rId22" Type="http://schemas.openxmlformats.org/officeDocument/2006/relationships/theme" Target="../theme/theme6.xml"/><Relationship Id="rId21" Type="http://schemas.openxmlformats.org/officeDocument/2006/relationships/slideLayout" Target="../slideLayouts/slideLayout86.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11" Type="http://schemas.openxmlformats.org/officeDocument/2006/relationships/slideLayout" Target="../slideLayouts/slideLayout76.xml"/><Relationship Id="rId10" Type="http://schemas.openxmlformats.org/officeDocument/2006/relationships/slideLayout" Target="../slideLayouts/slideLayout75.xml"/><Relationship Id="rId13" Type="http://schemas.openxmlformats.org/officeDocument/2006/relationships/slideLayout" Target="../slideLayouts/slideLayout78.xml"/><Relationship Id="rId12" Type="http://schemas.openxmlformats.org/officeDocument/2006/relationships/slideLayout" Target="../slideLayouts/slideLayout77.xml"/><Relationship Id="rId15" Type="http://schemas.openxmlformats.org/officeDocument/2006/relationships/slideLayout" Target="../slideLayouts/slideLayout80.xml"/><Relationship Id="rId14" Type="http://schemas.openxmlformats.org/officeDocument/2006/relationships/slideLayout" Target="../slideLayouts/slideLayout79.xml"/><Relationship Id="rId17" Type="http://schemas.openxmlformats.org/officeDocument/2006/relationships/slideLayout" Target="../slideLayouts/slideLayout82.xml"/><Relationship Id="rId16" Type="http://schemas.openxmlformats.org/officeDocument/2006/relationships/slideLayout" Target="../slideLayouts/slideLayout81.xml"/><Relationship Id="rId19" Type="http://schemas.openxmlformats.org/officeDocument/2006/relationships/slideLayout" Target="../slideLayouts/slideLayout84.xml"/><Relationship Id="rId18" Type="http://schemas.openxmlformats.org/officeDocument/2006/relationships/slideLayout" Target="../slideLayouts/slideLayout83.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106.xml"/><Relationship Id="rId22" Type="http://schemas.openxmlformats.org/officeDocument/2006/relationships/slideLayout" Target="../slideLayouts/slideLayout108.xml"/><Relationship Id="rId21" Type="http://schemas.openxmlformats.org/officeDocument/2006/relationships/slideLayout" Target="../slideLayouts/slideLayout107.xml"/><Relationship Id="rId24" Type="http://schemas.openxmlformats.org/officeDocument/2006/relationships/slideLayout" Target="../slideLayouts/slideLayout110.xml"/><Relationship Id="rId23" Type="http://schemas.openxmlformats.org/officeDocument/2006/relationships/slideLayout" Target="../slideLayouts/slideLayout109.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9" Type="http://schemas.openxmlformats.org/officeDocument/2006/relationships/slideLayout" Target="../slideLayouts/slideLayout95.xml"/><Relationship Id="rId26" Type="http://schemas.openxmlformats.org/officeDocument/2006/relationships/slideLayout" Target="../slideLayouts/slideLayout112.xml"/><Relationship Id="rId25" Type="http://schemas.openxmlformats.org/officeDocument/2006/relationships/slideLayout" Target="../slideLayouts/slideLayout111.xml"/><Relationship Id="rId28" Type="http://schemas.openxmlformats.org/officeDocument/2006/relationships/slideLayout" Target="../slideLayouts/slideLayout114.xml"/><Relationship Id="rId27" Type="http://schemas.openxmlformats.org/officeDocument/2006/relationships/slideLayout" Target="../slideLayouts/slideLayout113.xml"/><Relationship Id="rId5" Type="http://schemas.openxmlformats.org/officeDocument/2006/relationships/slideLayout" Target="../slideLayouts/slideLayout91.xml"/><Relationship Id="rId6" Type="http://schemas.openxmlformats.org/officeDocument/2006/relationships/slideLayout" Target="../slideLayouts/slideLayout92.xml"/><Relationship Id="rId29" Type="http://schemas.openxmlformats.org/officeDocument/2006/relationships/slideLayout" Target="../slideLayouts/slideLayout115.xml"/><Relationship Id="rId7" Type="http://schemas.openxmlformats.org/officeDocument/2006/relationships/slideLayout" Target="../slideLayouts/slideLayout93.xml"/><Relationship Id="rId8" Type="http://schemas.openxmlformats.org/officeDocument/2006/relationships/slideLayout" Target="../slideLayouts/slideLayout94.xml"/><Relationship Id="rId31" Type="http://schemas.openxmlformats.org/officeDocument/2006/relationships/slideLayout" Target="../slideLayouts/slideLayout117.xml"/><Relationship Id="rId30" Type="http://schemas.openxmlformats.org/officeDocument/2006/relationships/slideLayout" Target="../slideLayouts/slideLayout116.xml"/><Relationship Id="rId11" Type="http://schemas.openxmlformats.org/officeDocument/2006/relationships/slideLayout" Target="../slideLayouts/slideLayout97.xml"/><Relationship Id="rId33" Type="http://schemas.openxmlformats.org/officeDocument/2006/relationships/slideLayout" Target="../slideLayouts/slideLayout119.xml"/><Relationship Id="rId10" Type="http://schemas.openxmlformats.org/officeDocument/2006/relationships/slideLayout" Target="../slideLayouts/slideLayout96.xml"/><Relationship Id="rId32" Type="http://schemas.openxmlformats.org/officeDocument/2006/relationships/slideLayout" Target="../slideLayouts/slideLayout118.xml"/><Relationship Id="rId13" Type="http://schemas.openxmlformats.org/officeDocument/2006/relationships/slideLayout" Target="../slideLayouts/slideLayout99.xml"/><Relationship Id="rId35" Type="http://schemas.openxmlformats.org/officeDocument/2006/relationships/slideLayout" Target="../slideLayouts/slideLayout121.xml"/><Relationship Id="rId12" Type="http://schemas.openxmlformats.org/officeDocument/2006/relationships/slideLayout" Target="../slideLayouts/slideLayout98.xml"/><Relationship Id="rId34" Type="http://schemas.openxmlformats.org/officeDocument/2006/relationships/slideLayout" Target="../slideLayouts/slideLayout120.xml"/><Relationship Id="rId15" Type="http://schemas.openxmlformats.org/officeDocument/2006/relationships/slideLayout" Target="../slideLayouts/slideLayout101.xml"/><Relationship Id="rId14" Type="http://schemas.openxmlformats.org/officeDocument/2006/relationships/slideLayout" Target="../slideLayouts/slideLayout100.xml"/><Relationship Id="rId36" Type="http://schemas.openxmlformats.org/officeDocument/2006/relationships/theme" Target="../theme/theme7.xml"/><Relationship Id="rId17" Type="http://schemas.openxmlformats.org/officeDocument/2006/relationships/slideLayout" Target="../slideLayouts/slideLayout103.xml"/><Relationship Id="rId16" Type="http://schemas.openxmlformats.org/officeDocument/2006/relationships/slideLayout" Target="../slideLayouts/slideLayout102.xml"/><Relationship Id="rId19" Type="http://schemas.openxmlformats.org/officeDocument/2006/relationships/slideLayout" Target="../slideLayouts/slideLayout105.xml"/><Relationship Id="rId18"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41.xml"/><Relationship Id="rId22" Type="http://schemas.openxmlformats.org/officeDocument/2006/relationships/slideLayout" Target="../slideLayouts/slideLayout143.xml"/><Relationship Id="rId21" Type="http://schemas.openxmlformats.org/officeDocument/2006/relationships/slideLayout" Target="../slideLayouts/slideLayout142.xml"/><Relationship Id="rId24" Type="http://schemas.openxmlformats.org/officeDocument/2006/relationships/slideLayout" Target="../slideLayouts/slideLayout145.xml"/><Relationship Id="rId23" Type="http://schemas.openxmlformats.org/officeDocument/2006/relationships/slideLayout" Target="../slideLayouts/slideLayout144.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26" Type="http://schemas.openxmlformats.org/officeDocument/2006/relationships/slideLayout" Target="../slideLayouts/slideLayout147.xml"/><Relationship Id="rId25" Type="http://schemas.openxmlformats.org/officeDocument/2006/relationships/slideLayout" Target="../slideLayouts/slideLayout146.xml"/><Relationship Id="rId28" Type="http://schemas.openxmlformats.org/officeDocument/2006/relationships/slideLayout" Target="../slideLayouts/slideLayout149.xml"/><Relationship Id="rId27" Type="http://schemas.openxmlformats.org/officeDocument/2006/relationships/slideLayout" Target="../slideLayouts/slideLayout148.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29" Type="http://schemas.openxmlformats.org/officeDocument/2006/relationships/slideLayout" Target="../slideLayouts/slideLayout150.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31" Type="http://schemas.openxmlformats.org/officeDocument/2006/relationships/slideLayout" Target="../slideLayouts/slideLayout152.xml"/><Relationship Id="rId30" Type="http://schemas.openxmlformats.org/officeDocument/2006/relationships/slideLayout" Target="../slideLayouts/slideLayout151.xml"/><Relationship Id="rId11" Type="http://schemas.openxmlformats.org/officeDocument/2006/relationships/slideLayout" Target="../slideLayouts/slideLayout132.xml"/><Relationship Id="rId33" Type="http://schemas.openxmlformats.org/officeDocument/2006/relationships/slideLayout" Target="../slideLayouts/slideLayout154.xml"/><Relationship Id="rId10" Type="http://schemas.openxmlformats.org/officeDocument/2006/relationships/slideLayout" Target="../slideLayouts/slideLayout131.xml"/><Relationship Id="rId32" Type="http://schemas.openxmlformats.org/officeDocument/2006/relationships/slideLayout" Target="../slideLayouts/slideLayout153.xml"/><Relationship Id="rId13" Type="http://schemas.openxmlformats.org/officeDocument/2006/relationships/slideLayout" Target="../slideLayouts/slideLayout134.xml"/><Relationship Id="rId35" Type="http://schemas.openxmlformats.org/officeDocument/2006/relationships/slideLayout" Target="../slideLayouts/slideLayout156.xml"/><Relationship Id="rId12" Type="http://schemas.openxmlformats.org/officeDocument/2006/relationships/slideLayout" Target="../slideLayouts/slideLayout133.xml"/><Relationship Id="rId34" Type="http://schemas.openxmlformats.org/officeDocument/2006/relationships/slideLayout" Target="../slideLayouts/slideLayout155.xml"/><Relationship Id="rId15" Type="http://schemas.openxmlformats.org/officeDocument/2006/relationships/slideLayout" Target="../slideLayouts/slideLayout136.xml"/><Relationship Id="rId14" Type="http://schemas.openxmlformats.org/officeDocument/2006/relationships/slideLayout" Target="../slideLayouts/slideLayout135.xml"/><Relationship Id="rId36" Type="http://schemas.openxmlformats.org/officeDocument/2006/relationships/theme" Target="../theme/theme1.xml"/><Relationship Id="rId17" Type="http://schemas.openxmlformats.org/officeDocument/2006/relationships/slideLayout" Target="../slideLayouts/slideLayout138.xml"/><Relationship Id="rId16" Type="http://schemas.openxmlformats.org/officeDocument/2006/relationships/slideLayout" Target="../slideLayouts/slideLayout137.xml"/><Relationship Id="rId19" Type="http://schemas.openxmlformats.org/officeDocument/2006/relationships/slideLayout" Target="../slideLayouts/slideLayout140.xml"/><Relationship Id="rId18" Type="http://schemas.openxmlformats.org/officeDocument/2006/relationships/slideLayout" Target="../slideLayouts/slideLayout139.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76.xml"/><Relationship Id="rId22" Type="http://schemas.openxmlformats.org/officeDocument/2006/relationships/slideLayout" Target="../slideLayouts/slideLayout178.xml"/><Relationship Id="rId21" Type="http://schemas.openxmlformats.org/officeDocument/2006/relationships/slideLayout" Target="../slideLayouts/slideLayout177.xml"/><Relationship Id="rId23" Type="http://schemas.openxmlformats.org/officeDocument/2006/relationships/theme" Target="../theme/theme3.xml"/><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 Id="rId11" Type="http://schemas.openxmlformats.org/officeDocument/2006/relationships/slideLayout" Target="../slideLayouts/slideLayout167.xml"/><Relationship Id="rId10" Type="http://schemas.openxmlformats.org/officeDocument/2006/relationships/slideLayout" Target="../slideLayouts/slideLayout166.xml"/><Relationship Id="rId13" Type="http://schemas.openxmlformats.org/officeDocument/2006/relationships/slideLayout" Target="../slideLayouts/slideLayout169.xml"/><Relationship Id="rId12" Type="http://schemas.openxmlformats.org/officeDocument/2006/relationships/slideLayout" Target="../slideLayouts/slideLayout168.xml"/><Relationship Id="rId15" Type="http://schemas.openxmlformats.org/officeDocument/2006/relationships/slideLayout" Target="../slideLayouts/slideLayout171.xml"/><Relationship Id="rId14" Type="http://schemas.openxmlformats.org/officeDocument/2006/relationships/slideLayout" Target="../slideLayouts/slideLayout170.xml"/><Relationship Id="rId17" Type="http://schemas.openxmlformats.org/officeDocument/2006/relationships/slideLayout" Target="../slideLayouts/slideLayout173.xml"/><Relationship Id="rId16" Type="http://schemas.openxmlformats.org/officeDocument/2006/relationships/slideLayout" Target="../slideLayouts/slideLayout172.xml"/><Relationship Id="rId19" Type="http://schemas.openxmlformats.org/officeDocument/2006/relationships/slideLayout" Target="../slideLayouts/slideLayout175.xml"/><Relationship Id="rId18" Type="http://schemas.openxmlformats.org/officeDocument/2006/relationships/slideLayout" Target="../slideLayouts/slideLayout17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3" name="Shape 34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5" name="Shape 63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2" name="Shape 76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7" name="Shape 108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08"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2" name="Shape 1412"/>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10.xml"/><Relationship Id="rId3" Type="http://schemas.openxmlformats.org/officeDocument/2006/relationships/comments" Target="../comments/comment1.xml"/><Relationship Id="rId4" Type="http://schemas.openxmlformats.org/officeDocument/2006/relationships/image" Target="../media/image71.png"/><Relationship Id="rId5" Type="http://schemas.openxmlformats.org/officeDocument/2006/relationships/image" Target="../media/image6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1.xml"/><Relationship Id="rId3" Type="http://schemas.openxmlformats.org/officeDocument/2006/relationships/comments" Target="../comments/comment2.xml"/><Relationship Id="rId4" Type="http://schemas.openxmlformats.org/officeDocument/2006/relationships/image" Target="../media/image91.png"/><Relationship Id="rId5" Type="http://schemas.openxmlformats.org/officeDocument/2006/relationships/image" Target="../media/image5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12.xml"/><Relationship Id="rId3" Type="http://schemas.openxmlformats.org/officeDocument/2006/relationships/comments" Target="../comments/comment3.xml"/><Relationship Id="rId4" Type="http://schemas.openxmlformats.org/officeDocument/2006/relationships/image" Target="../media/image68.png"/><Relationship Id="rId9" Type="http://schemas.openxmlformats.org/officeDocument/2006/relationships/image" Target="../media/image78.png"/><Relationship Id="rId5" Type="http://schemas.openxmlformats.org/officeDocument/2006/relationships/image" Target="../media/image65.png"/><Relationship Id="rId6" Type="http://schemas.openxmlformats.org/officeDocument/2006/relationships/image" Target="../media/image69.png"/><Relationship Id="rId7" Type="http://schemas.openxmlformats.org/officeDocument/2006/relationships/image" Target="../media/image76.png"/><Relationship Id="rId8" Type="http://schemas.openxmlformats.org/officeDocument/2006/relationships/image" Target="../media/image9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13.xml"/><Relationship Id="rId3" Type="http://schemas.openxmlformats.org/officeDocument/2006/relationships/comments" Target="../comments/comment4.xml"/><Relationship Id="rId4" Type="http://schemas.openxmlformats.org/officeDocument/2006/relationships/image" Target="../media/image67.png"/><Relationship Id="rId5" Type="http://schemas.openxmlformats.org/officeDocument/2006/relationships/image" Target="../media/image7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14.xml"/><Relationship Id="rId3" Type="http://schemas.openxmlformats.org/officeDocument/2006/relationships/comments" Target="../comments/comment5.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7.pn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4.png"/><Relationship Id="rId4" Type="http://schemas.openxmlformats.org/officeDocument/2006/relationships/image" Target="../media/image70.png"/><Relationship Id="rId5" Type="http://schemas.openxmlformats.org/officeDocument/2006/relationships/image" Target="../media/image7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0.png"/><Relationship Id="rId4" Type="http://schemas.openxmlformats.org/officeDocument/2006/relationships/image" Target="../media/image85.png"/><Relationship Id="rId5" Type="http://schemas.openxmlformats.org/officeDocument/2006/relationships/image" Target="../media/image79.png"/><Relationship Id="rId6" Type="http://schemas.openxmlformats.org/officeDocument/2006/relationships/image" Target="../media/image83.png"/><Relationship Id="rId7" Type="http://schemas.openxmlformats.org/officeDocument/2006/relationships/image" Target="../media/image86.png"/><Relationship Id="rId8"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5.png"/><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0.png"/><Relationship Id="rId4" Type="http://schemas.openxmlformats.org/officeDocument/2006/relationships/image" Target="../media/image79.png"/><Relationship Id="rId9" Type="http://schemas.openxmlformats.org/officeDocument/2006/relationships/image" Target="../media/image100.png"/><Relationship Id="rId5" Type="http://schemas.openxmlformats.org/officeDocument/2006/relationships/image" Target="../media/image105.png"/><Relationship Id="rId6" Type="http://schemas.openxmlformats.org/officeDocument/2006/relationships/image" Target="../media/image107.png"/><Relationship Id="rId7" Type="http://schemas.openxmlformats.org/officeDocument/2006/relationships/image" Target="../media/image96.png"/><Relationship Id="rId8" Type="http://schemas.openxmlformats.org/officeDocument/2006/relationships/image" Target="../media/image104.png"/><Relationship Id="rId10" Type="http://schemas.openxmlformats.org/officeDocument/2006/relationships/image" Target="../media/image9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2.xml"/><Relationship Id="rId3" Type="http://schemas.openxmlformats.org/officeDocument/2006/relationships/slide" Target="/ppt/slides/slide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2.png"/><Relationship Id="rId4" Type="http://schemas.openxmlformats.org/officeDocument/2006/relationships/image" Target="../media/image103.png"/><Relationship Id="rId5" Type="http://schemas.openxmlformats.org/officeDocument/2006/relationships/image" Target="../media/image106.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4.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5.xml"/><Relationship Id="rId3" Type="http://schemas.openxmlformats.org/officeDocument/2006/relationships/image" Target="../media/image62.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9.xml"/><Relationship Id="rId3" Type="http://schemas.openxmlformats.org/officeDocument/2006/relationships/image" Target="../media/image60.png"/><Relationship Id="rId4" Type="http://schemas.openxmlformats.org/officeDocument/2006/relationships/image" Target="../media/image55.png"/><Relationship Id="rId5" Type="http://schemas.openxmlformats.org/officeDocument/2006/relationships/image" Target="../media/image52.png"/><Relationship Id="rId6" Type="http://schemas.openxmlformats.org/officeDocument/2006/relationships/image" Target="../media/image59.png"/><Relationship Id="rId7" Type="http://schemas.openxmlformats.org/officeDocument/2006/relationships/image" Target="../media/image66.png"/><Relationship Id="rId8"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8" name="Shape 1558"/>
        <p:cNvGrpSpPr/>
        <p:nvPr/>
      </p:nvGrpSpPr>
      <p:grpSpPr>
        <a:xfrm>
          <a:off x="0" y="0"/>
          <a:ext cx="0" cy="0"/>
          <a:chOff x="0" y="0"/>
          <a:chExt cx="0" cy="0"/>
        </a:xfrm>
      </p:grpSpPr>
      <p:cxnSp>
        <p:nvCxnSpPr>
          <p:cNvPr id="1559" name="Google Shape;1559;p1"/>
          <p:cNvCxnSpPr/>
          <p:nvPr/>
        </p:nvCxnSpPr>
        <p:spPr>
          <a:xfrm>
            <a:off x="486000" y="4670000"/>
            <a:ext cx="5382900" cy="0"/>
          </a:xfrm>
          <a:prstGeom prst="straightConnector1">
            <a:avLst/>
          </a:prstGeom>
          <a:noFill/>
          <a:ln cap="flat" cmpd="sng" w="9525">
            <a:solidFill>
              <a:srgbClr val="1AC5D8"/>
            </a:solidFill>
            <a:prstDash val="solid"/>
            <a:round/>
            <a:headEnd len="med" w="med" type="oval"/>
            <a:tailEnd len="med" w="med" type="oval"/>
          </a:ln>
        </p:spPr>
      </p:cxnSp>
      <p:sp>
        <p:nvSpPr>
          <p:cNvPr id="1560" name="Google Shape;1560;p1"/>
          <p:cNvSpPr txBox="1"/>
          <p:nvPr/>
        </p:nvSpPr>
        <p:spPr>
          <a:xfrm>
            <a:off x="486000" y="4870400"/>
            <a:ext cx="5642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Document Version - </a:t>
            </a:r>
            <a:r>
              <a:rPr lang="en-US" sz="1600">
                <a:solidFill>
                  <a:schemeClr val="dk1"/>
                </a:solidFill>
                <a:latin typeface="Calibri"/>
                <a:ea typeface="Calibri"/>
                <a:cs typeface="Calibri"/>
                <a:sym typeface="Calibri"/>
              </a:rPr>
              <a:t>November 2023</a:t>
            </a:r>
            <a:endParaRPr b="0" i="0" sz="1600" u="none" cap="none" strike="noStrike">
              <a:solidFill>
                <a:srgbClr val="000000"/>
              </a:solidFill>
              <a:latin typeface="Calibri"/>
              <a:ea typeface="Calibri"/>
              <a:cs typeface="Calibri"/>
              <a:sym typeface="Calibri"/>
            </a:endParaRPr>
          </a:p>
        </p:txBody>
      </p:sp>
      <p:sp>
        <p:nvSpPr>
          <p:cNvPr id="1561" name="Google Shape;1561;p1"/>
          <p:cNvSpPr txBox="1"/>
          <p:nvPr/>
        </p:nvSpPr>
        <p:spPr>
          <a:xfrm>
            <a:off x="562100" y="3181275"/>
            <a:ext cx="5306700" cy="165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800"/>
              <a:buFont typeface="Arial"/>
              <a:buNone/>
            </a:pPr>
            <a:r>
              <a:rPr b="1" i="0" lang="en-US" sz="3400" u="none" cap="none" strike="noStrike">
                <a:solidFill>
                  <a:srgbClr val="0C1513"/>
                </a:solidFill>
                <a:latin typeface="Verdana"/>
                <a:ea typeface="Verdana"/>
                <a:cs typeface="Verdana"/>
                <a:sym typeface="Verdana"/>
              </a:rPr>
              <a:t>CPaaS </a:t>
            </a:r>
            <a:r>
              <a:rPr b="1" lang="en-US" sz="3400">
                <a:solidFill>
                  <a:srgbClr val="0C1513"/>
                </a:solidFill>
                <a:latin typeface="Verdana"/>
                <a:ea typeface="Verdana"/>
                <a:cs typeface="Verdana"/>
                <a:sym typeface="Verdana"/>
              </a:rPr>
              <a:t>Omni-Channel Solution</a:t>
            </a:r>
            <a:endParaRPr b="1" sz="3800">
              <a:solidFill>
                <a:srgbClr val="0C1513"/>
              </a:solidFill>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6" name="Shape 1716"/>
        <p:cNvGrpSpPr/>
        <p:nvPr/>
      </p:nvGrpSpPr>
      <p:grpSpPr>
        <a:xfrm>
          <a:off x="0" y="0"/>
          <a:ext cx="0" cy="0"/>
          <a:chOff x="0" y="0"/>
          <a:chExt cx="0" cy="0"/>
        </a:xfrm>
      </p:grpSpPr>
      <p:sp>
        <p:nvSpPr>
          <p:cNvPr id="1717" name="Google Shape;1717;p8"/>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CPaaS Portal </a:t>
            </a:r>
            <a:endParaRPr b="1" i="0" sz="3600" u="none" cap="none" strike="noStrike">
              <a:solidFill>
                <a:schemeClr val="dk1"/>
              </a:solidFill>
              <a:latin typeface="Calibri"/>
              <a:ea typeface="Calibri"/>
              <a:cs typeface="Calibri"/>
              <a:sym typeface="Calibri"/>
            </a:endParaRPr>
          </a:p>
        </p:txBody>
      </p:sp>
      <p:sp>
        <p:nvSpPr>
          <p:cNvPr id="1718" name="Google Shape;1718;p8"/>
          <p:cNvSpPr txBox="1"/>
          <p:nvPr/>
        </p:nvSpPr>
        <p:spPr>
          <a:xfrm>
            <a:off x="824693" y="5546414"/>
            <a:ext cx="105426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000" u="none" cap="none" strike="noStrike">
                <a:solidFill>
                  <a:schemeClr val="dk1"/>
                </a:solidFill>
                <a:latin typeface="Calibri"/>
                <a:ea typeface="Calibri"/>
                <a:cs typeface="Calibri"/>
                <a:sym typeface="Calibri"/>
              </a:rPr>
              <a:t>With CPaaS </a:t>
            </a:r>
            <a:r>
              <a:rPr lang="en-US" sz="2000">
                <a:solidFill>
                  <a:schemeClr val="dk1"/>
                </a:solidFill>
                <a:latin typeface="Calibri"/>
                <a:ea typeface="Calibri"/>
                <a:cs typeface="Calibri"/>
                <a:sym typeface="Calibri"/>
              </a:rPr>
              <a:t>Omni-Channel S</a:t>
            </a:r>
            <a:r>
              <a:rPr b="0" i="0" lang="en-US" sz="2000" u="none" cap="none" strike="noStrike">
                <a:solidFill>
                  <a:schemeClr val="dk1"/>
                </a:solidFill>
                <a:latin typeface="Calibri"/>
                <a:ea typeface="Calibri"/>
                <a:cs typeface="Calibri"/>
                <a:sym typeface="Calibri"/>
              </a:rPr>
              <a:t>olution, manage customer interactions through a unified platform that can be accessed from anywhere.</a:t>
            </a:r>
            <a:endParaRPr b="0" i="0" sz="2000" u="none" cap="none" strike="noStrike">
              <a:solidFill>
                <a:schemeClr val="dk1"/>
              </a:solidFill>
              <a:latin typeface="Calibri"/>
              <a:ea typeface="Calibri"/>
              <a:cs typeface="Calibri"/>
              <a:sym typeface="Calibri"/>
            </a:endParaRPr>
          </a:p>
        </p:txBody>
      </p:sp>
      <p:pic>
        <p:nvPicPr>
          <p:cNvPr id="1719" name="Google Shape;1719;p8"/>
          <p:cNvPicPr preferRelativeResize="0"/>
          <p:nvPr/>
        </p:nvPicPr>
        <p:blipFill rotWithShape="1">
          <a:blip r:embed="rId4">
            <a:alphaModFix/>
          </a:blip>
          <a:srcRect b="5945" l="5529" r="6566" t="16643"/>
          <a:stretch/>
        </p:blipFill>
        <p:spPr>
          <a:xfrm>
            <a:off x="1044151" y="1535450"/>
            <a:ext cx="3586952" cy="3596075"/>
          </a:xfrm>
          <a:prstGeom prst="rect">
            <a:avLst/>
          </a:prstGeom>
          <a:noFill/>
          <a:ln cap="flat" cmpd="sng" w="9525">
            <a:solidFill>
              <a:schemeClr val="dk1"/>
            </a:solidFill>
            <a:prstDash val="solid"/>
            <a:round/>
            <a:headEnd len="sm" w="sm" type="none"/>
            <a:tailEnd len="sm" w="sm" type="none"/>
          </a:ln>
        </p:spPr>
      </p:pic>
      <p:pic>
        <p:nvPicPr>
          <p:cNvPr id="1720" name="Google Shape;1720;p8"/>
          <p:cNvPicPr preferRelativeResize="0"/>
          <p:nvPr/>
        </p:nvPicPr>
        <p:blipFill>
          <a:blip r:embed="rId5">
            <a:alphaModFix/>
          </a:blip>
          <a:stretch>
            <a:fillRect/>
          </a:stretch>
        </p:blipFill>
        <p:spPr>
          <a:xfrm>
            <a:off x="4832375" y="1535450"/>
            <a:ext cx="7256100" cy="3596076"/>
          </a:xfrm>
          <a:prstGeom prst="rect">
            <a:avLst/>
          </a:prstGeom>
          <a:noFill/>
          <a:ln cap="flat" cmpd="sng" w="9525">
            <a:solidFill>
              <a:schemeClr val="dk2"/>
            </a:solidFill>
            <a:prstDash val="solid"/>
            <a:round/>
            <a:headEnd len="sm" w="sm" type="none"/>
            <a:tailEnd len="sm" w="sm" type="none"/>
          </a:ln>
        </p:spPr>
      </p:pic>
      <p:sp>
        <p:nvSpPr>
          <p:cNvPr id="1721" name="Google Shape;1721;p8"/>
          <p:cNvSpPr/>
          <p:nvPr/>
        </p:nvSpPr>
        <p:spPr>
          <a:xfrm>
            <a:off x="8434400" y="2371725"/>
            <a:ext cx="300000" cy="90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22" name="Google Shape;1722;p8"/>
          <p:cNvSpPr/>
          <p:nvPr/>
        </p:nvSpPr>
        <p:spPr>
          <a:xfrm>
            <a:off x="6334125" y="2362200"/>
            <a:ext cx="374700" cy="2657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7" name="Shape 1727"/>
        <p:cNvGrpSpPr/>
        <p:nvPr/>
      </p:nvGrpSpPr>
      <p:grpSpPr>
        <a:xfrm>
          <a:off x="0" y="0"/>
          <a:ext cx="0" cy="0"/>
          <a:chOff x="0" y="0"/>
          <a:chExt cx="0" cy="0"/>
        </a:xfrm>
      </p:grpSpPr>
      <p:sp>
        <p:nvSpPr>
          <p:cNvPr id="1728" name="Google Shape;1728;p9"/>
          <p:cNvSpPr txBox="1"/>
          <p:nvPr/>
        </p:nvSpPr>
        <p:spPr>
          <a:xfrm>
            <a:off x="396625" y="368900"/>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Calibri"/>
                <a:ea typeface="Calibri"/>
                <a:cs typeface="Calibri"/>
                <a:sym typeface="Calibri"/>
              </a:rPr>
              <a:t>Auto Attendant</a:t>
            </a:r>
            <a:endParaRPr b="1" i="0" sz="3600" u="none" cap="none" strike="noStrike">
              <a:solidFill>
                <a:srgbClr val="000000"/>
              </a:solidFill>
              <a:latin typeface="Calibri"/>
              <a:ea typeface="Calibri"/>
              <a:cs typeface="Calibri"/>
              <a:sym typeface="Calibri"/>
            </a:endParaRPr>
          </a:p>
        </p:txBody>
      </p:sp>
      <p:sp>
        <p:nvSpPr>
          <p:cNvPr id="1729" name="Google Shape;1729;p9"/>
          <p:cNvSpPr txBox="1"/>
          <p:nvPr/>
        </p:nvSpPr>
        <p:spPr>
          <a:xfrm>
            <a:off x="1002600" y="4983400"/>
            <a:ext cx="101868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000" u="none" cap="none" strike="noStrike">
                <a:solidFill>
                  <a:srgbClr val="000000"/>
                </a:solidFill>
                <a:latin typeface="Calibri"/>
                <a:ea typeface="Calibri"/>
                <a:cs typeface="Calibri"/>
                <a:sym typeface="Calibri"/>
              </a:rPr>
              <a:t>Personalize customer journeys and offer self-service voice options with a graphic, flexible IVR solution. No coding or IT skills needed!</a:t>
            </a:r>
            <a:endParaRPr b="0" i="0" sz="2000" u="none" cap="none" strike="noStrike">
              <a:solidFill>
                <a:srgbClr val="000000"/>
              </a:solidFill>
              <a:latin typeface="Calibri"/>
              <a:ea typeface="Calibri"/>
              <a:cs typeface="Calibri"/>
              <a:sym typeface="Calibri"/>
            </a:endParaRPr>
          </a:p>
        </p:txBody>
      </p:sp>
      <p:pic>
        <p:nvPicPr>
          <p:cNvPr id="1730" name="Google Shape;1730;p9"/>
          <p:cNvPicPr preferRelativeResize="0"/>
          <p:nvPr/>
        </p:nvPicPr>
        <p:blipFill>
          <a:blip r:embed="rId4">
            <a:alphaModFix/>
          </a:blip>
          <a:stretch>
            <a:fillRect/>
          </a:stretch>
        </p:blipFill>
        <p:spPr>
          <a:xfrm>
            <a:off x="7730374" y="1260200"/>
            <a:ext cx="4299861" cy="3570800"/>
          </a:xfrm>
          <a:prstGeom prst="rect">
            <a:avLst/>
          </a:prstGeom>
          <a:noFill/>
          <a:ln cap="flat" cmpd="sng" w="9525">
            <a:solidFill>
              <a:schemeClr val="dk2"/>
            </a:solidFill>
            <a:prstDash val="solid"/>
            <a:round/>
            <a:headEnd len="sm" w="sm" type="none"/>
            <a:tailEnd len="sm" w="sm" type="none"/>
          </a:ln>
        </p:spPr>
      </p:pic>
      <p:pic>
        <p:nvPicPr>
          <p:cNvPr id="1731" name="Google Shape;1731;p9"/>
          <p:cNvPicPr preferRelativeResize="0"/>
          <p:nvPr/>
        </p:nvPicPr>
        <p:blipFill>
          <a:blip r:embed="rId5">
            <a:alphaModFix/>
          </a:blip>
          <a:stretch>
            <a:fillRect/>
          </a:stretch>
        </p:blipFill>
        <p:spPr>
          <a:xfrm>
            <a:off x="152400" y="1260200"/>
            <a:ext cx="7425572" cy="352393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5" name="Shape 1735"/>
        <p:cNvGrpSpPr/>
        <p:nvPr/>
      </p:nvGrpSpPr>
      <p:grpSpPr>
        <a:xfrm>
          <a:off x="0" y="0"/>
          <a:ext cx="0" cy="0"/>
          <a:chOff x="0" y="0"/>
          <a:chExt cx="0" cy="0"/>
        </a:xfrm>
      </p:grpSpPr>
      <p:sp>
        <p:nvSpPr>
          <p:cNvPr id="1736" name="Google Shape;1736;p10"/>
          <p:cNvSpPr txBox="1"/>
          <p:nvPr/>
        </p:nvSpPr>
        <p:spPr>
          <a:xfrm>
            <a:off x="406075" y="398950"/>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lang="en-US" sz="3600">
                <a:solidFill>
                  <a:schemeClr val="dk1"/>
                </a:solidFill>
                <a:latin typeface="Calibri"/>
                <a:ea typeface="Calibri"/>
                <a:cs typeface="Calibri"/>
                <a:sym typeface="Calibri"/>
              </a:rPr>
              <a:t>Inbox</a:t>
            </a:r>
            <a:r>
              <a:rPr b="1" i="0" lang="en-US" sz="3600" u="none" cap="none" strike="noStrike">
                <a:solidFill>
                  <a:schemeClr val="dk1"/>
                </a:solidFill>
                <a:latin typeface="Calibri"/>
                <a:ea typeface="Calibri"/>
                <a:cs typeface="Calibri"/>
                <a:sym typeface="Calibri"/>
              </a:rPr>
              <a:t> Management  </a:t>
            </a:r>
            <a:endParaRPr b="1" i="0" sz="3600" u="none" cap="none" strike="noStrike">
              <a:solidFill>
                <a:schemeClr val="dk1"/>
              </a:solidFill>
              <a:latin typeface="Calibri"/>
              <a:ea typeface="Calibri"/>
              <a:cs typeface="Calibri"/>
              <a:sym typeface="Calibri"/>
            </a:endParaRPr>
          </a:p>
        </p:txBody>
      </p:sp>
      <p:sp>
        <p:nvSpPr>
          <p:cNvPr id="1737" name="Google Shape;1737;p10"/>
          <p:cNvSpPr txBox="1"/>
          <p:nvPr/>
        </p:nvSpPr>
        <p:spPr>
          <a:xfrm>
            <a:off x="-2" y="5825921"/>
            <a:ext cx="109692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US" sz="2000">
                <a:solidFill>
                  <a:schemeClr val="dk1"/>
                </a:solidFill>
                <a:latin typeface="Calibri"/>
                <a:ea typeface="Calibri"/>
                <a:cs typeface="Calibri"/>
                <a:sym typeface="Calibri"/>
              </a:rPr>
              <a:t>Agent management, popup configuration, post-call actions, live-chat appearance, etc</a:t>
            </a:r>
            <a:r>
              <a:rPr b="0" i="0" lang="en-US" sz="2000" u="none" cap="none" strike="noStrike">
                <a:solidFill>
                  <a:schemeClr val="dk1"/>
                </a:solidFill>
                <a:latin typeface="Calibri"/>
                <a:ea typeface="Calibri"/>
                <a:cs typeface="Calibri"/>
                <a:sym typeface="Calibri"/>
              </a:rPr>
              <a:t>. </a:t>
            </a:r>
            <a:endParaRPr b="0" i="0" sz="1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0" i="0" lang="en-US" sz="2000" u="none" cap="none" strike="noStrike">
                <a:solidFill>
                  <a:schemeClr val="dk1"/>
                </a:solidFill>
                <a:latin typeface="Calibri"/>
                <a:ea typeface="Calibri"/>
                <a:cs typeface="Calibri"/>
                <a:sym typeface="Calibri"/>
              </a:rPr>
              <a:t>A wealth of features to optimize </a:t>
            </a:r>
            <a:r>
              <a:rPr lang="en-US" sz="2000">
                <a:solidFill>
                  <a:schemeClr val="dk1"/>
                </a:solidFill>
                <a:latin typeface="Calibri"/>
                <a:ea typeface="Calibri"/>
                <a:cs typeface="Calibri"/>
                <a:sym typeface="Calibri"/>
              </a:rPr>
              <a:t>inbox </a:t>
            </a:r>
            <a:r>
              <a:rPr b="0" i="0" lang="en-US" sz="2000" u="none" cap="none" strike="noStrike">
                <a:solidFill>
                  <a:schemeClr val="dk1"/>
                </a:solidFill>
                <a:latin typeface="Calibri"/>
                <a:ea typeface="Calibri"/>
                <a:cs typeface="Calibri"/>
                <a:sym typeface="Calibri"/>
              </a:rPr>
              <a:t>management of your </a:t>
            </a:r>
            <a:r>
              <a:rPr lang="en-US" sz="2000">
                <a:solidFill>
                  <a:schemeClr val="dk1"/>
                </a:solidFill>
                <a:latin typeface="Calibri"/>
                <a:ea typeface="Calibri"/>
                <a:cs typeface="Calibri"/>
                <a:sym typeface="Calibri"/>
              </a:rPr>
              <a:t>omni channel.</a:t>
            </a:r>
            <a:endParaRPr b="0" i="0" sz="2000" u="none" cap="none" strike="noStrike">
              <a:solidFill>
                <a:schemeClr val="dk1"/>
              </a:solidFill>
              <a:latin typeface="Calibri"/>
              <a:ea typeface="Calibri"/>
              <a:cs typeface="Calibri"/>
              <a:sym typeface="Calibri"/>
            </a:endParaRPr>
          </a:p>
        </p:txBody>
      </p:sp>
      <p:pic>
        <p:nvPicPr>
          <p:cNvPr id="1738" name="Google Shape;1738;p10"/>
          <p:cNvPicPr preferRelativeResize="0"/>
          <p:nvPr/>
        </p:nvPicPr>
        <p:blipFill>
          <a:blip r:embed="rId4">
            <a:alphaModFix/>
          </a:blip>
          <a:stretch>
            <a:fillRect/>
          </a:stretch>
        </p:blipFill>
        <p:spPr>
          <a:xfrm>
            <a:off x="9890200" y="880825"/>
            <a:ext cx="1690400" cy="2218650"/>
          </a:xfrm>
          <a:prstGeom prst="rect">
            <a:avLst/>
          </a:prstGeom>
          <a:noFill/>
          <a:ln cap="flat" cmpd="sng" w="9525">
            <a:solidFill>
              <a:schemeClr val="dk1"/>
            </a:solidFill>
            <a:prstDash val="solid"/>
            <a:round/>
            <a:headEnd len="sm" w="sm" type="none"/>
            <a:tailEnd len="sm" w="sm" type="none"/>
          </a:ln>
        </p:spPr>
      </p:pic>
      <p:pic>
        <p:nvPicPr>
          <p:cNvPr id="1739" name="Google Shape;1739;p10"/>
          <p:cNvPicPr preferRelativeResize="0"/>
          <p:nvPr/>
        </p:nvPicPr>
        <p:blipFill>
          <a:blip r:embed="rId5">
            <a:alphaModFix/>
          </a:blip>
          <a:stretch>
            <a:fillRect/>
          </a:stretch>
        </p:blipFill>
        <p:spPr>
          <a:xfrm>
            <a:off x="9890201" y="3182725"/>
            <a:ext cx="1690400" cy="2643209"/>
          </a:xfrm>
          <a:prstGeom prst="rect">
            <a:avLst/>
          </a:prstGeom>
          <a:noFill/>
          <a:ln cap="flat" cmpd="sng" w="9525">
            <a:solidFill>
              <a:schemeClr val="dk1"/>
            </a:solidFill>
            <a:prstDash val="solid"/>
            <a:round/>
            <a:headEnd len="sm" w="sm" type="none"/>
            <a:tailEnd len="sm" w="sm" type="none"/>
          </a:ln>
        </p:spPr>
      </p:pic>
      <p:pic>
        <p:nvPicPr>
          <p:cNvPr id="1740" name="Google Shape;1740;p10"/>
          <p:cNvPicPr preferRelativeResize="0"/>
          <p:nvPr/>
        </p:nvPicPr>
        <p:blipFill>
          <a:blip r:embed="rId6">
            <a:alphaModFix/>
          </a:blip>
          <a:stretch>
            <a:fillRect/>
          </a:stretch>
        </p:blipFill>
        <p:spPr>
          <a:xfrm>
            <a:off x="9020050" y="2745449"/>
            <a:ext cx="357950" cy="169125"/>
          </a:xfrm>
          <a:prstGeom prst="rect">
            <a:avLst/>
          </a:prstGeom>
          <a:noFill/>
          <a:ln>
            <a:noFill/>
          </a:ln>
        </p:spPr>
      </p:pic>
      <p:pic>
        <p:nvPicPr>
          <p:cNvPr id="1741" name="Google Shape;1741;p10"/>
          <p:cNvPicPr preferRelativeResize="0"/>
          <p:nvPr/>
        </p:nvPicPr>
        <p:blipFill>
          <a:blip r:embed="rId6">
            <a:alphaModFix/>
          </a:blip>
          <a:stretch>
            <a:fillRect/>
          </a:stretch>
        </p:blipFill>
        <p:spPr>
          <a:xfrm>
            <a:off x="9020050" y="3013599"/>
            <a:ext cx="357950" cy="169125"/>
          </a:xfrm>
          <a:prstGeom prst="rect">
            <a:avLst/>
          </a:prstGeom>
          <a:noFill/>
          <a:ln>
            <a:noFill/>
          </a:ln>
        </p:spPr>
      </p:pic>
      <p:sp>
        <p:nvSpPr>
          <p:cNvPr id="1742" name="Google Shape;1742;p10"/>
          <p:cNvSpPr/>
          <p:nvPr/>
        </p:nvSpPr>
        <p:spPr>
          <a:xfrm>
            <a:off x="6687150" y="2684625"/>
            <a:ext cx="524700" cy="230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43" name="Google Shape;1743;p10"/>
          <p:cNvSpPr/>
          <p:nvPr/>
        </p:nvSpPr>
        <p:spPr>
          <a:xfrm>
            <a:off x="6687150" y="2983113"/>
            <a:ext cx="524700" cy="230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744" name="Google Shape;1744;p10"/>
          <p:cNvCxnSpPr>
            <a:endCxn id="1738" idx="0"/>
          </p:cNvCxnSpPr>
          <p:nvPr/>
        </p:nvCxnSpPr>
        <p:spPr>
          <a:xfrm flipH="1" rot="10800000">
            <a:off x="7211900" y="880825"/>
            <a:ext cx="3523500" cy="1918800"/>
          </a:xfrm>
          <a:prstGeom prst="bentConnector4">
            <a:avLst>
              <a:gd fmla="val 38006" name="adj1"/>
              <a:gd fmla="val 112410" name="adj2"/>
            </a:avLst>
          </a:prstGeom>
          <a:noFill/>
          <a:ln cap="flat" cmpd="sng" w="9525">
            <a:solidFill>
              <a:srgbClr val="FF0000"/>
            </a:solidFill>
            <a:prstDash val="solid"/>
            <a:round/>
            <a:headEnd len="med" w="med" type="none"/>
            <a:tailEnd len="med" w="med" type="triangle"/>
          </a:ln>
        </p:spPr>
      </p:cxnSp>
      <p:cxnSp>
        <p:nvCxnSpPr>
          <p:cNvPr id="1745" name="Google Shape;1745;p10"/>
          <p:cNvCxnSpPr>
            <a:stCxn id="1743" idx="2"/>
            <a:endCxn id="1739" idx="1"/>
          </p:cNvCxnSpPr>
          <p:nvPr/>
        </p:nvCxnSpPr>
        <p:spPr>
          <a:xfrm flipH="1" rot="-5400000">
            <a:off x="7774200" y="2388513"/>
            <a:ext cx="1291200" cy="2940600"/>
          </a:xfrm>
          <a:prstGeom prst="bentConnector2">
            <a:avLst/>
          </a:prstGeom>
          <a:noFill/>
          <a:ln cap="flat" cmpd="sng" w="9525">
            <a:solidFill>
              <a:srgbClr val="FF0000"/>
            </a:solidFill>
            <a:prstDash val="solid"/>
            <a:round/>
            <a:headEnd len="med" w="med" type="none"/>
            <a:tailEnd len="med" w="med" type="triangle"/>
          </a:ln>
        </p:spPr>
      </p:cxnSp>
      <p:pic>
        <p:nvPicPr>
          <p:cNvPr id="1746" name="Google Shape;1746;p10"/>
          <p:cNvPicPr preferRelativeResize="0"/>
          <p:nvPr/>
        </p:nvPicPr>
        <p:blipFill>
          <a:blip r:embed="rId7">
            <a:alphaModFix/>
          </a:blip>
          <a:stretch>
            <a:fillRect/>
          </a:stretch>
        </p:blipFill>
        <p:spPr>
          <a:xfrm>
            <a:off x="1121275" y="1290250"/>
            <a:ext cx="1603675" cy="3214173"/>
          </a:xfrm>
          <a:prstGeom prst="rect">
            <a:avLst/>
          </a:prstGeom>
          <a:noFill/>
          <a:ln cap="flat" cmpd="sng" w="9525">
            <a:solidFill>
              <a:srgbClr val="F2F2F2"/>
            </a:solidFill>
            <a:prstDash val="solid"/>
            <a:round/>
            <a:headEnd len="sm" w="sm" type="none"/>
            <a:tailEnd len="sm" w="sm" type="none"/>
          </a:ln>
        </p:spPr>
      </p:pic>
      <p:sp>
        <p:nvSpPr>
          <p:cNvPr id="1747" name="Google Shape;1747;p10"/>
          <p:cNvSpPr/>
          <p:nvPr/>
        </p:nvSpPr>
        <p:spPr>
          <a:xfrm>
            <a:off x="1235875" y="3554850"/>
            <a:ext cx="1416600" cy="230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748" name="Google Shape;1748;p10"/>
          <p:cNvGrpSpPr/>
          <p:nvPr/>
        </p:nvGrpSpPr>
        <p:grpSpPr>
          <a:xfrm>
            <a:off x="772275" y="1290250"/>
            <a:ext cx="8992158" cy="4132551"/>
            <a:chOff x="772275" y="1290250"/>
            <a:chExt cx="8992158" cy="4132551"/>
          </a:xfrm>
        </p:grpSpPr>
        <p:pic>
          <p:nvPicPr>
            <p:cNvPr id="1749" name="Google Shape;1749;p10"/>
            <p:cNvPicPr preferRelativeResize="0"/>
            <p:nvPr/>
          </p:nvPicPr>
          <p:blipFill>
            <a:blip r:embed="rId8">
              <a:alphaModFix/>
            </a:blip>
            <a:stretch>
              <a:fillRect/>
            </a:stretch>
          </p:blipFill>
          <p:spPr>
            <a:xfrm>
              <a:off x="772275" y="1290250"/>
              <a:ext cx="8992158" cy="4132546"/>
            </a:xfrm>
            <a:prstGeom prst="rect">
              <a:avLst/>
            </a:prstGeom>
            <a:noFill/>
            <a:ln cap="flat" cmpd="sng" w="9525">
              <a:solidFill>
                <a:schemeClr val="dk1"/>
              </a:solidFill>
              <a:prstDash val="solid"/>
              <a:round/>
              <a:headEnd len="sm" w="sm" type="none"/>
              <a:tailEnd len="sm" w="sm" type="none"/>
            </a:ln>
          </p:spPr>
        </p:pic>
        <p:pic>
          <p:nvPicPr>
            <p:cNvPr id="1750" name="Google Shape;1750;p10"/>
            <p:cNvPicPr preferRelativeResize="0"/>
            <p:nvPr/>
          </p:nvPicPr>
          <p:blipFill>
            <a:blip r:embed="rId9">
              <a:alphaModFix/>
            </a:blip>
            <a:stretch>
              <a:fillRect/>
            </a:stretch>
          </p:blipFill>
          <p:spPr>
            <a:xfrm>
              <a:off x="772275" y="1290250"/>
              <a:ext cx="1952675" cy="4132551"/>
            </a:xfrm>
            <a:prstGeom prst="rect">
              <a:avLst/>
            </a:prstGeom>
            <a:noFill/>
            <a:ln cap="flat" cmpd="sng" w="9525">
              <a:solidFill>
                <a:schemeClr val="dk2"/>
              </a:solidFill>
              <a:prstDash val="solid"/>
              <a:round/>
              <a:headEnd len="sm" w="sm" type="none"/>
              <a:tailEnd len="sm" w="sm" type="none"/>
            </a:ln>
          </p:spPr>
        </p:pic>
      </p:grpSp>
      <p:sp>
        <p:nvSpPr>
          <p:cNvPr id="1751" name="Google Shape;1751;p10"/>
          <p:cNvSpPr/>
          <p:nvPr/>
        </p:nvSpPr>
        <p:spPr>
          <a:xfrm>
            <a:off x="1156775" y="3321575"/>
            <a:ext cx="1272600" cy="2301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755" name="Shape 1755"/>
        <p:cNvGrpSpPr/>
        <p:nvPr/>
      </p:nvGrpSpPr>
      <p:grpSpPr>
        <a:xfrm>
          <a:off x="0" y="0"/>
          <a:ext cx="0" cy="0"/>
          <a:chOff x="0" y="0"/>
          <a:chExt cx="0" cy="0"/>
        </a:xfrm>
      </p:grpSpPr>
      <p:sp>
        <p:nvSpPr>
          <p:cNvPr id="1756" name="Google Shape;1756;p11"/>
          <p:cNvSpPr txBox="1"/>
          <p:nvPr/>
        </p:nvSpPr>
        <p:spPr>
          <a:xfrm>
            <a:off x="406075" y="398950"/>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Outbound Campaign</a:t>
            </a:r>
            <a:endParaRPr b="1" i="0" sz="3600" u="none" cap="none" strike="noStrike">
              <a:solidFill>
                <a:schemeClr val="dk1"/>
              </a:solidFill>
              <a:latin typeface="Calibri"/>
              <a:ea typeface="Calibri"/>
              <a:cs typeface="Calibri"/>
              <a:sym typeface="Calibri"/>
            </a:endParaRPr>
          </a:p>
        </p:txBody>
      </p:sp>
      <p:sp>
        <p:nvSpPr>
          <p:cNvPr id="1757" name="Google Shape;1757;p11"/>
          <p:cNvSpPr txBox="1"/>
          <p:nvPr/>
        </p:nvSpPr>
        <p:spPr>
          <a:xfrm>
            <a:off x="611398" y="5253346"/>
            <a:ext cx="109692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000" u="none" cap="none" strike="noStrike">
                <a:solidFill>
                  <a:schemeClr val="dk1"/>
                </a:solidFill>
                <a:latin typeface="Calibri"/>
                <a:ea typeface="Calibri"/>
                <a:cs typeface="Calibri"/>
                <a:sym typeface="Calibri"/>
              </a:rPr>
              <a:t>Construct a number of different Outbound Contact Center campaigns, and keep tabs on their progress with ease using the comprehensive reporting provided. When a campaign's phone number list is uploaded to the Outbound Contact Center, it can be used as an automatic dialer.</a:t>
            </a:r>
            <a:endParaRPr b="0" i="0" sz="2000" u="none" cap="none" strike="noStrike">
              <a:solidFill>
                <a:schemeClr val="dk1"/>
              </a:solidFill>
              <a:latin typeface="Calibri"/>
              <a:ea typeface="Calibri"/>
              <a:cs typeface="Calibri"/>
              <a:sym typeface="Calibri"/>
            </a:endParaRPr>
          </a:p>
        </p:txBody>
      </p:sp>
      <p:pic>
        <p:nvPicPr>
          <p:cNvPr id="1758" name="Google Shape;1758;p11"/>
          <p:cNvPicPr preferRelativeResize="0"/>
          <p:nvPr/>
        </p:nvPicPr>
        <p:blipFill rotWithShape="1">
          <a:blip r:embed="rId4">
            <a:alphaModFix/>
          </a:blip>
          <a:srcRect b="0" l="0" r="0" t="0"/>
          <a:stretch/>
        </p:blipFill>
        <p:spPr>
          <a:xfrm>
            <a:off x="660925" y="1734488"/>
            <a:ext cx="10870124" cy="3389025"/>
          </a:xfrm>
          <a:prstGeom prst="rect">
            <a:avLst/>
          </a:prstGeom>
          <a:noFill/>
          <a:ln cap="flat" cmpd="sng" w="12700">
            <a:solidFill>
              <a:srgbClr val="666666"/>
            </a:solidFill>
            <a:prstDash val="solid"/>
            <a:miter lim="8000"/>
            <a:headEnd len="sm" w="sm" type="none"/>
            <a:tailEnd len="sm" w="sm" type="none"/>
          </a:ln>
        </p:spPr>
      </p:pic>
      <p:pic>
        <p:nvPicPr>
          <p:cNvPr id="1759" name="Google Shape;1759;p11"/>
          <p:cNvPicPr preferRelativeResize="0"/>
          <p:nvPr/>
        </p:nvPicPr>
        <p:blipFill rotWithShape="1">
          <a:blip r:embed="rId5">
            <a:alphaModFix/>
          </a:blip>
          <a:srcRect b="0" l="0" r="0" t="0"/>
          <a:stretch/>
        </p:blipFill>
        <p:spPr>
          <a:xfrm>
            <a:off x="3104525" y="1734500"/>
            <a:ext cx="813350" cy="339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3" name="Shape 1763"/>
        <p:cNvGrpSpPr/>
        <p:nvPr/>
      </p:nvGrpSpPr>
      <p:grpSpPr>
        <a:xfrm>
          <a:off x="0" y="0"/>
          <a:ext cx="0" cy="0"/>
          <a:chOff x="0" y="0"/>
          <a:chExt cx="0" cy="0"/>
        </a:xfrm>
      </p:grpSpPr>
      <p:sp>
        <p:nvSpPr>
          <p:cNvPr id="1764" name="Google Shape;1764;p12"/>
          <p:cNvSpPr txBox="1"/>
          <p:nvPr/>
        </p:nvSpPr>
        <p:spPr>
          <a:xfrm>
            <a:off x="434800" y="3989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F0F0F"/>
                </a:solidFill>
                <a:latin typeface="Calibri"/>
                <a:ea typeface="Calibri"/>
                <a:cs typeface="Calibri"/>
                <a:sym typeface="Calibri"/>
              </a:rPr>
              <a:t>Communication Hub</a:t>
            </a:r>
            <a:r>
              <a:rPr b="1" i="0" lang="en-US" sz="3600" u="none" cap="none" strike="noStrike">
                <a:solidFill>
                  <a:schemeClr val="dk1"/>
                </a:solidFill>
                <a:latin typeface="Calibri"/>
                <a:ea typeface="Calibri"/>
                <a:cs typeface="Calibri"/>
                <a:sym typeface="Calibri"/>
              </a:rPr>
              <a:t> </a:t>
            </a:r>
            <a:endParaRPr b="1" i="0" sz="3600" u="none" cap="none" strike="noStrike">
              <a:solidFill>
                <a:srgbClr val="0F0F0F"/>
              </a:solidFill>
              <a:latin typeface="Calibri"/>
              <a:ea typeface="Calibri"/>
              <a:cs typeface="Calibri"/>
              <a:sym typeface="Calibri"/>
            </a:endParaRPr>
          </a:p>
        </p:txBody>
      </p:sp>
      <p:sp>
        <p:nvSpPr>
          <p:cNvPr id="1765" name="Google Shape;1765;p12"/>
          <p:cNvSpPr txBox="1"/>
          <p:nvPr/>
        </p:nvSpPr>
        <p:spPr>
          <a:xfrm>
            <a:off x="473550" y="5854250"/>
            <a:ext cx="112449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000" u="none" cap="none" strike="noStrike">
                <a:solidFill>
                  <a:schemeClr val="dk1"/>
                </a:solidFill>
                <a:latin typeface="Calibri"/>
                <a:ea typeface="Calibri"/>
                <a:cs typeface="Calibri"/>
                <a:sym typeface="Calibri"/>
              </a:rPr>
              <a:t>Monitor your call center data in real time to make quick decisions and improve your operating efficiency.</a:t>
            </a:r>
            <a:endParaRPr b="0" i="0" sz="2000" u="none" cap="none" strike="noStrike">
              <a:solidFill>
                <a:schemeClr val="dk1"/>
              </a:solidFill>
              <a:latin typeface="Calibri"/>
              <a:ea typeface="Calibri"/>
              <a:cs typeface="Calibri"/>
              <a:sym typeface="Calibri"/>
            </a:endParaRPr>
          </a:p>
        </p:txBody>
      </p:sp>
      <p:pic>
        <p:nvPicPr>
          <p:cNvPr id="1766" name="Google Shape;1766;p12"/>
          <p:cNvPicPr preferRelativeResize="0"/>
          <p:nvPr/>
        </p:nvPicPr>
        <p:blipFill>
          <a:blip r:embed="rId4">
            <a:alphaModFix/>
          </a:blip>
          <a:stretch>
            <a:fillRect/>
          </a:stretch>
        </p:blipFill>
        <p:spPr>
          <a:xfrm>
            <a:off x="808650" y="1290275"/>
            <a:ext cx="9839298" cy="4411575"/>
          </a:xfrm>
          <a:prstGeom prst="rect">
            <a:avLst/>
          </a:prstGeom>
          <a:noFill/>
          <a:ln cap="flat" cmpd="sng" w="9525">
            <a:solidFill>
              <a:schemeClr val="dk2"/>
            </a:solidFill>
            <a:prstDash val="solid"/>
            <a:round/>
            <a:headEnd len="sm" w="sm" type="none"/>
            <a:tailEnd len="sm" w="sm" type="none"/>
          </a:ln>
        </p:spPr>
      </p:pic>
      <p:sp>
        <p:nvSpPr>
          <p:cNvPr id="1767" name="Google Shape;1767;p12"/>
          <p:cNvSpPr/>
          <p:nvPr/>
        </p:nvSpPr>
        <p:spPr>
          <a:xfrm>
            <a:off x="820325" y="1755525"/>
            <a:ext cx="229800" cy="262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8" name="Google Shape;1768;p12"/>
          <p:cNvSpPr/>
          <p:nvPr/>
        </p:nvSpPr>
        <p:spPr>
          <a:xfrm>
            <a:off x="1115650" y="1328950"/>
            <a:ext cx="1132200" cy="2625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3" name="Shape 1773"/>
        <p:cNvGrpSpPr/>
        <p:nvPr/>
      </p:nvGrpSpPr>
      <p:grpSpPr>
        <a:xfrm>
          <a:off x="0" y="0"/>
          <a:ext cx="0" cy="0"/>
          <a:chOff x="0" y="0"/>
          <a:chExt cx="0" cy="0"/>
        </a:xfrm>
      </p:grpSpPr>
      <p:sp>
        <p:nvSpPr>
          <p:cNvPr id="1774" name="Google Shape;1774;p13"/>
          <p:cNvSpPr txBox="1"/>
          <p:nvPr/>
        </p:nvSpPr>
        <p:spPr>
          <a:xfrm>
            <a:off x="289100" y="1372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chemeClr val="dk1"/>
                </a:solidFill>
                <a:latin typeface="Calibri"/>
                <a:ea typeface="Calibri"/>
                <a:cs typeface="Calibri"/>
                <a:sym typeface="Calibri"/>
              </a:rPr>
              <a:t>Dashboard </a:t>
            </a:r>
            <a:endParaRPr b="1" i="0" sz="3600" u="none" cap="none" strike="noStrike">
              <a:solidFill>
                <a:schemeClr val="dk1"/>
              </a:solidFill>
              <a:latin typeface="Calibri"/>
              <a:ea typeface="Calibri"/>
              <a:cs typeface="Calibri"/>
              <a:sym typeface="Calibri"/>
            </a:endParaRPr>
          </a:p>
        </p:txBody>
      </p:sp>
      <p:pic>
        <p:nvPicPr>
          <p:cNvPr id="1775" name="Google Shape;1775;p13"/>
          <p:cNvPicPr preferRelativeResize="0"/>
          <p:nvPr/>
        </p:nvPicPr>
        <p:blipFill rotWithShape="1">
          <a:blip r:embed="rId3">
            <a:alphaModFix/>
          </a:blip>
          <a:srcRect b="9923" l="0" r="0" t="7987"/>
          <a:stretch/>
        </p:blipFill>
        <p:spPr>
          <a:xfrm>
            <a:off x="934863" y="4251750"/>
            <a:ext cx="5206425" cy="2138375"/>
          </a:xfrm>
          <a:prstGeom prst="rect">
            <a:avLst/>
          </a:prstGeom>
          <a:noFill/>
          <a:ln cap="flat" cmpd="sng" w="9525">
            <a:solidFill>
              <a:srgbClr val="999999"/>
            </a:solidFill>
            <a:prstDash val="solid"/>
            <a:round/>
            <a:headEnd len="sm" w="sm" type="none"/>
            <a:tailEnd len="sm" w="sm" type="none"/>
          </a:ln>
        </p:spPr>
      </p:pic>
      <p:sp>
        <p:nvSpPr>
          <p:cNvPr id="1776" name="Google Shape;1776;p13"/>
          <p:cNvSpPr txBox="1"/>
          <p:nvPr/>
        </p:nvSpPr>
        <p:spPr>
          <a:xfrm>
            <a:off x="6647275" y="3111600"/>
            <a:ext cx="5192400" cy="1323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Gain actionable insights to make the right decisions with Dashboard - a visual reporting tool that use powerful analytics features to help you monitor your call data</a:t>
            </a:r>
            <a:endParaRPr b="0" i="0" sz="2000" u="none" cap="none" strike="noStrike">
              <a:solidFill>
                <a:schemeClr val="dk1"/>
              </a:solidFill>
              <a:latin typeface="Calibri"/>
              <a:ea typeface="Calibri"/>
              <a:cs typeface="Calibri"/>
              <a:sym typeface="Calibri"/>
            </a:endParaRPr>
          </a:p>
        </p:txBody>
      </p:sp>
      <p:pic>
        <p:nvPicPr>
          <p:cNvPr id="1777" name="Google Shape;1777;p13"/>
          <p:cNvPicPr preferRelativeResize="0"/>
          <p:nvPr/>
        </p:nvPicPr>
        <p:blipFill rotWithShape="1">
          <a:blip r:embed="rId4">
            <a:alphaModFix/>
          </a:blip>
          <a:srcRect b="0" l="0" r="0" t="0"/>
          <a:stretch/>
        </p:blipFill>
        <p:spPr>
          <a:xfrm>
            <a:off x="940825" y="1156675"/>
            <a:ext cx="5194500" cy="2941250"/>
          </a:xfrm>
          <a:prstGeom prst="rect">
            <a:avLst/>
          </a:prstGeom>
          <a:noFill/>
          <a:ln cap="flat" cmpd="sng" w="12700">
            <a:solidFill>
              <a:srgbClr val="999999"/>
            </a:solidFill>
            <a:prstDash val="solid"/>
            <a:miter lim="8000"/>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2" name="Shape 1782"/>
        <p:cNvGrpSpPr/>
        <p:nvPr/>
      </p:nvGrpSpPr>
      <p:grpSpPr>
        <a:xfrm>
          <a:off x="0" y="0"/>
          <a:ext cx="0" cy="0"/>
          <a:chOff x="0" y="0"/>
          <a:chExt cx="0" cy="0"/>
        </a:xfrm>
      </p:grpSpPr>
      <p:sp>
        <p:nvSpPr>
          <p:cNvPr id="1783" name="Google Shape;1783;p14"/>
          <p:cNvSpPr txBox="1"/>
          <p:nvPr/>
        </p:nvSpPr>
        <p:spPr>
          <a:xfrm>
            <a:off x="593325" y="2314350"/>
            <a:ext cx="2064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784" name="Google Shape;1784;p14"/>
          <p:cNvSpPr txBox="1"/>
          <p:nvPr/>
        </p:nvSpPr>
        <p:spPr>
          <a:xfrm>
            <a:off x="883263" y="2907025"/>
            <a:ext cx="4398300" cy="3232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A Singaporean multinational finance and insurance corporation is relying on our CPaaS </a:t>
            </a:r>
            <a:r>
              <a:rPr lang="en-US" sz="1800">
                <a:solidFill>
                  <a:schemeClr val="dk1"/>
                </a:solidFill>
                <a:latin typeface="Calibri"/>
                <a:ea typeface="Calibri"/>
                <a:cs typeface="Calibri"/>
                <a:sym typeface="Calibri"/>
              </a:rPr>
              <a:t>Omni Channel</a:t>
            </a:r>
            <a:r>
              <a:rPr b="0" i="0" lang="en-US" sz="1800" u="none" cap="none" strike="noStrike">
                <a:solidFill>
                  <a:schemeClr val="dk1"/>
                </a:solidFill>
                <a:latin typeface="Calibri"/>
                <a:ea typeface="Calibri"/>
                <a:cs typeface="Calibri"/>
                <a:sym typeface="Calibri"/>
              </a:rPr>
              <a:t> Solution integrating with their company data to verify the identities of customers via NRIC </a:t>
            </a:r>
            <a:r>
              <a:rPr b="0" i="1" lang="en-US" sz="1800" u="none" cap="none" strike="noStrike">
                <a:solidFill>
                  <a:schemeClr val="dk1"/>
                </a:solidFill>
                <a:latin typeface="Calibri"/>
                <a:ea typeface="Calibri"/>
                <a:cs typeface="Calibri"/>
                <a:sym typeface="Calibri"/>
              </a:rPr>
              <a:t>(National </a:t>
            </a:r>
            <a:r>
              <a:rPr i="1" lang="en-US" sz="1800">
                <a:solidFill>
                  <a:schemeClr val="dk1"/>
                </a:solidFill>
                <a:latin typeface="Calibri"/>
                <a:ea typeface="Calibri"/>
                <a:cs typeface="Calibri"/>
                <a:sym typeface="Calibri"/>
              </a:rPr>
              <a:t>Registration</a:t>
            </a:r>
            <a:r>
              <a:rPr i="1" lang="en-US" sz="1800">
                <a:solidFill>
                  <a:schemeClr val="dk1"/>
                </a:solidFill>
                <a:latin typeface="Calibri"/>
                <a:ea typeface="Calibri"/>
                <a:cs typeface="Calibri"/>
                <a:sym typeface="Calibri"/>
              </a:rPr>
              <a:t> Identity Card)</a:t>
            </a:r>
            <a:r>
              <a:rPr lang="en-US" sz="1800">
                <a:solidFill>
                  <a:schemeClr val="dk1"/>
                </a:solidFill>
                <a:latin typeface="Calibri"/>
                <a:ea typeface="Calibri"/>
                <a:cs typeface="Calibri"/>
                <a:sym typeface="Calibri"/>
              </a:rPr>
              <a:t> </a:t>
            </a:r>
            <a:r>
              <a:rPr b="0" i="0" lang="en-US" sz="1800" u="none" cap="none" strike="noStrike">
                <a:solidFill>
                  <a:schemeClr val="dk1"/>
                </a:solidFill>
                <a:latin typeface="Calibri"/>
                <a:ea typeface="Calibri"/>
                <a:cs typeface="Calibri"/>
                <a:sym typeface="Calibri"/>
              </a:rPr>
              <a:t>and one time password. With </a:t>
            </a:r>
            <a:r>
              <a:rPr lang="en-US" sz="1800">
                <a:solidFill>
                  <a:schemeClr val="dk1"/>
                </a:solidFill>
                <a:latin typeface="Calibri"/>
                <a:ea typeface="Calibri"/>
                <a:cs typeface="Calibri"/>
                <a:sym typeface="Calibri"/>
              </a:rPr>
              <a:t>our Omni-Channel Solution</a:t>
            </a:r>
            <a:r>
              <a:rPr b="0" i="0" lang="en-US" sz="1800" u="none" cap="none" strike="noStrike">
                <a:solidFill>
                  <a:schemeClr val="dk1"/>
                </a:solidFill>
                <a:latin typeface="Calibri"/>
                <a:ea typeface="Calibri"/>
                <a:cs typeface="Calibri"/>
                <a:sym typeface="Calibri"/>
              </a:rPr>
              <a:t>, the customer service experience will be enhanced because customers will be directed to the correct department without having to waste time contacting different divisions.</a:t>
            </a:r>
            <a:endParaRPr b="0" i="0" sz="1800" u="none" cap="none" strike="noStrike">
              <a:solidFill>
                <a:srgbClr val="000000"/>
              </a:solidFill>
              <a:latin typeface="Calibri"/>
              <a:ea typeface="Calibri"/>
              <a:cs typeface="Calibri"/>
              <a:sym typeface="Calibri"/>
            </a:endParaRPr>
          </a:p>
        </p:txBody>
      </p:sp>
      <p:sp>
        <p:nvSpPr>
          <p:cNvPr id="1785" name="Google Shape;1785;p14"/>
          <p:cNvSpPr txBox="1"/>
          <p:nvPr/>
        </p:nvSpPr>
        <p:spPr>
          <a:xfrm>
            <a:off x="441500" y="1517425"/>
            <a:ext cx="5130000" cy="14091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700"/>
              <a:buFont typeface="Arial"/>
              <a:buNone/>
            </a:pPr>
            <a:r>
              <a:rPr b="1" i="0" lang="en-US" sz="3700" u="none" cap="none" strike="noStrike">
                <a:solidFill>
                  <a:srgbClr val="CC0000"/>
                </a:solidFill>
                <a:latin typeface="Arial"/>
                <a:ea typeface="Arial"/>
                <a:cs typeface="Arial"/>
                <a:sym typeface="Arial"/>
              </a:rPr>
              <a:t>Singapore</a:t>
            </a:r>
            <a:r>
              <a:rPr b="1" i="0" lang="en-US" sz="3700" u="none" cap="none" strike="noStrike">
                <a:solidFill>
                  <a:schemeClr val="accent6"/>
                </a:solidFill>
                <a:latin typeface="Arial"/>
                <a:ea typeface="Arial"/>
                <a:cs typeface="Arial"/>
                <a:sym typeface="Arial"/>
              </a:rPr>
              <a:t> </a:t>
            </a:r>
            <a:r>
              <a:rPr b="1" i="0" lang="en-US" sz="3700" u="none" cap="none" strike="noStrike">
                <a:solidFill>
                  <a:srgbClr val="1155CC"/>
                </a:solidFill>
                <a:latin typeface="Arial"/>
                <a:ea typeface="Arial"/>
                <a:cs typeface="Arial"/>
                <a:sym typeface="Arial"/>
              </a:rPr>
              <a:t>Insurance Provider</a:t>
            </a:r>
            <a:endParaRPr b="1" i="0" sz="3700" u="none" cap="none" strike="noStrike">
              <a:solidFill>
                <a:srgbClr val="1155CC"/>
              </a:solidFill>
              <a:latin typeface="Arial"/>
              <a:ea typeface="Arial"/>
              <a:cs typeface="Arial"/>
              <a:sym typeface="Arial"/>
            </a:endParaRPr>
          </a:p>
        </p:txBody>
      </p:sp>
      <p:cxnSp>
        <p:nvCxnSpPr>
          <p:cNvPr id="1786" name="Google Shape;1786;p14"/>
          <p:cNvCxnSpPr/>
          <p:nvPr/>
        </p:nvCxnSpPr>
        <p:spPr>
          <a:xfrm>
            <a:off x="593325" y="2926525"/>
            <a:ext cx="0" cy="2916300"/>
          </a:xfrm>
          <a:prstGeom prst="straightConnector1">
            <a:avLst/>
          </a:prstGeom>
          <a:noFill/>
          <a:ln cap="flat" cmpd="sng" w="28575">
            <a:solidFill>
              <a:srgbClr val="000000"/>
            </a:solidFill>
            <a:prstDash val="solid"/>
            <a:round/>
            <a:headEnd len="sm" w="sm" type="none"/>
            <a:tailEnd len="sm" w="sm" type="none"/>
          </a:ln>
        </p:spPr>
      </p:cxnSp>
      <p:cxnSp>
        <p:nvCxnSpPr>
          <p:cNvPr id="1787" name="Google Shape;1787;p14"/>
          <p:cNvCxnSpPr/>
          <p:nvPr/>
        </p:nvCxnSpPr>
        <p:spPr>
          <a:xfrm rot="10800000">
            <a:off x="2520900" y="2627900"/>
            <a:ext cx="2657400" cy="0"/>
          </a:xfrm>
          <a:prstGeom prst="straightConnector1">
            <a:avLst/>
          </a:prstGeom>
          <a:noFill/>
          <a:ln cap="flat" cmpd="sng" w="28575">
            <a:solidFill>
              <a:srgbClr val="000000"/>
            </a:solidFill>
            <a:prstDash val="solid"/>
            <a:round/>
            <a:headEnd len="sm" w="sm" type="none"/>
            <a:tailEnd len="sm" w="sm" type="none"/>
          </a:ln>
        </p:spPr>
      </p:cxnSp>
      <p:sp>
        <p:nvSpPr>
          <p:cNvPr id="1788" name="Google Shape;1788;p14"/>
          <p:cNvSpPr txBox="1"/>
          <p:nvPr/>
        </p:nvSpPr>
        <p:spPr>
          <a:xfrm>
            <a:off x="289100" y="3724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chemeClr val="dk1"/>
                </a:solidFill>
                <a:latin typeface="Calibri"/>
                <a:ea typeface="Calibri"/>
                <a:cs typeface="Calibri"/>
                <a:sym typeface="Calibri"/>
              </a:rPr>
              <a:t>Success Stories</a:t>
            </a:r>
            <a:endParaRPr b="1" i="0" sz="3600" u="none" cap="none" strike="noStrike">
              <a:solidFill>
                <a:schemeClr val="dk1"/>
              </a:solidFill>
              <a:latin typeface="Calibri"/>
              <a:ea typeface="Calibri"/>
              <a:cs typeface="Calibri"/>
              <a:sym typeface="Calibri"/>
            </a:endParaRPr>
          </a:p>
        </p:txBody>
      </p:sp>
      <p:grpSp>
        <p:nvGrpSpPr>
          <p:cNvPr id="1789" name="Google Shape;1789;p14"/>
          <p:cNvGrpSpPr/>
          <p:nvPr/>
        </p:nvGrpSpPr>
        <p:grpSpPr>
          <a:xfrm>
            <a:off x="5647245" y="1957387"/>
            <a:ext cx="5865231" cy="4010439"/>
            <a:chOff x="5235825" y="1786334"/>
            <a:chExt cx="6543826" cy="4390191"/>
          </a:xfrm>
        </p:grpSpPr>
        <p:pic>
          <p:nvPicPr>
            <p:cNvPr id="1790" name="Google Shape;1790;p14"/>
            <p:cNvPicPr preferRelativeResize="0"/>
            <p:nvPr/>
          </p:nvPicPr>
          <p:blipFill rotWithShape="1">
            <a:blip r:embed="rId3">
              <a:alphaModFix/>
            </a:blip>
            <a:srcRect b="0" l="0" r="0" t="0"/>
            <a:stretch/>
          </p:blipFill>
          <p:spPr>
            <a:xfrm>
              <a:off x="5235825" y="1786334"/>
              <a:ext cx="6543825" cy="2040666"/>
            </a:xfrm>
            <a:prstGeom prst="rect">
              <a:avLst/>
            </a:prstGeom>
            <a:noFill/>
            <a:ln>
              <a:noFill/>
            </a:ln>
          </p:spPr>
        </p:pic>
        <p:pic>
          <p:nvPicPr>
            <p:cNvPr id="1791" name="Google Shape;1791;p14"/>
            <p:cNvPicPr preferRelativeResize="0"/>
            <p:nvPr/>
          </p:nvPicPr>
          <p:blipFill rotWithShape="1">
            <a:blip r:embed="rId4">
              <a:alphaModFix/>
            </a:blip>
            <a:srcRect b="0" l="1793" r="6646" t="3882"/>
            <a:stretch/>
          </p:blipFill>
          <p:spPr>
            <a:xfrm>
              <a:off x="5235825" y="3967025"/>
              <a:ext cx="3156775" cy="2209500"/>
            </a:xfrm>
            <a:prstGeom prst="rect">
              <a:avLst/>
            </a:prstGeom>
            <a:noFill/>
            <a:ln>
              <a:noFill/>
            </a:ln>
          </p:spPr>
        </p:pic>
        <p:pic>
          <p:nvPicPr>
            <p:cNvPr id="1792" name="Google Shape;1792;p14"/>
            <p:cNvPicPr preferRelativeResize="0"/>
            <p:nvPr/>
          </p:nvPicPr>
          <p:blipFill rotWithShape="1">
            <a:blip r:embed="rId5">
              <a:alphaModFix/>
            </a:blip>
            <a:srcRect b="9615" l="0" r="0" t="0"/>
            <a:stretch/>
          </p:blipFill>
          <p:spPr>
            <a:xfrm>
              <a:off x="8520250" y="3967025"/>
              <a:ext cx="3259401" cy="220950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7" name="Shape 1797"/>
        <p:cNvGrpSpPr/>
        <p:nvPr/>
      </p:nvGrpSpPr>
      <p:grpSpPr>
        <a:xfrm>
          <a:off x="0" y="0"/>
          <a:ext cx="0" cy="0"/>
          <a:chOff x="0" y="0"/>
          <a:chExt cx="0" cy="0"/>
        </a:xfrm>
      </p:grpSpPr>
      <p:pic>
        <p:nvPicPr>
          <p:cNvPr id="1798" name="Google Shape;1798;p15"/>
          <p:cNvPicPr preferRelativeResize="0"/>
          <p:nvPr/>
        </p:nvPicPr>
        <p:blipFill rotWithShape="1">
          <a:blip r:embed="rId3">
            <a:alphaModFix/>
          </a:blip>
          <a:srcRect b="12575" l="13914" r="8348" t="8918"/>
          <a:stretch/>
        </p:blipFill>
        <p:spPr>
          <a:xfrm>
            <a:off x="1178637" y="452900"/>
            <a:ext cx="528000" cy="533100"/>
          </a:xfrm>
          <a:prstGeom prst="roundRect">
            <a:avLst>
              <a:gd fmla="val 16667" name="adj"/>
            </a:avLst>
          </a:prstGeom>
          <a:noFill/>
          <a:ln>
            <a:noFill/>
          </a:ln>
        </p:spPr>
      </p:pic>
      <p:sp>
        <p:nvSpPr>
          <p:cNvPr id="1799" name="Google Shape;1799;p15"/>
          <p:cNvSpPr/>
          <p:nvPr/>
        </p:nvSpPr>
        <p:spPr>
          <a:xfrm>
            <a:off x="457000" y="1287725"/>
            <a:ext cx="1971300" cy="1357500"/>
          </a:xfrm>
          <a:prstGeom prst="roundRect">
            <a:avLst>
              <a:gd fmla="val 16667" name="adj"/>
            </a:avLst>
          </a:prstGeom>
          <a:solidFill>
            <a:srgbClr val="CC00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1100" u="none" cap="none" strike="noStrike">
                <a:solidFill>
                  <a:schemeClr val="lt1"/>
                </a:solidFill>
                <a:latin typeface="Calibri"/>
                <a:ea typeface="Calibri"/>
                <a:cs typeface="Calibri"/>
                <a:sym typeface="Calibri"/>
              </a:rPr>
              <a:t>“Welcome to ABC Assurance. If you are our existing policyholder and are calling about your policy matters, please enter your NRIC or passport number. Otherwise, press 0.”</a:t>
            </a:r>
            <a:endParaRPr b="1" i="0" sz="1100" u="none" cap="none" strike="noStrike">
              <a:solidFill>
                <a:schemeClr val="lt1"/>
              </a:solidFill>
              <a:latin typeface="Calibri"/>
              <a:ea typeface="Calibri"/>
              <a:cs typeface="Calibri"/>
              <a:sym typeface="Calibri"/>
            </a:endParaRPr>
          </a:p>
        </p:txBody>
      </p:sp>
      <p:cxnSp>
        <p:nvCxnSpPr>
          <p:cNvPr id="1800" name="Google Shape;1800;p15"/>
          <p:cNvCxnSpPr>
            <a:stCxn id="1798" idx="2"/>
            <a:endCxn id="1799" idx="0"/>
          </p:cNvCxnSpPr>
          <p:nvPr/>
        </p:nvCxnSpPr>
        <p:spPr>
          <a:xfrm>
            <a:off x="1442637" y="986000"/>
            <a:ext cx="0" cy="301800"/>
          </a:xfrm>
          <a:prstGeom prst="straightConnector1">
            <a:avLst/>
          </a:prstGeom>
          <a:noFill/>
          <a:ln cap="flat" cmpd="sng" w="9525">
            <a:solidFill>
              <a:srgbClr val="0F0F0F"/>
            </a:solidFill>
            <a:prstDash val="solid"/>
            <a:round/>
            <a:headEnd len="sm" w="sm" type="none"/>
            <a:tailEnd len="med" w="med" type="triangle"/>
          </a:ln>
        </p:spPr>
      </p:cxnSp>
      <p:sp>
        <p:nvSpPr>
          <p:cNvPr id="1801" name="Google Shape;1801;p15"/>
          <p:cNvSpPr/>
          <p:nvPr/>
        </p:nvSpPr>
        <p:spPr>
          <a:xfrm>
            <a:off x="457000" y="4036075"/>
            <a:ext cx="1971300" cy="973200"/>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“We have not received a response from you. Please hold while we connect your call to our Customer Service Officer.”</a:t>
            </a:r>
            <a:endParaRPr b="0" i="0" sz="1100" u="none" cap="none" strike="noStrike">
              <a:solidFill>
                <a:schemeClr val="lt1"/>
              </a:solidFill>
              <a:latin typeface="Calibri"/>
              <a:ea typeface="Calibri"/>
              <a:cs typeface="Calibri"/>
              <a:sym typeface="Calibri"/>
            </a:endParaRPr>
          </a:p>
        </p:txBody>
      </p:sp>
      <p:sp>
        <p:nvSpPr>
          <p:cNvPr id="1802" name="Google Shape;1802;p15"/>
          <p:cNvSpPr/>
          <p:nvPr/>
        </p:nvSpPr>
        <p:spPr>
          <a:xfrm>
            <a:off x="785825" y="2905450"/>
            <a:ext cx="1297200" cy="600300"/>
          </a:xfrm>
          <a:prstGeom prst="flowChartDecision">
            <a:avLst/>
          </a:prstGeom>
          <a:solidFill>
            <a:srgbClr val="1155CC"/>
          </a:solidFill>
          <a:ln>
            <a:noFill/>
          </a:ln>
        </p:spPr>
        <p:txBody>
          <a:bodyPr anchorCtr="0" anchor="ctr" bIns="91425" lIns="57150"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FFFFFF"/>
                </a:solidFill>
                <a:latin typeface="Calibri"/>
                <a:ea typeface="Calibri"/>
                <a:cs typeface="Calibri"/>
                <a:sym typeface="Calibri"/>
              </a:rPr>
              <a:t>Received input?</a:t>
            </a:r>
            <a:endParaRPr b="1" i="0" sz="1000" u="none" cap="none" strike="noStrike">
              <a:solidFill>
                <a:srgbClr val="FFFFFF"/>
              </a:solidFill>
              <a:latin typeface="Calibri"/>
              <a:ea typeface="Calibri"/>
              <a:cs typeface="Calibri"/>
              <a:sym typeface="Calibri"/>
            </a:endParaRPr>
          </a:p>
        </p:txBody>
      </p:sp>
      <p:cxnSp>
        <p:nvCxnSpPr>
          <p:cNvPr id="1803" name="Google Shape;1803;p15"/>
          <p:cNvCxnSpPr>
            <a:stCxn id="1802" idx="2"/>
            <a:endCxn id="1801" idx="0"/>
          </p:cNvCxnSpPr>
          <p:nvPr/>
        </p:nvCxnSpPr>
        <p:spPr>
          <a:xfrm>
            <a:off x="1434425" y="3505750"/>
            <a:ext cx="8100" cy="530400"/>
          </a:xfrm>
          <a:prstGeom prst="straightConnector1">
            <a:avLst/>
          </a:prstGeom>
          <a:noFill/>
          <a:ln cap="flat" cmpd="sng" w="9525">
            <a:solidFill>
              <a:schemeClr val="dk2"/>
            </a:solidFill>
            <a:prstDash val="solid"/>
            <a:round/>
            <a:headEnd len="sm" w="sm" type="none"/>
            <a:tailEnd len="med" w="med" type="triangle"/>
          </a:ln>
        </p:spPr>
      </p:cxnSp>
      <p:sp>
        <p:nvSpPr>
          <p:cNvPr id="1804" name="Google Shape;1804;p15"/>
          <p:cNvSpPr txBox="1"/>
          <p:nvPr/>
        </p:nvSpPr>
        <p:spPr>
          <a:xfrm>
            <a:off x="1122600" y="3448175"/>
            <a:ext cx="3975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FF0000"/>
                </a:solidFill>
                <a:latin typeface="Calibri"/>
                <a:ea typeface="Calibri"/>
                <a:cs typeface="Calibri"/>
                <a:sym typeface="Calibri"/>
              </a:rPr>
              <a:t>No</a:t>
            </a:r>
            <a:endParaRPr b="0" i="0" sz="1100" u="none" cap="none" strike="noStrike">
              <a:solidFill>
                <a:srgbClr val="FF0000"/>
              </a:solidFill>
              <a:latin typeface="Calibri"/>
              <a:ea typeface="Calibri"/>
              <a:cs typeface="Calibri"/>
              <a:sym typeface="Calibri"/>
            </a:endParaRPr>
          </a:p>
        </p:txBody>
      </p:sp>
      <p:pic>
        <p:nvPicPr>
          <p:cNvPr id="1805" name="Google Shape;1805;p15"/>
          <p:cNvPicPr preferRelativeResize="0"/>
          <p:nvPr/>
        </p:nvPicPr>
        <p:blipFill rotWithShape="1">
          <a:blip r:embed="rId4">
            <a:alphaModFix/>
          </a:blip>
          <a:srcRect b="0" l="0" r="0" t="0"/>
          <a:stretch/>
        </p:blipFill>
        <p:spPr>
          <a:xfrm>
            <a:off x="2916901" y="2913600"/>
            <a:ext cx="640080" cy="640080"/>
          </a:xfrm>
          <a:prstGeom prst="rect">
            <a:avLst/>
          </a:prstGeom>
          <a:noFill/>
          <a:ln>
            <a:noFill/>
          </a:ln>
        </p:spPr>
      </p:pic>
      <p:sp>
        <p:nvSpPr>
          <p:cNvPr id="1806" name="Google Shape;1806;p15"/>
          <p:cNvSpPr txBox="1"/>
          <p:nvPr/>
        </p:nvSpPr>
        <p:spPr>
          <a:xfrm>
            <a:off x="2232063" y="2879550"/>
            <a:ext cx="3975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accent2"/>
                </a:solidFill>
                <a:latin typeface="Calibri"/>
                <a:ea typeface="Calibri"/>
                <a:cs typeface="Calibri"/>
                <a:sym typeface="Calibri"/>
              </a:rPr>
              <a:t>Yes</a:t>
            </a:r>
            <a:endParaRPr b="0" i="0" sz="1100" u="none" cap="none" strike="noStrike">
              <a:solidFill>
                <a:schemeClr val="accent2"/>
              </a:solidFill>
              <a:latin typeface="Calibri"/>
              <a:ea typeface="Calibri"/>
              <a:cs typeface="Calibri"/>
              <a:sym typeface="Calibri"/>
            </a:endParaRPr>
          </a:p>
        </p:txBody>
      </p:sp>
      <p:sp>
        <p:nvSpPr>
          <p:cNvPr id="1807" name="Google Shape;1807;p15"/>
          <p:cNvSpPr txBox="1"/>
          <p:nvPr/>
        </p:nvSpPr>
        <p:spPr>
          <a:xfrm>
            <a:off x="2666200" y="3540100"/>
            <a:ext cx="11415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Checking Database over Webhook</a:t>
            </a:r>
            <a:endParaRPr b="0" i="0" sz="900" u="none" cap="none" strike="noStrike">
              <a:solidFill>
                <a:srgbClr val="000000"/>
              </a:solidFill>
              <a:latin typeface="Calibri"/>
              <a:ea typeface="Calibri"/>
              <a:cs typeface="Calibri"/>
              <a:sym typeface="Calibri"/>
            </a:endParaRPr>
          </a:p>
        </p:txBody>
      </p:sp>
      <p:pic>
        <p:nvPicPr>
          <p:cNvPr id="1808" name="Google Shape;1808;p15"/>
          <p:cNvPicPr preferRelativeResize="0"/>
          <p:nvPr/>
        </p:nvPicPr>
        <p:blipFill rotWithShape="1">
          <a:blip r:embed="rId5">
            <a:alphaModFix/>
          </a:blip>
          <a:srcRect b="0" l="0" r="0" t="0"/>
          <a:stretch/>
        </p:blipFill>
        <p:spPr>
          <a:xfrm>
            <a:off x="1122607" y="5491600"/>
            <a:ext cx="640075" cy="640075"/>
          </a:xfrm>
          <a:prstGeom prst="rect">
            <a:avLst/>
          </a:prstGeom>
          <a:noFill/>
          <a:ln>
            <a:noFill/>
          </a:ln>
        </p:spPr>
      </p:pic>
      <p:sp>
        <p:nvSpPr>
          <p:cNvPr id="1809" name="Google Shape;1809;p15"/>
          <p:cNvSpPr txBox="1"/>
          <p:nvPr/>
        </p:nvSpPr>
        <p:spPr>
          <a:xfrm>
            <a:off x="736295" y="6137263"/>
            <a:ext cx="14127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CSA </a:t>
            </a:r>
            <a:r>
              <a:rPr lang="en-US" sz="900">
                <a:latin typeface="Calibri"/>
                <a:ea typeface="Calibri"/>
                <a:cs typeface="Calibri"/>
                <a:sym typeface="Calibri"/>
              </a:rPr>
              <a:t>Inbox </a:t>
            </a:r>
            <a:r>
              <a:rPr b="0" i="0" lang="en-US" sz="900" u="none" cap="none" strike="noStrike">
                <a:solidFill>
                  <a:srgbClr val="000000"/>
                </a:solidFill>
                <a:latin typeface="Calibri"/>
                <a:ea typeface="Calibri"/>
                <a:cs typeface="Calibri"/>
                <a:sym typeface="Calibri"/>
              </a:rPr>
              <a:t>A</a:t>
            </a:r>
            <a:endParaRPr b="0" i="0" sz="900" u="none" cap="none" strike="noStrike">
              <a:solidFill>
                <a:srgbClr val="000000"/>
              </a:solidFill>
              <a:latin typeface="Calibri"/>
              <a:ea typeface="Calibri"/>
              <a:cs typeface="Calibri"/>
              <a:sym typeface="Calibri"/>
            </a:endParaRPr>
          </a:p>
        </p:txBody>
      </p:sp>
      <p:cxnSp>
        <p:nvCxnSpPr>
          <p:cNvPr id="1810" name="Google Shape;1810;p15"/>
          <p:cNvCxnSpPr>
            <a:stCxn id="1801" idx="2"/>
            <a:endCxn id="1808" idx="0"/>
          </p:cNvCxnSpPr>
          <p:nvPr/>
        </p:nvCxnSpPr>
        <p:spPr>
          <a:xfrm>
            <a:off x="1442650" y="5009275"/>
            <a:ext cx="0" cy="482400"/>
          </a:xfrm>
          <a:prstGeom prst="straightConnector1">
            <a:avLst/>
          </a:prstGeom>
          <a:noFill/>
          <a:ln cap="flat" cmpd="sng" w="9525">
            <a:solidFill>
              <a:schemeClr val="dk2"/>
            </a:solidFill>
            <a:prstDash val="solid"/>
            <a:round/>
            <a:headEnd len="sm" w="sm" type="none"/>
            <a:tailEnd len="med" w="med" type="triangle"/>
          </a:ln>
        </p:spPr>
      </p:cxnSp>
      <p:grpSp>
        <p:nvGrpSpPr>
          <p:cNvPr id="1811" name="Google Shape;1811;p15"/>
          <p:cNvGrpSpPr/>
          <p:nvPr/>
        </p:nvGrpSpPr>
        <p:grpSpPr>
          <a:xfrm>
            <a:off x="5813401" y="469263"/>
            <a:ext cx="1488300" cy="973325"/>
            <a:chOff x="2459681" y="5624250"/>
            <a:chExt cx="1488300" cy="973325"/>
          </a:xfrm>
        </p:grpSpPr>
        <p:pic>
          <p:nvPicPr>
            <p:cNvPr id="1812" name="Google Shape;1812;p15"/>
            <p:cNvPicPr preferRelativeResize="0"/>
            <p:nvPr/>
          </p:nvPicPr>
          <p:blipFill rotWithShape="1">
            <a:blip r:embed="rId6">
              <a:alphaModFix/>
            </a:blip>
            <a:srcRect b="0" l="0" r="0" t="0"/>
            <a:stretch/>
          </p:blipFill>
          <p:spPr>
            <a:xfrm>
              <a:off x="2898794" y="5624250"/>
              <a:ext cx="640080" cy="640080"/>
            </a:xfrm>
            <a:prstGeom prst="rect">
              <a:avLst/>
            </a:prstGeom>
            <a:noFill/>
            <a:ln>
              <a:noFill/>
            </a:ln>
          </p:spPr>
        </p:pic>
        <p:sp>
          <p:nvSpPr>
            <p:cNvPr id="1813" name="Google Shape;1813;p15"/>
            <p:cNvSpPr txBox="1"/>
            <p:nvPr/>
          </p:nvSpPr>
          <p:spPr>
            <a:xfrm>
              <a:off x="2459681" y="6274475"/>
              <a:ext cx="14883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CSA </a:t>
              </a:r>
              <a:r>
                <a:rPr lang="en-US" sz="900">
                  <a:latin typeface="Calibri"/>
                  <a:ea typeface="Calibri"/>
                  <a:cs typeface="Calibri"/>
                  <a:sym typeface="Calibri"/>
                </a:rPr>
                <a:t>Inbox</a:t>
              </a:r>
              <a:r>
                <a:rPr b="0" i="0" lang="en-US" sz="900" u="none" cap="none" strike="noStrike">
                  <a:solidFill>
                    <a:srgbClr val="000000"/>
                  </a:solidFill>
                  <a:latin typeface="Calibri"/>
                  <a:ea typeface="Calibri"/>
                  <a:cs typeface="Calibri"/>
                  <a:sym typeface="Calibri"/>
                </a:rPr>
                <a:t> B</a:t>
              </a:r>
              <a:endParaRPr b="0" i="0" sz="900" u="none" cap="none" strike="noStrike">
                <a:solidFill>
                  <a:srgbClr val="000000"/>
                </a:solidFill>
                <a:latin typeface="Calibri"/>
                <a:ea typeface="Calibri"/>
                <a:cs typeface="Calibri"/>
                <a:sym typeface="Calibri"/>
              </a:endParaRPr>
            </a:p>
          </p:txBody>
        </p:sp>
      </p:grpSp>
      <p:grpSp>
        <p:nvGrpSpPr>
          <p:cNvPr id="1814" name="Google Shape;1814;p15"/>
          <p:cNvGrpSpPr/>
          <p:nvPr/>
        </p:nvGrpSpPr>
        <p:grpSpPr>
          <a:xfrm>
            <a:off x="5813401" y="1999113"/>
            <a:ext cx="1488300" cy="973325"/>
            <a:chOff x="2459681" y="5624250"/>
            <a:chExt cx="1488300" cy="973325"/>
          </a:xfrm>
        </p:grpSpPr>
        <p:pic>
          <p:nvPicPr>
            <p:cNvPr id="1815" name="Google Shape;1815;p15"/>
            <p:cNvPicPr preferRelativeResize="0"/>
            <p:nvPr/>
          </p:nvPicPr>
          <p:blipFill rotWithShape="1">
            <a:blip r:embed="rId6">
              <a:alphaModFix/>
            </a:blip>
            <a:srcRect b="0" l="0" r="0" t="0"/>
            <a:stretch/>
          </p:blipFill>
          <p:spPr>
            <a:xfrm>
              <a:off x="2898794" y="5624250"/>
              <a:ext cx="640080" cy="640080"/>
            </a:xfrm>
            <a:prstGeom prst="rect">
              <a:avLst/>
            </a:prstGeom>
            <a:noFill/>
            <a:ln>
              <a:noFill/>
            </a:ln>
          </p:spPr>
        </p:pic>
        <p:sp>
          <p:nvSpPr>
            <p:cNvPr id="1816" name="Google Shape;1816;p15"/>
            <p:cNvSpPr txBox="1"/>
            <p:nvPr/>
          </p:nvSpPr>
          <p:spPr>
            <a:xfrm>
              <a:off x="2459681" y="6274475"/>
              <a:ext cx="14883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CSA </a:t>
              </a:r>
              <a:r>
                <a:rPr lang="en-US" sz="900">
                  <a:latin typeface="Calibri"/>
                  <a:ea typeface="Calibri"/>
                  <a:cs typeface="Calibri"/>
                  <a:sym typeface="Calibri"/>
                </a:rPr>
                <a:t>Inbox</a:t>
              </a:r>
              <a:r>
                <a:rPr b="0" i="0" lang="en-US" sz="900" u="none" cap="none" strike="noStrike">
                  <a:solidFill>
                    <a:srgbClr val="000000"/>
                  </a:solidFill>
                  <a:latin typeface="Calibri"/>
                  <a:ea typeface="Calibri"/>
                  <a:cs typeface="Calibri"/>
                  <a:sym typeface="Calibri"/>
                </a:rPr>
                <a:t> C</a:t>
              </a:r>
              <a:endParaRPr b="0" i="0" sz="900" u="none" cap="none" strike="noStrike">
                <a:solidFill>
                  <a:srgbClr val="000000"/>
                </a:solidFill>
                <a:latin typeface="Calibri"/>
                <a:ea typeface="Calibri"/>
                <a:cs typeface="Calibri"/>
                <a:sym typeface="Calibri"/>
              </a:endParaRPr>
            </a:p>
          </p:txBody>
        </p:sp>
      </p:grpSp>
      <p:grpSp>
        <p:nvGrpSpPr>
          <p:cNvPr id="1817" name="Google Shape;1817;p15"/>
          <p:cNvGrpSpPr/>
          <p:nvPr/>
        </p:nvGrpSpPr>
        <p:grpSpPr>
          <a:xfrm>
            <a:off x="5813401" y="5574213"/>
            <a:ext cx="1488300" cy="973325"/>
            <a:chOff x="2459681" y="5624250"/>
            <a:chExt cx="1488300" cy="973325"/>
          </a:xfrm>
        </p:grpSpPr>
        <p:pic>
          <p:nvPicPr>
            <p:cNvPr id="1818" name="Google Shape;1818;p15"/>
            <p:cNvPicPr preferRelativeResize="0"/>
            <p:nvPr/>
          </p:nvPicPr>
          <p:blipFill rotWithShape="1">
            <a:blip r:embed="rId6">
              <a:alphaModFix/>
            </a:blip>
            <a:srcRect b="0" l="0" r="0" t="0"/>
            <a:stretch/>
          </p:blipFill>
          <p:spPr>
            <a:xfrm>
              <a:off x="2898794" y="5624250"/>
              <a:ext cx="640080" cy="640080"/>
            </a:xfrm>
            <a:prstGeom prst="rect">
              <a:avLst/>
            </a:prstGeom>
            <a:noFill/>
            <a:ln>
              <a:noFill/>
            </a:ln>
          </p:spPr>
        </p:pic>
        <p:sp>
          <p:nvSpPr>
            <p:cNvPr id="1819" name="Google Shape;1819;p15"/>
            <p:cNvSpPr txBox="1"/>
            <p:nvPr/>
          </p:nvSpPr>
          <p:spPr>
            <a:xfrm>
              <a:off x="2459681" y="6274475"/>
              <a:ext cx="14883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CCSA </a:t>
              </a:r>
              <a:r>
                <a:rPr lang="en-US" sz="900">
                  <a:latin typeface="Calibri"/>
                  <a:ea typeface="Calibri"/>
                  <a:cs typeface="Calibri"/>
                  <a:sym typeface="Calibri"/>
                </a:rPr>
                <a:t>Inbox </a:t>
              </a:r>
              <a:r>
                <a:rPr b="0" i="0" lang="en-US" sz="900" u="none" cap="none" strike="noStrike">
                  <a:solidFill>
                    <a:srgbClr val="000000"/>
                  </a:solidFill>
                  <a:latin typeface="Calibri"/>
                  <a:ea typeface="Calibri"/>
                  <a:cs typeface="Calibri"/>
                  <a:sym typeface="Calibri"/>
                </a:rPr>
                <a:t>D</a:t>
              </a:r>
              <a:endParaRPr b="0" i="0" sz="900" u="none" cap="none" strike="noStrike">
                <a:solidFill>
                  <a:srgbClr val="000000"/>
                </a:solidFill>
                <a:latin typeface="Calibri"/>
                <a:ea typeface="Calibri"/>
                <a:cs typeface="Calibri"/>
                <a:sym typeface="Calibri"/>
              </a:endParaRPr>
            </a:p>
          </p:txBody>
        </p:sp>
      </p:grpSp>
      <p:sp>
        <p:nvSpPr>
          <p:cNvPr id="1820" name="Google Shape;1820;p15"/>
          <p:cNvSpPr txBox="1"/>
          <p:nvPr/>
        </p:nvSpPr>
        <p:spPr>
          <a:xfrm>
            <a:off x="4970062" y="536663"/>
            <a:ext cx="11415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Multiple NRIC found</a:t>
            </a:r>
            <a:endParaRPr b="0" i="0" sz="900" u="none" cap="none" strike="noStrike">
              <a:solidFill>
                <a:srgbClr val="000000"/>
              </a:solidFill>
              <a:latin typeface="Calibri"/>
              <a:ea typeface="Calibri"/>
              <a:cs typeface="Calibri"/>
              <a:sym typeface="Calibri"/>
            </a:endParaRPr>
          </a:p>
        </p:txBody>
      </p:sp>
      <p:sp>
        <p:nvSpPr>
          <p:cNvPr id="1821" name="Google Shape;1821;p15"/>
          <p:cNvSpPr txBox="1"/>
          <p:nvPr/>
        </p:nvSpPr>
        <p:spPr>
          <a:xfrm>
            <a:off x="4979800" y="2062275"/>
            <a:ext cx="9252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NRIC not found</a:t>
            </a:r>
            <a:endParaRPr b="0" i="0" sz="900" u="none" cap="none" strike="noStrike">
              <a:solidFill>
                <a:srgbClr val="000000"/>
              </a:solidFill>
              <a:latin typeface="Calibri"/>
              <a:ea typeface="Calibri"/>
              <a:cs typeface="Calibri"/>
              <a:sym typeface="Calibri"/>
            </a:endParaRPr>
          </a:p>
        </p:txBody>
      </p:sp>
      <p:sp>
        <p:nvSpPr>
          <p:cNvPr id="1822" name="Google Shape;1822;p15"/>
          <p:cNvSpPr txBox="1"/>
          <p:nvPr/>
        </p:nvSpPr>
        <p:spPr>
          <a:xfrm>
            <a:off x="4970050" y="4096300"/>
            <a:ext cx="9060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NRIC is valid</a:t>
            </a:r>
            <a:endParaRPr b="0" i="0" sz="900" u="none" cap="none" strike="noStrike">
              <a:solidFill>
                <a:srgbClr val="000000"/>
              </a:solidFill>
              <a:latin typeface="Calibri"/>
              <a:ea typeface="Calibri"/>
              <a:cs typeface="Calibri"/>
              <a:sym typeface="Calibri"/>
            </a:endParaRPr>
          </a:p>
        </p:txBody>
      </p:sp>
      <p:sp>
        <p:nvSpPr>
          <p:cNvPr id="1823" name="Google Shape;1823;p15"/>
          <p:cNvSpPr txBox="1"/>
          <p:nvPr/>
        </p:nvSpPr>
        <p:spPr>
          <a:xfrm>
            <a:off x="4970051" y="5626850"/>
            <a:ext cx="1004100" cy="32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Unexpected error</a:t>
            </a:r>
            <a:endParaRPr b="0" i="0" sz="900" u="none" cap="none" strike="noStrike">
              <a:solidFill>
                <a:srgbClr val="000000"/>
              </a:solidFill>
              <a:latin typeface="Calibri"/>
              <a:ea typeface="Calibri"/>
              <a:cs typeface="Calibri"/>
              <a:sym typeface="Calibri"/>
            </a:endParaRPr>
          </a:p>
        </p:txBody>
      </p:sp>
      <p:sp>
        <p:nvSpPr>
          <p:cNvPr id="1824" name="Google Shape;1824;p15"/>
          <p:cNvSpPr/>
          <p:nvPr/>
        </p:nvSpPr>
        <p:spPr>
          <a:xfrm>
            <a:off x="5894725" y="4002400"/>
            <a:ext cx="1203900" cy="703500"/>
          </a:xfrm>
          <a:prstGeom prst="roundRect">
            <a:avLst>
              <a:gd fmla="val 16667" name="adj"/>
            </a:avLst>
          </a:prstGeom>
          <a:solidFill>
            <a:srgbClr val="3FA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lt1"/>
                </a:solidFill>
                <a:latin typeface="Calibri"/>
                <a:ea typeface="Calibri"/>
                <a:cs typeface="Calibri"/>
                <a:sym typeface="Calibri"/>
              </a:rPr>
              <a:t>“Please enter your One-Time Password.”</a:t>
            </a:r>
            <a:endParaRPr b="0" i="0" sz="1100" u="none" cap="none" strike="noStrike">
              <a:solidFill>
                <a:schemeClr val="lt1"/>
              </a:solidFill>
              <a:latin typeface="Calibri"/>
              <a:ea typeface="Calibri"/>
              <a:cs typeface="Calibri"/>
              <a:sym typeface="Calibri"/>
            </a:endParaRPr>
          </a:p>
        </p:txBody>
      </p:sp>
      <p:cxnSp>
        <p:nvCxnSpPr>
          <p:cNvPr id="1825" name="Google Shape;1825;p15"/>
          <p:cNvCxnSpPr>
            <a:stCxn id="1802" idx="3"/>
            <a:endCxn id="1805" idx="1"/>
          </p:cNvCxnSpPr>
          <p:nvPr/>
        </p:nvCxnSpPr>
        <p:spPr>
          <a:xfrm>
            <a:off x="2083025" y="3205600"/>
            <a:ext cx="834000" cy="27900"/>
          </a:xfrm>
          <a:prstGeom prst="straightConnector1">
            <a:avLst/>
          </a:prstGeom>
          <a:noFill/>
          <a:ln cap="flat" cmpd="sng" w="9525">
            <a:solidFill>
              <a:schemeClr val="dk2"/>
            </a:solidFill>
            <a:prstDash val="solid"/>
            <a:round/>
            <a:headEnd len="sm" w="sm" type="none"/>
            <a:tailEnd len="med" w="med" type="triangle"/>
          </a:ln>
        </p:spPr>
      </p:cxnSp>
      <p:cxnSp>
        <p:nvCxnSpPr>
          <p:cNvPr id="1826" name="Google Shape;1826;p15"/>
          <p:cNvCxnSpPr>
            <a:stCxn id="1799" idx="2"/>
            <a:endCxn id="1802" idx="0"/>
          </p:cNvCxnSpPr>
          <p:nvPr/>
        </p:nvCxnSpPr>
        <p:spPr>
          <a:xfrm flipH="1">
            <a:off x="1434550" y="2645225"/>
            <a:ext cx="8100" cy="260100"/>
          </a:xfrm>
          <a:prstGeom prst="straightConnector1">
            <a:avLst/>
          </a:prstGeom>
          <a:noFill/>
          <a:ln cap="flat" cmpd="sng" w="9525">
            <a:solidFill>
              <a:schemeClr val="dk2"/>
            </a:solidFill>
            <a:prstDash val="solid"/>
            <a:round/>
            <a:headEnd len="sm" w="sm" type="none"/>
            <a:tailEnd len="sm" w="sm" type="none"/>
          </a:ln>
        </p:spPr>
      </p:cxnSp>
      <p:sp>
        <p:nvSpPr>
          <p:cNvPr id="1827" name="Google Shape;1827;p15"/>
          <p:cNvSpPr/>
          <p:nvPr/>
        </p:nvSpPr>
        <p:spPr>
          <a:xfrm>
            <a:off x="7198550" y="4074675"/>
            <a:ext cx="1297200" cy="558800"/>
          </a:xfrm>
          <a:prstGeom prst="flowChartDecision">
            <a:avLst/>
          </a:prstGeom>
          <a:solidFill>
            <a:srgbClr val="1155CC"/>
          </a:solidFill>
          <a:ln>
            <a:noFill/>
          </a:ln>
        </p:spPr>
        <p:txBody>
          <a:bodyPr anchorCtr="0" anchor="ctr" bIns="91425" lIns="57150"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FFFFFF"/>
                </a:solidFill>
                <a:latin typeface="Calibri"/>
                <a:ea typeface="Calibri"/>
                <a:cs typeface="Calibri"/>
                <a:sym typeface="Calibri"/>
              </a:rPr>
              <a:t>Received input?</a:t>
            </a:r>
            <a:endParaRPr b="1" i="0" sz="1000" u="none" cap="none" strike="noStrike">
              <a:solidFill>
                <a:srgbClr val="FFFFFF"/>
              </a:solidFill>
              <a:latin typeface="Calibri"/>
              <a:ea typeface="Calibri"/>
              <a:cs typeface="Calibri"/>
              <a:sym typeface="Calibri"/>
            </a:endParaRPr>
          </a:p>
        </p:txBody>
      </p:sp>
      <p:cxnSp>
        <p:nvCxnSpPr>
          <p:cNvPr id="1828" name="Google Shape;1828;p15"/>
          <p:cNvCxnSpPr>
            <a:stCxn id="1824" idx="3"/>
            <a:endCxn id="1827" idx="1"/>
          </p:cNvCxnSpPr>
          <p:nvPr/>
        </p:nvCxnSpPr>
        <p:spPr>
          <a:xfrm>
            <a:off x="7098625" y="4354150"/>
            <a:ext cx="99900" cy="0"/>
          </a:xfrm>
          <a:prstGeom prst="straightConnector1">
            <a:avLst/>
          </a:prstGeom>
          <a:noFill/>
          <a:ln cap="flat" cmpd="sng" w="9525">
            <a:solidFill>
              <a:schemeClr val="dk2"/>
            </a:solidFill>
            <a:prstDash val="solid"/>
            <a:round/>
            <a:headEnd len="sm" w="sm" type="none"/>
            <a:tailEnd len="sm" w="sm" type="none"/>
          </a:ln>
        </p:spPr>
      </p:cxnSp>
      <p:sp>
        <p:nvSpPr>
          <p:cNvPr id="1829" name="Google Shape;1829;p15"/>
          <p:cNvSpPr txBox="1"/>
          <p:nvPr/>
        </p:nvSpPr>
        <p:spPr>
          <a:xfrm>
            <a:off x="7853476" y="4654175"/>
            <a:ext cx="3975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FF0000"/>
                </a:solidFill>
                <a:latin typeface="Calibri"/>
                <a:ea typeface="Calibri"/>
                <a:cs typeface="Calibri"/>
                <a:sym typeface="Calibri"/>
              </a:rPr>
              <a:t>No</a:t>
            </a:r>
            <a:endParaRPr b="0" i="0" sz="1100" u="none" cap="none" strike="noStrike">
              <a:solidFill>
                <a:srgbClr val="FF0000"/>
              </a:solidFill>
              <a:latin typeface="Calibri"/>
              <a:ea typeface="Calibri"/>
              <a:cs typeface="Calibri"/>
              <a:sym typeface="Calibri"/>
            </a:endParaRPr>
          </a:p>
        </p:txBody>
      </p:sp>
      <p:cxnSp>
        <p:nvCxnSpPr>
          <p:cNvPr id="1830" name="Google Shape;1830;p15"/>
          <p:cNvCxnSpPr>
            <a:stCxn id="1827" idx="2"/>
            <a:endCxn id="1824" idx="2"/>
          </p:cNvCxnSpPr>
          <p:nvPr/>
        </p:nvCxnSpPr>
        <p:spPr>
          <a:xfrm rot="5400000">
            <a:off x="7135700" y="3994325"/>
            <a:ext cx="72300" cy="1350600"/>
          </a:xfrm>
          <a:prstGeom prst="bentConnector3">
            <a:avLst>
              <a:gd fmla="val 429530" name="adj1"/>
            </a:avLst>
          </a:prstGeom>
          <a:noFill/>
          <a:ln cap="flat" cmpd="sng" w="9525">
            <a:solidFill>
              <a:schemeClr val="dk2"/>
            </a:solidFill>
            <a:prstDash val="solid"/>
            <a:round/>
            <a:headEnd len="sm" w="sm" type="none"/>
            <a:tailEnd len="med" w="med" type="triangle"/>
          </a:ln>
        </p:spPr>
      </p:cxnSp>
      <p:pic>
        <p:nvPicPr>
          <p:cNvPr id="1831" name="Google Shape;1831;p15"/>
          <p:cNvPicPr preferRelativeResize="0"/>
          <p:nvPr/>
        </p:nvPicPr>
        <p:blipFill rotWithShape="1">
          <a:blip r:embed="rId4">
            <a:alphaModFix/>
          </a:blip>
          <a:srcRect b="0" l="0" r="0" t="0"/>
          <a:stretch/>
        </p:blipFill>
        <p:spPr>
          <a:xfrm>
            <a:off x="8817751" y="4034038"/>
            <a:ext cx="640080" cy="640080"/>
          </a:xfrm>
          <a:prstGeom prst="rect">
            <a:avLst/>
          </a:prstGeom>
          <a:noFill/>
          <a:ln>
            <a:noFill/>
          </a:ln>
        </p:spPr>
      </p:pic>
      <p:sp>
        <p:nvSpPr>
          <p:cNvPr id="1832" name="Google Shape;1832;p15"/>
          <p:cNvSpPr txBox="1"/>
          <p:nvPr/>
        </p:nvSpPr>
        <p:spPr>
          <a:xfrm>
            <a:off x="8589162" y="4662863"/>
            <a:ext cx="11415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Checking Database over Webhook</a:t>
            </a:r>
            <a:endParaRPr b="0" i="0" sz="900" u="none" cap="none" strike="noStrike">
              <a:solidFill>
                <a:srgbClr val="000000"/>
              </a:solidFill>
              <a:latin typeface="Calibri"/>
              <a:ea typeface="Calibri"/>
              <a:cs typeface="Calibri"/>
              <a:sym typeface="Calibri"/>
            </a:endParaRPr>
          </a:p>
        </p:txBody>
      </p:sp>
      <p:cxnSp>
        <p:nvCxnSpPr>
          <p:cNvPr id="1833" name="Google Shape;1833;p15"/>
          <p:cNvCxnSpPr>
            <a:stCxn id="1827" idx="3"/>
            <a:endCxn id="1831" idx="1"/>
          </p:cNvCxnSpPr>
          <p:nvPr/>
        </p:nvCxnSpPr>
        <p:spPr>
          <a:xfrm>
            <a:off x="8495750" y="4354075"/>
            <a:ext cx="321900" cy="0"/>
          </a:xfrm>
          <a:prstGeom prst="straightConnector1">
            <a:avLst/>
          </a:prstGeom>
          <a:noFill/>
          <a:ln cap="flat" cmpd="sng" w="9525">
            <a:solidFill>
              <a:schemeClr val="dk2"/>
            </a:solidFill>
            <a:prstDash val="solid"/>
            <a:round/>
            <a:headEnd len="sm" w="sm" type="none"/>
            <a:tailEnd len="med" w="med" type="triangle"/>
          </a:ln>
        </p:spPr>
      </p:cxnSp>
      <p:pic>
        <p:nvPicPr>
          <p:cNvPr id="1834" name="Google Shape;1834;p15"/>
          <p:cNvPicPr preferRelativeResize="0"/>
          <p:nvPr/>
        </p:nvPicPr>
        <p:blipFill rotWithShape="1">
          <a:blip r:embed="rId6">
            <a:alphaModFix/>
          </a:blip>
          <a:srcRect b="0" l="0" r="0" t="0"/>
          <a:stretch/>
        </p:blipFill>
        <p:spPr>
          <a:xfrm>
            <a:off x="9952126" y="5567800"/>
            <a:ext cx="640080" cy="640080"/>
          </a:xfrm>
          <a:prstGeom prst="rect">
            <a:avLst/>
          </a:prstGeom>
          <a:noFill/>
          <a:ln>
            <a:noFill/>
          </a:ln>
        </p:spPr>
      </p:pic>
      <p:sp>
        <p:nvSpPr>
          <p:cNvPr id="1835" name="Google Shape;1835;p15"/>
          <p:cNvSpPr txBox="1"/>
          <p:nvPr/>
        </p:nvSpPr>
        <p:spPr>
          <a:xfrm>
            <a:off x="9528013" y="6208000"/>
            <a:ext cx="14883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CSA </a:t>
            </a:r>
            <a:r>
              <a:rPr lang="en-US" sz="900">
                <a:latin typeface="Calibri"/>
                <a:ea typeface="Calibri"/>
                <a:cs typeface="Calibri"/>
                <a:sym typeface="Calibri"/>
              </a:rPr>
              <a:t>Inbox</a:t>
            </a:r>
            <a:r>
              <a:rPr b="0" i="0" lang="en-US" sz="900" u="none" cap="none" strike="noStrike">
                <a:solidFill>
                  <a:srgbClr val="000000"/>
                </a:solidFill>
                <a:latin typeface="Calibri"/>
                <a:ea typeface="Calibri"/>
                <a:cs typeface="Calibri"/>
                <a:sym typeface="Calibri"/>
              </a:rPr>
              <a:t> E</a:t>
            </a:r>
            <a:endParaRPr b="0" i="0" sz="900" u="none" cap="none" strike="noStrike">
              <a:solidFill>
                <a:srgbClr val="000000"/>
              </a:solidFill>
              <a:latin typeface="Calibri"/>
              <a:ea typeface="Calibri"/>
              <a:cs typeface="Calibri"/>
              <a:sym typeface="Calibri"/>
            </a:endParaRPr>
          </a:p>
        </p:txBody>
      </p:sp>
      <p:sp>
        <p:nvSpPr>
          <p:cNvPr id="1836" name="Google Shape;1836;p15"/>
          <p:cNvSpPr/>
          <p:nvPr/>
        </p:nvSpPr>
        <p:spPr>
          <a:xfrm>
            <a:off x="9770100" y="4074668"/>
            <a:ext cx="1004141" cy="558807"/>
          </a:xfrm>
          <a:prstGeom prst="flowChartDecision">
            <a:avLst/>
          </a:prstGeom>
          <a:solidFill>
            <a:srgbClr val="1155CC"/>
          </a:solidFill>
          <a:ln>
            <a:noFill/>
          </a:ln>
        </p:spPr>
        <p:txBody>
          <a:bodyPr anchorCtr="0" anchor="ctr" bIns="91425" lIns="57150"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FFFFFF"/>
                </a:solidFill>
                <a:latin typeface="Calibri"/>
                <a:ea typeface="Calibri"/>
                <a:cs typeface="Calibri"/>
                <a:sym typeface="Calibri"/>
              </a:rPr>
              <a:t>Valid OTP?</a:t>
            </a:r>
            <a:endParaRPr b="1" i="0" sz="1000" u="none" cap="none" strike="noStrike">
              <a:solidFill>
                <a:srgbClr val="FFFFFF"/>
              </a:solidFill>
              <a:latin typeface="Calibri"/>
              <a:ea typeface="Calibri"/>
              <a:cs typeface="Calibri"/>
              <a:sym typeface="Calibri"/>
            </a:endParaRPr>
          </a:p>
        </p:txBody>
      </p:sp>
      <p:cxnSp>
        <p:nvCxnSpPr>
          <p:cNvPr id="1837" name="Google Shape;1837;p15"/>
          <p:cNvCxnSpPr>
            <a:stCxn id="1836" idx="2"/>
            <a:endCxn id="1834" idx="0"/>
          </p:cNvCxnSpPr>
          <p:nvPr/>
        </p:nvCxnSpPr>
        <p:spPr>
          <a:xfrm>
            <a:off x="10272171" y="4633475"/>
            <a:ext cx="0" cy="934200"/>
          </a:xfrm>
          <a:prstGeom prst="straightConnector1">
            <a:avLst/>
          </a:prstGeom>
          <a:noFill/>
          <a:ln cap="flat" cmpd="sng" w="9525">
            <a:solidFill>
              <a:schemeClr val="dk2"/>
            </a:solidFill>
            <a:prstDash val="solid"/>
            <a:round/>
            <a:headEnd len="sm" w="sm" type="none"/>
            <a:tailEnd len="med" w="med" type="triangle"/>
          </a:ln>
        </p:spPr>
      </p:cxnSp>
      <p:sp>
        <p:nvSpPr>
          <p:cNvPr id="1838" name="Google Shape;1838;p15"/>
          <p:cNvSpPr txBox="1"/>
          <p:nvPr/>
        </p:nvSpPr>
        <p:spPr>
          <a:xfrm>
            <a:off x="10272175" y="4856875"/>
            <a:ext cx="3975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accent2"/>
                </a:solidFill>
                <a:latin typeface="Calibri"/>
                <a:ea typeface="Calibri"/>
                <a:cs typeface="Calibri"/>
                <a:sym typeface="Calibri"/>
              </a:rPr>
              <a:t>Yes</a:t>
            </a:r>
            <a:endParaRPr b="0" i="0" sz="1100" u="none" cap="none" strike="noStrike">
              <a:solidFill>
                <a:schemeClr val="accent2"/>
              </a:solidFill>
              <a:latin typeface="Calibri"/>
              <a:ea typeface="Calibri"/>
              <a:cs typeface="Calibri"/>
              <a:sym typeface="Calibri"/>
            </a:endParaRPr>
          </a:p>
        </p:txBody>
      </p:sp>
      <p:cxnSp>
        <p:nvCxnSpPr>
          <p:cNvPr id="1839" name="Google Shape;1839;p15"/>
          <p:cNvCxnSpPr>
            <a:stCxn id="1836" idx="0"/>
            <a:endCxn id="1824" idx="0"/>
          </p:cNvCxnSpPr>
          <p:nvPr/>
        </p:nvCxnSpPr>
        <p:spPr>
          <a:xfrm flipH="1" rot="5400000">
            <a:off x="8348271" y="2150768"/>
            <a:ext cx="72300" cy="3775500"/>
          </a:xfrm>
          <a:prstGeom prst="bentConnector3">
            <a:avLst>
              <a:gd fmla="val 584845" name="adj1"/>
            </a:avLst>
          </a:prstGeom>
          <a:noFill/>
          <a:ln cap="flat" cmpd="sng" w="9525">
            <a:solidFill>
              <a:schemeClr val="dk2"/>
            </a:solidFill>
            <a:prstDash val="solid"/>
            <a:round/>
            <a:headEnd len="sm" w="sm" type="none"/>
            <a:tailEnd len="med" w="med" type="triangle"/>
          </a:ln>
        </p:spPr>
      </p:cxnSp>
      <p:sp>
        <p:nvSpPr>
          <p:cNvPr id="1840" name="Google Shape;1840;p15"/>
          <p:cNvSpPr txBox="1"/>
          <p:nvPr/>
        </p:nvSpPr>
        <p:spPr>
          <a:xfrm>
            <a:off x="10272175" y="3718625"/>
            <a:ext cx="521700" cy="35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FF0000"/>
                </a:solidFill>
                <a:latin typeface="Calibri"/>
                <a:ea typeface="Calibri"/>
                <a:cs typeface="Calibri"/>
                <a:sym typeface="Calibri"/>
              </a:rPr>
              <a:t>No</a:t>
            </a:r>
            <a:endParaRPr b="0" i="0" sz="1100" u="none" cap="none" strike="noStrike">
              <a:solidFill>
                <a:srgbClr val="FF0000"/>
              </a:solidFill>
              <a:latin typeface="Calibri"/>
              <a:ea typeface="Calibri"/>
              <a:cs typeface="Calibri"/>
              <a:sym typeface="Calibri"/>
            </a:endParaRPr>
          </a:p>
        </p:txBody>
      </p:sp>
      <p:cxnSp>
        <p:nvCxnSpPr>
          <p:cNvPr id="1841" name="Google Shape;1841;p15"/>
          <p:cNvCxnSpPr>
            <a:stCxn id="1831" idx="3"/>
            <a:endCxn id="1836" idx="1"/>
          </p:cNvCxnSpPr>
          <p:nvPr/>
        </p:nvCxnSpPr>
        <p:spPr>
          <a:xfrm>
            <a:off x="9457831" y="4354078"/>
            <a:ext cx="312300" cy="600"/>
          </a:xfrm>
          <a:prstGeom prst="bentConnector3">
            <a:avLst>
              <a:gd fmla="val 49995" name="adj1"/>
            </a:avLst>
          </a:prstGeom>
          <a:noFill/>
          <a:ln cap="flat" cmpd="sng" w="9525">
            <a:solidFill>
              <a:schemeClr val="dk2"/>
            </a:solidFill>
            <a:prstDash val="solid"/>
            <a:round/>
            <a:headEnd len="sm" w="sm" type="none"/>
            <a:tailEnd len="sm" w="sm" type="none"/>
          </a:ln>
        </p:spPr>
      </p:cxnSp>
      <p:sp>
        <p:nvSpPr>
          <p:cNvPr id="1842" name="Google Shape;1842;p15"/>
          <p:cNvSpPr txBox="1"/>
          <p:nvPr/>
        </p:nvSpPr>
        <p:spPr>
          <a:xfrm>
            <a:off x="8064325" y="3313300"/>
            <a:ext cx="640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3 times</a:t>
            </a:r>
            <a:endParaRPr b="0" i="0" sz="1100" u="none" cap="none" strike="noStrike">
              <a:solidFill>
                <a:srgbClr val="000000"/>
              </a:solidFill>
              <a:latin typeface="Calibri"/>
              <a:ea typeface="Calibri"/>
              <a:cs typeface="Calibri"/>
              <a:sym typeface="Calibri"/>
            </a:endParaRPr>
          </a:p>
        </p:txBody>
      </p:sp>
      <p:sp>
        <p:nvSpPr>
          <p:cNvPr id="1843" name="Google Shape;1843;p15"/>
          <p:cNvSpPr/>
          <p:nvPr/>
        </p:nvSpPr>
        <p:spPr>
          <a:xfrm>
            <a:off x="3825050" y="2954243"/>
            <a:ext cx="1004141" cy="558807"/>
          </a:xfrm>
          <a:prstGeom prst="flowChartDecision">
            <a:avLst/>
          </a:prstGeom>
          <a:solidFill>
            <a:srgbClr val="1155CC"/>
          </a:solidFill>
          <a:ln>
            <a:noFill/>
          </a:ln>
        </p:spPr>
        <p:txBody>
          <a:bodyPr anchorCtr="0" anchor="ctr" bIns="91425" lIns="57150"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FFFFFF"/>
                </a:solidFill>
                <a:latin typeface="Calibri"/>
                <a:ea typeface="Calibri"/>
                <a:cs typeface="Calibri"/>
                <a:sym typeface="Calibri"/>
              </a:rPr>
              <a:t>Valid NRIC?</a:t>
            </a:r>
            <a:endParaRPr b="1" i="0" sz="1000" u="none" cap="none" strike="noStrike">
              <a:solidFill>
                <a:srgbClr val="FFFFFF"/>
              </a:solidFill>
              <a:latin typeface="Calibri"/>
              <a:ea typeface="Calibri"/>
              <a:cs typeface="Calibri"/>
              <a:sym typeface="Calibri"/>
            </a:endParaRPr>
          </a:p>
        </p:txBody>
      </p:sp>
      <p:cxnSp>
        <p:nvCxnSpPr>
          <p:cNvPr id="1844" name="Google Shape;1844;p15"/>
          <p:cNvCxnSpPr>
            <a:stCxn id="1805" idx="3"/>
            <a:endCxn id="1843" idx="1"/>
          </p:cNvCxnSpPr>
          <p:nvPr/>
        </p:nvCxnSpPr>
        <p:spPr>
          <a:xfrm>
            <a:off x="3556981" y="3233640"/>
            <a:ext cx="268200" cy="0"/>
          </a:xfrm>
          <a:prstGeom prst="straightConnector1">
            <a:avLst/>
          </a:prstGeom>
          <a:noFill/>
          <a:ln cap="flat" cmpd="sng" w="9525">
            <a:solidFill>
              <a:schemeClr val="dk2"/>
            </a:solidFill>
            <a:prstDash val="solid"/>
            <a:round/>
            <a:headEnd len="sm" w="sm" type="none"/>
            <a:tailEnd len="sm" w="sm" type="none"/>
          </a:ln>
        </p:spPr>
      </p:cxnSp>
      <p:cxnSp>
        <p:nvCxnSpPr>
          <p:cNvPr id="1845" name="Google Shape;1845;p15"/>
          <p:cNvCxnSpPr>
            <a:stCxn id="1843" idx="3"/>
            <a:endCxn id="1812" idx="1"/>
          </p:cNvCxnSpPr>
          <p:nvPr/>
        </p:nvCxnSpPr>
        <p:spPr>
          <a:xfrm flipH="1" rot="10800000">
            <a:off x="4829191" y="789247"/>
            <a:ext cx="1423200" cy="2444400"/>
          </a:xfrm>
          <a:prstGeom prst="bentConnector3">
            <a:avLst>
              <a:gd fmla="val 13822" name="adj1"/>
            </a:avLst>
          </a:prstGeom>
          <a:noFill/>
          <a:ln cap="flat" cmpd="sng" w="9525">
            <a:solidFill>
              <a:schemeClr val="dk2"/>
            </a:solidFill>
            <a:prstDash val="solid"/>
            <a:round/>
            <a:headEnd len="sm" w="sm" type="none"/>
            <a:tailEnd len="med" w="med" type="triangle"/>
          </a:ln>
        </p:spPr>
      </p:cxnSp>
      <p:cxnSp>
        <p:nvCxnSpPr>
          <p:cNvPr id="1846" name="Google Shape;1846;p15"/>
          <p:cNvCxnSpPr>
            <a:stCxn id="1843" idx="3"/>
            <a:endCxn id="1815" idx="1"/>
          </p:cNvCxnSpPr>
          <p:nvPr/>
        </p:nvCxnSpPr>
        <p:spPr>
          <a:xfrm flipH="1" rot="10800000">
            <a:off x="4829191" y="2319247"/>
            <a:ext cx="1423200" cy="914400"/>
          </a:xfrm>
          <a:prstGeom prst="bentConnector3">
            <a:avLst>
              <a:gd fmla="val 13822" name="adj1"/>
            </a:avLst>
          </a:prstGeom>
          <a:noFill/>
          <a:ln cap="flat" cmpd="sng" w="9525">
            <a:solidFill>
              <a:schemeClr val="dk2"/>
            </a:solidFill>
            <a:prstDash val="solid"/>
            <a:round/>
            <a:headEnd len="sm" w="sm" type="none"/>
            <a:tailEnd len="med" w="med" type="triangle"/>
          </a:ln>
        </p:spPr>
      </p:cxnSp>
      <p:cxnSp>
        <p:nvCxnSpPr>
          <p:cNvPr id="1847" name="Google Shape;1847;p15"/>
          <p:cNvCxnSpPr>
            <a:stCxn id="1843" idx="3"/>
            <a:endCxn id="1824" idx="1"/>
          </p:cNvCxnSpPr>
          <p:nvPr/>
        </p:nvCxnSpPr>
        <p:spPr>
          <a:xfrm>
            <a:off x="4829191" y="3233646"/>
            <a:ext cx="1065600" cy="1120500"/>
          </a:xfrm>
          <a:prstGeom prst="bentConnector3">
            <a:avLst>
              <a:gd fmla="val 18460" name="adj1"/>
            </a:avLst>
          </a:prstGeom>
          <a:noFill/>
          <a:ln cap="flat" cmpd="sng" w="9525">
            <a:solidFill>
              <a:schemeClr val="dk2"/>
            </a:solidFill>
            <a:prstDash val="solid"/>
            <a:round/>
            <a:headEnd len="sm" w="sm" type="none"/>
            <a:tailEnd len="med" w="med" type="triangle"/>
          </a:ln>
        </p:spPr>
      </p:cxnSp>
      <p:cxnSp>
        <p:nvCxnSpPr>
          <p:cNvPr id="1848" name="Google Shape;1848;p15"/>
          <p:cNvCxnSpPr>
            <a:stCxn id="1843" idx="3"/>
            <a:endCxn id="1818" idx="1"/>
          </p:cNvCxnSpPr>
          <p:nvPr/>
        </p:nvCxnSpPr>
        <p:spPr>
          <a:xfrm>
            <a:off x="4829191" y="3233646"/>
            <a:ext cx="1423200" cy="2660700"/>
          </a:xfrm>
          <a:prstGeom prst="bentConnector3">
            <a:avLst>
              <a:gd fmla="val 13822" name="adj1"/>
            </a:avLst>
          </a:prstGeom>
          <a:noFill/>
          <a:ln cap="flat" cmpd="sng" w="9525">
            <a:solidFill>
              <a:schemeClr val="dk2"/>
            </a:solidFill>
            <a:prstDash val="solid"/>
            <a:round/>
            <a:headEnd len="sm" w="sm" type="none"/>
            <a:tailEnd len="med" w="med" type="triangle"/>
          </a:ln>
        </p:spPr>
      </p:cxnSp>
      <p:sp>
        <p:nvSpPr>
          <p:cNvPr id="1849" name="Google Shape;1849;p15"/>
          <p:cNvSpPr txBox="1"/>
          <p:nvPr/>
        </p:nvSpPr>
        <p:spPr>
          <a:xfrm>
            <a:off x="8307025" y="3988088"/>
            <a:ext cx="3975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accent2"/>
                </a:solidFill>
                <a:latin typeface="Calibri"/>
                <a:ea typeface="Calibri"/>
                <a:cs typeface="Calibri"/>
                <a:sym typeface="Calibri"/>
              </a:rPr>
              <a:t>Yes</a:t>
            </a:r>
            <a:endParaRPr b="0" i="0" sz="1100" u="none" cap="none" strike="noStrike">
              <a:solidFill>
                <a:schemeClr val="accent2"/>
              </a:solidFill>
              <a:latin typeface="Calibri"/>
              <a:ea typeface="Calibri"/>
              <a:cs typeface="Calibri"/>
              <a:sym typeface="Calibri"/>
            </a:endParaRPr>
          </a:p>
        </p:txBody>
      </p:sp>
      <p:pic>
        <p:nvPicPr>
          <p:cNvPr id="1850" name="Google Shape;1850;p15"/>
          <p:cNvPicPr preferRelativeResize="0"/>
          <p:nvPr/>
        </p:nvPicPr>
        <p:blipFill rotWithShape="1">
          <a:blip r:embed="rId7">
            <a:alphaModFix/>
          </a:blip>
          <a:srcRect b="0" l="0" r="0" t="0"/>
          <a:stretch/>
        </p:blipFill>
        <p:spPr>
          <a:xfrm>
            <a:off x="7512332" y="637700"/>
            <a:ext cx="314100" cy="314100"/>
          </a:xfrm>
          <a:prstGeom prst="rect">
            <a:avLst/>
          </a:prstGeom>
          <a:noFill/>
          <a:ln>
            <a:noFill/>
          </a:ln>
        </p:spPr>
      </p:pic>
      <p:sp>
        <p:nvSpPr>
          <p:cNvPr id="1851" name="Google Shape;1851;p15"/>
          <p:cNvSpPr txBox="1"/>
          <p:nvPr/>
        </p:nvSpPr>
        <p:spPr>
          <a:xfrm>
            <a:off x="7826425" y="491888"/>
            <a:ext cx="11415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Popup on the Desktop app to view customer info</a:t>
            </a:r>
            <a:endParaRPr b="0" i="0" sz="900" u="none" cap="none" strike="noStrike">
              <a:solidFill>
                <a:srgbClr val="000000"/>
              </a:solidFill>
              <a:latin typeface="Calibri"/>
              <a:ea typeface="Calibri"/>
              <a:cs typeface="Calibri"/>
              <a:sym typeface="Calibri"/>
            </a:endParaRPr>
          </a:p>
        </p:txBody>
      </p:sp>
      <p:cxnSp>
        <p:nvCxnSpPr>
          <p:cNvPr id="1852" name="Google Shape;1852;p15"/>
          <p:cNvCxnSpPr>
            <a:stCxn id="1850" idx="1"/>
            <a:endCxn id="1812" idx="3"/>
          </p:cNvCxnSpPr>
          <p:nvPr/>
        </p:nvCxnSpPr>
        <p:spPr>
          <a:xfrm rot="10800000">
            <a:off x="6892532" y="789350"/>
            <a:ext cx="619800" cy="5400"/>
          </a:xfrm>
          <a:prstGeom prst="straightConnector1">
            <a:avLst/>
          </a:prstGeom>
          <a:noFill/>
          <a:ln cap="flat" cmpd="sng" w="9525">
            <a:solidFill>
              <a:schemeClr val="dk2"/>
            </a:solidFill>
            <a:prstDash val="dash"/>
            <a:round/>
            <a:headEnd len="sm" w="sm" type="none"/>
            <a:tailEnd len="sm" w="sm" type="none"/>
          </a:ln>
        </p:spPr>
      </p:cxnSp>
      <p:pic>
        <p:nvPicPr>
          <p:cNvPr id="1853" name="Google Shape;1853;p15"/>
          <p:cNvPicPr preferRelativeResize="0"/>
          <p:nvPr/>
        </p:nvPicPr>
        <p:blipFill rotWithShape="1">
          <a:blip r:embed="rId7">
            <a:alphaModFix/>
          </a:blip>
          <a:srcRect b="0" l="0" r="0" t="0"/>
          <a:stretch/>
        </p:blipFill>
        <p:spPr>
          <a:xfrm>
            <a:off x="2329982" y="5654587"/>
            <a:ext cx="314100" cy="314100"/>
          </a:xfrm>
          <a:prstGeom prst="rect">
            <a:avLst/>
          </a:prstGeom>
          <a:noFill/>
          <a:ln>
            <a:noFill/>
          </a:ln>
        </p:spPr>
      </p:pic>
      <p:sp>
        <p:nvSpPr>
          <p:cNvPr id="1854" name="Google Shape;1854;p15"/>
          <p:cNvSpPr txBox="1"/>
          <p:nvPr/>
        </p:nvSpPr>
        <p:spPr>
          <a:xfrm>
            <a:off x="2644075" y="5583200"/>
            <a:ext cx="1412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Taking note on the popup while handling call</a:t>
            </a:r>
            <a:endParaRPr b="0" i="0" sz="900" u="none" cap="none" strike="noStrike">
              <a:solidFill>
                <a:srgbClr val="000000"/>
              </a:solidFill>
              <a:latin typeface="Calibri"/>
              <a:ea typeface="Calibri"/>
              <a:cs typeface="Calibri"/>
              <a:sym typeface="Calibri"/>
            </a:endParaRPr>
          </a:p>
        </p:txBody>
      </p:sp>
      <p:cxnSp>
        <p:nvCxnSpPr>
          <p:cNvPr id="1855" name="Google Shape;1855;p15"/>
          <p:cNvCxnSpPr>
            <a:stCxn id="1808" idx="3"/>
            <a:endCxn id="1853" idx="1"/>
          </p:cNvCxnSpPr>
          <p:nvPr/>
        </p:nvCxnSpPr>
        <p:spPr>
          <a:xfrm>
            <a:off x="1762682" y="5811638"/>
            <a:ext cx="567300" cy="0"/>
          </a:xfrm>
          <a:prstGeom prst="straightConnector1">
            <a:avLst/>
          </a:prstGeom>
          <a:noFill/>
          <a:ln cap="flat" cmpd="sng" w="9525">
            <a:solidFill>
              <a:schemeClr val="dk2"/>
            </a:solidFill>
            <a:prstDash val="dash"/>
            <a:round/>
            <a:headEnd len="sm" w="sm" type="none"/>
            <a:tailEnd len="sm" w="sm" type="none"/>
          </a:ln>
        </p:spPr>
      </p:cxnSp>
      <p:pic>
        <p:nvPicPr>
          <p:cNvPr id="1856" name="Google Shape;1856;p15"/>
          <p:cNvPicPr preferRelativeResize="0"/>
          <p:nvPr/>
        </p:nvPicPr>
        <p:blipFill rotWithShape="1">
          <a:blip r:embed="rId7">
            <a:alphaModFix/>
          </a:blip>
          <a:srcRect b="0" l="0" r="0" t="0"/>
          <a:stretch/>
        </p:blipFill>
        <p:spPr>
          <a:xfrm>
            <a:off x="7512332" y="2172025"/>
            <a:ext cx="314100" cy="314100"/>
          </a:xfrm>
          <a:prstGeom prst="rect">
            <a:avLst/>
          </a:prstGeom>
          <a:noFill/>
          <a:ln>
            <a:noFill/>
          </a:ln>
        </p:spPr>
      </p:pic>
      <p:sp>
        <p:nvSpPr>
          <p:cNvPr id="1857" name="Google Shape;1857;p15"/>
          <p:cNvSpPr txBox="1"/>
          <p:nvPr/>
        </p:nvSpPr>
        <p:spPr>
          <a:xfrm>
            <a:off x="7826425" y="2026213"/>
            <a:ext cx="11415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Popup on the Desktop app to view customer info</a:t>
            </a:r>
            <a:endParaRPr b="0" i="0" sz="900" u="none" cap="none" strike="noStrike">
              <a:solidFill>
                <a:srgbClr val="000000"/>
              </a:solidFill>
              <a:latin typeface="Calibri"/>
              <a:ea typeface="Calibri"/>
              <a:cs typeface="Calibri"/>
              <a:sym typeface="Calibri"/>
            </a:endParaRPr>
          </a:p>
        </p:txBody>
      </p:sp>
      <p:cxnSp>
        <p:nvCxnSpPr>
          <p:cNvPr id="1858" name="Google Shape;1858;p15"/>
          <p:cNvCxnSpPr>
            <a:stCxn id="1856" idx="1"/>
            <a:endCxn id="1815" idx="3"/>
          </p:cNvCxnSpPr>
          <p:nvPr/>
        </p:nvCxnSpPr>
        <p:spPr>
          <a:xfrm rot="10800000">
            <a:off x="6892532" y="2319175"/>
            <a:ext cx="619800" cy="9900"/>
          </a:xfrm>
          <a:prstGeom prst="straightConnector1">
            <a:avLst/>
          </a:prstGeom>
          <a:noFill/>
          <a:ln cap="flat" cmpd="sng" w="9525">
            <a:solidFill>
              <a:schemeClr val="dk2"/>
            </a:solidFill>
            <a:prstDash val="dash"/>
            <a:round/>
            <a:headEnd len="sm" w="sm" type="none"/>
            <a:tailEnd len="sm" w="sm" type="none"/>
          </a:ln>
        </p:spPr>
      </p:cxnSp>
      <p:pic>
        <p:nvPicPr>
          <p:cNvPr id="1859" name="Google Shape;1859;p15"/>
          <p:cNvPicPr preferRelativeResize="0"/>
          <p:nvPr/>
        </p:nvPicPr>
        <p:blipFill rotWithShape="1">
          <a:blip r:embed="rId7">
            <a:alphaModFix/>
          </a:blip>
          <a:srcRect b="0" l="0" r="0" t="0"/>
          <a:stretch/>
        </p:blipFill>
        <p:spPr>
          <a:xfrm>
            <a:off x="7436132" y="5733487"/>
            <a:ext cx="314100" cy="314100"/>
          </a:xfrm>
          <a:prstGeom prst="rect">
            <a:avLst/>
          </a:prstGeom>
          <a:noFill/>
          <a:ln>
            <a:noFill/>
          </a:ln>
        </p:spPr>
      </p:pic>
      <p:sp>
        <p:nvSpPr>
          <p:cNvPr id="1860" name="Google Shape;1860;p15"/>
          <p:cNvSpPr txBox="1"/>
          <p:nvPr/>
        </p:nvSpPr>
        <p:spPr>
          <a:xfrm>
            <a:off x="7750225" y="5587675"/>
            <a:ext cx="11415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Popup on the Desktop app to view customer info</a:t>
            </a:r>
            <a:endParaRPr b="0" i="0" sz="900" u="none" cap="none" strike="noStrike">
              <a:solidFill>
                <a:srgbClr val="000000"/>
              </a:solidFill>
              <a:latin typeface="Calibri"/>
              <a:ea typeface="Calibri"/>
              <a:cs typeface="Calibri"/>
              <a:sym typeface="Calibri"/>
            </a:endParaRPr>
          </a:p>
        </p:txBody>
      </p:sp>
      <p:cxnSp>
        <p:nvCxnSpPr>
          <p:cNvPr id="1861" name="Google Shape;1861;p15"/>
          <p:cNvCxnSpPr>
            <a:stCxn id="1859" idx="1"/>
            <a:endCxn id="1818" idx="3"/>
          </p:cNvCxnSpPr>
          <p:nvPr/>
        </p:nvCxnSpPr>
        <p:spPr>
          <a:xfrm flipH="1">
            <a:off x="6892532" y="5890537"/>
            <a:ext cx="543600" cy="3600"/>
          </a:xfrm>
          <a:prstGeom prst="straightConnector1">
            <a:avLst/>
          </a:prstGeom>
          <a:noFill/>
          <a:ln cap="flat" cmpd="sng" w="9525">
            <a:solidFill>
              <a:schemeClr val="dk2"/>
            </a:solidFill>
            <a:prstDash val="dash"/>
            <a:round/>
            <a:headEnd len="sm" w="sm" type="none"/>
            <a:tailEnd len="sm" w="sm" type="none"/>
          </a:ln>
        </p:spPr>
      </p:cxnSp>
      <p:pic>
        <p:nvPicPr>
          <p:cNvPr id="1862" name="Google Shape;1862;p15"/>
          <p:cNvPicPr preferRelativeResize="0"/>
          <p:nvPr/>
        </p:nvPicPr>
        <p:blipFill rotWithShape="1">
          <a:blip r:embed="rId7">
            <a:alphaModFix/>
          </a:blip>
          <a:srcRect b="0" l="0" r="0" t="0"/>
          <a:stretch/>
        </p:blipFill>
        <p:spPr>
          <a:xfrm>
            <a:off x="10977182" y="5730762"/>
            <a:ext cx="314100" cy="314100"/>
          </a:xfrm>
          <a:prstGeom prst="rect">
            <a:avLst/>
          </a:prstGeom>
          <a:noFill/>
          <a:ln>
            <a:noFill/>
          </a:ln>
        </p:spPr>
      </p:pic>
      <p:sp>
        <p:nvSpPr>
          <p:cNvPr id="1863" name="Google Shape;1863;p15"/>
          <p:cNvSpPr txBox="1"/>
          <p:nvPr/>
        </p:nvSpPr>
        <p:spPr>
          <a:xfrm>
            <a:off x="11291275" y="5518350"/>
            <a:ext cx="9723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Popup on the Desktop app to view customer info</a:t>
            </a:r>
            <a:endParaRPr b="0" i="0" sz="900" u="none" cap="none" strike="noStrike">
              <a:solidFill>
                <a:srgbClr val="000000"/>
              </a:solidFill>
              <a:latin typeface="Calibri"/>
              <a:ea typeface="Calibri"/>
              <a:cs typeface="Calibri"/>
              <a:sym typeface="Calibri"/>
            </a:endParaRPr>
          </a:p>
        </p:txBody>
      </p:sp>
      <p:cxnSp>
        <p:nvCxnSpPr>
          <p:cNvPr id="1864" name="Google Shape;1864;p15"/>
          <p:cNvCxnSpPr>
            <a:stCxn id="1834" idx="3"/>
            <a:endCxn id="1862" idx="1"/>
          </p:cNvCxnSpPr>
          <p:nvPr/>
        </p:nvCxnSpPr>
        <p:spPr>
          <a:xfrm>
            <a:off x="10592206" y="5887840"/>
            <a:ext cx="384900" cy="0"/>
          </a:xfrm>
          <a:prstGeom prst="straightConnector1">
            <a:avLst/>
          </a:prstGeom>
          <a:noFill/>
          <a:ln cap="flat" cmpd="sng" w="9525">
            <a:solidFill>
              <a:schemeClr val="dk2"/>
            </a:solidFill>
            <a:prstDash val="dash"/>
            <a:round/>
            <a:headEnd len="sm" w="sm" type="none"/>
            <a:tailEnd len="sm" w="sm" type="none"/>
          </a:ln>
        </p:spPr>
      </p:cxnSp>
      <p:sp>
        <p:nvSpPr>
          <p:cNvPr id="1865" name="Google Shape;1865;p15"/>
          <p:cNvSpPr txBox="1"/>
          <p:nvPr/>
        </p:nvSpPr>
        <p:spPr>
          <a:xfrm>
            <a:off x="6875125" y="4963050"/>
            <a:ext cx="640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3 times</a:t>
            </a:r>
            <a:endParaRPr b="0" i="0" sz="1100" u="none" cap="none" strike="noStrike">
              <a:solidFill>
                <a:srgbClr val="000000"/>
              </a:solidFill>
              <a:latin typeface="Calibri"/>
              <a:ea typeface="Calibri"/>
              <a:cs typeface="Calibri"/>
              <a:sym typeface="Calibri"/>
            </a:endParaRPr>
          </a:p>
        </p:txBody>
      </p:sp>
      <p:pic>
        <p:nvPicPr>
          <p:cNvPr descr="https://publicdomainvectors.org/photos/icon_mic2.png" id="1866" name="Google Shape;1866;p15"/>
          <p:cNvPicPr preferRelativeResize="0"/>
          <p:nvPr/>
        </p:nvPicPr>
        <p:blipFill rotWithShape="1">
          <a:blip r:embed="rId8">
            <a:alphaModFix/>
          </a:blip>
          <a:srcRect b="0" l="0" r="0" t="0"/>
          <a:stretch/>
        </p:blipFill>
        <p:spPr>
          <a:xfrm>
            <a:off x="7163771" y="1985133"/>
            <a:ext cx="77304" cy="131914"/>
          </a:xfrm>
          <a:prstGeom prst="rect">
            <a:avLst/>
          </a:prstGeom>
          <a:noFill/>
          <a:ln>
            <a:noFill/>
          </a:ln>
        </p:spPr>
      </p:pic>
      <p:cxnSp>
        <p:nvCxnSpPr>
          <p:cNvPr id="1867" name="Google Shape;1867;p15"/>
          <p:cNvCxnSpPr>
            <a:stCxn id="1866" idx="2"/>
          </p:cNvCxnSpPr>
          <p:nvPr/>
        </p:nvCxnSpPr>
        <p:spPr>
          <a:xfrm>
            <a:off x="7202423" y="2117047"/>
            <a:ext cx="0" cy="172200"/>
          </a:xfrm>
          <a:prstGeom prst="straightConnector1">
            <a:avLst/>
          </a:prstGeom>
          <a:noFill/>
          <a:ln cap="flat" cmpd="sng" w="9525">
            <a:solidFill>
              <a:schemeClr val="dk2"/>
            </a:solidFill>
            <a:prstDash val="dash"/>
            <a:round/>
            <a:headEnd len="sm" w="sm" type="none"/>
            <a:tailEnd len="sm" w="sm" type="none"/>
          </a:ln>
        </p:spPr>
      </p:cxnSp>
      <p:pic>
        <p:nvPicPr>
          <p:cNvPr descr="https://publicdomainvectors.org/photos/icon_mic2.png" id="1868" name="Google Shape;1868;p15"/>
          <p:cNvPicPr preferRelativeResize="0"/>
          <p:nvPr/>
        </p:nvPicPr>
        <p:blipFill rotWithShape="1">
          <a:blip r:embed="rId8">
            <a:alphaModFix/>
          </a:blip>
          <a:srcRect b="0" l="0" r="0" t="0"/>
          <a:stretch/>
        </p:blipFill>
        <p:spPr>
          <a:xfrm>
            <a:off x="7163771" y="490625"/>
            <a:ext cx="77304" cy="131914"/>
          </a:xfrm>
          <a:prstGeom prst="rect">
            <a:avLst/>
          </a:prstGeom>
          <a:noFill/>
          <a:ln>
            <a:noFill/>
          </a:ln>
        </p:spPr>
      </p:pic>
      <p:cxnSp>
        <p:nvCxnSpPr>
          <p:cNvPr id="1869" name="Google Shape;1869;p15"/>
          <p:cNvCxnSpPr>
            <a:stCxn id="1868" idx="2"/>
          </p:cNvCxnSpPr>
          <p:nvPr/>
        </p:nvCxnSpPr>
        <p:spPr>
          <a:xfrm>
            <a:off x="7202423" y="622539"/>
            <a:ext cx="0" cy="172200"/>
          </a:xfrm>
          <a:prstGeom prst="straightConnector1">
            <a:avLst/>
          </a:prstGeom>
          <a:noFill/>
          <a:ln cap="flat" cmpd="sng" w="9525">
            <a:solidFill>
              <a:schemeClr val="dk2"/>
            </a:solidFill>
            <a:prstDash val="dash"/>
            <a:round/>
            <a:headEnd len="sm" w="sm" type="none"/>
            <a:tailEnd len="sm" w="sm" type="none"/>
          </a:ln>
        </p:spPr>
      </p:cxnSp>
      <p:pic>
        <p:nvPicPr>
          <p:cNvPr descr="https://publicdomainvectors.org/photos/icon_mic2.png" id="1870" name="Google Shape;1870;p15"/>
          <p:cNvPicPr preferRelativeResize="0"/>
          <p:nvPr/>
        </p:nvPicPr>
        <p:blipFill rotWithShape="1">
          <a:blip r:embed="rId8">
            <a:alphaModFix/>
          </a:blip>
          <a:srcRect b="0" l="0" r="0" t="0"/>
          <a:stretch/>
        </p:blipFill>
        <p:spPr>
          <a:xfrm>
            <a:off x="7125666" y="5574237"/>
            <a:ext cx="77304" cy="131914"/>
          </a:xfrm>
          <a:prstGeom prst="rect">
            <a:avLst/>
          </a:prstGeom>
          <a:noFill/>
          <a:ln>
            <a:noFill/>
          </a:ln>
        </p:spPr>
      </p:pic>
      <p:cxnSp>
        <p:nvCxnSpPr>
          <p:cNvPr id="1871" name="Google Shape;1871;p15"/>
          <p:cNvCxnSpPr>
            <a:stCxn id="1870" idx="2"/>
          </p:cNvCxnSpPr>
          <p:nvPr/>
        </p:nvCxnSpPr>
        <p:spPr>
          <a:xfrm>
            <a:off x="7164318" y="5706151"/>
            <a:ext cx="0" cy="172200"/>
          </a:xfrm>
          <a:prstGeom prst="straightConnector1">
            <a:avLst/>
          </a:prstGeom>
          <a:noFill/>
          <a:ln cap="flat" cmpd="sng" w="9525">
            <a:solidFill>
              <a:schemeClr val="dk2"/>
            </a:solidFill>
            <a:prstDash val="dash"/>
            <a:round/>
            <a:headEnd len="sm" w="sm" type="none"/>
            <a:tailEnd len="sm" w="sm" type="none"/>
          </a:ln>
        </p:spPr>
      </p:cxnSp>
      <p:pic>
        <p:nvPicPr>
          <p:cNvPr descr="https://publicdomainvectors.org/photos/icon_mic2.png" id="1872" name="Google Shape;1872;p15"/>
          <p:cNvPicPr preferRelativeResize="0"/>
          <p:nvPr/>
        </p:nvPicPr>
        <p:blipFill rotWithShape="1">
          <a:blip r:embed="rId8">
            <a:alphaModFix/>
          </a:blip>
          <a:srcRect b="0" l="0" r="0" t="0"/>
          <a:stretch/>
        </p:blipFill>
        <p:spPr>
          <a:xfrm>
            <a:off x="2004713" y="5507511"/>
            <a:ext cx="77304" cy="131914"/>
          </a:xfrm>
          <a:prstGeom prst="rect">
            <a:avLst/>
          </a:prstGeom>
          <a:noFill/>
          <a:ln>
            <a:noFill/>
          </a:ln>
        </p:spPr>
      </p:pic>
      <p:cxnSp>
        <p:nvCxnSpPr>
          <p:cNvPr id="1873" name="Google Shape;1873;p15"/>
          <p:cNvCxnSpPr>
            <a:stCxn id="1872" idx="2"/>
          </p:cNvCxnSpPr>
          <p:nvPr/>
        </p:nvCxnSpPr>
        <p:spPr>
          <a:xfrm>
            <a:off x="2043365" y="5639425"/>
            <a:ext cx="0" cy="172200"/>
          </a:xfrm>
          <a:prstGeom prst="straightConnector1">
            <a:avLst/>
          </a:prstGeom>
          <a:noFill/>
          <a:ln cap="flat" cmpd="sng" w="9525">
            <a:solidFill>
              <a:schemeClr val="dk2"/>
            </a:solidFill>
            <a:prstDash val="dash"/>
            <a:round/>
            <a:headEnd len="sm" w="sm" type="none"/>
            <a:tailEnd len="sm" w="sm" type="none"/>
          </a:ln>
        </p:spPr>
      </p:cxnSp>
      <p:pic>
        <p:nvPicPr>
          <p:cNvPr descr="https://publicdomainvectors.org/photos/icon_mic2.png" id="1874" name="Google Shape;1874;p15"/>
          <p:cNvPicPr preferRelativeResize="0"/>
          <p:nvPr/>
        </p:nvPicPr>
        <p:blipFill rotWithShape="1">
          <a:blip r:embed="rId8">
            <a:alphaModFix/>
          </a:blip>
          <a:srcRect b="0" l="0" r="0" t="0"/>
          <a:stretch/>
        </p:blipFill>
        <p:spPr>
          <a:xfrm>
            <a:off x="10746033" y="5583737"/>
            <a:ext cx="77304" cy="131914"/>
          </a:xfrm>
          <a:prstGeom prst="rect">
            <a:avLst/>
          </a:prstGeom>
          <a:noFill/>
          <a:ln>
            <a:noFill/>
          </a:ln>
        </p:spPr>
      </p:pic>
      <p:cxnSp>
        <p:nvCxnSpPr>
          <p:cNvPr id="1875" name="Google Shape;1875;p15"/>
          <p:cNvCxnSpPr>
            <a:stCxn id="1874" idx="2"/>
          </p:cNvCxnSpPr>
          <p:nvPr/>
        </p:nvCxnSpPr>
        <p:spPr>
          <a:xfrm>
            <a:off x="10784685" y="5715651"/>
            <a:ext cx="0" cy="172200"/>
          </a:xfrm>
          <a:prstGeom prst="straightConnector1">
            <a:avLst/>
          </a:prstGeom>
          <a:noFill/>
          <a:ln cap="flat" cmpd="sng" w="9525">
            <a:solidFill>
              <a:schemeClr val="dk2"/>
            </a:solidFill>
            <a:prstDash val="dash"/>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0" name="Shape 1880"/>
        <p:cNvGrpSpPr/>
        <p:nvPr/>
      </p:nvGrpSpPr>
      <p:grpSpPr>
        <a:xfrm>
          <a:off x="0" y="0"/>
          <a:ext cx="0" cy="0"/>
          <a:chOff x="0" y="0"/>
          <a:chExt cx="0" cy="0"/>
        </a:xfrm>
      </p:grpSpPr>
      <p:grpSp>
        <p:nvGrpSpPr>
          <p:cNvPr id="1881" name="Google Shape;1881;p16"/>
          <p:cNvGrpSpPr/>
          <p:nvPr/>
        </p:nvGrpSpPr>
        <p:grpSpPr>
          <a:xfrm>
            <a:off x="5628150" y="1361996"/>
            <a:ext cx="5626700" cy="4606679"/>
            <a:chOff x="5702425" y="1460496"/>
            <a:chExt cx="5626700" cy="4606679"/>
          </a:xfrm>
        </p:grpSpPr>
        <p:sp>
          <p:nvSpPr>
            <p:cNvPr id="1882" name="Google Shape;1882;p16"/>
            <p:cNvSpPr txBox="1"/>
            <p:nvPr/>
          </p:nvSpPr>
          <p:spPr>
            <a:xfrm>
              <a:off x="5702425" y="1460496"/>
              <a:ext cx="5188800" cy="13236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700"/>
                <a:buFont typeface="Arial"/>
                <a:buNone/>
              </a:pPr>
              <a:r>
                <a:rPr b="1" i="0" lang="en-US" sz="3700" u="none" cap="none" strike="noStrike">
                  <a:solidFill>
                    <a:srgbClr val="FF9900"/>
                  </a:solidFill>
                  <a:latin typeface="Arial"/>
                  <a:ea typeface="Arial"/>
                  <a:cs typeface="Arial"/>
                  <a:sym typeface="Arial"/>
                </a:rPr>
                <a:t>Communications </a:t>
              </a:r>
              <a:r>
                <a:rPr b="1" i="0" lang="en-US" sz="3700" u="none" cap="none" strike="noStrike">
                  <a:solidFill>
                    <a:srgbClr val="0000FF"/>
                  </a:solidFill>
                  <a:latin typeface="Arial"/>
                  <a:ea typeface="Arial"/>
                  <a:cs typeface="Arial"/>
                  <a:sym typeface="Arial"/>
                </a:rPr>
                <a:t>Technology Provider</a:t>
              </a:r>
              <a:endParaRPr b="1" i="0" sz="3700" u="none" cap="none" strike="noStrike">
                <a:solidFill>
                  <a:srgbClr val="0000FF"/>
                </a:solidFill>
                <a:latin typeface="Arial"/>
                <a:ea typeface="Arial"/>
                <a:cs typeface="Arial"/>
                <a:sym typeface="Arial"/>
              </a:endParaRPr>
            </a:p>
          </p:txBody>
        </p:sp>
        <p:sp>
          <p:nvSpPr>
            <p:cNvPr id="1883" name="Google Shape;1883;p16"/>
            <p:cNvSpPr txBox="1"/>
            <p:nvPr/>
          </p:nvSpPr>
          <p:spPr>
            <a:xfrm>
              <a:off x="5754225" y="3148775"/>
              <a:ext cx="5574900" cy="29184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1100"/>
                <a:buFont typeface="Arial"/>
                <a:buNone/>
              </a:pPr>
              <a:r>
                <a:rPr b="0" i="0" lang="en-US" sz="1800" u="none" cap="none" strike="noStrike">
                  <a:solidFill>
                    <a:srgbClr val="000000"/>
                  </a:solidFill>
                  <a:latin typeface="Calibri"/>
                  <a:ea typeface="Calibri"/>
                  <a:cs typeface="Calibri"/>
                  <a:sym typeface="Calibri"/>
                </a:rPr>
                <a:t>A leading information and communications technology provider headquartered in Singapore uses CPaaS </a:t>
              </a:r>
              <a:r>
                <a:rPr lang="en-US" sz="1800">
                  <a:latin typeface="Calibri"/>
                  <a:ea typeface="Calibri"/>
                  <a:cs typeface="Calibri"/>
                  <a:sym typeface="Calibri"/>
                </a:rPr>
                <a:t>Omni Channel</a:t>
              </a:r>
              <a:r>
                <a:rPr b="0" i="0" lang="en-US" sz="1800" u="none" cap="none" strike="noStrike">
                  <a:solidFill>
                    <a:srgbClr val="000000"/>
                  </a:solidFill>
                  <a:latin typeface="Calibri"/>
                  <a:ea typeface="Calibri"/>
                  <a:cs typeface="Calibri"/>
                  <a:sym typeface="Calibri"/>
                </a:rPr>
                <a:t> Solution with our developer tools to monitor their multilingual contact center and notify them immediately if any of their Agents exhibit any of the following behaviors:</a:t>
              </a:r>
              <a:endParaRPr b="0" i="0" sz="1800" u="none" cap="none" strike="noStrike">
                <a:solidFill>
                  <a:srgbClr val="000000"/>
                </a:solidFill>
                <a:latin typeface="Calibri"/>
                <a:ea typeface="Calibri"/>
                <a:cs typeface="Calibri"/>
                <a:sym typeface="Calibri"/>
              </a:endParaRPr>
            </a:p>
            <a:p>
              <a:pPr indent="-342900" lvl="0" marL="4572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5 Consecutive Abandoned Calls Detection</a:t>
              </a:r>
              <a:endParaRPr b="0" i="0" sz="1800" u="none" cap="none" strike="noStrike">
                <a:solidFill>
                  <a:srgbClr val="000000"/>
                </a:solidFill>
                <a:latin typeface="Calibri"/>
                <a:ea typeface="Calibri"/>
                <a:cs typeface="Calibri"/>
                <a:sym typeface="Calibri"/>
              </a:endParaRPr>
            </a:p>
            <a:p>
              <a:pPr indent="-342900" lvl="0" marL="4572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Away Detection</a:t>
              </a:r>
              <a:endParaRPr b="0" i="0" sz="1800" u="none" cap="none" strike="noStrike">
                <a:solidFill>
                  <a:srgbClr val="000000"/>
                </a:solidFill>
                <a:latin typeface="Calibri"/>
                <a:ea typeface="Calibri"/>
                <a:cs typeface="Calibri"/>
                <a:sym typeface="Calibri"/>
              </a:endParaRPr>
            </a:p>
            <a:p>
              <a:pPr indent="-342900" lvl="0" marL="457200" marR="0" rtl="0" algn="just">
                <a:lnSpc>
                  <a:spcPct val="115000"/>
                </a:lnSpc>
                <a:spcBef>
                  <a:spcPts val="0"/>
                </a:spcBef>
                <a:spcAft>
                  <a:spcPts val="0"/>
                </a:spcAft>
                <a:buClr>
                  <a:srgbClr val="000000"/>
                </a:buClr>
                <a:buSzPts val="1800"/>
                <a:buFont typeface="Calibri"/>
                <a:buChar char="●"/>
              </a:pPr>
              <a:r>
                <a:rPr b="0" i="0" lang="en-US" sz="1800" u="none" cap="none" strike="noStrike">
                  <a:solidFill>
                    <a:srgbClr val="000000"/>
                  </a:solidFill>
                  <a:latin typeface="Calibri"/>
                  <a:ea typeface="Calibri"/>
                  <a:cs typeface="Calibri"/>
                  <a:sym typeface="Calibri"/>
                </a:rPr>
                <a:t>Offline Detection</a:t>
              </a:r>
              <a:endParaRPr b="0" i="0" sz="1800" u="none" cap="none" strike="noStrike">
                <a:solidFill>
                  <a:srgbClr val="000000"/>
                </a:solidFill>
                <a:latin typeface="Calibri"/>
                <a:ea typeface="Calibri"/>
                <a:cs typeface="Calibri"/>
                <a:sym typeface="Calibri"/>
              </a:endParaRPr>
            </a:p>
          </p:txBody>
        </p:sp>
        <p:cxnSp>
          <p:nvCxnSpPr>
            <p:cNvPr id="1884" name="Google Shape;1884;p16"/>
            <p:cNvCxnSpPr/>
            <p:nvPr/>
          </p:nvCxnSpPr>
          <p:spPr>
            <a:xfrm rot="10800000">
              <a:off x="5834100" y="2922125"/>
              <a:ext cx="5393700" cy="0"/>
            </a:xfrm>
            <a:prstGeom prst="straightConnector1">
              <a:avLst/>
            </a:prstGeom>
            <a:noFill/>
            <a:ln cap="flat" cmpd="sng" w="28575">
              <a:solidFill>
                <a:srgbClr val="000000"/>
              </a:solidFill>
              <a:prstDash val="solid"/>
              <a:round/>
              <a:headEnd len="sm" w="sm" type="none"/>
              <a:tailEnd len="sm" w="sm" type="none"/>
            </a:ln>
          </p:spPr>
        </p:cxnSp>
      </p:grpSp>
      <p:grpSp>
        <p:nvGrpSpPr>
          <p:cNvPr id="1885" name="Google Shape;1885;p16"/>
          <p:cNvGrpSpPr/>
          <p:nvPr/>
        </p:nvGrpSpPr>
        <p:grpSpPr>
          <a:xfrm>
            <a:off x="1192950" y="1273425"/>
            <a:ext cx="4003276" cy="5088625"/>
            <a:chOff x="1192950" y="1197225"/>
            <a:chExt cx="4003276" cy="5088625"/>
          </a:xfrm>
        </p:grpSpPr>
        <p:pic>
          <p:nvPicPr>
            <p:cNvPr id="1886" name="Google Shape;1886;p16"/>
            <p:cNvPicPr preferRelativeResize="0"/>
            <p:nvPr/>
          </p:nvPicPr>
          <p:blipFill rotWithShape="1">
            <a:blip r:embed="rId3">
              <a:alphaModFix/>
            </a:blip>
            <a:srcRect b="5275" l="0" r="0" t="0"/>
            <a:stretch/>
          </p:blipFill>
          <p:spPr>
            <a:xfrm>
              <a:off x="1192950" y="1197225"/>
              <a:ext cx="4003276" cy="2369938"/>
            </a:xfrm>
            <a:prstGeom prst="rect">
              <a:avLst/>
            </a:prstGeom>
            <a:noFill/>
            <a:ln>
              <a:noFill/>
            </a:ln>
          </p:spPr>
        </p:pic>
        <p:pic>
          <p:nvPicPr>
            <p:cNvPr id="1887" name="Google Shape;1887;p16"/>
            <p:cNvPicPr preferRelativeResize="0"/>
            <p:nvPr/>
          </p:nvPicPr>
          <p:blipFill rotWithShape="1">
            <a:blip r:embed="rId4">
              <a:alphaModFix/>
            </a:blip>
            <a:srcRect b="0" l="0" r="0" t="0"/>
            <a:stretch/>
          </p:blipFill>
          <p:spPr>
            <a:xfrm>
              <a:off x="1192950" y="3752852"/>
              <a:ext cx="4003275" cy="2532998"/>
            </a:xfrm>
            <a:prstGeom prst="rect">
              <a:avLst/>
            </a:prstGeom>
            <a:noFill/>
            <a:ln>
              <a:noFill/>
            </a:ln>
          </p:spPr>
        </p:pic>
      </p:grpSp>
      <p:sp>
        <p:nvSpPr>
          <p:cNvPr id="1888" name="Google Shape;1888;p16"/>
          <p:cNvSpPr txBox="1"/>
          <p:nvPr/>
        </p:nvSpPr>
        <p:spPr>
          <a:xfrm>
            <a:off x="289100" y="3724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chemeClr val="dk1"/>
                </a:solidFill>
                <a:latin typeface="Calibri"/>
                <a:ea typeface="Calibri"/>
                <a:cs typeface="Calibri"/>
                <a:sym typeface="Calibri"/>
              </a:rPr>
              <a:t>Success Stories</a:t>
            </a:r>
            <a:endParaRPr b="1" i="0" sz="36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3" name="Shape 1893"/>
        <p:cNvGrpSpPr/>
        <p:nvPr/>
      </p:nvGrpSpPr>
      <p:grpSpPr>
        <a:xfrm>
          <a:off x="0" y="0"/>
          <a:ext cx="0" cy="0"/>
          <a:chOff x="0" y="0"/>
          <a:chExt cx="0" cy="0"/>
        </a:xfrm>
      </p:grpSpPr>
      <p:grpSp>
        <p:nvGrpSpPr>
          <p:cNvPr id="1894" name="Google Shape;1894;p17"/>
          <p:cNvGrpSpPr/>
          <p:nvPr/>
        </p:nvGrpSpPr>
        <p:grpSpPr>
          <a:xfrm>
            <a:off x="319200" y="252800"/>
            <a:ext cx="11553600" cy="6357650"/>
            <a:chOff x="284725" y="188975"/>
            <a:chExt cx="11553600" cy="6357650"/>
          </a:xfrm>
        </p:grpSpPr>
        <p:sp>
          <p:nvSpPr>
            <p:cNvPr id="1895" name="Google Shape;1895;p17"/>
            <p:cNvSpPr/>
            <p:nvPr/>
          </p:nvSpPr>
          <p:spPr>
            <a:xfrm>
              <a:off x="284725" y="2849888"/>
              <a:ext cx="7323300" cy="1347600"/>
            </a:xfrm>
            <a:prstGeom prst="rect">
              <a:avLst/>
            </a:prstGeom>
            <a:solidFill>
              <a:srgbClr val="FFF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96" name="Google Shape;1896;p17"/>
            <p:cNvPicPr preferRelativeResize="0"/>
            <p:nvPr/>
          </p:nvPicPr>
          <p:blipFill rotWithShape="1">
            <a:blip r:embed="rId3">
              <a:alphaModFix/>
            </a:blip>
            <a:srcRect b="12575" l="13914" r="8348" t="8918"/>
            <a:stretch/>
          </p:blipFill>
          <p:spPr>
            <a:xfrm>
              <a:off x="965812" y="596200"/>
              <a:ext cx="528000" cy="533100"/>
            </a:xfrm>
            <a:prstGeom prst="roundRect">
              <a:avLst>
                <a:gd fmla="val 16667" name="adj"/>
              </a:avLst>
            </a:prstGeom>
            <a:noFill/>
            <a:ln>
              <a:noFill/>
            </a:ln>
          </p:spPr>
        </p:pic>
        <p:sp>
          <p:nvSpPr>
            <p:cNvPr id="1897" name="Google Shape;1897;p17"/>
            <p:cNvSpPr/>
            <p:nvPr/>
          </p:nvSpPr>
          <p:spPr>
            <a:xfrm>
              <a:off x="425200" y="1505000"/>
              <a:ext cx="1609200" cy="1200600"/>
            </a:xfrm>
            <a:prstGeom prst="roundRect">
              <a:avLst>
                <a:gd fmla="val 16667" name="adj"/>
              </a:avLst>
            </a:prstGeom>
            <a:solidFill>
              <a:srgbClr val="FF99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1100" u="none" cap="none" strike="noStrike">
                  <a:solidFill>
                    <a:schemeClr val="lt1"/>
                  </a:solidFill>
                  <a:latin typeface="Calibri"/>
                  <a:ea typeface="Calibri"/>
                  <a:cs typeface="Calibri"/>
                  <a:sym typeface="Calibri"/>
                </a:rPr>
                <a:t>“Thank you for calling ABC helpdesk. Please hold on while we transfer you to our helpdesk agent.”</a:t>
              </a:r>
              <a:endParaRPr b="1" i="0" sz="1100" u="none" cap="none" strike="noStrike">
                <a:solidFill>
                  <a:schemeClr val="lt1"/>
                </a:solidFill>
                <a:latin typeface="Calibri"/>
                <a:ea typeface="Calibri"/>
                <a:cs typeface="Calibri"/>
                <a:sym typeface="Calibri"/>
              </a:endParaRPr>
            </a:p>
          </p:txBody>
        </p:sp>
        <p:pic>
          <p:nvPicPr>
            <p:cNvPr id="1898" name="Google Shape;1898;p17"/>
            <p:cNvPicPr preferRelativeResize="0"/>
            <p:nvPr/>
          </p:nvPicPr>
          <p:blipFill rotWithShape="1">
            <a:blip r:embed="rId4">
              <a:alphaModFix/>
            </a:blip>
            <a:srcRect b="0" l="0" r="0" t="0"/>
            <a:stretch/>
          </p:blipFill>
          <p:spPr>
            <a:xfrm>
              <a:off x="909770" y="3084025"/>
              <a:ext cx="640075" cy="640075"/>
            </a:xfrm>
            <a:prstGeom prst="rect">
              <a:avLst/>
            </a:prstGeom>
            <a:noFill/>
            <a:ln>
              <a:noFill/>
            </a:ln>
          </p:spPr>
        </p:pic>
        <p:sp>
          <p:nvSpPr>
            <p:cNvPr id="1899" name="Google Shape;1899;p17"/>
            <p:cNvSpPr txBox="1"/>
            <p:nvPr/>
          </p:nvSpPr>
          <p:spPr>
            <a:xfrm>
              <a:off x="523457" y="3724213"/>
              <a:ext cx="14127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Singapore CSA Queue </a:t>
              </a:r>
              <a:endParaRPr b="0" i="0" sz="1100" u="none" cap="none" strike="noStrike">
                <a:solidFill>
                  <a:srgbClr val="000000"/>
                </a:solidFill>
                <a:latin typeface="Calibri"/>
                <a:ea typeface="Calibri"/>
                <a:cs typeface="Calibri"/>
                <a:sym typeface="Calibri"/>
              </a:endParaRPr>
            </a:p>
          </p:txBody>
        </p:sp>
        <p:cxnSp>
          <p:nvCxnSpPr>
            <p:cNvPr id="1900" name="Google Shape;1900;p17"/>
            <p:cNvCxnSpPr>
              <a:stCxn id="1897" idx="2"/>
              <a:endCxn id="1898" idx="0"/>
            </p:cNvCxnSpPr>
            <p:nvPr/>
          </p:nvCxnSpPr>
          <p:spPr>
            <a:xfrm>
              <a:off x="1229800" y="2705600"/>
              <a:ext cx="0" cy="378300"/>
            </a:xfrm>
            <a:prstGeom prst="straightConnector1">
              <a:avLst/>
            </a:prstGeom>
            <a:noFill/>
            <a:ln cap="flat" cmpd="sng" w="9525">
              <a:solidFill>
                <a:schemeClr val="dk2"/>
              </a:solidFill>
              <a:prstDash val="solid"/>
              <a:round/>
              <a:headEnd len="sm" w="sm" type="none"/>
              <a:tailEnd len="med" w="med" type="triangle"/>
            </a:ln>
          </p:spPr>
        </p:cxnSp>
        <p:pic>
          <p:nvPicPr>
            <p:cNvPr id="1901" name="Google Shape;1901;p17"/>
            <p:cNvPicPr preferRelativeResize="0"/>
            <p:nvPr/>
          </p:nvPicPr>
          <p:blipFill rotWithShape="1">
            <a:blip r:embed="rId3">
              <a:alphaModFix/>
            </a:blip>
            <a:srcRect b="12575" l="13914" r="8348" t="8918"/>
            <a:stretch/>
          </p:blipFill>
          <p:spPr>
            <a:xfrm>
              <a:off x="2781937" y="596250"/>
              <a:ext cx="528000" cy="533100"/>
            </a:xfrm>
            <a:prstGeom prst="roundRect">
              <a:avLst>
                <a:gd fmla="val 16667" name="adj"/>
              </a:avLst>
            </a:prstGeom>
            <a:noFill/>
            <a:ln>
              <a:noFill/>
            </a:ln>
          </p:spPr>
        </p:pic>
        <p:sp>
          <p:nvSpPr>
            <p:cNvPr id="1902" name="Google Shape;1902;p17"/>
            <p:cNvSpPr/>
            <p:nvPr/>
          </p:nvSpPr>
          <p:spPr>
            <a:xfrm>
              <a:off x="2241251" y="1505000"/>
              <a:ext cx="1609200" cy="1200600"/>
            </a:xfrm>
            <a:prstGeom prst="roundRect">
              <a:avLst>
                <a:gd fmla="val 16667" name="adj"/>
              </a:avLst>
            </a:prstGeom>
            <a:solidFill>
              <a:srgbClr val="FF99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1000" u="none" cap="none" strike="noStrike">
                  <a:solidFill>
                    <a:schemeClr val="lt1"/>
                  </a:solidFill>
                  <a:latin typeface="Calibri"/>
                  <a:ea typeface="Calibri"/>
                  <a:cs typeface="Calibri"/>
                  <a:sym typeface="Calibri"/>
                </a:rPr>
                <a:t>“ABC 헬프데스크에 전화해 주셔서 감사합니다. 헬프데스크 상담원에게 연결하는 동안 잠시만 기다려 주십시오.”</a:t>
              </a:r>
              <a:endParaRPr b="1" i="0" sz="1000" u="none" cap="none" strike="noStrike">
                <a:solidFill>
                  <a:schemeClr val="lt1"/>
                </a:solidFill>
                <a:latin typeface="Calibri"/>
                <a:ea typeface="Calibri"/>
                <a:cs typeface="Calibri"/>
                <a:sym typeface="Calibri"/>
              </a:endParaRPr>
            </a:p>
          </p:txBody>
        </p:sp>
        <p:cxnSp>
          <p:nvCxnSpPr>
            <p:cNvPr id="1903" name="Google Shape;1903;p17"/>
            <p:cNvCxnSpPr>
              <a:stCxn id="1901" idx="2"/>
              <a:endCxn id="1902" idx="0"/>
            </p:cNvCxnSpPr>
            <p:nvPr/>
          </p:nvCxnSpPr>
          <p:spPr>
            <a:xfrm>
              <a:off x="3045937" y="1129350"/>
              <a:ext cx="0" cy="375600"/>
            </a:xfrm>
            <a:prstGeom prst="straightConnector1">
              <a:avLst/>
            </a:prstGeom>
            <a:noFill/>
            <a:ln cap="flat" cmpd="sng" w="9525">
              <a:solidFill>
                <a:schemeClr val="dk2"/>
              </a:solidFill>
              <a:prstDash val="solid"/>
              <a:round/>
              <a:headEnd len="sm" w="sm" type="none"/>
              <a:tailEnd len="med" w="med" type="triangle"/>
            </a:ln>
          </p:spPr>
        </p:cxnSp>
        <p:pic>
          <p:nvPicPr>
            <p:cNvPr id="1904" name="Google Shape;1904;p17"/>
            <p:cNvPicPr preferRelativeResize="0"/>
            <p:nvPr/>
          </p:nvPicPr>
          <p:blipFill rotWithShape="1">
            <a:blip r:embed="rId4">
              <a:alphaModFix/>
            </a:blip>
            <a:srcRect b="0" l="0" r="0" t="0"/>
            <a:stretch/>
          </p:blipFill>
          <p:spPr>
            <a:xfrm>
              <a:off x="2725820" y="3065575"/>
              <a:ext cx="640075" cy="640075"/>
            </a:xfrm>
            <a:prstGeom prst="rect">
              <a:avLst/>
            </a:prstGeom>
            <a:noFill/>
            <a:ln>
              <a:noFill/>
            </a:ln>
          </p:spPr>
        </p:pic>
        <p:sp>
          <p:nvSpPr>
            <p:cNvPr id="1905" name="Google Shape;1905;p17"/>
            <p:cNvSpPr txBox="1"/>
            <p:nvPr/>
          </p:nvSpPr>
          <p:spPr>
            <a:xfrm>
              <a:off x="2339495" y="3711275"/>
              <a:ext cx="14127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Korea CSA Queue </a:t>
              </a:r>
              <a:endParaRPr b="0" i="0" sz="1100" u="none" cap="none" strike="noStrike">
                <a:solidFill>
                  <a:srgbClr val="000000"/>
                </a:solidFill>
                <a:latin typeface="Calibri"/>
                <a:ea typeface="Calibri"/>
                <a:cs typeface="Calibri"/>
                <a:sym typeface="Calibri"/>
              </a:endParaRPr>
            </a:p>
          </p:txBody>
        </p:sp>
        <p:cxnSp>
          <p:nvCxnSpPr>
            <p:cNvPr id="1906" name="Google Shape;1906;p17"/>
            <p:cNvCxnSpPr>
              <a:stCxn id="1902" idx="2"/>
              <a:endCxn id="1904" idx="0"/>
            </p:cNvCxnSpPr>
            <p:nvPr/>
          </p:nvCxnSpPr>
          <p:spPr>
            <a:xfrm>
              <a:off x="3045851" y="2705600"/>
              <a:ext cx="0" cy="360000"/>
            </a:xfrm>
            <a:prstGeom prst="straightConnector1">
              <a:avLst/>
            </a:prstGeom>
            <a:noFill/>
            <a:ln cap="flat" cmpd="sng" w="9525">
              <a:solidFill>
                <a:schemeClr val="dk2"/>
              </a:solidFill>
              <a:prstDash val="solid"/>
              <a:round/>
              <a:headEnd len="sm" w="sm" type="none"/>
              <a:tailEnd len="med" w="med" type="triangle"/>
            </a:ln>
          </p:spPr>
        </p:cxnSp>
        <p:cxnSp>
          <p:nvCxnSpPr>
            <p:cNvPr id="1907" name="Google Shape;1907;p17"/>
            <p:cNvCxnSpPr>
              <a:stCxn id="1896" idx="2"/>
              <a:endCxn id="1897" idx="0"/>
            </p:cNvCxnSpPr>
            <p:nvPr/>
          </p:nvCxnSpPr>
          <p:spPr>
            <a:xfrm>
              <a:off x="1229812" y="1129300"/>
              <a:ext cx="0" cy="375600"/>
            </a:xfrm>
            <a:prstGeom prst="straightConnector1">
              <a:avLst/>
            </a:prstGeom>
            <a:noFill/>
            <a:ln cap="flat" cmpd="sng" w="9525">
              <a:solidFill>
                <a:schemeClr val="dk2"/>
              </a:solidFill>
              <a:prstDash val="solid"/>
              <a:round/>
              <a:headEnd len="sm" w="sm" type="none"/>
              <a:tailEnd len="med" w="med" type="triangle"/>
            </a:ln>
          </p:spPr>
        </p:cxnSp>
        <p:sp>
          <p:nvSpPr>
            <p:cNvPr id="1908" name="Google Shape;1908;p17"/>
            <p:cNvSpPr txBox="1"/>
            <p:nvPr/>
          </p:nvSpPr>
          <p:spPr>
            <a:xfrm>
              <a:off x="523450" y="188975"/>
              <a:ext cx="1412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Singapore</a:t>
              </a:r>
              <a:endParaRPr b="1" i="0" sz="1400" u="none" cap="none" strike="noStrike">
                <a:solidFill>
                  <a:srgbClr val="000000"/>
                </a:solidFill>
                <a:latin typeface="Calibri"/>
                <a:ea typeface="Calibri"/>
                <a:cs typeface="Calibri"/>
                <a:sym typeface="Calibri"/>
              </a:endParaRPr>
            </a:p>
          </p:txBody>
        </p:sp>
        <p:sp>
          <p:nvSpPr>
            <p:cNvPr id="1909" name="Google Shape;1909;p17"/>
            <p:cNvSpPr txBox="1"/>
            <p:nvPr/>
          </p:nvSpPr>
          <p:spPr>
            <a:xfrm>
              <a:off x="2339563" y="189025"/>
              <a:ext cx="1412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Korea</a:t>
              </a:r>
              <a:endParaRPr b="1" i="0" sz="1400" u="none" cap="none" strike="noStrike">
                <a:solidFill>
                  <a:srgbClr val="000000"/>
                </a:solidFill>
                <a:latin typeface="Calibri"/>
                <a:ea typeface="Calibri"/>
                <a:cs typeface="Calibri"/>
                <a:sym typeface="Calibri"/>
              </a:endParaRPr>
            </a:p>
          </p:txBody>
        </p:sp>
        <p:pic>
          <p:nvPicPr>
            <p:cNvPr id="1910" name="Google Shape;1910;p17"/>
            <p:cNvPicPr preferRelativeResize="0"/>
            <p:nvPr/>
          </p:nvPicPr>
          <p:blipFill rotWithShape="1">
            <a:blip r:embed="rId3">
              <a:alphaModFix/>
            </a:blip>
            <a:srcRect b="12575" l="13914" r="8348" t="8918"/>
            <a:stretch/>
          </p:blipFill>
          <p:spPr>
            <a:xfrm>
              <a:off x="4598062" y="596200"/>
              <a:ext cx="528000" cy="533100"/>
            </a:xfrm>
            <a:prstGeom prst="roundRect">
              <a:avLst>
                <a:gd fmla="val 16667" name="adj"/>
              </a:avLst>
            </a:prstGeom>
            <a:noFill/>
            <a:ln>
              <a:noFill/>
            </a:ln>
          </p:spPr>
        </p:pic>
        <p:sp>
          <p:nvSpPr>
            <p:cNvPr id="1911" name="Google Shape;1911;p17"/>
            <p:cNvSpPr/>
            <p:nvPr/>
          </p:nvSpPr>
          <p:spPr>
            <a:xfrm>
              <a:off x="4057321" y="1505000"/>
              <a:ext cx="1609200" cy="1200600"/>
            </a:xfrm>
            <a:prstGeom prst="roundRect">
              <a:avLst>
                <a:gd fmla="val 16667" name="adj"/>
              </a:avLst>
            </a:prstGeom>
            <a:solidFill>
              <a:srgbClr val="FF99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1000" u="none" cap="none" strike="noStrike">
                  <a:solidFill>
                    <a:schemeClr val="lt1"/>
                  </a:solidFill>
                  <a:latin typeface="Calibri"/>
                  <a:ea typeface="Calibri"/>
                  <a:cs typeface="Calibri"/>
                  <a:sym typeface="Calibri"/>
                </a:rPr>
                <a:t>“感謝您致電 ABC 服務台。請稍等，我們將您轉接給我們的服務台代理。”</a:t>
              </a:r>
              <a:endParaRPr b="1" i="0" sz="1000" u="none" cap="none" strike="noStrike">
                <a:solidFill>
                  <a:schemeClr val="lt1"/>
                </a:solidFill>
                <a:latin typeface="Calibri"/>
                <a:ea typeface="Calibri"/>
                <a:cs typeface="Calibri"/>
                <a:sym typeface="Calibri"/>
              </a:endParaRPr>
            </a:p>
          </p:txBody>
        </p:sp>
        <p:cxnSp>
          <p:nvCxnSpPr>
            <p:cNvPr id="1912" name="Google Shape;1912;p17"/>
            <p:cNvCxnSpPr>
              <a:stCxn id="1910" idx="2"/>
              <a:endCxn id="1911" idx="0"/>
            </p:cNvCxnSpPr>
            <p:nvPr/>
          </p:nvCxnSpPr>
          <p:spPr>
            <a:xfrm>
              <a:off x="4862062" y="1129300"/>
              <a:ext cx="0" cy="375600"/>
            </a:xfrm>
            <a:prstGeom prst="straightConnector1">
              <a:avLst/>
            </a:prstGeom>
            <a:noFill/>
            <a:ln cap="flat" cmpd="sng" w="9525">
              <a:solidFill>
                <a:schemeClr val="dk2"/>
              </a:solidFill>
              <a:prstDash val="solid"/>
              <a:round/>
              <a:headEnd len="sm" w="sm" type="none"/>
              <a:tailEnd len="med" w="med" type="triangle"/>
            </a:ln>
          </p:spPr>
        </p:cxnSp>
        <p:pic>
          <p:nvPicPr>
            <p:cNvPr id="1913" name="Google Shape;1913;p17"/>
            <p:cNvPicPr preferRelativeResize="0"/>
            <p:nvPr/>
          </p:nvPicPr>
          <p:blipFill rotWithShape="1">
            <a:blip r:embed="rId4">
              <a:alphaModFix/>
            </a:blip>
            <a:srcRect b="0" l="0" r="0" t="0"/>
            <a:stretch/>
          </p:blipFill>
          <p:spPr>
            <a:xfrm>
              <a:off x="4542020" y="3065575"/>
              <a:ext cx="640075" cy="640075"/>
            </a:xfrm>
            <a:prstGeom prst="rect">
              <a:avLst/>
            </a:prstGeom>
            <a:noFill/>
            <a:ln>
              <a:noFill/>
            </a:ln>
          </p:spPr>
        </p:pic>
        <p:sp>
          <p:nvSpPr>
            <p:cNvPr id="1914" name="Google Shape;1914;p17"/>
            <p:cNvSpPr txBox="1"/>
            <p:nvPr/>
          </p:nvSpPr>
          <p:spPr>
            <a:xfrm>
              <a:off x="4155545" y="3711263"/>
              <a:ext cx="14127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China CSA Queue </a:t>
              </a:r>
              <a:endParaRPr b="0" i="0" sz="1100" u="none" cap="none" strike="noStrike">
                <a:solidFill>
                  <a:srgbClr val="000000"/>
                </a:solidFill>
                <a:latin typeface="Calibri"/>
                <a:ea typeface="Calibri"/>
                <a:cs typeface="Calibri"/>
                <a:sym typeface="Calibri"/>
              </a:endParaRPr>
            </a:p>
          </p:txBody>
        </p:sp>
        <p:cxnSp>
          <p:nvCxnSpPr>
            <p:cNvPr id="1915" name="Google Shape;1915;p17"/>
            <p:cNvCxnSpPr>
              <a:stCxn id="1911" idx="2"/>
              <a:endCxn id="1913" idx="0"/>
            </p:cNvCxnSpPr>
            <p:nvPr/>
          </p:nvCxnSpPr>
          <p:spPr>
            <a:xfrm>
              <a:off x="4861921" y="2705600"/>
              <a:ext cx="0" cy="360000"/>
            </a:xfrm>
            <a:prstGeom prst="straightConnector1">
              <a:avLst/>
            </a:prstGeom>
            <a:noFill/>
            <a:ln cap="flat" cmpd="sng" w="9525">
              <a:solidFill>
                <a:schemeClr val="dk2"/>
              </a:solidFill>
              <a:prstDash val="solid"/>
              <a:round/>
              <a:headEnd len="sm" w="sm" type="none"/>
              <a:tailEnd len="med" w="med" type="triangle"/>
            </a:ln>
          </p:spPr>
        </p:cxnSp>
        <p:sp>
          <p:nvSpPr>
            <p:cNvPr id="1916" name="Google Shape;1916;p17"/>
            <p:cNvSpPr txBox="1"/>
            <p:nvPr/>
          </p:nvSpPr>
          <p:spPr>
            <a:xfrm>
              <a:off x="4155688" y="188975"/>
              <a:ext cx="1412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China</a:t>
              </a:r>
              <a:endParaRPr b="1" i="0" sz="1400" u="none" cap="none" strike="noStrike">
                <a:solidFill>
                  <a:srgbClr val="000000"/>
                </a:solidFill>
                <a:latin typeface="Calibri"/>
                <a:ea typeface="Calibri"/>
                <a:cs typeface="Calibri"/>
                <a:sym typeface="Calibri"/>
              </a:endParaRPr>
            </a:p>
          </p:txBody>
        </p:sp>
        <p:cxnSp>
          <p:nvCxnSpPr>
            <p:cNvPr id="1917" name="Google Shape;1917;p17"/>
            <p:cNvCxnSpPr>
              <a:stCxn id="1899" idx="2"/>
              <a:endCxn id="1918" idx="2"/>
            </p:cNvCxnSpPr>
            <p:nvPr/>
          </p:nvCxnSpPr>
          <p:spPr>
            <a:xfrm rot="-5400000">
              <a:off x="3940907" y="1341313"/>
              <a:ext cx="25800" cy="5448000"/>
            </a:xfrm>
            <a:prstGeom prst="bentConnector3">
              <a:avLst>
                <a:gd fmla="val -675581" name="adj1"/>
              </a:avLst>
            </a:prstGeom>
            <a:noFill/>
            <a:ln cap="flat" cmpd="sng" w="9525">
              <a:solidFill>
                <a:schemeClr val="dk2"/>
              </a:solidFill>
              <a:prstDash val="solid"/>
              <a:round/>
              <a:headEnd len="sm" w="sm" type="none"/>
              <a:tailEnd len="sm" w="sm" type="none"/>
            </a:ln>
          </p:spPr>
        </p:cxnSp>
        <p:cxnSp>
          <p:nvCxnSpPr>
            <p:cNvPr id="1919" name="Google Shape;1919;p17"/>
            <p:cNvCxnSpPr/>
            <p:nvPr/>
          </p:nvCxnSpPr>
          <p:spPr>
            <a:xfrm>
              <a:off x="3045850" y="4055615"/>
              <a:ext cx="0" cy="263100"/>
            </a:xfrm>
            <a:prstGeom prst="straightConnector1">
              <a:avLst/>
            </a:prstGeom>
            <a:noFill/>
            <a:ln cap="flat" cmpd="sng" w="9525">
              <a:solidFill>
                <a:schemeClr val="dk2"/>
              </a:solidFill>
              <a:prstDash val="solid"/>
              <a:round/>
              <a:headEnd len="sm" w="sm" type="none"/>
              <a:tailEnd len="sm" w="sm" type="none"/>
            </a:ln>
          </p:spPr>
        </p:cxnSp>
        <p:pic>
          <p:nvPicPr>
            <p:cNvPr id="1920" name="Google Shape;1920;p17"/>
            <p:cNvPicPr preferRelativeResize="0"/>
            <p:nvPr/>
          </p:nvPicPr>
          <p:blipFill rotWithShape="1">
            <a:blip r:embed="rId3">
              <a:alphaModFix/>
            </a:blip>
            <a:srcRect b="12575" l="13914" r="8348" t="8918"/>
            <a:stretch/>
          </p:blipFill>
          <p:spPr>
            <a:xfrm>
              <a:off x="6414187" y="596200"/>
              <a:ext cx="528000" cy="533100"/>
            </a:xfrm>
            <a:prstGeom prst="roundRect">
              <a:avLst>
                <a:gd fmla="val 16667" name="adj"/>
              </a:avLst>
            </a:prstGeom>
            <a:noFill/>
            <a:ln>
              <a:noFill/>
            </a:ln>
          </p:spPr>
        </p:pic>
        <p:sp>
          <p:nvSpPr>
            <p:cNvPr id="1921" name="Google Shape;1921;p17"/>
            <p:cNvSpPr/>
            <p:nvPr/>
          </p:nvSpPr>
          <p:spPr>
            <a:xfrm>
              <a:off x="5873382" y="1505000"/>
              <a:ext cx="1609200" cy="1200600"/>
            </a:xfrm>
            <a:prstGeom prst="roundRect">
              <a:avLst>
                <a:gd fmla="val 16667" name="adj"/>
              </a:avLst>
            </a:prstGeom>
            <a:solidFill>
              <a:srgbClr val="FF990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1000" u="none" cap="none" strike="noStrike">
                  <a:solidFill>
                    <a:schemeClr val="lt1"/>
                  </a:solidFill>
                  <a:latin typeface="Calibri"/>
                  <a:ea typeface="Calibri"/>
                  <a:cs typeface="Calibri"/>
                  <a:sym typeface="Calibri"/>
                </a:rPr>
                <a:t>“ขอบคุณที่โทรหาแผนกช่วยเหลือของ ABC โปรดรอในขณะที่เราโอนคุณไปยังตัวแทนฝ่ายช่วยเหลือของเรา”</a:t>
              </a:r>
              <a:endParaRPr b="1" i="0" sz="1000" u="none" cap="none" strike="noStrike">
                <a:solidFill>
                  <a:schemeClr val="lt1"/>
                </a:solidFill>
                <a:latin typeface="Calibri"/>
                <a:ea typeface="Calibri"/>
                <a:cs typeface="Calibri"/>
                <a:sym typeface="Calibri"/>
              </a:endParaRPr>
            </a:p>
          </p:txBody>
        </p:sp>
        <p:cxnSp>
          <p:nvCxnSpPr>
            <p:cNvPr id="1922" name="Google Shape;1922;p17"/>
            <p:cNvCxnSpPr>
              <a:stCxn id="1920" idx="2"/>
              <a:endCxn id="1921" idx="0"/>
            </p:cNvCxnSpPr>
            <p:nvPr/>
          </p:nvCxnSpPr>
          <p:spPr>
            <a:xfrm flipH="1">
              <a:off x="6677887" y="1129300"/>
              <a:ext cx="300" cy="375600"/>
            </a:xfrm>
            <a:prstGeom prst="straightConnector1">
              <a:avLst/>
            </a:prstGeom>
            <a:noFill/>
            <a:ln cap="flat" cmpd="sng" w="9525">
              <a:solidFill>
                <a:schemeClr val="dk2"/>
              </a:solidFill>
              <a:prstDash val="solid"/>
              <a:round/>
              <a:headEnd len="sm" w="sm" type="none"/>
              <a:tailEnd len="med" w="med" type="triangle"/>
            </a:ln>
          </p:spPr>
        </p:cxnSp>
        <p:pic>
          <p:nvPicPr>
            <p:cNvPr id="1923" name="Google Shape;1923;p17"/>
            <p:cNvPicPr preferRelativeResize="0"/>
            <p:nvPr/>
          </p:nvPicPr>
          <p:blipFill rotWithShape="1">
            <a:blip r:embed="rId4">
              <a:alphaModFix/>
            </a:blip>
            <a:srcRect b="0" l="0" r="0" t="0"/>
            <a:stretch/>
          </p:blipFill>
          <p:spPr>
            <a:xfrm>
              <a:off x="6358232" y="3032763"/>
              <a:ext cx="640075" cy="640075"/>
            </a:xfrm>
            <a:prstGeom prst="rect">
              <a:avLst/>
            </a:prstGeom>
            <a:noFill/>
            <a:ln>
              <a:noFill/>
            </a:ln>
          </p:spPr>
        </p:pic>
        <p:sp>
          <p:nvSpPr>
            <p:cNvPr id="1918" name="Google Shape;1918;p17"/>
            <p:cNvSpPr txBox="1"/>
            <p:nvPr/>
          </p:nvSpPr>
          <p:spPr>
            <a:xfrm>
              <a:off x="5971595" y="3698513"/>
              <a:ext cx="14127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Thailand CSA Queue </a:t>
              </a:r>
              <a:endParaRPr b="0" i="0" sz="1100" u="none" cap="none" strike="noStrike">
                <a:solidFill>
                  <a:srgbClr val="000000"/>
                </a:solidFill>
                <a:latin typeface="Calibri"/>
                <a:ea typeface="Calibri"/>
                <a:cs typeface="Calibri"/>
                <a:sym typeface="Calibri"/>
              </a:endParaRPr>
            </a:p>
          </p:txBody>
        </p:sp>
        <p:cxnSp>
          <p:nvCxnSpPr>
            <p:cNvPr id="1924" name="Google Shape;1924;p17"/>
            <p:cNvCxnSpPr>
              <a:stCxn id="1921" idx="2"/>
              <a:endCxn id="1923" idx="0"/>
            </p:cNvCxnSpPr>
            <p:nvPr/>
          </p:nvCxnSpPr>
          <p:spPr>
            <a:xfrm>
              <a:off x="6677982" y="2705600"/>
              <a:ext cx="300" cy="327300"/>
            </a:xfrm>
            <a:prstGeom prst="straightConnector1">
              <a:avLst/>
            </a:prstGeom>
            <a:noFill/>
            <a:ln cap="flat" cmpd="sng" w="9525">
              <a:solidFill>
                <a:schemeClr val="dk2"/>
              </a:solidFill>
              <a:prstDash val="solid"/>
              <a:round/>
              <a:headEnd len="sm" w="sm" type="none"/>
              <a:tailEnd len="med" w="med" type="triangle"/>
            </a:ln>
          </p:spPr>
        </p:cxnSp>
        <p:sp>
          <p:nvSpPr>
            <p:cNvPr id="1925" name="Google Shape;1925;p17"/>
            <p:cNvSpPr txBox="1"/>
            <p:nvPr/>
          </p:nvSpPr>
          <p:spPr>
            <a:xfrm>
              <a:off x="5971813" y="188975"/>
              <a:ext cx="14127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Thailand</a:t>
              </a:r>
              <a:endParaRPr b="1" i="0" sz="1400" u="none" cap="none" strike="noStrike">
                <a:solidFill>
                  <a:srgbClr val="000000"/>
                </a:solidFill>
                <a:latin typeface="Calibri"/>
                <a:ea typeface="Calibri"/>
                <a:cs typeface="Calibri"/>
                <a:sym typeface="Calibri"/>
              </a:endParaRPr>
            </a:p>
          </p:txBody>
        </p:sp>
        <p:cxnSp>
          <p:nvCxnSpPr>
            <p:cNvPr id="1926" name="Google Shape;1926;p17"/>
            <p:cNvCxnSpPr/>
            <p:nvPr/>
          </p:nvCxnSpPr>
          <p:spPr>
            <a:xfrm>
              <a:off x="4861900" y="4055601"/>
              <a:ext cx="0" cy="265800"/>
            </a:xfrm>
            <a:prstGeom prst="straightConnector1">
              <a:avLst/>
            </a:prstGeom>
            <a:noFill/>
            <a:ln cap="flat" cmpd="sng" w="9525">
              <a:solidFill>
                <a:schemeClr val="dk2"/>
              </a:solidFill>
              <a:prstDash val="solid"/>
              <a:round/>
              <a:headEnd len="sm" w="sm" type="none"/>
              <a:tailEnd len="sm" w="sm" type="none"/>
            </a:ln>
          </p:spPr>
        </p:cxnSp>
        <p:sp>
          <p:nvSpPr>
            <p:cNvPr id="1927" name="Google Shape;1927;p17"/>
            <p:cNvSpPr/>
            <p:nvPr/>
          </p:nvSpPr>
          <p:spPr>
            <a:xfrm>
              <a:off x="4581925" y="4771850"/>
              <a:ext cx="2116825" cy="640075"/>
            </a:xfrm>
            <a:prstGeom prst="flowChartDecision">
              <a:avLst/>
            </a:prstGeom>
            <a:solidFill>
              <a:srgbClr val="1155CC"/>
            </a:solidFill>
            <a:ln>
              <a:noFill/>
            </a:ln>
          </p:spPr>
          <p:txBody>
            <a:bodyPr anchorCtr="0" anchor="ctr" bIns="91425" lIns="57150"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FFFFFF"/>
                  </a:solidFill>
                  <a:latin typeface="Calibri"/>
                  <a:ea typeface="Calibri"/>
                  <a:cs typeface="Calibri"/>
                  <a:sym typeface="Calibri"/>
                </a:rPr>
                <a:t>Agent picks up?</a:t>
              </a:r>
              <a:endParaRPr b="1" i="0" sz="1000" u="none" cap="none" strike="noStrike">
                <a:solidFill>
                  <a:srgbClr val="FFFFFF"/>
                </a:solidFill>
                <a:latin typeface="Calibri"/>
                <a:ea typeface="Calibri"/>
                <a:cs typeface="Calibri"/>
                <a:sym typeface="Calibri"/>
              </a:endParaRPr>
            </a:p>
          </p:txBody>
        </p:sp>
        <p:sp>
          <p:nvSpPr>
            <p:cNvPr id="1928" name="Google Shape;1928;p17"/>
            <p:cNvSpPr/>
            <p:nvPr/>
          </p:nvSpPr>
          <p:spPr>
            <a:xfrm>
              <a:off x="1095125" y="4779450"/>
              <a:ext cx="2116825" cy="640075"/>
            </a:xfrm>
            <a:prstGeom prst="flowChartDecision">
              <a:avLst/>
            </a:prstGeom>
            <a:solidFill>
              <a:srgbClr val="1155CC"/>
            </a:solidFill>
            <a:ln>
              <a:noFill/>
            </a:ln>
          </p:spPr>
          <p:txBody>
            <a:bodyPr anchorCtr="0" anchor="ctr" bIns="91425" lIns="57150"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FFFFFF"/>
                  </a:solidFill>
                  <a:latin typeface="Calibri"/>
                  <a:ea typeface="Calibri"/>
                  <a:cs typeface="Calibri"/>
                  <a:sym typeface="Calibri"/>
                </a:rPr>
                <a:t>Caller hangs up before Agent picks up</a:t>
              </a:r>
              <a:endParaRPr b="1" i="0" sz="1000" u="none" cap="none" strike="noStrike">
                <a:solidFill>
                  <a:srgbClr val="FFFFFF"/>
                </a:solidFill>
                <a:latin typeface="Calibri"/>
                <a:ea typeface="Calibri"/>
                <a:cs typeface="Calibri"/>
                <a:sym typeface="Calibri"/>
              </a:endParaRPr>
            </a:p>
          </p:txBody>
        </p:sp>
        <p:sp>
          <p:nvSpPr>
            <p:cNvPr id="1929" name="Google Shape;1929;p17"/>
            <p:cNvSpPr/>
            <p:nvPr/>
          </p:nvSpPr>
          <p:spPr>
            <a:xfrm>
              <a:off x="3216838" y="5165875"/>
              <a:ext cx="1325700" cy="1200600"/>
            </a:xfrm>
            <a:prstGeom prst="pentagon">
              <a:avLst>
                <a:gd fmla="val 105146" name="hf"/>
                <a:gd fmla="val 110557" name="vf"/>
              </a:avLst>
            </a:prstGeom>
            <a:solidFill>
              <a:srgbClr val="00BDFB"/>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chemeClr val="lt1"/>
                  </a:solidFill>
                  <a:latin typeface="Calibri"/>
                  <a:ea typeface="Calibri"/>
                  <a:cs typeface="Calibri"/>
                  <a:sym typeface="Calibri"/>
                </a:rPr>
                <a:t>Abandoned call</a:t>
              </a:r>
              <a:endParaRPr b="1" i="0" sz="1000" u="none" cap="none" strike="noStrike">
                <a:solidFill>
                  <a:schemeClr val="lt1"/>
                </a:solidFill>
                <a:latin typeface="Calibri"/>
                <a:ea typeface="Calibri"/>
                <a:cs typeface="Calibri"/>
                <a:sym typeface="Calibri"/>
              </a:endParaRPr>
            </a:p>
          </p:txBody>
        </p:sp>
        <p:sp>
          <p:nvSpPr>
            <p:cNvPr id="1930" name="Google Shape;1930;p17"/>
            <p:cNvSpPr/>
            <p:nvPr/>
          </p:nvSpPr>
          <p:spPr>
            <a:xfrm>
              <a:off x="7009000" y="4899375"/>
              <a:ext cx="640200" cy="400200"/>
            </a:xfrm>
            <a:prstGeom prst="rect">
              <a:avLst/>
            </a:prstGeom>
            <a:solidFill>
              <a:schemeClr val="accent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Finish</a:t>
              </a:r>
              <a:endParaRPr b="1" i="0" sz="1100" u="none" cap="none" strike="noStrike">
                <a:solidFill>
                  <a:schemeClr val="lt1"/>
                </a:solidFill>
                <a:latin typeface="Calibri"/>
                <a:ea typeface="Calibri"/>
                <a:cs typeface="Calibri"/>
                <a:sym typeface="Calibri"/>
              </a:endParaRPr>
            </a:p>
          </p:txBody>
        </p:sp>
        <p:pic>
          <p:nvPicPr>
            <p:cNvPr id="1931" name="Google Shape;1931;p17"/>
            <p:cNvPicPr preferRelativeResize="0"/>
            <p:nvPr/>
          </p:nvPicPr>
          <p:blipFill rotWithShape="1">
            <a:blip r:embed="rId5">
              <a:alphaModFix/>
            </a:blip>
            <a:srcRect b="26541" l="11411" r="12205" t="28141"/>
            <a:stretch/>
          </p:blipFill>
          <p:spPr>
            <a:xfrm>
              <a:off x="6981400" y="5652499"/>
              <a:ext cx="695400" cy="412500"/>
            </a:xfrm>
            <a:prstGeom prst="roundRect">
              <a:avLst>
                <a:gd fmla="val 16667" name="adj"/>
              </a:avLst>
            </a:prstGeom>
            <a:noFill/>
            <a:ln>
              <a:noFill/>
            </a:ln>
          </p:spPr>
        </p:pic>
        <p:sp>
          <p:nvSpPr>
            <p:cNvPr id="1932" name="Google Shape;1932;p17"/>
            <p:cNvSpPr txBox="1"/>
            <p:nvPr/>
          </p:nvSpPr>
          <p:spPr>
            <a:xfrm>
              <a:off x="7649200" y="5512400"/>
              <a:ext cx="9402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SMS alert to Supervisor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&amp; Agent</a:t>
              </a:r>
              <a:endParaRPr b="0" i="0" sz="1500" u="none" cap="none" strike="noStrike">
                <a:solidFill>
                  <a:srgbClr val="000000"/>
                </a:solidFill>
                <a:latin typeface="Arial"/>
                <a:ea typeface="Arial"/>
                <a:cs typeface="Arial"/>
                <a:sym typeface="Arial"/>
              </a:endParaRPr>
            </a:p>
          </p:txBody>
        </p:sp>
        <p:cxnSp>
          <p:nvCxnSpPr>
            <p:cNvPr id="1933" name="Google Shape;1933;p17"/>
            <p:cNvCxnSpPr>
              <a:stCxn id="1927" idx="3"/>
              <a:endCxn id="1930" idx="1"/>
            </p:cNvCxnSpPr>
            <p:nvPr/>
          </p:nvCxnSpPr>
          <p:spPr>
            <a:xfrm>
              <a:off x="6698750" y="5091888"/>
              <a:ext cx="310200" cy="7500"/>
            </a:xfrm>
            <a:prstGeom prst="straightConnector1">
              <a:avLst/>
            </a:prstGeom>
            <a:noFill/>
            <a:ln cap="flat" cmpd="sng" w="9525">
              <a:solidFill>
                <a:schemeClr val="dk2"/>
              </a:solidFill>
              <a:prstDash val="solid"/>
              <a:round/>
              <a:headEnd len="sm" w="sm" type="none"/>
              <a:tailEnd len="med" w="med" type="triangle"/>
            </a:ln>
          </p:spPr>
        </p:cxnSp>
        <p:cxnSp>
          <p:nvCxnSpPr>
            <p:cNvPr id="1934" name="Google Shape;1934;p17"/>
            <p:cNvCxnSpPr>
              <a:stCxn id="1927" idx="2"/>
              <a:endCxn id="1929" idx="5"/>
            </p:cNvCxnSpPr>
            <p:nvPr/>
          </p:nvCxnSpPr>
          <p:spPr>
            <a:xfrm rot="5400000">
              <a:off x="4985288" y="4969275"/>
              <a:ext cx="212400" cy="1097700"/>
            </a:xfrm>
            <a:prstGeom prst="bentConnector2">
              <a:avLst/>
            </a:prstGeom>
            <a:noFill/>
            <a:ln cap="flat" cmpd="sng" w="9525">
              <a:solidFill>
                <a:schemeClr val="dk2"/>
              </a:solidFill>
              <a:prstDash val="solid"/>
              <a:round/>
              <a:headEnd len="sm" w="sm" type="none"/>
              <a:tailEnd len="med" w="med" type="triangle"/>
            </a:ln>
          </p:spPr>
        </p:cxnSp>
        <p:cxnSp>
          <p:nvCxnSpPr>
            <p:cNvPr id="1935" name="Google Shape;1935;p17"/>
            <p:cNvCxnSpPr>
              <a:stCxn id="1928" idx="2"/>
              <a:endCxn id="1929" idx="1"/>
            </p:cNvCxnSpPr>
            <p:nvPr/>
          </p:nvCxnSpPr>
          <p:spPr>
            <a:xfrm flipH="1" rot="-5400000">
              <a:off x="2582688" y="4990375"/>
              <a:ext cx="204900" cy="1063200"/>
            </a:xfrm>
            <a:prstGeom prst="bentConnector2">
              <a:avLst/>
            </a:prstGeom>
            <a:noFill/>
            <a:ln cap="flat" cmpd="sng" w="9525">
              <a:solidFill>
                <a:schemeClr val="dk2"/>
              </a:solidFill>
              <a:prstDash val="solid"/>
              <a:round/>
              <a:headEnd len="sm" w="sm" type="none"/>
              <a:tailEnd len="med" w="med" type="triangle"/>
            </a:ln>
          </p:spPr>
        </p:cxnSp>
        <p:cxnSp>
          <p:nvCxnSpPr>
            <p:cNvPr id="1936" name="Google Shape;1936;p17"/>
            <p:cNvCxnSpPr/>
            <p:nvPr/>
          </p:nvCxnSpPr>
          <p:spPr>
            <a:xfrm>
              <a:off x="2153550" y="4320725"/>
              <a:ext cx="0" cy="458700"/>
            </a:xfrm>
            <a:prstGeom prst="straightConnector1">
              <a:avLst/>
            </a:prstGeom>
            <a:noFill/>
            <a:ln cap="flat" cmpd="sng" w="9525">
              <a:solidFill>
                <a:schemeClr val="dk2"/>
              </a:solidFill>
              <a:prstDash val="solid"/>
              <a:round/>
              <a:headEnd len="sm" w="sm" type="none"/>
              <a:tailEnd len="med" w="med" type="triangle"/>
            </a:ln>
          </p:spPr>
        </p:cxnSp>
        <p:cxnSp>
          <p:nvCxnSpPr>
            <p:cNvPr id="1937" name="Google Shape;1937;p17"/>
            <p:cNvCxnSpPr/>
            <p:nvPr/>
          </p:nvCxnSpPr>
          <p:spPr>
            <a:xfrm rot="10800000">
              <a:off x="5640350" y="4330104"/>
              <a:ext cx="0" cy="440400"/>
            </a:xfrm>
            <a:prstGeom prst="straightConnector1">
              <a:avLst/>
            </a:prstGeom>
            <a:noFill/>
            <a:ln cap="flat" cmpd="sng" w="9525">
              <a:solidFill>
                <a:schemeClr val="dk2"/>
              </a:solidFill>
              <a:prstDash val="solid"/>
              <a:round/>
              <a:headEnd len="med" w="med" type="triangle"/>
              <a:tailEnd len="sm" w="sm" type="none"/>
            </a:ln>
          </p:spPr>
        </p:cxnSp>
        <p:sp>
          <p:nvSpPr>
            <p:cNvPr id="1938" name="Google Shape;1938;p17"/>
            <p:cNvSpPr txBox="1"/>
            <p:nvPr/>
          </p:nvSpPr>
          <p:spPr>
            <a:xfrm>
              <a:off x="5606875" y="5343475"/>
              <a:ext cx="3864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Calibri"/>
                  <a:ea typeface="Calibri"/>
                  <a:cs typeface="Calibri"/>
                  <a:sym typeface="Calibri"/>
                </a:rPr>
                <a:t>No</a:t>
              </a:r>
              <a:endParaRPr b="0" i="0" sz="1600" u="none" cap="none" strike="noStrike">
                <a:solidFill>
                  <a:srgbClr val="FF0000"/>
                </a:solidFill>
                <a:latin typeface="Arial"/>
                <a:ea typeface="Arial"/>
                <a:cs typeface="Arial"/>
                <a:sym typeface="Arial"/>
              </a:endParaRPr>
            </a:p>
          </p:txBody>
        </p:sp>
        <p:sp>
          <p:nvSpPr>
            <p:cNvPr id="1939" name="Google Shape;1939;p17"/>
            <p:cNvSpPr txBox="1"/>
            <p:nvPr/>
          </p:nvSpPr>
          <p:spPr>
            <a:xfrm>
              <a:off x="6595000" y="4799763"/>
              <a:ext cx="3864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2"/>
                  </a:solidFill>
                  <a:latin typeface="Calibri"/>
                  <a:ea typeface="Calibri"/>
                  <a:cs typeface="Calibri"/>
                  <a:sym typeface="Calibri"/>
                </a:rPr>
                <a:t>Yes</a:t>
              </a:r>
              <a:endParaRPr b="0" i="0" sz="1600" u="none" cap="none" strike="noStrike">
                <a:solidFill>
                  <a:schemeClr val="accent2"/>
                </a:solidFill>
                <a:latin typeface="Arial"/>
                <a:ea typeface="Arial"/>
                <a:cs typeface="Arial"/>
                <a:sym typeface="Arial"/>
              </a:endParaRPr>
            </a:p>
          </p:txBody>
        </p:sp>
        <p:cxnSp>
          <p:nvCxnSpPr>
            <p:cNvPr id="1940" name="Google Shape;1940;p17"/>
            <p:cNvCxnSpPr>
              <a:stCxn id="1929" idx="3"/>
              <a:endCxn id="1931" idx="2"/>
            </p:cNvCxnSpPr>
            <p:nvPr/>
          </p:nvCxnSpPr>
          <p:spPr>
            <a:xfrm rot="-5400000">
              <a:off x="5453638" y="4491025"/>
              <a:ext cx="301500" cy="3449400"/>
            </a:xfrm>
            <a:prstGeom prst="bentConnector3">
              <a:avLst>
                <a:gd fmla="val -26891" name="adj1"/>
              </a:avLst>
            </a:prstGeom>
            <a:noFill/>
            <a:ln cap="flat" cmpd="sng" w="9525">
              <a:solidFill>
                <a:schemeClr val="dk2"/>
              </a:solidFill>
              <a:prstDash val="solid"/>
              <a:round/>
              <a:headEnd len="sm" w="sm" type="none"/>
              <a:tailEnd len="med" w="med" type="triangle"/>
            </a:ln>
          </p:spPr>
        </p:cxnSp>
        <p:sp>
          <p:nvSpPr>
            <p:cNvPr id="1941" name="Google Shape;1941;p17"/>
            <p:cNvSpPr txBox="1"/>
            <p:nvPr/>
          </p:nvSpPr>
          <p:spPr>
            <a:xfrm>
              <a:off x="4657975" y="6192625"/>
              <a:ext cx="22842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Each 5 consecutive abandoned calls</a:t>
              </a:r>
              <a:endParaRPr b="0" i="0" sz="1500" u="none" cap="none" strike="noStrike">
                <a:solidFill>
                  <a:srgbClr val="000000"/>
                </a:solidFill>
                <a:latin typeface="Arial"/>
                <a:ea typeface="Arial"/>
                <a:cs typeface="Arial"/>
                <a:sym typeface="Arial"/>
              </a:endParaRPr>
            </a:p>
          </p:txBody>
        </p:sp>
        <p:cxnSp>
          <p:nvCxnSpPr>
            <p:cNvPr id="1942" name="Google Shape;1942;p17"/>
            <p:cNvCxnSpPr>
              <a:stCxn id="1895" idx="3"/>
              <a:endCxn id="1943" idx="1"/>
            </p:cNvCxnSpPr>
            <p:nvPr/>
          </p:nvCxnSpPr>
          <p:spPr>
            <a:xfrm>
              <a:off x="7608025" y="3523688"/>
              <a:ext cx="940200" cy="0"/>
            </a:xfrm>
            <a:prstGeom prst="straightConnector1">
              <a:avLst/>
            </a:prstGeom>
            <a:noFill/>
            <a:ln cap="flat" cmpd="sng" w="9525">
              <a:solidFill>
                <a:srgbClr val="FF9900"/>
              </a:solidFill>
              <a:prstDash val="dash"/>
              <a:round/>
              <a:headEnd len="sm" w="sm" type="none"/>
              <a:tailEnd len="sm" w="sm" type="none"/>
            </a:ln>
          </p:spPr>
        </p:cxnSp>
        <p:grpSp>
          <p:nvGrpSpPr>
            <p:cNvPr id="1944" name="Google Shape;1944;p17"/>
            <p:cNvGrpSpPr/>
            <p:nvPr/>
          </p:nvGrpSpPr>
          <p:grpSpPr>
            <a:xfrm>
              <a:off x="8548225" y="1569050"/>
              <a:ext cx="3290100" cy="3909300"/>
              <a:chOff x="8243550" y="1613800"/>
              <a:chExt cx="3290100" cy="3909300"/>
            </a:xfrm>
          </p:grpSpPr>
          <p:sp>
            <p:nvSpPr>
              <p:cNvPr id="1943" name="Google Shape;1943;p17"/>
              <p:cNvSpPr/>
              <p:nvPr/>
            </p:nvSpPr>
            <p:spPr>
              <a:xfrm>
                <a:off x="8243550" y="1613800"/>
                <a:ext cx="3290100" cy="3909300"/>
              </a:xfrm>
              <a:prstGeom prst="rect">
                <a:avLst/>
              </a:prstGeom>
              <a:solidFill>
                <a:srgbClr val="FFF2E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https://storage.needpix.com/rsynced_images/user-1275780_1280.png" id="1945" name="Google Shape;1945;p17"/>
              <p:cNvPicPr preferRelativeResize="0"/>
              <p:nvPr/>
            </p:nvPicPr>
            <p:blipFill rotWithShape="1">
              <a:blip r:embed="rId6">
                <a:alphaModFix amt="51000"/>
              </a:blip>
              <a:srcRect b="0" l="0" r="0" t="0"/>
              <a:stretch/>
            </p:blipFill>
            <p:spPr>
              <a:xfrm>
                <a:off x="9257364" y="1966857"/>
                <a:ext cx="1082346" cy="541178"/>
              </a:xfrm>
              <a:prstGeom prst="rect">
                <a:avLst/>
              </a:prstGeom>
              <a:noFill/>
              <a:ln>
                <a:noFill/>
              </a:ln>
            </p:spPr>
          </p:pic>
          <p:pic>
            <p:nvPicPr>
              <p:cNvPr descr="https://upload.wikimedia.org/wikipedia/commons/thumb/5/55/Magnifying_glass_icon.svg/480px-Magnifying_glass_icon.svg.png" id="1946" name="Google Shape;1946;p17"/>
              <p:cNvPicPr preferRelativeResize="0"/>
              <p:nvPr/>
            </p:nvPicPr>
            <p:blipFill rotWithShape="1">
              <a:blip r:embed="rId7">
                <a:alphaModFix/>
              </a:blip>
              <a:srcRect b="0" l="0" r="0" t="0"/>
              <a:stretch/>
            </p:blipFill>
            <p:spPr>
              <a:xfrm>
                <a:off x="9504197" y="1842450"/>
                <a:ext cx="853642" cy="853650"/>
              </a:xfrm>
              <a:prstGeom prst="rect">
                <a:avLst/>
              </a:prstGeom>
              <a:noFill/>
              <a:ln>
                <a:noFill/>
              </a:ln>
            </p:spPr>
          </p:pic>
          <p:sp>
            <p:nvSpPr>
              <p:cNvPr id="1947" name="Google Shape;1947;p17"/>
              <p:cNvSpPr txBox="1"/>
              <p:nvPr/>
            </p:nvSpPr>
            <p:spPr>
              <a:xfrm>
                <a:off x="8243550" y="3244875"/>
                <a:ext cx="14127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Agent’s status changes to</a:t>
                </a:r>
                <a:r>
                  <a:rPr b="1" i="0" lang="en-US" sz="1200" u="none" cap="none" strike="noStrike">
                    <a:solidFill>
                      <a:srgbClr val="000000"/>
                    </a:solidFill>
                    <a:latin typeface="Calibri"/>
                    <a:ea typeface="Calibri"/>
                    <a:cs typeface="Calibri"/>
                    <a:sym typeface="Calibri"/>
                  </a:rPr>
                  <a:t> </a:t>
                </a:r>
                <a:r>
                  <a:rPr b="1" i="0" lang="en-US" sz="1200" u="none" cap="none" strike="noStrike">
                    <a:solidFill>
                      <a:srgbClr val="FF0000"/>
                    </a:solidFill>
                    <a:latin typeface="Calibri"/>
                    <a:ea typeface="Calibri"/>
                    <a:cs typeface="Calibri"/>
                    <a:sym typeface="Calibri"/>
                  </a:rPr>
                  <a:t>AWAY</a:t>
                </a:r>
                <a:endParaRPr b="1" i="0" sz="1200" u="none" cap="none" strike="noStrike">
                  <a:solidFill>
                    <a:srgbClr val="FF0000"/>
                  </a:solidFill>
                  <a:latin typeface="Calibri"/>
                  <a:ea typeface="Calibri"/>
                  <a:cs typeface="Calibri"/>
                  <a:sym typeface="Calibri"/>
                </a:endParaRPr>
              </a:p>
            </p:txBody>
          </p:sp>
          <p:sp>
            <p:nvSpPr>
              <p:cNvPr id="1948" name="Google Shape;1948;p17"/>
              <p:cNvSpPr txBox="1"/>
              <p:nvPr/>
            </p:nvSpPr>
            <p:spPr>
              <a:xfrm>
                <a:off x="9893575" y="3241100"/>
                <a:ext cx="1543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Calibri"/>
                    <a:ea typeface="Calibri"/>
                    <a:cs typeface="Calibri"/>
                    <a:sym typeface="Calibri"/>
                  </a:rPr>
                  <a:t>Agent’s status changes to </a:t>
                </a:r>
                <a:r>
                  <a:rPr b="1" i="0" lang="en-US" sz="1200" u="none" cap="none" strike="noStrike">
                    <a:solidFill>
                      <a:srgbClr val="999999"/>
                    </a:solidFill>
                    <a:latin typeface="Calibri"/>
                    <a:ea typeface="Calibri"/>
                    <a:cs typeface="Calibri"/>
                    <a:sym typeface="Calibri"/>
                  </a:rPr>
                  <a:t>OFFLINE</a:t>
                </a:r>
                <a:endParaRPr b="1" i="0" sz="1200" u="none" cap="none" strike="noStrike">
                  <a:solidFill>
                    <a:srgbClr val="999999"/>
                  </a:solidFill>
                  <a:latin typeface="Calibri"/>
                  <a:ea typeface="Calibri"/>
                  <a:cs typeface="Calibri"/>
                  <a:sym typeface="Calibri"/>
                </a:endParaRPr>
              </a:p>
            </p:txBody>
          </p:sp>
          <p:pic>
            <p:nvPicPr>
              <p:cNvPr descr="https://upload.wikimedia.org/wikipedia/commons/thumb/6/63/Creative-Tail-People-businness-man.svg/768px-Creative-Tail-People-businness-man.svg.png" id="1949" name="Google Shape;1949;p17"/>
              <p:cNvPicPr preferRelativeResize="0"/>
              <p:nvPr/>
            </p:nvPicPr>
            <p:blipFill rotWithShape="1">
              <a:blip r:embed="rId8">
                <a:alphaModFix/>
              </a:blip>
              <a:srcRect b="0" l="0" r="0" t="0"/>
              <a:stretch/>
            </p:blipFill>
            <p:spPr>
              <a:xfrm>
                <a:off x="10317487" y="4578325"/>
                <a:ext cx="695399" cy="695399"/>
              </a:xfrm>
              <a:prstGeom prst="rect">
                <a:avLst/>
              </a:prstGeom>
              <a:noFill/>
              <a:ln>
                <a:noFill/>
              </a:ln>
            </p:spPr>
          </p:pic>
          <p:pic>
            <p:nvPicPr>
              <p:cNvPr descr="https://upload.wikimedia.org/wikipedia/commons/thumb/9/9e/Creative-Tail-People-gentleman.svg/2048px-Creative-Tail-People-gentleman.svg.png" id="1950" name="Google Shape;1950;p17"/>
              <p:cNvPicPr preferRelativeResize="0"/>
              <p:nvPr/>
            </p:nvPicPr>
            <p:blipFill rotWithShape="1">
              <a:blip r:embed="rId9">
                <a:alphaModFix/>
              </a:blip>
              <a:srcRect b="0" l="0" r="0" t="0"/>
              <a:stretch/>
            </p:blipFill>
            <p:spPr>
              <a:xfrm>
                <a:off x="8602212" y="4578323"/>
                <a:ext cx="695399" cy="695399"/>
              </a:xfrm>
              <a:prstGeom prst="rect">
                <a:avLst/>
              </a:prstGeom>
              <a:noFill/>
              <a:ln>
                <a:noFill/>
              </a:ln>
            </p:spPr>
          </p:pic>
          <p:cxnSp>
            <p:nvCxnSpPr>
              <p:cNvPr id="1951" name="Google Shape;1951;p17"/>
              <p:cNvCxnSpPr>
                <a:stCxn id="1945" idx="2"/>
                <a:endCxn id="1947" idx="0"/>
              </p:cNvCxnSpPr>
              <p:nvPr/>
            </p:nvCxnSpPr>
            <p:spPr>
              <a:xfrm rot="5400000">
                <a:off x="9005787" y="2452085"/>
                <a:ext cx="736800" cy="848700"/>
              </a:xfrm>
              <a:prstGeom prst="bentConnector3">
                <a:avLst>
                  <a:gd fmla="val 56077" name="adj1"/>
                </a:avLst>
              </a:prstGeom>
              <a:noFill/>
              <a:ln cap="flat" cmpd="sng" w="9525">
                <a:solidFill>
                  <a:schemeClr val="dk2"/>
                </a:solidFill>
                <a:prstDash val="solid"/>
                <a:round/>
                <a:headEnd len="sm" w="sm" type="none"/>
                <a:tailEnd len="sm" w="sm" type="none"/>
              </a:ln>
            </p:spPr>
          </p:cxnSp>
          <p:cxnSp>
            <p:nvCxnSpPr>
              <p:cNvPr id="1952" name="Google Shape;1952;p17"/>
              <p:cNvCxnSpPr>
                <a:stCxn id="1945" idx="2"/>
                <a:endCxn id="1948" idx="0"/>
              </p:cNvCxnSpPr>
              <p:nvPr/>
            </p:nvCxnSpPr>
            <p:spPr>
              <a:xfrm flipH="1" rot="-5400000">
                <a:off x="9865287" y="2441285"/>
                <a:ext cx="733200" cy="866700"/>
              </a:xfrm>
              <a:prstGeom prst="bentConnector3">
                <a:avLst>
                  <a:gd fmla="val 56094" name="adj1"/>
                </a:avLst>
              </a:prstGeom>
              <a:noFill/>
              <a:ln cap="flat" cmpd="sng" w="9525">
                <a:solidFill>
                  <a:schemeClr val="dk2"/>
                </a:solidFill>
                <a:prstDash val="solid"/>
                <a:round/>
                <a:headEnd len="sm" w="sm" type="none"/>
                <a:tailEnd len="sm" w="sm" type="none"/>
              </a:ln>
            </p:spPr>
          </p:cxnSp>
          <p:cxnSp>
            <p:nvCxnSpPr>
              <p:cNvPr id="1953" name="Google Shape;1953;p17"/>
              <p:cNvCxnSpPr>
                <a:stCxn id="1947" idx="2"/>
                <a:endCxn id="1948" idx="2"/>
              </p:cNvCxnSpPr>
              <p:nvPr/>
            </p:nvCxnSpPr>
            <p:spPr>
              <a:xfrm rot="-5400000">
                <a:off x="9805650" y="2939325"/>
                <a:ext cx="3900" cy="1715400"/>
              </a:xfrm>
              <a:prstGeom prst="bentConnector3">
                <a:avLst>
                  <a:gd fmla="val -7253205" name="adj1"/>
                </a:avLst>
              </a:prstGeom>
              <a:noFill/>
              <a:ln cap="flat" cmpd="sng" w="9525">
                <a:solidFill>
                  <a:schemeClr val="dk2"/>
                </a:solidFill>
                <a:prstDash val="solid"/>
                <a:round/>
                <a:headEnd len="sm" w="sm" type="none"/>
                <a:tailEnd len="sm" w="sm" type="none"/>
              </a:ln>
            </p:spPr>
          </p:cxnSp>
          <p:cxnSp>
            <p:nvCxnSpPr>
              <p:cNvPr id="1954" name="Google Shape;1954;p17"/>
              <p:cNvCxnSpPr>
                <a:stCxn id="1950" idx="0"/>
                <a:endCxn id="1949" idx="0"/>
              </p:cNvCxnSpPr>
              <p:nvPr/>
            </p:nvCxnSpPr>
            <p:spPr>
              <a:xfrm flipH="1" rot="-5400000">
                <a:off x="9807312" y="3720923"/>
                <a:ext cx="600" cy="1715400"/>
              </a:xfrm>
              <a:prstGeom prst="bentConnector3">
                <a:avLst>
                  <a:gd fmla="val -32229167" name="adj1"/>
                </a:avLst>
              </a:prstGeom>
              <a:noFill/>
              <a:ln cap="flat" cmpd="sng" w="9525">
                <a:solidFill>
                  <a:schemeClr val="dk2"/>
                </a:solidFill>
                <a:prstDash val="solid"/>
                <a:round/>
                <a:headEnd len="med" w="med" type="triangle"/>
                <a:tailEnd len="med" w="med" type="triangle"/>
              </a:ln>
            </p:spPr>
          </p:cxnSp>
          <p:cxnSp>
            <p:nvCxnSpPr>
              <p:cNvPr id="1955" name="Google Shape;1955;p17"/>
              <p:cNvCxnSpPr/>
              <p:nvPr/>
            </p:nvCxnSpPr>
            <p:spPr>
              <a:xfrm>
                <a:off x="9806738" y="4042650"/>
                <a:ext cx="0" cy="300900"/>
              </a:xfrm>
              <a:prstGeom prst="straightConnector1">
                <a:avLst/>
              </a:prstGeom>
              <a:noFill/>
              <a:ln cap="flat" cmpd="sng" w="9525">
                <a:solidFill>
                  <a:schemeClr val="dk2"/>
                </a:solidFill>
                <a:prstDash val="solid"/>
                <a:round/>
                <a:headEnd len="sm" w="sm" type="none"/>
                <a:tailEnd len="sm" w="sm" type="none"/>
              </a:ln>
            </p:spPr>
          </p:cxnSp>
          <p:pic>
            <p:nvPicPr>
              <p:cNvPr descr="https://upload.wikimedia.org/wikipedia/commons/thumb/a/a1/Antu_sms_protocol.svg/1024px-Antu_sms_protocol.svg.png" id="1956" name="Google Shape;1956;p17"/>
              <p:cNvPicPr preferRelativeResize="0"/>
              <p:nvPr/>
            </p:nvPicPr>
            <p:blipFill rotWithShape="1">
              <a:blip r:embed="rId10">
                <a:alphaModFix/>
              </a:blip>
              <a:srcRect b="0" l="0" r="0" t="0"/>
              <a:stretch/>
            </p:blipFill>
            <p:spPr>
              <a:xfrm>
                <a:off x="9338762" y="4495900"/>
                <a:ext cx="366084" cy="366075"/>
              </a:xfrm>
              <a:prstGeom prst="rect">
                <a:avLst/>
              </a:prstGeom>
              <a:noFill/>
              <a:ln>
                <a:noFill/>
              </a:ln>
            </p:spPr>
          </p:pic>
          <p:pic>
            <p:nvPicPr>
              <p:cNvPr descr="https://upload.wikimedia.org/wikipedia/commons/thumb/a/a1/Antu_sms_protocol.svg/1024px-Antu_sms_protocol.svg.png" id="1957" name="Google Shape;1957;p17"/>
              <p:cNvPicPr preferRelativeResize="0"/>
              <p:nvPr/>
            </p:nvPicPr>
            <p:blipFill rotWithShape="1">
              <a:blip r:embed="rId10">
                <a:alphaModFix/>
              </a:blip>
              <a:srcRect b="0" l="0" r="0" t="0"/>
              <a:stretch/>
            </p:blipFill>
            <p:spPr>
              <a:xfrm>
                <a:off x="11001154" y="4495900"/>
                <a:ext cx="366084" cy="366075"/>
              </a:xfrm>
              <a:prstGeom prst="rect">
                <a:avLst/>
              </a:prstGeom>
              <a:noFill/>
              <a:ln>
                <a:noFill/>
              </a:ln>
            </p:spPr>
          </p:pic>
        </p:grpSp>
      </p:grpSp>
      <p:sp>
        <p:nvSpPr>
          <p:cNvPr id="1958" name="Google Shape;1958;p17"/>
          <p:cNvSpPr txBox="1"/>
          <p:nvPr/>
        </p:nvSpPr>
        <p:spPr>
          <a:xfrm>
            <a:off x="9679712" y="4800657"/>
            <a:ext cx="940200" cy="70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SMS alert to Supervisor </a:t>
            </a:r>
            <a:endParaRPr b="0" i="0" sz="1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&amp; Agent</a:t>
            </a:r>
            <a:endParaRPr b="0" i="0" sz="15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5" name="Shape 1565"/>
        <p:cNvGrpSpPr/>
        <p:nvPr/>
      </p:nvGrpSpPr>
      <p:grpSpPr>
        <a:xfrm>
          <a:off x="0" y="0"/>
          <a:ext cx="0" cy="0"/>
          <a:chOff x="0" y="0"/>
          <a:chExt cx="0" cy="0"/>
        </a:xfrm>
      </p:grpSpPr>
      <p:sp>
        <p:nvSpPr>
          <p:cNvPr id="1566" name="Google Shape;1566;g26039191311_0_197"/>
          <p:cNvSpPr txBox="1"/>
          <p:nvPr>
            <p:ph type="ctrTitle"/>
          </p:nvPr>
        </p:nvSpPr>
        <p:spPr>
          <a:xfrm>
            <a:off x="621750" y="714750"/>
            <a:ext cx="10363200" cy="774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Release Notes</a:t>
            </a:r>
            <a:endParaRPr/>
          </a:p>
        </p:txBody>
      </p:sp>
      <p:sp>
        <p:nvSpPr>
          <p:cNvPr id="1567" name="Google Shape;1567;g26039191311_0_197"/>
          <p:cNvSpPr txBox="1"/>
          <p:nvPr>
            <p:ph type="ctrTitle"/>
          </p:nvPr>
        </p:nvSpPr>
        <p:spPr>
          <a:xfrm>
            <a:off x="583650" y="1488750"/>
            <a:ext cx="10363200" cy="435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US" sz="2300"/>
              <a:t>November 2023</a:t>
            </a:r>
            <a:endParaRPr i="1" sz="2300"/>
          </a:p>
        </p:txBody>
      </p:sp>
      <p:graphicFrame>
        <p:nvGraphicFramePr>
          <p:cNvPr id="1568" name="Google Shape;1568;g26039191311_0_197"/>
          <p:cNvGraphicFramePr/>
          <p:nvPr/>
        </p:nvGraphicFramePr>
        <p:xfrm>
          <a:off x="621750" y="2165025"/>
          <a:ext cx="3000000" cy="3000000"/>
        </p:xfrm>
        <a:graphic>
          <a:graphicData uri="http://schemas.openxmlformats.org/drawingml/2006/table">
            <a:tbl>
              <a:tblPr>
                <a:noFill/>
                <a:tableStyleId>{3402AEF4-504D-46DF-8835-AE3A6D8A8541}</a:tableStyleId>
              </a:tblPr>
              <a:tblGrid>
                <a:gridCol w="1696075"/>
                <a:gridCol w="1167575"/>
                <a:gridCol w="7423350"/>
              </a:tblGrid>
              <a:tr h="381000">
                <a:tc>
                  <a:txBody>
                    <a:bodyPr/>
                    <a:lstStyle/>
                    <a:p>
                      <a:pPr indent="0" lvl="0" marL="0" rtl="0" algn="l">
                        <a:spcBef>
                          <a:spcPts val="0"/>
                        </a:spcBef>
                        <a:spcAft>
                          <a:spcPts val="0"/>
                        </a:spcAft>
                        <a:buNone/>
                      </a:pPr>
                      <a:r>
                        <a:rPr b="1" lang="en-US" sz="1700">
                          <a:solidFill>
                            <a:schemeClr val="lt1"/>
                          </a:solidFill>
                        </a:rPr>
                        <a:t>Item</a:t>
                      </a:r>
                      <a:endParaRPr b="1" sz="1700">
                        <a:solidFill>
                          <a:schemeClr val="lt1"/>
                        </a:solidFill>
                      </a:endParaRPr>
                    </a:p>
                  </a:txBody>
                  <a:tcPr marT="91425" marB="91425" marR="91425" marL="91425"/>
                </a:tc>
                <a:tc>
                  <a:txBody>
                    <a:bodyPr/>
                    <a:lstStyle/>
                    <a:p>
                      <a:pPr indent="0" lvl="0" marL="0" rtl="0" algn="l">
                        <a:spcBef>
                          <a:spcPts val="0"/>
                        </a:spcBef>
                        <a:spcAft>
                          <a:spcPts val="0"/>
                        </a:spcAft>
                        <a:buNone/>
                      </a:pPr>
                      <a:r>
                        <a:rPr b="1" lang="en-US" sz="1700">
                          <a:solidFill>
                            <a:schemeClr val="lt1"/>
                          </a:solidFill>
                        </a:rPr>
                        <a:t>Slide No.</a:t>
                      </a:r>
                      <a:endParaRPr b="1" sz="1700">
                        <a:solidFill>
                          <a:schemeClr val="lt1"/>
                        </a:solidFill>
                      </a:endParaRPr>
                    </a:p>
                  </a:txBody>
                  <a:tcPr marT="91425" marB="91425" marR="91425" marL="91425"/>
                </a:tc>
                <a:tc>
                  <a:txBody>
                    <a:bodyPr/>
                    <a:lstStyle/>
                    <a:p>
                      <a:pPr indent="0" lvl="0" marL="0" rtl="0" algn="l">
                        <a:spcBef>
                          <a:spcPts val="0"/>
                        </a:spcBef>
                        <a:spcAft>
                          <a:spcPts val="0"/>
                        </a:spcAft>
                        <a:buNone/>
                      </a:pPr>
                      <a:r>
                        <a:rPr b="1" lang="en-US" sz="1700">
                          <a:solidFill>
                            <a:schemeClr val="lt1"/>
                          </a:solidFill>
                        </a:rPr>
                        <a:t>Change Description</a:t>
                      </a:r>
                      <a:endParaRPr b="1" sz="1700">
                        <a:solidFill>
                          <a:schemeClr val="lt1"/>
                        </a:solidFill>
                      </a:endParaRPr>
                    </a:p>
                  </a:txBody>
                  <a:tcPr marT="91425" marB="91425" marR="91425" marL="91425"/>
                </a:tc>
              </a:tr>
              <a:tr h="687775">
                <a:tc>
                  <a:txBody>
                    <a:bodyPr/>
                    <a:lstStyle/>
                    <a:p>
                      <a:pPr indent="0" lvl="0" marL="0" rtl="0" algn="l">
                        <a:spcBef>
                          <a:spcPts val="0"/>
                        </a:spcBef>
                        <a:spcAft>
                          <a:spcPts val="0"/>
                        </a:spcAft>
                        <a:buNone/>
                      </a:pPr>
                      <a:r>
                        <a:rPr lang="en-US">
                          <a:solidFill>
                            <a:schemeClr val="lt1"/>
                          </a:solidFill>
                        </a:rPr>
                        <a:t>CPaaS Omni-Channel Product Deck</a:t>
                      </a:r>
                      <a:endParaRPr>
                        <a:solidFill>
                          <a:schemeClr val="lt1"/>
                        </a:solidFill>
                      </a:endParaRPr>
                    </a:p>
                  </a:txBody>
                  <a:tcPr marT="91425" marB="91425" marR="91425" marL="91425"/>
                </a:tc>
                <a:tc>
                  <a:txBody>
                    <a:bodyPr/>
                    <a:lstStyle/>
                    <a:p>
                      <a:pPr indent="0" lvl="0" marL="0" rtl="0" algn="ctr">
                        <a:spcBef>
                          <a:spcPts val="0"/>
                        </a:spcBef>
                        <a:spcAft>
                          <a:spcPts val="0"/>
                        </a:spcAft>
                        <a:buNone/>
                      </a:pPr>
                      <a:r>
                        <a:rPr b="1" lang="en-US" u="sng">
                          <a:solidFill>
                            <a:schemeClr val="lt1"/>
                          </a:solidFill>
                          <a:hlinkClick action="ppaction://hlinksldjump" r:id="rId3">
                            <a:extLst>
                              <a:ext uri="{A12FA001-AC4F-418D-AE19-62706E023703}">
                                <ahyp:hlinkClr val="tx"/>
                              </a:ext>
                            </a:extLst>
                          </a:hlinkClick>
                        </a:rPr>
                        <a:t>3</a:t>
                      </a:r>
                      <a:endParaRPr b="1">
                        <a:solidFill>
                          <a:schemeClr val="lt1"/>
                        </a:solidFill>
                      </a:endParaRPr>
                    </a:p>
                  </a:txBody>
                  <a:tcPr marT="91425" marB="91425" marR="91425" marL="91425"/>
                </a:tc>
                <a:tc>
                  <a:txBody>
                    <a:bodyPr/>
                    <a:lstStyle/>
                    <a:p>
                      <a:pPr indent="0" lvl="0" marL="0" rtl="0" algn="l">
                        <a:spcBef>
                          <a:spcPts val="0"/>
                        </a:spcBef>
                        <a:spcAft>
                          <a:spcPts val="0"/>
                        </a:spcAft>
                        <a:buNone/>
                      </a:pPr>
                      <a:r>
                        <a:rPr lang="en-US">
                          <a:solidFill>
                            <a:schemeClr val="lt1"/>
                          </a:solidFill>
                        </a:rPr>
                        <a:t>CPaaS Omni-Channel Product deck updated </a:t>
                      </a:r>
                      <a:endParaRPr>
                        <a:solidFill>
                          <a:schemeClr val="lt1"/>
                        </a:solidFill>
                      </a:endParaRPr>
                    </a:p>
                  </a:txBody>
                  <a:tcPr marT="91425" marB="91425" marR="91425" marL="91425"/>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3" name="Shape 1963"/>
        <p:cNvGrpSpPr/>
        <p:nvPr/>
      </p:nvGrpSpPr>
      <p:grpSpPr>
        <a:xfrm>
          <a:off x="0" y="0"/>
          <a:ext cx="0" cy="0"/>
          <a:chOff x="0" y="0"/>
          <a:chExt cx="0" cy="0"/>
        </a:xfrm>
      </p:grpSpPr>
      <p:grpSp>
        <p:nvGrpSpPr>
          <p:cNvPr id="1964" name="Google Shape;1964;p18"/>
          <p:cNvGrpSpPr/>
          <p:nvPr/>
        </p:nvGrpSpPr>
        <p:grpSpPr>
          <a:xfrm>
            <a:off x="787950" y="1782825"/>
            <a:ext cx="4869200" cy="3731100"/>
            <a:chOff x="5702425" y="2017475"/>
            <a:chExt cx="4869200" cy="3731100"/>
          </a:xfrm>
        </p:grpSpPr>
        <p:sp>
          <p:nvSpPr>
            <p:cNvPr id="1965" name="Google Shape;1965;p18"/>
            <p:cNvSpPr txBox="1"/>
            <p:nvPr/>
          </p:nvSpPr>
          <p:spPr>
            <a:xfrm>
              <a:off x="5702425" y="2017475"/>
              <a:ext cx="4817400" cy="7542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3700"/>
                <a:buFont typeface="Arial"/>
                <a:buNone/>
              </a:pPr>
              <a:r>
                <a:rPr b="1" i="0" lang="en-US" sz="3700" u="none" cap="none" strike="noStrike">
                  <a:solidFill>
                    <a:srgbClr val="0B5394"/>
                  </a:solidFill>
                  <a:latin typeface="Arial"/>
                  <a:ea typeface="Arial"/>
                  <a:cs typeface="Arial"/>
                  <a:sym typeface="Arial"/>
                </a:rPr>
                <a:t>Financial</a:t>
              </a:r>
              <a:r>
                <a:rPr b="1" i="0" lang="en-US" sz="3700" u="none" cap="none" strike="noStrike">
                  <a:solidFill>
                    <a:srgbClr val="FF9900"/>
                  </a:solidFill>
                  <a:latin typeface="Arial"/>
                  <a:ea typeface="Arial"/>
                  <a:cs typeface="Arial"/>
                  <a:sym typeface="Arial"/>
                </a:rPr>
                <a:t> </a:t>
              </a:r>
              <a:r>
                <a:rPr b="1" i="0" lang="en-US" sz="3700" u="none" cap="none" strike="noStrike">
                  <a:solidFill>
                    <a:srgbClr val="B7B7B7"/>
                  </a:solidFill>
                  <a:latin typeface="Arial"/>
                  <a:ea typeface="Arial"/>
                  <a:cs typeface="Arial"/>
                  <a:sym typeface="Arial"/>
                </a:rPr>
                <a:t>Adviser</a:t>
              </a:r>
              <a:endParaRPr b="1" i="0" sz="3700" u="none" cap="none" strike="noStrike">
                <a:solidFill>
                  <a:srgbClr val="B7B7B7"/>
                </a:solidFill>
                <a:latin typeface="Arial"/>
                <a:ea typeface="Arial"/>
                <a:cs typeface="Arial"/>
                <a:sym typeface="Arial"/>
              </a:endParaRPr>
            </a:p>
          </p:txBody>
        </p:sp>
        <p:sp>
          <p:nvSpPr>
            <p:cNvPr id="1966" name="Google Shape;1966;p18"/>
            <p:cNvSpPr txBox="1"/>
            <p:nvPr/>
          </p:nvSpPr>
          <p:spPr>
            <a:xfrm>
              <a:off x="5754225" y="3148775"/>
              <a:ext cx="4817400" cy="25998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1100"/>
                <a:buFont typeface="Arial"/>
                <a:buNone/>
              </a:pPr>
              <a:r>
                <a:rPr b="0" i="0" lang="en-US" sz="1800" u="none" cap="none" strike="noStrike">
                  <a:solidFill>
                    <a:srgbClr val="000000"/>
                  </a:solidFill>
                  <a:latin typeface="Calibri"/>
                  <a:ea typeface="Calibri"/>
                  <a:cs typeface="Calibri"/>
                  <a:sym typeface="Calibri"/>
                </a:rPr>
                <a:t>A Financial adviser in Singapore uses CPaaS O</a:t>
              </a:r>
              <a:r>
                <a:rPr lang="en-US" sz="1800">
                  <a:latin typeface="Calibri"/>
                  <a:ea typeface="Calibri"/>
                  <a:cs typeface="Calibri"/>
                  <a:sym typeface="Calibri"/>
                </a:rPr>
                <a:t>mni Channel</a:t>
              </a:r>
              <a:r>
                <a:rPr b="0" i="0" lang="en-US" sz="1800" u="none" cap="none" strike="noStrike">
                  <a:solidFill>
                    <a:srgbClr val="000000"/>
                  </a:solidFill>
                  <a:latin typeface="Calibri"/>
                  <a:ea typeface="Calibri"/>
                  <a:cs typeface="Calibri"/>
                  <a:sym typeface="Calibri"/>
                </a:rPr>
                <a:t> Solution to act as an auto-dialer and carry out automated call campaigns by automatically assigning calls to the chosen </a:t>
              </a:r>
              <a:r>
                <a:rPr lang="en-US" sz="1800">
                  <a:latin typeface="Calibri"/>
                  <a:ea typeface="Calibri"/>
                  <a:cs typeface="Calibri"/>
                  <a:sym typeface="Calibri"/>
                </a:rPr>
                <a:t>Omni-Channel Inbox </a:t>
              </a:r>
              <a:r>
                <a:rPr b="0" i="0" lang="en-US" sz="1800" u="none" cap="none" strike="noStrike">
                  <a:solidFill>
                    <a:srgbClr val="000000"/>
                  </a:solidFill>
                  <a:latin typeface="Calibri"/>
                  <a:ea typeface="Calibri"/>
                  <a:cs typeface="Calibri"/>
                  <a:sym typeface="Calibri"/>
                </a:rPr>
                <a:t>which are handled by agents.</a:t>
              </a:r>
              <a:endParaRPr b="0" i="0" sz="18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chemeClr val="dk1"/>
                </a:buClr>
                <a:buSzPts val="1100"/>
                <a:buFont typeface="Arial"/>
                <a:buNone/>
              </a:pPr>
              <a:r>
                <a:t/>
              </a:r>
              <a:endParaRPr b="0" i="0" sz="1800" u="none" cap="none" strike="noStrike">
                <a:solidFill>
                  <a:srgbClr val="000000"/>
                </a:solidFill>
                <a:latin typeface="Calibri"/>
                <a:ea typeface="Calibri"/>
                <a:cs typeface="Calibri"/>
                <a:sym typeface="Calibri"/>
              </a:endParaRPr>
            </a:p>
            <a:p>
              <a:pPr indent="0" lvl="0" marL="0" marR="0" rtl="0" algn="just">
                <a:lnSpc>
                  <a:spcPct val="115000"/>
                </a:lnSpc>
                <a:spcBef>
                  <a:spcPts val="0"/>
                </a:spcBef>
                <a:spcAft>
                  <a:spcPts val="0"/>
                </a:spcAft>
                <a:buClr>
                  <a:srgbClr val="000000"/>
                </a:buClr>
                <a:buSzPts val="1100"/>
                <a:buFont typeface="Arial"/>
                <a:buNone/>
              </a:pPr>
              <a:r>
                <a:t/>
              </a:r>
              <a:endParaRPr b="0" i="0" sz="1800" u="none" cap="none" strike="noStrike">
                <a:solidFill>
                  <a:srgbClr val="000000"/>
                </a:solidFill>
                <a:latin typeface="Calibri"/>
                <a:ea typeface="Calibri"/>
                <a:cs typeface="Calibri"/>
                <a:sym typeface="Calibri"/>
              </a:endParaRPr>
            </a:p>
          </p:txBody>
        </p:sp>
        <p:cxnSp>
          <p:nvCxnSpPr>
            <p:cNvPr id="1967" name="Google Shape;1967;p18"/>
            <p:cNvCxnSpPr/>
            <p:nvPr/>
          </p:nvCxnSpPr>
          <p:spPr>
            <a:xfrm rot="10800000">
              <a:off x="5834300" y="2922125"/>
              <a:ext cx="4626000" cy="0"/>
            </a:xfrm>
            <a:prstGeom prst="straightConnector1">
              <a:avLst/>
            </a:prstGeom>
            <a:noFill/>
            <a:ln cap="flat" cmpd="sng" w="28575">
              <a:solidFill>
                <a:srgbClr val="0B5394"/>
              </a:solidFill>
              <a:prstDash val="solid"/>
              <a:round/>
              <a:headEnd len="sm" w="sm" type="none"/>
              <a:tailEnd len="sm" w="sm" type="none"/>
            </a:ln>
          </p:spPr>
        </p:cxnSp>
      </p:grpSp>
      <p:sp>
        <p:nvSpPr>
          <p:cNvPr id="1968" name="Google Shape;1968;p18"/>
          <p:cNvSpPr txBox="1"/>
          <p:nvPr/>
        </p:nvSpPr>
        <p:spPr>
          <a:xfrm>
            <a:off x="289100" y="372475"/>
            <a:ext cx="7453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3600"/>
              <a:buFont typeface="Arial"/>
              <a:buNone/>
            </a:pPr>
            <a:r>
              <a:rPr b="1" i="0" lang="en-US" sz="3600" u="none" cap="none" strike="noStrike">
                <a:solidFill>
                  <a:schemeClr val="dk1"/>
                </a:solidFill>
                <a:latin typeface="Calibri"/>
                <a:ea typeface="Calibri"/>
                <a:cs typeface="Calibri"/>
                <a:sym typeface="Calibri"/>
              </a:rPr>
              <a:t>Success Stories</a:t>
            </a:r>
            <a:endParaRPr b="1" i="0" sz="3600" u="none" cap="none" strike="noStrike">
              <a:solidFill>
                <a:schemeClr val="dk1"/>
              </a:solidFill>
              <a:latin typeface="Calibri"/>
              <a:ea typeface="Calibri"/>
              <a:cs typeface="Calibri"/>
              <a:sym typeface="Calibri"/>
            </a:endParaRPr>
          </a:p>
        </p:txBody>
      </p:sp>
      <p:sp>
        <p:nvSpPr>
          <p:cNvPr id="1969" name="Google Shape;1969;p18"/>
          <p:cNvSpPr/>
          <p:nvPr/>
        </p:nvSpPr>
        <p:spPr>
          <a:xfrm>
            <a:off x="8767000" y="3831025"/>
            <a:ext cx="2104500" cy="1039500"/>
          </a:xfrm>
          <a:prstGeom prst="rect">
            <a:avLst/>
          </a:prstGeom>
          <a:noFill/>
          <a:ln cap="flat" cmpd="sng" w="9525">
            <a:solidFill>
              <a:schemeClr val="dk1"/>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0" name="Google Shape;1970;p18"/>
          <p:cNvSpPr txBox="1"/>
          <p:nvPr/>
        </p:nvSpPr>
        <p:spPr>
          <a:xfrm>
            <a:off x="10473100" y="2229075"/>
            <a:ext cx="1490400" cy="128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Auto-dials customers’ numbers in the number list and assigns to </a:t>
            </a:r>
            <a:r>
              <a:rPr lang="en-US" sz="1000">
                <a:latin typeface="Calibri"/>
                <a:ea typeface="Calibri"/>
                <a:cs typeface="Calibri"/>
                <a:sym typeface="Calibri"/>
              </a:rPr>
              <a:t>Omni Channel Inbox</a:t>
            </a:r>
            <a:endParaRPr b="0" i="0" sz="1000" u="none" cap="none" strike="noStrike">
              <a:solidFill>
                <a:srgbClr val="000000"/>
              </a:solidFill>
              <a:latin typeface="Calibri"/>
              <a:ea typeface="Calibri"/>
              <a:cs typeface="Calibri"/>
              <a:sym typeface="Calibri"/>
            </a:endParaRPr>
          </a:p>
        </p:txBody>
      </p:sp>
      <p:pic>
        <p:nvPicPr>
          <p:cNvPr id="1971" name="Google Shape;1971;p18"/>
          <p:cNvPicPr preferRelativeResize="0"/>
          <p:nvPr/>
        </p:nvPicPr>
        <p:blipFill rotWithShape="1">
          <a:blip r:embed="rId3">
            <a:alphaModFix/>
          </a:blip>
          <a:srcRect b="0" l="0" r="0" t="0"/>
          <a:stretch/>
        </p:blipFill>
        <p:spPr>
          <a:xfrm>
            <a:off x="9594547" y="4085980"/>
            <a:ext cx="441810" cy="441809"/>
          </a:xfrm>
          <a:prstGeom prst="rect">
            <a:avLst/>
          </a:prstGeom>
          <a:noFill/>
          <a:ln>
            <a:noFill/>
          </a:ln>
        </p:spPr>
      </p:pic>
      <p:sp>
        <p:nvSpPr>
          <p:cNvPr id="1972" name="Google Shape;1972;p18"/>
          <p:cNvSpPr txBox="1"/>
          <p:nvPr/>
        </p:nvSpPr>
        <p:spPr>
          <a:xfrm>
            <a:off x="9435647" y="4490747"/>
            <a:ext cx="7563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Agent 2</a:t>
            </a:r>
            <a:endParaRPr b="0" i="0" sz="1100" u="none" cap="none" strike="noStrike">
              <a:solidFill>
                <a:srgbClr val="000000"/>
              </a:solidFill>
              <a:latin typeface="Calibri"/>
              <a:ea typeface="Calibri"/>
              <a:cs typeface="Calibri"/>
              <a:sym typeface="Calibri"/>
            </a:endParaRPr>
          </a:p>
        </p:txBody>
      </p:sp>
      <p:pic>
        <p:nvPicPr>
          <p:cNvPr id="1973" name="Google Shape;1973;p18"/>
          <p:cNvPicPr preferRelativeResize="0"/>
          <p:nvPr/>
        </p:nvPicPr>
        <p:blipFill rotWithShape="1">
          <a:blip r:embed="rId4">
            <a:alphaModFix/>
          </a:blip>
          <a:srcRect b="0" l="0" r="0" t="0"/>
          <a:stretch/>
        </p:blipFill>
        <p:spPr>
          <a:xfrm>
            <a:off x="9532542" y="5597991"/>
            <a:ext cx="550515" cy="550515"/>
          </a:xfrm>
          <a:prstGeom prst="rect">
            <a:avLst/>
          </a:prstGeom>
          <a:noFill/>
          <a:ln>
            <a:noFill/>
          </a:ln>
        </p:spPr>
      </p:pic>
      <p:pic>
        <p:nvPicPr>
          <p:cNvPr id="1974" name="Google Shape;1974;p18"/>
          <p:cNvPicPr preferRelativeResize="0"/>
          <p:nvPr/>
        </p:nvPicPr>
        <p:blipFill rotWithShape="1">
          <a:blip r:embed="rId5">
            <a:alphaModFix/>
          </a:blip>
          <a:srcRect b="0" l="0" r="0" t="0"/>
          <a:stretch/>
        </p:blipFill>
        <p:spPr>
          <a:xfrm>
            <a:off x="7866000" y="5624775"/>
            <a:ext cx="499549" cy="499549"/>
          </a:xfrm>
          <a:prstGeom prst="rect">
            <a:avLst/>
          </a:prstGeom>
          <a:noFill/>
          <a:ln>
            <a:noFill/>
          </a:ln>
        </p:spPr>
      </p:pic>
      <p:sp>
        <p:nvSpPr>
          <p:cNvPr id="1975" name="Google Shape;1975;p18"/>
          <p:cNvSpPr/>
          <p:nvPr/>
        </p:nvSpPr>
        <p:spPr>
          <a:xfrm>
            <a:off x="7476772" y="1010610"/>
            <a:ext cx="1848300" cy="550500"/>
          </a:xfrm>
          <a:prstGeom prst="roundRect">
            <a:avLst>
              <a:gd fmla="val 0" name="adj"/>
            </a:avLst>
          </a:prstGeom>
          <a:solidFill>
            <a:srgbClr val="E32490"/>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Outbound Campaign</a:t>
            </a:r>
            <a:endParaRPr b="1" i="0" sz="1400" u="none" cap="none" strike="noStrike">
              <a:solidFill>
                <a:schemeClr val="lt1"/>
              </a:solidFill>
              <a:latin typeface="Calibri"/>
              <a:ea typeface="Calibri"/>
              <a:cs typeface="Calibri"/>
              <a:sym typeface="Calibri"/>
            </a:endParaRPr>
          </a:p>
        </p:txBody>
      </p:sp>
      <p:pic>
        <p:nvPicPr>
          <p:cNvPr id="1976" name="Google Shape;1976;p18"/>
          <p:cNvPicPr preferRelativeResize="0"/>
          <p:nvPr/>
        </p:nvPicPr>
        <p:blipFill rotWithShape="1">
          <a:blip r:embed="rId6">
            <a:alphaModFix/>
          </a:blip>
          <a:srcRect b="0" l="0" r="0" t="0"/>
          <a:stretch/>
        </p:blipFill>
        <p:spPr>
          <a:xfrm>
            <a:off x="9466699" y="3290087"/>
            <a:ext cx="692100" cy="692100"/>
          </a:xfrm>
          <a:prstGeom prst="rect">
            <a:avLst/>
          </a:prstGeom>
          <a:noFill/>
          <a:ln>
            <a:noFill/>
          </a:ln>
        </p:spPr>
      </p:pic>
      <p:sp>
        <p:nvSpPr>
          <p:cNvPr id="1977" name="Google Shape;1977;p18"/>
          <p:cNvSpPr txBox="1"/>
          <p:nvPr/>
        </p:nvSpPr>
        <p:spPr>
          <a:xfrm>
            <a:off x="8060749" y="3402475"/>
            <a:ext cx="1374900" cy="3540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Omni Channel Inbox</a:t>
            </a:r>
            <a:endParaRPr b="0" i="0" sz="1100" u="none" cap="none" strike="noStrike">
              <a:solidFill>
                <a:srgbClr val="000000"/>
              </a:solidFill>
              <a:latin typeface="Calibri"/>
              <a:ea typeface="Calibri"/>
              <a:cs typeface="Calibri"/>
              <a:sym typeface="Calibri"/>
            </a:endParaRPr>
          </a:p>
        </p:txBody>
      </p:sp>
      <p:sp>
        <p:nvSpPr>
          <p:cNvPr id="1978" name="Google Shape;1978;p18"/>
          <p:cNvSpPr txBox="1"/>
          <p:nvPr/>
        </p:nvSpPr>
        <p:spPr>
          <a:xfrm>
            <a:off x="9323339" y="6024443"/>
            <a:ext cx="998700" cy="45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Customers</a:t>
            </a:r>
            <a:endParaRPr b="0" i="0" sz="1100" u="none" cap="none" strike="noStrike">
              <a:solidFill>
                <a:srgbClr val="000000"/>
              </a:solidFill>
              <a:latin typeface="Calibri"/>
              <a:ea typeface="Calibri"/>
              <a:cs typeface="Calibri"/>
              <a:sym typeface="Calibri"/>
            </a:endParaRPr>
          </a:p>
        </p:txBody>
      </p:sp>
      <p:pic>
        <p:nvPicPr>
          <p:cNvPr descr="https://publicdomainvectors.org/photos/icon_mic2.png" id="1979" name="Google Shape;1979;p18"/>
          <p:cNvPicPr preferRelativeResize="0"/>
          <p:nvPr/>
        </p:nvPicPr>
        <p:blipFill rotWithShape="1">
          <a:blip r:embed="rId7">
            <a:alphaModFix/>
          </a:blip>
          <a:srcRect b="0" l="0" r="0" t="0"/>
          <a:stretch/>
        </p:blipFill>
        <p:spPr>
          <a:xfrm>
            <a:off x="9166263" y="5093563"/>
            <a:ext cx="93082" cy="158838"/>
          </a:xfrm>
          <a:prstGeom prst="rect">
            <a:avLst/>
          </a:prstGeom>
          <a:noFill/>
          <a:ln>
            <a:noFill/>
          </a:ln>
        </p:spPr>
      </p:pic>
      <p:sp>
        <p:nvSpPr>
          <p:cNvPr id="1980" name="Google Shape;1980;p18"/>
          <p:cNvSpPr txBox="1"/>
          <p:nvPr/>
        </p:nvSpPr>
        <p:spPr>
          <a:xfrm>
            <a:off x="9438375" y="1999725"/>
            <a:ext cx="756300" cy="458700"/>
          </a:xfrm>
          <a:prstGeom prst="rect">
            <a:avLst/>
          </a:prstGeom>
          <a:solidFill>
            <a:srgbClr val="CDF7E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accent6"/>
                </a:solidFill>
                <a:latin typeface="Calibri"/>
                <a:ea typeface="Calibri"/>
                <a:cs typeface="Calibri"/>
                <a:sym typeface="Calibri"/>
              </a:rPr>
              <a:t>Run</a:t>
            </a:r>
            <a:endParaRPr b="0" i="0" sz="1200" u="none" cap="none" strike="noStrike">
              <a:solidFill>
                <a:schemeClr val="accent6"/>
              </a:solidFill>
              <a:latin typeface="Calibri"/>
              <a:ea typeface="Calibri"/>
              <a:cs typeface="Calibri"/>
              <a:sym typeface="Calibri"/>
            </a:endParaRPr>
          </a:p>
        </p:txBody>
      </p:sp>
      <p:sp>
        <p:nvSpPr>
          <p:cNvPr id="1981" name="Google Shape;1981;p18"/>
          <p:cNvSpPr txBox="1"/>
          <p:nvPr/>
        </p:nvSpPr>
        <p:spPr>
          <a:xfrm>
            <a:off x="8774812" y="4490747"/>
            <a:ext cx="7563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Agent 1</a:t>
            </a:r>
            <a:endParaRPr b="0" i="0" sz="1100" u="none" cap="none" strike="noStrike">
              <a:solidFill>
                <a:srgbClr val="000000"/>
              </a:solidFill>
              <a:latin typeface="Calibri"/>
              <a:ea typeface="Calibri"/>
              <a:cs typeface="Calibri"/>
              <a:sym typeface="Calibri"/>
            </a:endParaRPr>
          </a:p>
        </p:txBody>
      </p:sp>
      <p:sp>
        <p:nvSpPr>
          <p:cNvPr id="1982" name="Google Shape;1982;p18"/>
          <p:cNvSpPr txBox="1"/>
          <p:nvPr/>
        </p:nvSpPr>
        <p:spPr>
          <a:xfrm>
            <a:off x="10099797" y="4490747"/>
            <a:ext cx="756300" cy="354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Agent 3</a:t>
            </a:r>
            <a:endParaRPr b="0" i="0" sz="1100" u="none" cap="none" strike="noStrike">
              <a:solidFill>
                <a:srgbClr val="000000"/>
              </a:solidFill>
              <a:latin typeface="Calibri"/>
              <a:ea typeface="Calibri"/>
              <a:cs typeface="Calibri"/>
              <a:sym typeface="Calibri"/>
            </a:endParaRPr>
          </a:p>
        </p:txBody>
      </p:sp>
      <p:pic>
        <p:nvPicPr>
          <p:cNvPr id="1983" name="Google Shape;1983;p18"/>
          <p:cNvPicPr preferRelativeResize="0"/>
          <p:nvPr/>
        </p:nvPicPr>
        <p:blipFill rotWithShape="1">
          <a:blip r:embed="rId3">
            <a:alphaModFix/>
          </a:blip>
          <a:srcRect b="0" l="0" r="0" t="0"/>
          <a:stretch/>
        </p:blipFill>
        <p:spPr>
          <a:xfrm>
            <a:off x="8932040" y="4079239"/>
            <a:ext cx="441810" cy="441809"/>
          </a:xfrm>
          <a:prstGeom prst="rect">
            <a:avLst/>
          </a:prstGeom>
          <a:noFill/>
          <a:ln>
            <a:noFill/>
          </a:ln>
        </p:spPr>
      </p:pic>
      <p:pic>
        <p:nvPicPr>
          <p:cNvPr id="1984" name="Google Shape;1984;p18"/>
          <p:cNvPicPr preferRelativeResize="0"/>
          <p:nvPr/>
        </p:nvPicPr>
        <p:blipFill rotWithShape="1">
          <a:blip r:embed="rId3">
            <a:alphaModFix/>
          </a:blip>
          <a:srcRect b="0" l="0" r="0" t="0"/>
          <a:stretch/>
        </p:blipFill>
        <p:spPr>
          <a:xfrm>
            <a:off x="10257055" y="4079239"/>
            <a:ext cx="441810" cy="441809"/>
          </a:xfrm>
          <a:prstGeom prst="rect">
            <a:avLst/>
          </a:prstGeom>
          <a:noFill/>
          <a:ln>
            <a:noFill/>
          </a:ln>
        </p:spPr>
      </p:pic>
      <p:cxnSp>
        <p:nvCxnSpPr>
          <p:cNvPr id="1985" name="Google Shape;1985;p18"/>
          <p:cNvCxnSpPr>
            <a:endCxn id="1973" idx="0"/>
          </p:cNvCxnSpPr>
          <p:nvPr/>
        </p:nvCxnSpPr>
        <p:spPr>
          <a:xfrm>
            <a:off x="9807800" y="4891491"/>
            <a:ext cx="0" cy="706500"/>
          </a:xfrm>
          <a:prstGeom prst="straightConnector1">
            <a:avLst/>
          </a:prstGeom>
          <a:noFill/>
          <a:ln cap="flat" cmpd="sng" w="9525">
            <a:solidFill>
              <a:schemeClr val="dk2"/>
            </a:solidFill>
            <a:prstDash val="solid"/>
            <a:round/>
            <a:headEnd len="sm" w="sm" type="none"/>
            <a:tailEnd len="med" w="med" type="triangle"/>
          </a:ln>
        </p:spPr>
      </p:cxnSp>
      <p:cxnSp>
        <p:nvCxnSpPr>
          <p:cNvPr id="1986" name="Google Shape;1986;p18"/>
          <p:cNvCxnSpPr/>
          <p:nvPr/>
        </p:nvCxnSpPr>
        <p:spPr>
          <a:xfrm rot="10800000">
            <a:off x="9275300" y="5184650"/>
            <a:ext cx="532500" cy="0"/>
          </a:xfrm>
          <a:prstGeom prst="straightConnector1">
            <a:avLst/>
          </a:prstGeom>
          <a:noFill/>
          <a:ln cap="flat" cmpd="sng" w="9525">
            <a:solidFill>
              <a:schemeClr val="dk2"/>
            </a:solidFill>
            <a:prstDash val="dash"/>
            <a:round/>
            <a:headEnd len="sm" w="sm" type="none"/>
            <a:tailEnd len="sm" w="sm" type="none"/>
          </a:ln>
        </p:spPr>
      </p:cxnSp>
      <p:cxnSp>
        <p:nvCxnSpPr>
          <p:cNvPr id="1987" name="Google Shape;1987;p18"/>
          <p:cNvCxnSpPr/>
          <p:nvPr/>
        </p:nvCxnSpPr>
        <p:spPr>
          <a:xfrm>
            <a:off x="6241800" y="903675"/>
            <a:ext cx="0" cy="5595300"/>
          </a:xfrm>
          <a:prstGeom prst="straightConnector1">
            <a:avLst/>
          </a:prstGeom>
          <a:noFill/>
          <a:ln cap="flat" cmpd="sng" w="19050">
            <a:solidFill>
              <a:srgbClr val="0B5394"/>
            </a:solidFill>
            <a:prstDash val="solid"/>
            <a:round/>
            <a:headEnd len="med" w="med" type="oval"/>
            <a:tailEnd len="med" w="med" type="oval"/>
          </a:ln>
        </p:spPr>
      </p:cxnSp>
      <p:sp>
        <p:nvSpPr>
          <p:cNvPr id="1988" name="Google Shape;1988;p18"/>
          <p:cNvSpPr/>
          <p:nvPr/>
        </p:nvSpPr>
        <p:spPr>
          <a:xfrm>
            <a:off x="7898862" y="1949668"/>
            <a:ext cx="1004141" cy="558807"/>
          </a:xfrm>
          <a:prstGeom prst="flowChartDecision">
            <a:avLst/>
          </a:prstGeom>
          <a:solidFill>
            <a:srgbClr val="1155CC"/>
          </a:solidFill>
          <a:ln>
            <a:noFill/>
          </a:ln>
        </p:spPr>
        <p:txBody>
          <a:bodyPr anchorCtr="0" anchor="ctr" bIns="91425" lIns="57150"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US" sz="1000" u="none" cap="none" strike="noStrike">
                <a:solidFill>
                  <a:srgbClr val="FFFFFF"/>
                </a:solidFill>
                <a:latin typeface="Calibri"/>
                <a:ea typeface="Calibri"/>
                <a:cs typeface="Calibri"/>
                <a:sym typeface="Calibri"/>
              </a:rPr>
              <a:t>Work time?</a:t>
            </a:r>
            <a:endParaRPr b="1" i="0" sz="1000" u="none" cap="none" strike="noStrike">
              <a:solidFill>
                <a:srgbClr val="FFFFFF"/>
              </a:solidFill>
              <a:latin typeface="Calibri"/>
              <a:ea typeface="Calibri"/>
              <a:cs typeface="Calibri"/>
              <a:sym typeface="Calibri"/>
            </a:endParaRPr>
          </a:p>
        </p:txBody>
      </p:sp>
      <p:sp>
        <p:nvSpPr>
          <p:cNvPr id="1989" name="Google Shape;1989;p18"/>
          <p:cNvSpPr txBox="1"/>
          <p:nvPr/>
        </p:nvSpPr>
        <p:spPr>
          <a:xfrm>
            <a:off x="7514863" y="1949675"/>
            <a:ext cx="3975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FF0000"/>
                </a:solidFill>
                <a:latin typeface="Calibri"/>
                <a:ea typeface="Calibri"/>
                <a:cs typeface="Calibri"/>
                <a:sym typeface="Calibri"/>
              </a:rPr>
              <a:t>No</a:t>
            </a:r>
            <a:endParaRPr b="0" i="0" sz="1100" u="none" cap="none" strike="noStrike">
              <a:solidFill>
                <a:srgbClr val="FF0000"/>
              </a:solidFill>
              <a:latin typeface="Calibri"/>
              <a:ea typeface="Calibri"/>
              <a:cs typeface="Calibri"/>
              <a:sym typeface="Calibri"/>
            </a:endParaRPr>
          </a:p>
        </p:txBody>
      </p:sp>
      <p:sp>
        <p:nvSpPr>
          <p:cNvPr id="1990" name="Google Shape;1990;p18"/>
          <p:cNvSpPr txBox="1"/>
          <p:nvPr/>
        </p:nvSpPr>
        <p:spPr>
          <a:xfrm>
            <a:off x="6680125" y="1999725"/>
            <a:ext cx="692100" cy="458700"/>
          </a:xfrm>
          <a:prstGeom prst="rect">
            <a:avLst/>
          </a:prstGeom>
          <a:solidFill>
            <a:srgbClr val="FCE5C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9900"/>
                </a:solidFill>
                <a:latin typeface="Calibri"/>
                <a:ea typeface="Calibri"/>
                <a:cs typeface="Calibri"/>
                <a:sym typeface="Calibri"/>
              </a:rPr>
              <a:t>Pause</a:t>
            </a:r>
            <a:endParaRPr b="0" i="0" sz="1200" u="none" cap="none" strike="noStrike">
              <a:solidFill>
                <a:srgbClr val="FF9900"/>
              </a:solidFill>
              <a:latin typeface="Calibri"/>
              <a:ea typeface="Calibri"/>
              <a:cs typeface="Calibri"/>
              <a:sym typeface="Calibri"/>
            </a:endParaRPr>
          </a:p>
        </p:txBody>
      </p:sp>
      <p:cxnSp>
        <p:nvCxnSpPr>
          <p:cNvPr id="1991" name="Google Shape;1991;p18"/>
          <p:cNvCxnSpPr>
            <a:stCxn id="1988" idx="1"/>
            <a:endCxn id="1990" idx="3"/>
          </p:cNvCxnSpPr>
          <p:nvPr/>
        </p:nvCxnSpPr>
        <p:spPr>
          <a:xfrm rot="10800000">
            <a:off x="7372362" y="2229072"/>
            <a:ext cx="526500" cy="0"/>
          </a:xfrm>
          <a:prstGeom prst="straightConnector1">
            <a:avLst/>
          </a:prstGeom>
          <a:noFill/>
          <a:ln cap="flat" cmpd="sng" w="9525">
            <a:solidFill>
              <a:schemeClr val="dk2"/>
            </a:solidFill>
            <a:prstDash val="solid"/>
            <a:round/>
            <a:headEnd len="sm" w="sm" type="none"/>
            <a:tailEnd len="med" w="med" type="triangle"/>
          </a:ln>
        </p:spPr>
      </p:cxnSp>
      <p:cxnSp>
        <p:nvCxnSpPr>
          <p:cNvPr id="1992" name="Google Shape;1992;p18"/>
          <p:cNvCxnSpPr>
            <a:stCxn id="1988" idx="3"/>
            <a:endCxn id="1980" idx="1"/>
          </p:cNvCxnSpPr>
          <p:nvPr/>
        </p:nvCxnSpPr>
        <p:spPr>
          <a:xfrm>
            <a:off x="8903003" y="2229072"/>
            <a:ext cx="535500" cy="0"/>
          </a:xfrm>
          <a:prstGeom prst="straightConnector1">
            <a:avLst/>
          </a:prstGeom>
          <a:noFill/>
          <a:ln cap="flat" cmpd="sng" w="9525">
            <a:solidFill>
              <a:schemeClr val="dk2"/>
            </a:solidFill>
            <a:prstDash val="solid"/>
            <a:round/>
            <a:headEnd len="sm" w="sm" type="none"/>
            <a:tailEnd len="med" w="med" type="triangle"/>
          </a:ln>
        </p:spPr>
      </p:cxnSp>
      <p:sp>
        <p:nvSpPr>
          <p:cNvPr id="1993" name="Google Shape;1993;p18"/>
          <p:cNvSpPr txBox="1"/>
          <p:nvPr/>
        </p:nvSpPr>
        <p:spPr>
          <a:xfrm>
            <a:off x="8916450" y="1949675"/>
            <a:ext cx="3975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accent6"/>
                </a:solidFill>
                <a:latin typeface="Calibri"/>
                <a:ea typeface="Calibri"/>
                <a:cs typeface="Calibri"/>
                <a:sym typeface="Calibri"/>
              </a:rPr>
              <a:t>Yes</a:t>
            </a:r>
            <a:endParaRPr b="0" i="0" sz="1100" u="none" cap="none" strike="noStrike">
              <a:solidFill>
                <a:schemeClr val="accent6"/>
              </a:solidFill>
              <a:latin typeface="Calibri"/>
              <a:ea typeface="Calibri"/>
              <a:cs typeface="Calibri"/>
              <a:sym typeface="Calibri"/>
            </a:endParaRPr>
          </a:p>
        </p:txBody>
      </p:sp>
      <p:cxnSp>
        <p:nvCxnSpPr>
          <p:cNvPr id="1994" name="Google Shape;1994;p18"/>
          <p:cNvCxnSpPr>
            <a:stCxn id="1975" idx="2"/>
            <a:endCxn id="1988" idx="0"/>
          </p:cNvCxnSpPr>
          <p:nvPr/>
        </p:nvCxnSpPr>
        <p:spPr>
          <a:xfrm>
            <a:off x="8400922" y="1561110"/>
            <a:ext cx="0" cy="388500"/>
          </a:xfrm>
          <a:prstGeom prst="straightConnector1">
            <a:avLst/>
          </a:prstGeom>
          <a:noFill/>
          <a:ln cap="flat" cmpd="sng" w="9525">
            <a:solidFill>
              <a:schemeClr val="dk2"/>
            </a:solidFill>
            <a:prstDash val="solid"/>
            <a:round/>
            <a:headEnd len="sm" w="sm" type="none"/>
            <a:tailEnd len="med" w="med" type="triangle"/>
          </a:ln>
        </p:spPr>
      </p:cxnSp>
      <p:cxnSp>
        <p:nvCxnSpPr>
          <p:cNvPr id="1995" name="Google Shape;1995;p18"/>
          <p:cNvCxnSpPr>
            <a:stCxn id="1990" idx="2"/>
            <a:endCxn id="1988" idx="2"/>
          </p:cNvCxnSpPr>
          <p:nvPr/>
        </p:nvCxnSpPr>
        <p:spPr>
          <a:xfrm flipH="1" rot="-5400000">
            <a:off x="7688575" y="1796025"/>
            <a:ext cx="50100" cy="1374900"/>
          </a:xfrm>
          <a:prstGeom prst="bentConnector3">
            <a:avLst>
              <a:gd fmla="val 975000" name="adj1"/>
            </a:avLst>
          </a:prstGeom>
          <a:noFill/>
          <a:ln cap="flat" cmpd="sng" w="9525">
            <a:solidFill>
              <a:schemeClr val="dk2"/>
            </a:solidFill>
            <a:prstDash val="solid"/>
            <a:round/>
            <a:headEnd len="sm" w="sm" type="none"/>
            <a:tailEnd len="med" w="med" type="triangle"/>
          </a:ln>
        </p:spPr>
      </p:cxnSp>
      <p:cxnSp>
        <p:nvCxnSpPr>
          <p:cNvPr id="1996" name="Google Shape;1996;p18"/>
          <p:cNvCxnSpPr>
            <a:stCxn id="1980" idx="2"/>
            <a:endCxn id="1976" idx="0"/>
          </p:cNvCxnSpPr>
          <p:nvPr/>
        </p:nvCxnSpPr>
        <p:spPr>
          <a:xfrm flipH="1">
            <a:off x="9812625" y="2458425"/>
            <a:ext cx="3900" cy="831600"/>
          </a:xfrm>
          <a:prstGeom prst="straightConnector1">
            <a:avLst/>
          </a:prstGeom>
          <a:noFill/>
          <a:ln cap="flat" cmpd="sng" w="9525">
            <a:solidFill>
              <a:schemeClr val="dk2"/>
            </a:solidFill>
            <a:prstDash val="solid"/>
            <a:round/>
            <a:headEnd len="sm" w="sm" type="none"/>
            <a:tailEnd len="med" w="med" type="triangle"/>
          </a:ln>
        </p:spPr>
      </p:cxnSp>
      <p:cxnSp>
        <p:nvCxnSpPr>
          <p:cNvPr id="1997" name="Google Shape;1997;p18"/>
          <p:cNvCxnSpPr/>
          <p:nvPr/>
        </p:nvCxnSpPr>
        <p:spPr>
          <a:xfrm>
            <a:off x="9817000" y="2832400"/>
            <a:ext cx="668400" cy="0"/>
          </a:xfrm>
          <a:prstGeom prst="straightConnector1">
            <a:avLst/>
          </a:prstGeom>
          <a:noFill/>
          <a:ln cap="flat" cmpd="sng" w="9525">
            <a:solidFill>
              <a:schemeClr val="dk2"/>
            </a:solidFill>
            <a:prstDash val="dash"/>
            <a:round/>
            <a:headEnd len="sm" w="sm" type="none"/>
            <a:tailEnd len="sm" w="sm" type="none"/>
          </a:ln>
        </p:spPr>
      </p:cxnSp>
      <p:cxnSp>
        <p:nvCxnSpPr>
          <p:cNvPr id="1998" name="Google Shape;1998;p18"/>
          <p:cNvCxnSpPr/>
          <p:nvPr/>
        </p:nvCxnSpPr>
        <p:spPr>
          <a:xfrm rot="10800000">
            <a:off x="8436875" y="5874550"/>
            <a:ext cx="1052100" cy="0"/>
          </a:xfrm>
          <a:prstGeom prst="straightConnector1">
            <a:avLst/>
          </a:prstGeom>
          <a:noFill/>
          <a:ln cap="flat" cmpd="sng" w="9525">
            <a:solidFill>
              <a:schemeClr val="dk2"/>
            </a:solidFill>
            <a:prstDash val="solid"/>
            <a:round/>
            <a:headEnd len="sm" w="sm" type="none"/>
            <a:tailEnd len="med" w="med" type="triangle"/>
          </a:ln>
        </p:spPr>
      </p:cxnSp>
      <p:pic>
        <p:nvPicPr>
          <p:cNvPr id="1999" name="Google Shape;1999;p18"/>
          <p:cNvPicPr preferRelativeResize="0"/>
          <p:nvPr/>
        </p:nvPicPr>
        <p:blipFill rotWithShape="1">
          <a:blip r:embed="rId8">
            <a:alphaModFix/>
          </a:blip>
          <a:srcRect b="0" l="0" r="0" t="0"/>
          <a:stretch/>
        </p:blipFill>
        <p:spPr>
          <a:xfrm>
            <a:off x="8054282" y="4193725"/>
            <a:ext cx="314100" cy="314100"/>
          </a:xfrm>
          <a:prstGeom prst="rect">
            <a:avLst/>
          </a:prstGeom>
          <a:noFill/>
          <a:ln>
            <a:noFill/>
          </a:ln>
        </p:spPr>
      </p:pic>
      <p:sp>
        <p:nvSpPr>
          <p:cNvPr id="2000" name="Google Shape;2000;p18"/>
          <p:cNvSpPr txBox="1"/>
          <p:nvPr/>
        </p:nvSpPr>
        <p:spPr>
          <a:xfrm>
            <a:off x="6549400" y="4119925"/>
            <a:ext cx="1490400" cy="461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000000"/>
                </a:solidFill>
                <a:latin typeface="Calibri"/>
                <a:ea typeface="Calibri"/>
                <a:cs typeface="Calibri"/>
                <a:sym typeface="Calibri"/>
              </a:rPr>
              <a:t>Popup on the Desktop app to view customer info</a:t>
            </a:r>
            <a:endParaRPr b="0" i="0" sz="900" u="none" cap="none" strike="noStrike">
              <a:solidFill>
                <a:srgbClr val="000000"/>
              </a:solidFill>
              <a:latin typeface="Calibri"/>
              <a:ea typeface="Calibri"/>
              <a:cs typeface="Calibri"/>
              <a:sym typeface="Calibri"/>
            </a:endParaRPr>
          </a:p>
        </p:txBody>
      </p:sp>
      <p:cxnSp>
        <p:nvCxnSpPr>
          <p:cNvPr id="2001" name="Google Shape;2001;p18"/>
          <p:cNvCxnSpPr>
            <a:stCxn id="1999" idx="3"/>
          </p:cNvCxnSpPr>
          <p:nvPr/>
        </p:nvCxnSpPr>
        <p:spPr>
          <a:xfrm>
            <a:off x="8368382" y="4350775"/>
            <a:ext cx="406500" cy="0"/>
          </a:xfrm>
          <a:prstGeom prst="straightConnector1">
            <a:avLst/>
          </a:prstGeom>
          <a:noFill/>
          <a:ln cap="flat" cmpd="sng" w="9525">
            <a:solidFill>
              <a:schemeClr val="dk2"/>
            </a:solidFill>
            <a:prstDash val="solid"/>
            <a:round/>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6" name="Shape 2006"/>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3" name="Shape 1573"/>
        <p:cNvGrpSpPr/>
        <p:nvPr/>
      </p:nvGrpSpPr>
      <p:grpSpPr>
        <a:xfrm>
          <a:off x="0" y="0"/>
          <a:ext cx="0" cy="0"/>
          <a:chOff x="0" y="0"/>
          <a:chExt cx="0" cy="0"/>
        </a:xfrm>
      </p:grpSpPr>
      <p:sp>
        <p:nvSpPr>
          <p:cNvPr id="1574" name="Google Shape;1574;p2"/>
          <p:cNvSpPr txBox="1"/>
          <p:nvPr/>
        </p:nvSpPr>
        <p:spPr>
          <a:xfrm>
            <a:off x="6631325" y="2123550"/>
            <a:ext cx="4872000" cy="2610900"/>
          </a:xfrm>
          <a:prstGeom prst="rect">
            <a:avLst/>
          </a:prstGeom>
          <a:noFill/>
          <a:ln>
            <a:noFill/>
          </a:ln>
        </p:spPr>
        <p:txBody>
          <a:bodyPr anchorCtr="0" anchor="t" bIns="91425" lIns="91425" spcFirstLastPara="1" rIns="91425" wrap="square" tIns="91425">
            <a:noAutofit/>
          </a:bodyPr>
          <a:lstStyle/>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Problem Statement &amp; Solution</a:t>
            </a:r>
            <a:endParaRPr b="0" i="0" sz="2100" u="none" cap="none" strike="noStrike">
              <a:solidFill>
                <a:srgbClr val="FFFFFF"/>
              </a:solidFill>
              <a:latin typeface="Verdana"/>
              <a:ea typeface="Verdana"/>
              <a:cs typeface="Verdana"/>
              <a:sym typeface="Verdana"/>
            </a:endParaRPr>
          </a:p>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Overview</a:t>
            </a:r>
            <a:endParaRPr b="0" i="0" sz="2100" u="none" cap="none" strike="noStrike">
              <a:solidFill>
                <a:srgbClr val="FFFFFF"/>
              </a:solidFill>
              <a:latin typeface="Verdana"/>
              <a:ea typeface="Verdana"/>
              <a:cs typeface="Verdana"/>
              <a:sym typeface="Verdana"/>
            </a:endParaRPr>
          </a:p>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Key Features</a:t>
            </a:r>
            <a:endParaRPr b="0" i="0" sz="2100" u="none" cap="none" strike="noStrike">
              <a:solidFill>
                <a:srgbClr val="FFFFFF"/>
              </a:solidFill>
              <a:latin typeface="Verdana"/>
              <a:ea typeface="Verdana"/>
              <a:cs typeface="Verdana"/>
              <a:sym typeface="Verdana"/>
            </a:endParaRPr>
          </a:p>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Value Propositions</a:t>
            </a:r>
            <a:endParaRPr b="0" i="0" sz="2100" u="none" cap="none" strike="noStrike">
              <a:solidFill>
                <a:srgbClr val="FFFFFF"/>
              </a:solidFill>
              <a:latin typeface="Verdana"/>
              <a:ea typeface="Verdana"/>
              <a:cs typeface="Verdana"/>
              <a:sym typeface="Verdana"/>
            </a:endParaRPr>
          </a:p>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Snapshot</a:t>
            </a:r>
            <a:endParaRPr b="0" i="0" sz="2100" u="none" cap="none" strike="noStrike">
              <a:solidFill>
                <a:srgbClr val="FFFFFF"/>
              </a:solidFill>
              <a:latin typeface="Verdana"/>
              <a:ea typeface="Verdana"/>
              <a:cs typeface="Verdana"/>
              <a:sym typeface="Verdana"/>
            </a:endParaRPr>
          </a:p>
          <a:p>
            <a:pPr indent="-361950" lvl="0" marL="457200" marR="0" rtl="0" algn="l">
              <a:lnSpc>
                <a:spcPct val="115000"/>
              </a:lnSpc>
              <a:spcBef>
                <a:spcPts val="1000"/>
              </a:spcBef>
              <a:spcAft>
                <a:spcPts val="0"/>
              </a:spcAft>
              <a:buClr>
                <a:srgbClr val="FFFFFF"/>
              </a:buClr>
              <a:buSzPts val="2100"/>
              <a:buFont typeface="Verdana"/>
              <a:buChar char="●"/>
            </a:pPr>
            <a:r>
              <a:rPr b="0" i="0" lang="en-US" sz="2100" u="none" cap="none" strike="noStrike">
                <a:solidFill>
                  <a:srgbClr val="FFFFFF"/>
                </a:solidFill>
                <a:latin typeface="Verdana"/>
                <a:ea typeface="Verdana"/>
                <a:cs typeface="Verdana"/>
                <a:sym typeface="Verdana"/>
              </a:rPr>
              <a:t>Success Stories</a:t>
            </a:r>
            <a:endParaRPr b="0" i="0" sz="2100" u="none" cap="none" strike="noStrike">
              <a:solidFill>
                <a:srgbClr val="FFFFFF"/>
              </a:solidFill>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sp>
        <p:nvSpPr>
          <p:cNvPr id="1580" name="Google Shape;1580;p3"/>
          <p:cNvSpPr txBox="1"/>
          <p:nvPr/>
        </p:nvSpPr>
        <p:spPr>
          <a:xfrm>
            <a:off x="1107725" y="2361425"/>
            <a:ext cx="4560600" cy="1324500"/>
          </a:xfrm>
          <a:prstGeom prst="rect">
            <a:avLst/>
          </a:prstGeom>
          <a:noFill/>
          <a:ln>
            <a:noFill/>
          </a:ln>
        </p:spPr>
        <p:txBody>
          <a:bodyPr anchorCtr="0" anchor="t" bIns="121900" lIns="121900" spcFirstLastPara="1" rIns="121900" wrap="square" tIns="121900">
            <a:noAutofit/>
          </a:bodyPr>
          <a:lstStyle/>
          <a:p>
            <a:pPr indent="0" lvl="0" marL="0" rtl="0" algn="just">
              <a:lnSpc>
                <a:spcPct val="115000"/>
              </a:lnSpc>
              <a:spcBef>
                <a:spcPts val="0"/>
              </a:spcBef>
              <a:spcAft>
                <a:spcPts val="2100"/>
              </a:spcAft>
              <a:buClr>
                <a:schemeClr val="dk1"/>
              </a:buClr>
              <a:buSzPts val="1100"/>
              <a:buFont typeface="Arial"/>
              <a:buNone/>
            </a:pPr>
            <a:r>
              <a:rPr lang="en-US">
                <a:solidFill>
                  <a:schemeClr val="dk1"/>
                </a:solidFill>
                <a:latin typeface="Calibri"/>
                <a:ea typeface="Calibri"/>
                <a:cs typeface="Calibri"/>
                <a:sym typeface="Calibri"/>
              </a:rPr>
              <a:t>Implement a CPaas Cloud Omni Channel Solution system that synchronizes customer data across all channels, enabling a seamless transition between different touchpoints.</a:t>
            </a:r>
            <a:endParaRPr>
              <a:solidFill>
                <a:schemeClr val="dk1"/>
              </a:solidFill>
              <a:latin typeface="Calibri"/>
              <a:ea typeface="Calibri"/>
              <a:cs typeface="Calibri"/>
              <a:sym typeface="Calibri"/>
            </a:endParaRPr>
          </a:p>
        </p:txBody>
      </p:sp>
      <p:sp>
        <p:nvSpPr>
          <p:cNvPr id="1581" name="Google Shape;1581;p3"/>
          <p:cNvSpPr txBox="1"/>
          <p:nvPr/>
        </p:nvSpPr>
        <p:spPr>
          <a:xfrm>
            <a:off x="1109005" y="1698100"/>
            <a:ext cx="4558200" cy="6480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2100"/>
              </a:spcAft>
              <a:buClr>
                <a:srgbClr val="000000"/>
              </a:buClr>
              <a:buSzPts val="1400"/>
              <a:buFont typeface="Arial"/>
              <a:buNone/>
            </a:pPr>
            <a:r>
              <a:rPr lang="en-US">
                <a:solidFill>
                  <a:schemeClr val="dk1"/>
                </a:solidFill>
                <a:latin typeface="Calibri"/>
                <a:ea typeface="Calibri"/>
                <a:cs typeface="Calibri"/>
                <a:sym typeface="Calibri"/>
              </a:rPr>
              <a:t>Inconsistent customer experience due to the absence of integration between various communication channels.</a:t>
            </a:r>
            <a:endParaRPr b="0" i="0" sz="1100" u="none" cap="none" strike="noStrike">
              <a:solidFill>
                <a:schemeClr val="dk1"/>
              </a:solidFill>
              <a:latin typeface="Calibri"/>
              <a:ea typeface="Calibri"/>
              <a:cs typeface="Calibri"/>
              <a:sym typeface="Calibri"/>
            </a:endParaRPr>
          </a:p>
        </p:txBody>
      </p:sp>
      <p:pic>
        <p:nvPicPr>
          <p:cNvPr id="1582" name="Google Shape;1582;p3"/>
          <p:cNvPicPr preferRelativeResize="0"/>
          <p:nvPr/>
        </p:nvPicPr>
        <p:blipFill rotWithShape="1">
          <a:blip r:embed="rId3">
            <a:alphaModFix/>
          </a:blip>
          <a:srcRect b="0" l="16352" r="0" t="0"/>
          <a:stretch/>
        </p:blipFill>
        <p:spPr>
          <a:xfrm>
            <a:off x="108700" y="1413750"/>
            <a:ext cx="1107901" cy="1324500"/>
          </a:xfrm>
          <a:prstGeom prst="rect">
            <a:avLst/>
          </a:prstGeom>
          <a:noFill/>
          <a:ln>
            <a:noFill/>
          </a:ln>
        </p:spPr>
      </p:pic>
      <p:sp>
        <p:nvSpPr>
          <p:cNvPr id="1583" name="Google Shape;1583;p3"/>
          <p:cNvSpPr txBox="1"/>
          <p:nvPr/>
        </p:nvSpPr>
        <p:spPr>
          <a:xfrm>
            <a:off x="406875" y="363238"/>
            <a:ext cx="87378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000" u="none" cap="none" strike="noStrike">
                <a:solidFill>
                  <a:schemeClr val="dk1"/>
                </a:solidFill>
                <a:latin typeface="Calibri"/>
                <a:ea typeface="Calibri"/>
                <a:cs typeface="Calibri"/>
                <a:sym typeface="Calibri"/>
              </a:rPr>
              <a:t>Problem Statements &amp; Solutions</a:t>
            </a:r>
            <a:endParaRPr b="1" i="0" sz="3000" u="none" cap="none" strike="noStrike">
              <a:solidFill>
                <a:schemeClr val="dk1"/>
              </a:solidFill>
              <a:latin typeface="Calibri"/>
              <a:ea typeface="Calibri"/>
              <a:cs typeface="Calibri"/>
              <a:sym typeface="Calibri"/>
            </a:endParaRPr>
          </a:p>
        </p:txBody>
      </p:sp>
      <p:sp>
        <p:nvSpPr>
          <p:cNvPr id="1584" name="Google Shape;1584;p3"/>
          <p:cNvSpPr txBox="1"/>
          <p:nvPr/>
        </p:nvSpPr>
        <p:spPr>
          <a:xfrm>
            <a:off x="242350" y="1877475"/>
            <a:ext cx="5649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1</a:t>
            </a:r>
            <a:endParaRPr b="0" i="0" sz="1800" u="none" cap="none" strike="noStrike">
              <a:solidFill>
                <a:srgbClr val="000000"/>
              </a:solidFill>
              <a:latin typeface="Arial"/>
              <a:ea typeface="Arial"/>
              <a:cs typeface="Arial"/>
              <a:sym typeface="Arial"/>
            </a:endParaRPr>
          </a:p>
        </p:txBody>
      </p:sp>
      <p:sp>
        <p:nvSpPr>
          <p:cNvPr id="1585" name="Google Shape;1585;p3"/>
          <p:cNvSpPr txBox="1"/>
          <p:nvPr/>
        </p:nvSpPr>
        <p:spPr>
          <a:xfrm>
            <a:off x="1140400" y="1288321"/>
            <a:ext cx="3795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chemeClr val="dk1"/>
                </a:solidFill>
                <a:latin typeface="Calibri"/>
                <a:ea typeface="Calibri"/>
                <a:cs typeface="Calibri"/>
                <a:sym typeface="Calibri"/>
              </a:rPr>
              <a:t>Channels Integration</a:t>
            </a:r>
            <a:endParaRPr b="1" i="0" sz="1600" u="none" cap="none" strike="noStrike">
              <a:solidFill>
                <a:schemeClr val="dk1"/>
              </a:solidFill>
              <a:latin typeface="Calibri"/>
              <a:ea typeface="Calibri"/>
              <a:cs typeface="Calibri"/>
              <a:sym typeface="Calibri"/>
            </a:endParaRPr>
          </a:p>
        </p:txBody>
      </p:sp>
      <p:sp>
        <p:nvSpPr>
          <p:cNvPr id="1586" name="Google Shape;1586;p3"/>
          <p:cNvSpPr txBox="1"/>
          <p:nvPr/>
        </p:nvSpPr>
        <p:spPr>
          <a:xfrm>
            <a:off x="1107800" y="5111450"/>
            <a:ext cx="4560600" cy="1324500"/>
          </a:xfrm>
          <a:prstGeom prst="rect">
            <a:avLst/>
          </a:prstGeom>
          <a:noFill/>
          <a:ln>
            <a:noFill/>
          </a:ln>
        </p:spPr>
        <p:txBody>
          <a:bodyPr anchorCtr="0" anchor="t" bIns="121900" lIns="121900" spcFirstLastPara="1" rIns="121900" wrap="square" tIns="121900">
            <a:noAutofit/>
          </a:bodyPr>
          <a:lstStyle/>
          <a:p>
            <a:pPr indent="0" lvl="0" marL="0" rtl="0" algn="just">
              <a:lnSpc>
                <a:spcPct val="115000"/>
              </a:lnSpc>
              <a:spcBef>
                <a:spcPts val="0"/>
              </a:spcBef>
              <a:spcAft>
                <a:spcPts val="2100"/>
              </a:spcAft>
              <a:buClr>
                <a:schemeClr val="dk1"/>
              </a:buClr>
              <a:buSzPts val="1100"/>
              <a:buFont typeface="Arial"/>
              <a:buNone/>
            </a:pPr>
            <a:r>
              <a:rPr lang="en-US">
                <a:solidFill>
                  <a:schemeClr val="dk1"/>
                </a:solidFill>
                <a:latin typeface="Calibri"/>
                <a:ea typeface="Calibri"/>
                <a:cs typeface="Calibri"/>
                <a:sym typeface="Calibri"/>
              </a:rPr>
              <a:t>Implement collaborative tools and platforms that enable real-time communication and knowledge sharing among teams, ensuring a consistent and coordinated approach to customer queries and issues.</a:t>
            </a:r>
            <a:endParaRPr>
              <a:solidFill>
                <a:schemeClr val="dk1"/>
              </a:solidFill>
              <a:latin typeface="Calibri"/>
              <a:ea typeface="Calibri"/>
              <a:cs typeface="Calibri"/>
              <a:sym typeface="Calibri"/>
            </a:endParaRPr>
          </a:p>
        </p:txBody>
      </p:sp>
      <p:sp>
        <p:nvSpPr>
          <p:cNvPr id="1587" name="Google Shape;1587;p3"/>
          <p:cNvSpPr txBox="1"/>
          <p:nvPr/>
        </p:nvSpPr>
        <p:spPr>
          <a:xfrm>
            <a:off x="1109005" y="4095700"/>
            <a:ext cx="4558200" cy="8958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2100"/>
              </a:spcAft>
              <a:buClr>
                <a:srgbClr val="000000"/>
              </a:buClr>
              <a:buSzPts val="1400"/>
              <a:buFont typeface="Arial"/>
              <a:buNone/>
            </a:pPr>
            <a:r>
              <a:rPr lang="en-US">
                <a:solidFill>
                  <a:schemeClr val="dk1"/>
                </a:solidFill>
                <a:latin typeface="Calibri"/>
                <a:ea typeface="Calibri"/>
                <a:cs typeface="Calibri"/>
                <a:sym typeface="Calibri"/>
              </a:rPr>
              <a:t>Lack of effective communication and collaboration among teams handling different channels leads to delays and errors in customer support.</a:t>
            </a:r>
            <a:endParaRPr b="0" i="0" sz="1100" u="none" cap="none" strike="noStrike">
              <a:solidFill>
                <a:schemeClr val="dk1"/>
              </a:solidFill>
              <a:latin typeface="Calibri"/>
              <a:ea typeface="Calibri"/>
              <a:cs typeface="Calibri"/>
              <a:sym typeface="Calibri"/>
            </a:endParaRPr>
          </a:p>
        </p:txBody>
      </p:sp>
      <p:cxnSp>
        <p:nvCxnSpPr>
          <p:cNvPr id="1588" name="Google Shape;1588;p3"/>
          <p:cNvCxnSpPr/>
          <p:nvPr/>
        </p:nvCxnSpPr>
        <p:spPr>
          <a:xfrm>
            <a:off x="1216605" y="5051476"/>
            <a:ext cx="4558200" cy="0"/>
          </a:xfrm>
          <a:prstGeom prst="straightConnector1">
            <a:avLst/>
          </a:prstGeom>
          <a:noFill/>
          <a:ln cap="flat" cmpd="sng" w="19050">
            <a:solidFill>
              <a:srgbClr val="BAA1D8"/>
            </a:solidFill>
            <a:prstDash val="solid"/>
            <a:round/>
            <a:headEnd len="med" w="med" type="oval"/>
            <a:tailEnd len="med" w="med" type="oval"/>
          </a:ln>
        </p:spPr>
      </p:cxnSp>
      <p:pic>
        <p:nvPicPr>
          <p:cNvPr id="1589" name="Google Shape;1589;p3"/>
          <p:cNvPicPr preferRelativeResize="0"/>
          <p:nvPr/>
        </p:nvPicPr>
        <p:blipFill rotWithShape="1">
          <a:blip r:embed="rId3">
            <a:alphaModFix/>
          </a:blip>
          <a:srcRect b="0" l="16352" r="0" t="0"/>
          <a:stretch/>
        </p:blipFill>
        <p:spPr>
          <a:xfrm>
            <a:off x="108700" y="3811350"/>
            <a:ext cx="1107901" cy="1324500"/>
          </a:xfrm>
          <a:prstGeom prst="rect">
            <a:avLst/>
          </a:prstGeom>
          <a:noFill/>
          <a:ln>
            <a:noFill/>
          </a:ln>
        </p:spPr>
      </p:pic>
      <p:sp>
        <p:nvSpPr>
          <p:cNvPr id="1590" name="Google Shape;1590;p3"/>
          <p:cNvSpPr txBox="1"/>
          <p:nvPr/>
        </p:nvSpPr>
        <p:spPr>
          <a:xfrm>
            <a:off x="242350" y="4242751"/>
            <a:ext cx="5649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lang="en-US" sz="1800"/>
              <a:t>2</a:t>
            </a:r>
            <a:endParaRPr b="0" i="0" sz="1800" u="none" cap="none" strike="noStrike">
              <a:solidFill>
                <a:srgbClr val="000000"/>
              </a:solidFill>
              <a:latin typeface="Arial"/>
              <a:ea typeface="Arial"/>
              <a:cs typeface="Arial"/>
              <a:sym typeface="Arial"/>
            </a:endParaRPr>
          </a:p>
        </p:txBody>
      </p:sp>
      <p:sp>
        <p:nvSpPr>
          <p:cNvPr id="1591" name="Google Shape;1591;p3"/>
          <p:cNvSpPr txBox="1"/>
          <p:nvPr/>
        </p:nvSpPr>
        <p:spPr>
          <a:xfrm>
            <a:off x="1140400" y="3685921"/>
            <a:ext cx="3795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chemeClr val="dk1"/>
                </a:solidFill>
                <a:latin typeface="Calibri"/>
                <a:ea typeface="Calibri"/>
                <a:cs typeface="Calibri"/>
                <a:sym typeface="Calibri"/>
              </a:rPr>
              <a:t>Communication &amp; Collaboration</a:t>
            </a:r>
            <a:endParaRPr b="1" i="0" sz="1600" u="none" cap="none" strike="noStrike">
              <a:solidFill>
                <a:schemeClr val="dk1"/>
              </a:solidFill>
              <a:latin typeface="Calibri"/>
              <a:ea typeface="Calibri"/>
              <a:cs typeface="Calibri"/>
              <a:sym typeface="Calibri"/>
            </a:endParaRPr>
          </a:p>
        </p:txBody>
      </p:sp>
      <p:sp>
        <p:nvSpPr>
          <p:cNvPr id="1592" name="Google Shape;1592;p3"/>
          <p:cNvSpPr txBox="1"/>
          <p:nvPr/>
        </p:nvSpPr>
        <p:spPr>
          <a:xfrm>
            <a:off x="7300550" y="2412050"/>
            <a:ext cx="4560600" cy="1324500"/>
          </a:xfrm>
          <a:prstGeom prst="rect">
            <a:avLst/>
          </a:prstGeom>
          <a:noFill/>
          <a:ln>
            <a:noFill/>
          </a:ln>
        </p:spPr>
        <p:txBody>
          <a:bodyPr anchorCtr="0" anchor="t" bIns="121900" lIns="121900" spcFirstLastPara="1" rIns="121900" wrap="square" tIns="121900">
            <a:noAutofit/>
          </a:bodyPr>
          <a:lstStyle/>
          <a:p>
            <a:pPr indent="0" lvl="0" marL="0" rtl="0" algn="just">
              <a:lnSpc>
                <a:spcPct val="115000"/>
              </a:lnSpc>
              <a:spcBef>
                <a:spcPts val="0"/>
              </a:spcBef>
              <a:spcAft>
                <a:spcPts val="2100"/>
              </a:spcAft>
              <a:buClr>
                <a:schemeClr val="dk1"/>
              </a:buClr>
              <a:buSzPts val="1100"/>
              <a:buFont typeface="Arial"/>
              <a:buNone/>
            </a:pPr>
            <a:r>
              <a:rPr lang="en-US">
                <a:solidFill>
                  <a:schemeClr val="dk1"/>
                </a:solidFill>
                <a:latin typeface="Calibri"/>
                <a:ea typeface="Calibri"/>
                <a:cs typeface="Calibri"/>
                <a:sym typeface="Calibri"/>
              </a:rPr>
              <a:t>Adopt a flexible and scalable CPaas Cloud Omni Channel Solution system that streamlines technology integration and maintenance, reducing operational complexities and costs associated with managing multiple communication channels.</a:t>
            </a:r>
            <a:endParaRPr>
              <a:solidFill>
                <a:schemeClr val="dk1"/>
              </a:solidFill>
              <a:latin typeface="Calibri"/>
              <a:ea typeface="Calibri"/>
              <a:cs typeface="Calibri"/>
              <a:sym typeface="Calibri"/>
            </a:endParaRPr>
          </a:p>
        </p:txBody>
      </p:sp>
      <p:sp>
        <p:nvSpPr>
          <p:cNvPr id="1593" name="Google Shape;1593;p3"/>
          <p:cNvSpPr txBox="1"/>
          <p:nvPr/>
        </p:nvSpPr>
        <p:spPr>
          <a:xfrm>
            <a:off x="7301830" y="1520125"/>
            <a:ext cx="4558200" cy="8958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2100"/>
              </a:spcAft>
              <a:buClr>
                <a:srgbClr val="000000"/>
              </a:buClr>
              <a:buSzPts val="1400"/>
              <a:buFont typeface="Arial"/>
              <a:buNone/>
            </a:pPr>
            <a:r>
              <a:rPr lang="en-US">
                <a:solidFill>
                  <a:schemeClr val="dk1"/>
                </a:solidFill>
                <a:latin typeface="Calibri"/>
                <a:ea typeface="Calibri"/>
                <a:cs typeface="Calibri"/>
                <a:sym typeface="Calibri"/>
              </a:rPr>
              <a:t>Complex integration processes and maintenance requirements for multiple communication channels result in increased operational complexities and costs.</a:t>
            </a:r>
            <a:endParaRPr b="0" i="0" sz="1100" u="none" cap="none" strike="noStrike">
              <a:solidFill>
                <a:schemeClr val="dk1"/>
              </a:solidFill>
              <a:latin typeface="Calibri"/>
              <a:ea typeface="Calibri"/>
              <a:cs typeface="Calibri"/>
              <a:sym typeface="Calibri"/>
            </a:endParaRPr>
          </a:p>
        </p:txBody>
      </p:sp>
      <p:cxnSp>
        <p:nvCxnSpPr>
          <p:cNvPr id="1594" name="Google Shape;1594;p3"/>
          <p:cNvCxnSpPr/>
          <p:nvPr/>
        </p:nvCxnSpPr>
        <p:spPr>
          <a:xfrm>
            <a:off x="7378030" y="2415926"/>
            <a:ext cx="4558200" cy="0"/>
          </a:xfrm>
          <a:prstGeom prst="straightConnector1">
            <a:avLst/>
          </a:prstGeom>
          <a:noFill/>
          <a:ln cap="flat" cmpd="sng" w="19050">
            <a:solidFill>
              <a:srgbClr val="BAA1D8"/>
            </a:solidFill>
            <a:prstDash val="solid"/>
            <a:round/>
            <a:headEnd len="med" w="med" type="oval"/>
            <a:tailEnd len="med" w="med" type="oval"/>
          </a:ln>
        </p:spPr>
      </p:cxnSp>
      <p:pic>
        <p:nvPicPr>
          <p:cNvPr id="1595" name="Google Shape;1595;p3"/>
          <p:cNvPicPr preferRelativeResize="0"/>
          <p:nvPr/>
        </p:nvPicPr>
        <p:blipFill rotWithShape="1">
          <a:blip r:embed="rId3">
            <a:alphaModFix/>
          </a:blip>
          <a:srcRect b="0" l="0" r="0" t="0"/>
          <a:stretch/>
        </p:blipFill>
        <p:spPr>
          <a:xfrm>
            <a:off x="6052254" y="1190150"/>
            <a:ext cx="1324492" cy="1324492"/>
          </a:xfrm>
          <a:prstGeom prst="rect">
            <a:avLst/>
          </a:prstGeom>
          <a:noFill/>
          <a:ln>
            <a:noFill/>
          </a:ln>
        </p:spPr>
      </p:pic>
      <p:sp>
        <p:nvSpPr>
          <p:cNvPr id="1596" name="Google Shape;1596;p3"/>
          <p:cNvSpPr txBox="1"/>
          <p:nvPr/>
        </p:nvSpPr>
        <p:spPr>
          <a:xfrm>
            <a:off x="6402500" y="1621550"/>
            <a:ext cx="5649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lang="en-US" sz="1800"/>
              <a:t>3</a:t>
            </a:r>
            <a:endParaRPr b="0" i="0" sz="1800" u="none" cap="none" strike="noStrike">
              <a:solidFill>
                <a:srgbClr val="000000"/>
              </a:solidFill>
              <a:latin typeface="Arial"/>
              <a:ea typeface="Arial"/>
              <a:cs typeface="Arial"/>
              <a:sym typeface="Arial"/>
            </a:endParaRPr>
          </a:p>
        </p:txBody>
      </p:sp>
      <p:sp>
        <p:nvSpPr>
          <p:cNvPr id="1597" name="Google Shape;1597;p3"/>
          <p:cNvSpPr txBox="1"/>
          <p:nvPr/>
        </p:nvSpPr>
        <p:spPr>
          <a:xfrm>
            <a:off x="7333225" y="1110346"/>
            <a:ext cx="3795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chemeClr val="dk1"/>
                </a:solidFill>
                <a:latin typeface="Calibri"/>
                <a:ea typeface="Calibri"/>
                <a:cs typeface="Calibri"/>
                <a:sym typeface="Calibri"/>
              </a:rPr>
              <a:t>Technology Integration and Maintenance</a:t>
            </a:r>
            <a:endParaRPr b="1" i="0" sz="1600" u="none" cap="none" strike="noStrike">
              <a:solidFill>
                <a:schemeClr val="dk1"/>
              </a:solidFill>
              <a:latin typeface="Calibri"/>
              <a:ea typeface="Calibri"/>
              <a:cs typeface="Calibri"/>
              <a:sym typeface="Calibri"/>
            </a:endParaRPr>
          </a:p>
        </p:txBody>
      </p:sp>
      <p:sp>
        <p:nvSpPr>
          <p:cNvPr id="1598" name="Google Shape;1598;p3"/>
          <p:cNvSpPr txBox="1"/>
          <p:nvPr/>
        </p:nvSpPr>
        <p:spPr>
          <a:xfrm>
            <a:off x="7297500" y="5276200"/>
            <a:ext cx="4560600" cy="1324500"/>
          </a:xfrm>
          <a:prstGeom prst="rect">
            <a:avLst/>
          </a:prstGeom>
          <a:noFill/>
          <a:ln>
            <a:noFill/>
          </a:ln>
        </p:spPr>
        <p:txBody>
          <a:bodyPr anchorCtr="0" anchor="t" bIns="121900" lIns="121900" spcFirstLastPara="1" rIns="121900" wrap="square" tIns="121900">
            <a:noAutofit/>
          </a:bodyPr>
          <a:lstStyle/>
          <a:p>
            <a:pPr indent="0" lvl="0" marL="0" rtl="0" algn="just">
              <a:lnSpc>
                <a:spcPct val="115000"/>
              </a:lnSpc>
              <a:spcBef>
                <a:spcPts val="0"/>
              </a:spcBef>
              <a:spcAft>
                <a:spcPts val="2100"/>
              </a:spcAft>
              <a:buClr>
                <a:schemeClr val="dk1"/>
              </a:buClr>
              <a:buSzPts val="1100"/>
              <a:buFont typeface="Arial"/>
              <a:buNone/>
            </a:pPr>
            <a:r>
              <a:rPr lang="en-US">
                <a:solidFill>
                  <a:schemeClr val="dk1"/>
                </a:solidFill>
                <a:latin typeface="Calibri"/>
                <a:ea typeface="Calibri"/>
                <a:cs typeface="Calibri"/>
                <a:sym typeface="Calibri"/>
              </a:rPr>
              <a:t>Implement standardized performance metrics and evaluation criteria that apply uniformly across all channels, providing a comprehensive and fair assessment of agent performance.</a:t>
            </a:r>
            <a:endParaRPr>
              <a:solidFill>
                <a:schemeClr val="dk1"/>
              </a:solidFill>
              <a:latin typeface="Calibri"/>
              <a:ea typeface="Calibri"/>
              <a:cs typeface="Calibri"/>
              <a:sym typeface="Calibri"/>
            </a:endParaRPr>
          </a:p>
        </p:txBody>
      </p:sp>
      <p:sp>
        <p:nvSpPr>
          <p:cNvPr id="1599" name="Google Shape;1599;p3"/>
          <p:cNvSpPr txBox="1"/>
          <p:nvPr/>
        </p:nvSpPr>
        <p:spPr>
          <a:xfrm>
            <a:off x="7298780" y="4384275"/>
            <a:ext cx="4558200" cy="895800"/>
          </a:xfrm>
          <a:prstGeom prst="rect">
            <a:avLst/>
          </a:prstGeom>
          <a:noFill/>
          <a:ln>
            <a:noFill/>
          </a:ln>
        </p:spPr>
        <p:txBody>
          <a:bodyPr anchorCtr="0" anchor="t" bIns="91425" lIns="91425" spcFirstLastPara="1" rIns="91425" wrap="square" tIns="91425">
            <a:spAutoFit/>
          </a:bodyPr>
          <a:lstStyle/>
          <a:p>
            <a:pPr indent="0" lvl="0" marL="0" marR="0" rtl="0" algn="just">
              <a:lnSpc>
                <a:spcPct val="115000"/>
              </a:lnSpc>
              <a:spcBef>
                <a:spcPts val="0"/>
              </a:spcBef>
              <a:spcAft>
                <a:spcPts val="2100"/>
              </a:spcAft>
              <a:buClr>
                <a:srgbClr val="000000"/>
              </a:buClr>
              <a:buSzPts val="1400"/>
              <a:buFont typeface="Arial"/>
              <a:buNone/>
            </a:pPr>
            <a:r>
              <a:rPr lang="en-US">
                <a:solidFill>
                  <a:schemeClr val="dk1"/>
                </a:solidFill>
                <a:latin typeface="Calibri"/>
                <a:ea typeface="Calibri"/>
                <a:cs typeface="Calibri"/>
                <a:sym typeface="Calibri"/>
              </a:rPr>
              <a:t>Difficulty in tracking and evaluating agent performance consistently across different communication channels, leading to inaccurate performance assessments.</a:t>
            </a:r>
            <a:endParaRPr b="0" i="0" sz="1100" u="none" cap="none" strike="noStrike">
              <a:solidFill>
                <a:schemeClr val="dk1"/>
              </a:solidFill>
              <a:latin typeface="Calibri"/>
              <a:ea typeface="Calibri"/>
              <a:cs typeface="Calibri"/>
              <a:sym typeface="Calibri"/>
            </a:endParaRPr>
          </a:p>
        </p:txBody>
      </p:sp>
      <p:cxnSp>
        <p:nvCxnSpPr>
          <p:cNvPr id="1600" name="Google Shape;1600;p3"/>
          <p:cNvCxnSpPr/>
          <p:nvPr/>
        </p:nvCxnSpPr>
        <p:spPr>
          <a:xfrm>
            <a:off x="7374980" y="5280076"/>
            <a:ext cx="4558200" cy="0"/>
          </a:xfrm>
          <a:prstGeom prst="straightConnector1">
            <a:avLst/>
          </a:prstGeom>
          <a:noFill/>
          <a:ln cap="flat" cmpd="sng" w="19050">
            <a:solidFill>
              <a:srgbClr val="BAA1D8"/>
            </a:solidFill>
            <a:prstDash val="solid"/>
            <a:round/>
            <a:headEnd len="med" w="med" type="oval"/>
            <a:tailEnd len="med" w="med" type="oval"/>
          </a:ln>
        </p:spPr>
      </p:cxnSp>
      <p:pic>
        <p:nvPicPr>
          <p:cNvPr id="1601" name="Google Shape;1601;p3"/>
          <p:cNvPicPr preferRelativeResize="0"/>
          <p:nvPr/>
        </p:nvPicPr>
        <p:blipFill rotWithShape="1">
          <a:blip r:embed="rId3">
            <a:alphaModFix/>
          </a:blip>
          <a:srcRect b="0" l="0" r="0" t="0"/>
          <a:stretch/>
        </p:blipFill>
        <p:spPr>
          <a:xfrm>
            <a:off x="6049204" y="4054300"/>
            <a:ext cx="1324492" cy="1324492"/>
          </a:xfrm>
          <a:prstGeom prst="rect">
            <a:avLst/>
          </a:prstGeom>
          <a:noFill/>
          <a:ln>
            <a:noFill/>
          </a:ln>
        </p:spPr>
      </p:pic>
      <p:sp>
        <p:nvSpPr>
          <p:cNvPr id="1602" name="Google Shape;1602;p3"/>
          <p:cNvSpPr txBox="1"/>
          <p:nvPr/>
        </p:nvSpPr>
        <p:spPr>
          <a:xfrm>
            <a:off x="6399450" y="4485701"/>
            <a:ext cx="5649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lang="en-US" sz="1800"/>
              <a:t>4</a:t>
            </a:r>
            <a:endParaRPr b="0" i="0" sz="1800" u="none" cap="none" strike="noStrike">
              <a:solidFill>
                <a:srgbClr val="000000"/>
              </a:solidFill>
              <a:latin typeface="Arial"/>
              <a:ea typeface="Arial"/>
              <a:cs typeface="Arial"/>
              <a:sym typeface="Arial"/>
            </a:endParaRPr>
          </a:p>
        </p:txBody>
      </p:sp>
      <p:sp>
        <p:nvSpPr>
          <p:cNvPr id="1603" name="Google Shape;1603;p3"/>
          <p:cNvSpPr txBox="1"/>
          <p:nvPr/>
        </p:nvSpPr>
        <p:spPr>
          <a:xfrm>
            <a:off x="7330175" y="3974496"/>
            <a:ext cx="37950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chemeClr val="dk1"/>
                </a:solidFill>
                <a:latin typeface="Calibri"/>
                <a:ea typeface="Calibri"/>
                <a:cs typeface="Calibri"/>
                <a:sym typeface="Calibri"/>
              </a:rPr>
              <a:t>Agent Performance Monitoring</a:t>
            </a:r>
            <a:endParaRPr b="1" i="0" sz="1600" u="none" cap="none" strike="noStrike">
              <a:solidFill>
                <a:schemeClr val="dk1"/>
              </a:solidFill>
              <a:latin typeface="Calibri"/>
              <a:ea typeface="Calibri"/>
              <a:cs typeface="Calibri"/>
              <a:sym typeface="Calibri"/>
            </a:endParaRPr>
          </a:p>
        </p:txBody>
      </p:sp>
      <p:cxnSp>
        <p:nvCxnSpPr>
          <p:cNvPr id="1604" name="Google Shape;1604;p3"/>
          <p:cNvCxnSpPr/>
          <p:nvPr/>
        </p:nvCxnSpPr>
        <p:spPr>
          <a:xfrm>
            <a:off x="1216605" y="2374863"/>
            <a:ext cx="4558200" cy="0"/>
          </a:xfrm>
          <a:prstGeom prst="straightConnector1">
            <a:avLst/>
          </a:prstGeom>
          <a:noFill/>
          <a:ln cap="flat" cmpd="sng" w="19050">
            <a:solidFill>
              <a:srgbClr val="BAA1D8"/>
            </a:solidFill>
            <a:prstDash val="solid"/>
            <a:round/>
            <a:headEnd len="med" w="med" type="oval"/>
            <a:tailEnd len="med" w="med" type="oval"/>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9" name="Shape 1609"/>
        <p:cNvGrpSpPr/>
        <p:nvPr/>
      </p:nvGrpSpPr>
      <p:grpSpPr>
        <a:xfrm>
          <a:off x="0" y="0"/>
          <a:ext cx="0" cy="0"/>
          <a:chOff x="0" y="0"/>
          <a:chExt cx="0" cy="0"/>
        </a:xfrm>
      </p:grpSpPr>
      <p:sp>
        <p:nvSpPr>
          <p:cNvPr id="1610" name="Google Shape;1610;p4"/>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Overview</a:t>
            </a:r>
            <a:endParaRPr b="1" i="0" sz="3600" u="none" cap="none" strike="noStrike">
              <a:solidFill>
                <a:schemeClr val="dk1"/>
              </a:solidFill>
              <a:latin typeface="Calibri"/>
              <a:ea typeface="Calibri"/>
              <a:cs typeface="Calibri"/>
              <a:sym typeface="Calibri"/>
            </a:endParaRPr>
          </a:p>
        </p:txBody>
      </p:sp>
      <p:pic>
        <p:nvPicPr>
          <p:cNvPr id="1611" name="Google Shape;1611;p4"/>
          <p:cNvPicPr preferRelativeResize="0"/>
          <p:nvPr/>
        </p:nvPicPr>
        <p:blipFill rotWithShape="1">
          <a:blip r:embed="rId3">
            <a:alphaModFix/>
          </a:blip>
          <a:srcRect b="0" l="0" r="0" t="0"/>
          <a:stretch/>
        </p:blipFill>
        <p:spPr>
          <a:xfrm>
            <a:off x="6243106" y="775164"/>
            <a:ext cx="5261100" cy="3197700"/>
          </a:xfrm>
          <a:prstGeom prst="snip2DiagRect">
            <a:avLst>
              <a:gd fmla="val 0" name="adj1"/>
              <a:gd fmla="val 16667" name="adj2"/>
            </a:avLst>
          </a:prstGeom>
          <a:noFill/>
          <a:ln>
            <a:noFill/>
          </a:ln>
        </p:spPr>
      </p:pic>
      <p:pic>
        <p:nvPicPr>
          <p:cNvPr id="1612" name="Google Shape;1612;p4"/>
          <p:cNvPicPr preferRelativeResize="0"/>
          <p:nvPr/>
        </p:nvPicPr>
        <p:blipFill rotWithShape="1">
          <a:blip r:embed="rId4">
            <a:alphaModFix/>
          </a:blip>
          <a:srcRect b="0" l="0" r="0" t="0"/>
          <a:stretch/>
        </p:blipFill>
        <p:spPr>
          <a:xfrm>
            <a:off x="481956" y="3128725"/>
            <a:ext cx="5257800" cy="3200400"/>
          </a:xfrm>
          <a:prstGeom prst="snip2DiagRect">
            <a:avLst>
              <a:gd fmla="val 0" name="adj1"/>
              <a:gd fmla="val 16667" name="adj2"/>
            </a:avLst>
          </a:prstGeom>
          <a:noFill/>
          <a:ln>
            <a:noFill/>
          </a:ln>
        </p:spPr>
      </p:pic>
      <p:sp>
        <p:nvSpPr>
          <p:cNvPr id="1613" name="Google Shape;1613;p4"/>
          <p:cNvSpPr txBox="1"/>
          <p:nvPr/>
        </p:nvSpPr>
        <p:spPr>
          <a:xfrm>
            <a:off x="481950" y="1254750"/>
            <a:ext cx="5056800" cy="1623000"/>
          </a:xfrm>
          <a:prstGeom prst="rect">
            <a:avLst/>
          </a:prstGeom>
          <a:noFill/>
          <a:ln>
            <a:noFill/>
          </a:ln>
        </p:spPr>
        <p:txBody>
          <a:bodyPr anchorCtr="0" anchor="ctr"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US" sz="1700">
                <a:solidFill>
                  <a:schemeClr val="dk1"/>
                </a:solidFill>
                <a:latin typeface="Calibri"/>
                <a:ea typeface="Calibri"/>
                <a:cs typeface="Calibri"/>
                <a:sym typeface="Calibri"/>
              </a:rPr>
              <a:t>CPaaS (Communications Platform as a Service) Omni Channel Solution refers to a cloud-based communication platform that enables businesses to integrate various communication channels into a single, unified interface.</a:t>
            </a:r>
            <a:endParaRPr sz="1700">
              <a:solidFill>
                <a:schemeClr val="dk1"/>
              </a:solidFill>
              <a:latin typeface="Calibri"/>
              <a:ea typeface="Calibri"/>
              <a:cs typeface="Calibri"/>
              <a:sym typeface="Calibri"/>
            </a:endParaRPr>
          </a:p>
        </p:txBody>
      </p:sp>
      <p:sp>
        <p:nvSpPr>
          <p:cNvPr id="1614" name="Google Shape;1614;p4"/>
          <p:cNvSpPr txBox="1"/>
          <p:nvPr/>
        </p:nvSpPr>
        <p:spPr>
          <a:xfrm>
            <a:off x="6243100" y="4034775"/>
            <a:ext cx="5451900" cy="23427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000000"/>
              </a:buClr>
              <a:buSzPts val="1800"/>
              <a:buFont typeface="Arial"/>
              <a:buNone/>
            </a:pPr>
            <a:r>
              <a:rPr lang="en-US" sz="1700">
                <a:solidFill>
                  <a:schemeClr val="dk1"/>
                </a:solidFill>
                <a:latin typeface="Calibri"/>
                <a:ea typeface="Calibri"/>
                <a:cs typeface="Calibri"/>
                <a:sym typeface="Calibri"/>
              </a:rPr>
              <a:t>This solution allows businesses to interact with their customers seamlessly across multiple channels; such as voice, messaging, and (soon) social media, from a centralized platform hosted in the cloud. Our Omni-Channel Solution maximizes work productivity enabling the agents to work from virtually anywhere in the world and thus providing 24/7 customer service. </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9" name="Shape 1619"/>
        <p:cNvGrpSpPr/>
        <p:nvPr/>
      </p:nvGrpSpPr>
      <p:grpSpPr>
        <a:xfrm>
          <a:off x="0" y="0"/>
          <a:ext cx="0" cy="0"/>
          <a:chOff x="0" y="0"/>
          <a:chExt cx="0" cy="0"/>
        </a:xfrm>
      </p:grpSpPr>
      <p:sp>
        <p:nvSpPr>
          <p:cNvPr id="1620" name="Google Shape;1620;p5"/>
          <p:cNvSpPr txBox="1"/>
          <p:nvPr/>
        </p:nvSpPr>
        <p:spPr>
          <a:xfrm>
            <a:off x="406075" y="264875"/>
            <a:ext cx="6295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Key Features - </a:t>
            </a:r>
            <a:r>
              <a:rPr b="1" lang="en-US" sz="3600">
                <a:solidFill>
                  <a:schemeClr val="dk1"/>
                </a:solidFill>
                <a:latin typeface="Calibri"/>
                <a:ea typeface="Calibri"/>
                <a:cs typeface="Calibri"/>
                <a:sym typeface="Calibri"/>
              </a:rPr>
              <a:t>Overview</a:t>
            </a:r>
            <a:endParaRPr b="1" i="0" sz="3600" u="none" cap="none" strike="noStrike">
              <a:solidFill>
                <a:schemeClr val="dk1"/>
              </a:solidFill>
              <a:latin typeface="Calibri"/>
              <a:ea typeface="Calibri"/>
              <a:cs typeface="Calibri"/>
              <a:sym typeface="Calibri"/>
            </a:endParaRPr>
          </a:p>
        </p:txBody>
      </p:sp>
      <p:grpSp>
        <p:nvGrpSpPr>
          <p:cNvPr id="1621" name="Google Shape;1621;p5"/>
          <p:cNvGrpSpPr/>
          <p:nvPr/>
        </p:nvGrpSpPr>
        <p:grpSpPr>
          <a:xfrm>
            <a:off x="1306982" y="1861975"/>
            <a:ext cx="8774231" cy="3584072"/>
            <a:chOff x="2643169" y="2386100"/>
            <a:chExt cx="8774231" cy="3584072"/>
          </a:xfrm>
        </p:grpSpPr>
        <p:sp>
          <p:nvSpPr>
            <p:cNvPr id="1622" name="Google Shape;1622;p5"/>
            <p:cNvSpPr/>
            <p:nvPr/>
          </p:nvSpPr>
          <p:spPr>
            <a:xfrm>
              <a:off x="2643169" y="2481816"/>
              <a:ext cx="2039100" cy="529500"/>
            </a:xfrm>
            <a:prstGeom prst="rect">
              <a:avLst/>
            </a:prstGeom>
            <a:solidFill>
              <a:srgbClr val="28D0C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Dashboard</a:t>
              </a:r>
              <a:endParaRPr b="1" i="0" sz="1400" u="none" cap="none" strike="noStrike">
                <a:solidFill>
                  <a:srgbClr val="000000"/>
                </a:solidFill>
                <a:latin typeface="Calibri"/>
                <a:ea typeface="Calibri"/>
                <a:cs typeface="Calibri"/>
                <a:sym typeface="Calibri"/>
              </a:endParaRPr>
            </a:p>
          </p:txBody>
        </p:sp>
        <p:sp>
          <p:nvSpPr>
            <p:cNvPr id="1623" name="Google Shape;1623;p5"/>
            <p:cNvSpPr/>
            <p:nvPr/>
          </p:nvSpPr>
          <p:spPr>
            <a:xfrm>
              <a:off x="2645948" y="4441084"/>
              <a:ext cx="2039100" cy="529500"/>
            </a:xfrm>
            <a:prstGeom prst="rect">
              <a:avLst/>
            </a:prstGeom>
            <a:solidFill>
              <a:srgbClr val="28D0C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US">
                  <a:latin typeface="Calibri"/>
                  <a:ea typeface="Calibri"/>
                  <a:cs typeface="Calibri"/>
                  <a:sym typeface="Calibri"/>
                </a:rPr>
                <a:t>Auto Attendant</a:t>
              </a:r>
              <a:endParaRPr b="1" i="0" sz="1400" u="none" cap="none" strike="noStrike">
                <a:solidFill>
                  <a:srgbClr val="000000"/>
                </a:solidFill>
                <a:latin typeface="Calibri"/>
                <a:ea typeface="Calibri"/>
                <a:cs typeface="Calibri"/>
                <a:sym typeface="Calibri"/>
              </a:endParaRPr>
            </a:p>
          </p:txBody>
        </p:sp>
        <p:sp>
          <p:nvSpPr>
            <p:cNvPr id="1624" name="Google Shape;1624;p5"/>
            <p:cNvSpPr/>
            <p:nvPr/>
          </p:nvSpPr>
          <p:spPr>
            <a:xfrm>
              <a:off x="2645956" y="3488571"/>
              <a:ext cx="2039100" cy="529500"/>
            </a:xfrm>
            <a:prstGeom prst="rect">
              <a:avLst/>
            </a:prstGeom>
            <a:solidFill>
              <a:srgbClr val="BAA1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Calibri"/>
                  <a:ea typeface="Calibri"/>
                  <a:cs typeface="Calibri"/>
                  <a:sym typeface="Calibri"/>
                </a:rPr>
                <a:t>Communication Hub</a:t>
              </a:r>
              <a:endParaRPr b="1" i="0" sz="1400" u="none" cap="none" strike="noStrike">
                <a:solidFill>
                  <a:schemeClr val="dk1"/>
                </a:solidFill>
                <a:latin typeface="Calibri"/>
                <a:ea typeface="Calibri"/>
                <a:cs typeface="Calibri"/>
                <a:sym typeface="Calibri"/>
              </a:endParaRPr>
            </a:p>
          </p:txBody>
        </p:sp>
        <p:sp>
          <p:nvSpPr>
            <p:cNvPr id="1625" name="Google Shape;1625;p5"/>
            <p:cNvSpPr/>
            <p:nvPr/>
          </p:nvSpPr>
          <p:spPr>
            <a:xfrm>
              <a:off x="2645955" y="5440672"/>
              <a:ext cx="2039100" cy="529500"/>
            </a:xfrm>
            <a:prstGeom prst="rect">
              <a:avLst/>
            </a:prstGeom>
            <a:solidFill>
              <a:srgbClr val="BAA1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US">
                  <a:latin typeface="Calibri"/>
                  <a:ea typeface="Calibri"/>
                  <a:cs typeface="Calibri"/>
                  <a:sym typeface="Calibri"/>
                </a:rPr>
                <a:t>Inbox Management</a:t>
              </a:r>
              <a:endParaRPr b="1" i="0" sz="1400" u="none" cap="none" strike="noStrike">
                <a:solidFill>
                  <a:srgbClr val="000000"/>
                </a:solidFill>
                <a:latin typeface="Calibri"/>
                <a:ea typeface="Calibri"/>
                <a:cs typeface="Calibri"/>
                <a:sym typeface="Calibri"/>
              </a:endParaRPr>
            </a:p>
          </p:txBody>
        </p:sp>
        <p:sp>
          <p:nvSpPr>
            <p:cNvPr id="1626" name="Google Shape;1626;p5"/>
            <p:cNvSpPr txBox="1"/>
            <p:nvPr/>
          </p:nvSpPr>
          <p:spPr>
            <a:xfrm>
              <a:off x="4780500" y="5338975"/>
              <a:ext cx="6636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dk1"/>
                  </a:solidFill>
                  <a:latin typeface="Calibri"/>
                  <a:ea typeface="Calibri"/>
                  <a:cs typeface="Calibri"/>
                  <a:sym typeface="Calibri"/>
                </a:rPr>
                <a:t>A plethora of features to optimize call and chat features in your omni channel. agent management, popup configuration, post-call actions, live-chat appearance, etc.</a:t>
              </a:r>
              <a:endParaRPr b="0" i="0" sz="1400" u="none" cap="none" strike="noStrike">
                <a:solidFill>
                  <a:schemeClr val="dk1"/>
                </a:solidFill>
                <a:latin typeface="Calibri"/>
                <a:ea typeface="Calibri"/>
                <a:cs typeface="Calibri"/>
                <a:sym typeface="Calibri"/>
              </a:endParaRPr>
            </a:p>
          </p:txBody>
        </p:sp>
        <p:sp>
          <p:nvSpPr>
            <p:cNvPr id="1627" name="Google Shape;1627;p5"/>
            <p:cNvSpPr txBox="1"/>
            <p:nvPr/>
          </p:nvSpPr>
          <p:spPr>
            <a:xfrm>
              <a:off x="4780425" y="4359775"/>
              <a:ext cx="6379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dk1"/>
                  </a:solidFill>
                  <a:latin typeface="Calibri"/>
                  <a:ea typeface="Calibri"/>
                  <a:cs typeface="Calibri"/>
                  <a:sym typeface="Calibri"/>
                </a:rPr>
                <a:t>Personalize customer journeys and offer self-service voice options with a graphic, flexible IVR solution.</a:t>
              </a:r>
              <a:endParaRPr>
                <a:solidFill>
                  <a:schemeClr val="dk1"/>
                </a:solidFill>
                <a:latin typeface="Calibri"/>
                <a:ea typeface="Calibri"/>
                <a:cs typeface="Calibri"/>
                <a:sym typeface="Calibri"/>
              </a:endParaRPr>
            </a:p>
          </p:txBody>
        </p:sp>
        <p:sp>
          <p:nvSpPr>
            <p:cNvPr id="1628" name="Google Shape;1628;p5"/>
            <p:cNvSpPr txBox="1"/>
            <p:nvPr/>
          </p:nvSpPr>
          <p:spPr>
            <a:xfrm>
              <a:off x="4780500" y="3393175"/>
              <a:ext cx="6636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Monitor your call center data when the agents are on the call to make quick decisions and improve your operating efficiency</a:t>
              </a:r>
              <a:endParaRPr b="0" i="0" sz="1400" u="none" cap="none" strike="noStrike">
                <a:solidFill>
                  <a:schemeClr val="dk1"/>
                </a:solidFill>
                <a:latin typeface="Calibri"/>
                <a:ea typeface="Calibri"/>
                <a:cs typeface="Calibri"/>
                <a:sym typeface="Calibri"/>
              </a:endParaRPr>
            </a:p>
          </p:txBody>
        </p:sp>
        <p:sp>
          <p:nvSpPr>
            <p:cNvPr id="1629" name="Google Shape;1629;p5"/>
            <p:cNvSpPr txBox="1"/>
            <p:nvPr/>
          </p:nvSpPr>
          <p:spPr>
            <a:xfrm>
              <a:off x="4780500" y="2386100"/>
              <a:ext cx="6568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Custom dashboards turn a matrix of numbers into actionable insights that match customer unique needs. Organize data with custom dashboards and reports. </a:t>
              </a:r>
              <a:endParaRPr b="0" i="0" sz="1400" u="none" cap="none" strike="noStrike">
                <a:solidFill>
                  <a:schemeClr val="dk1"/>
                </a:solidFill>
                <a:latin typeface="Calibri"/>
                <a:ea typeface="Calibri"/>
                <a:cs typeface="Calibri"/>
                <a:sym typeface="Calibri"/>
              </a:endParaRPr>
            </a:p>
          </p:txBody>
        </p:sp>
        <p:cxnSp>
          <p:nvCxnSpPr>
            <p:cNvPr id="1630" name="Google Shape;1630;p5"/>
            <p:cNvCxnSpPr/>
            <p:nvPr/>
          </p:nvCxnSpPr>
          <p:spPr>
            <a:xfrm>
              <a:off x="4584475" y="3001700"/>
              <a:ext cx="6568800" cy="0"/>
            </a:xfrm>
            <a:prstGeom prst="straightConnector1">
              <a:avLst/>
            </a:prstGeom>
            <a:noFill/>
            <a:ln cap="flat" cmpd="sng" w="19050">
              <a:solidFill>
                <a:srgbClr val="28D0C4"/>
              </a:solidFill>
              <a:prstDash val="solid"/>
              <a:round/>
              <a:headEnd len="sm" w="sm" type="none"/>
              <a:tailEnd len="med" w="med" type="oval"/>
            </a:ln>
          </p:spPr>
        </p:cxnSp>
        <p:cxnSp>
          <p:nvCxnSpPr>
            <p:cNvPr id="1631" name="Google Shape;1631;p5"/>
            <p:cNvCxnSpPr/>
            <p:nvPr/>
          </p:nvCxnSpPr>
          <p:spPr>
            <a:xfrm>
              <a:off x="4620535" y="4962100"/>
              <a:ext cx="6532800" cy="0"/>
            </a:xfrm>
            <a:prstGeom prst="straightConnector1">
              <a:avLst/>
            </a:prstGeom>
            <a:noFill/>
            <a:ln cap="flat" cmpd="sng" w="19050">
              <a:solidFill>
                <a:srgbClr val="28D0C4"/>
              </a:solidFill>
              <a:prstDash val="solid"/>
              <a:round/>
              <a:headEnd len="sm" w="sm" type="none"/>
              <a:tailEnd len="med" w="med" type="oval"/>
            </a:ln>
          </p:spPr>
        </p:cxnSp>
        <p:cxnSp>
          <p:nvCxnSpPr>
            <p:cNvPr id="1632" name="Google Shape;1632;p5"/>
            <p:cNvCxnSpPr/>
            <p:nvPr/>
          </p:nvCxnSpPr>
          <p:spPr>
            <a:xfrm>
              <a:off x="4618879" y="5954575"/>
              <a:ext cx="6543000" cy="0"/>
            </a:xfrm>
            <a:prstGeom prst="straightConnector1">
              <a:avLst/>
            </a:prstGeom>
            <a:noFill/>
            <a:ln cap="flat" cmpd="sng" w="19050">
              <a:solidFill>
                <a:srgbClr val="BAA1D8"/>
              </a:solidFill>
              <a:prstDash val="solid"/>
              <a:round/>
              <a:headEnd len="sm" w="sm" type="none"/>
              <a:tailEnd len="med" w="med" type="oval"/>
            </a:ln>
          </p:spPr>
        </p:cxnSp>
        <p:cxnSp>
          <p:nvCxnSpPr>
            <p:cNvPr id="1633" name="Google Shape;1633;p5"/>
            <p:cNvCxnSpPr/>
            <p:nvPr/>
          </p:nvCxnSpPr>
          <p:spPr>
            <a:xfrm>
              <a:off x="4620535" y="4008775"/>
              <a:ext cx="6539700" cy="0"/>
            </a:xfrm>
            <a:prstGeom prst="straightConnector1">
              <a:avLst/>
            </a:prstGeom>
            <a:noFill/>
            <a:ln cap="flat" cmpd="sng" w="19050">
              <a:solidFill>
                <a:srgbClr val="BAA1D8"/>
              </a:solidFill>
              <a:prstDash val="solid"/>
              <a:round/>
              <a:headEnd len="sm" w="sm" type="none"/>
              <a:tailEnd len="med" w="med" type="oval"/>
            </a:ln>
          </p:spPr>
        </p:cxn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8" name="Shape 1638"/>
        <p:cNvGrpSpPr/>
        <p:nvPr/>
      </p:nvGrpSpPr>
      <p:grpSpPr>
        <a:xfrm>
          <a:off x="0" y="0"/>
          <a:ext cx="0" cy="0"/>
          <a:chOff x="0" y="0"/>
          <a:chExt cx="0" cy="0"/>
        </a:xfrm>
      </p:grpSpPr>
      <p:sp>
        <p:nvSpPr>
          <p:cNvPr id="1639" name="Google Shape;1639;p6"/>
          <p:cNvSpPr txBox="1"/>
          <p:nvPr/>
        </p:nvSpPr>
        <p:spPr>
          <a:xfrm>
            <a:off x="406075" y="264875"/>
            <a:ext cx="76776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Key Features - </a:t>
            </a:r>
            <a:r>
              <a:rPr b="1" lang="en-US" sz="3600">
                <a:solidFill>
                  <a:schemeClr val="dk1"/>
                </a:solidFill>
                <a:latin typeface="Calibri"/>
                <a:ea typeface="Calibri"/>
                <a:cs typeface="Calibri"/>
                <a:sym typeface="Calibri"/>
              </a:rPr>
              <a:t>Call Center System</a:t>
            </a:r>
            <a:endParaRPr b="1" i="0" sz="3600" u="none" cap="none" strike="noStrike">
              <a:solidFill>
                <a:schemeClr val="dk1"/>
              </a:solidFill>
              <a:latin typeface="Calibri"/>
              <a:ea typeface="Calibri"/>
              <a:cs typeface="Calibri"/>
              <a:sym typeface="Calibri"/>
            </a:endParaRPr>
          </a:p>
        </p:txBody>
      </p:sp>
      <p:grpSp>
        <p:nvGrpSpPr>
          <p:cNvPr id="1640" name="Google Shape;1640;p6"/>
          <p:cNvGrpSpPr/>
          <p:nvPr/>
        </p:nvGrpSpPr>
        <p:grpSpPr>
          <a:xfrm>
            <a:off x="1314907" y="1846213"/>
            <a:ext cx="8628731" cy="3647825"/>
            <a:chOff x="2860244" y="1376488"/>
            <a:chExt cx="8628731" cy="3647825"/>
          </a:xfrm>
        </p:grpSpPr>
        <p:sp>
          <p:nvSpPr>
            <p:cNvPr id="1641" name="Google Shape;1641;p6"/>
            <p:cNvSpPr/>
            <p:nvPr/>
          </p:nvSpPr>
          <p:spPr>
            <a:xfrm>
              <a:off x="2860244" y="2476678"/>
              <a:ext cx="2039100" cy="529500"/>
            </a:xfrm>
            <a:prstGeom prst="rect">
              <a:avLst/>
            </a:prstGeom>
            <a:solidFill>
              <a:srgbClr val="BAA1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US">
                  <a:latin typeface="Calibri"/>
                  <a:ea typeface="Calibri"/>
                  <a:cs typeface="Calibri"/>
                  <a:sym typeface="Calibri"/>
                </a:rPr>
                <a:t>Supervisor Tools</a:t>
              </a:r>
              <a:endParaRPr b="1" i="0" sz="1400" u="none" cap="none" strike="noStrike">
                <a:solidFill>
                  <a:srgbClr val="000000"/>
                </a:solidFill>
                <a:latin typeface="Calibri"/>
                <a:ea typeface="Calibri"/>
                <a:cs typeface="Calibri"/>
                <a:sym typeface="Calibri"/>
              </a:endParaRPr>
            </a:p>
          </p:txBody>
        </p:sp>
        <p:sp>
          <p:nvSpPr>
            <p:cNvPr id="1642" name="Google Shape;1642;p6"/>
            <p:cNvSpPr/>
            <p:nvPr/>
          </p:nvSpPr>
          <p:spPr>
            <a:xfrm>
              <a:off x="2860848" y="4483722"/>
              <a:ext cx="2039100" cy="529500"/>
            </a:xfrm>
            <a:prstGeom prst="rect">
              <a:avLst/>
            </a:prstGeom>
            <a:solidFill>
              <a:srgbClr val="BAA1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US" sz="1400" u="none" cap="none" strike="noStrike">
                  <a:solidFill>
                    <a:srgbClr val="000000"/>
                  </a:solidFill>
                  <a:latin typeface="Calibri"/>
                  <a:ea typeface="Calibri"/>
                  <a:cs typeface="Calibri"/>
                  <a:sym typeface="Calibri"/>
                </a:rPr>
                <a:t>Announcement Message</a:t>
              </a:r>
              <a:endParaRPr b="1" i="0" sz="1400" u="none" cap="none" strike="noStrike">
                <a:solidFill>
                  <a:srgbClr val="000000"/>
                </a:solidFill>
                <a:latin typeface="Calibri"/>
                <a:ea typeface="Calibri"/>
                <a:cs typeface="Calibri"/>
                <a:sym typeface="Calibri"/>
              </a:endParaRPr>
            </a:p>
          </p:txBody>
        </p:sp>
        <p:sp>
          <p:nvSpPr>
            <p:cNvPr id="1643" name="Google Shape;1643;p6"/>
            <p:cNvSpPr/>
            <p:nvPr/>
          </p:nvSpPr>
          <p:spPr>
            <a:xfrm>
              <a:off x="2860244" y="1469940"/>
              <a:ext cx="2039100" cy="529500"/>
            </a:xfrm>
            <a:prstGeom prst="rect">
              <a:avLst/>
            </a:prstGeom>
            <a:solidFill>
              <a:srgbClr val="28D0C4"/>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Advance Call Routing</a:t>
              </a:r>
              <a:endParaRPr b="1">
                <a:latin typeface="Calibri"/>
                <a:ea typeface="Calibri"/>
                <a:cs typeface="Calibri"/>
                <a:sym typeface="Calibri"/>
              </a:endParaRPr>
            </a:p>
          </p:txBody>
        </p:sp>
        <p:sp>
          <p:nvSpPr>
            <p:cNvPr id="1644" name="Google Shape;1644;p6"/>
            <p:cNvSpPr/>
            <p:nvPr/>
          </p:nvSpPr>
          <p:spPr>
            <a:xfrm>
              <a:off x="2860256" y="3483434"/>
              <a:ext cx="2039100" cy="529500"/>
            </a:xfrm>
            <a:prstGeom prst="rect">
              <a:avLst/>
            </a:prstGeom>
            <a:solidFill>
              <a:srgbClr val="28D0C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US">
                  <a:latin typeface="Calibri"/>
                  <a:ea typeface="Calibri"/>
                  <a:cs typeface="Calibri"/>
                  <a:sym typeface="Calibri"/>
                </a:rPr>
                <a:t>Agent Tools</a:t>
              </a:r>
              <a:endParaRPr b="1" i="0" sz="1400" u="none" cap="none" strike="noStrike">
                <a:solidFill>
                  <a:srgbClr val="000000"/>
                </a:solidFill>
                <a:latin typeface="Calibri"/>
                <a:ea typeface="Calibri"/>
                <a:cs typeface="Calibri"/>
                <a:sym typeface="Calibri"/>
              </a:endParaRPr>
            </a:p>
          </p:txBody>
        </p:sp>
        <p:sp>
          <p:nvSpPr>
            <p:cNvPr id="1645" name="Google Shape;1645;p6"/>
            <p:cNvSpPr txBox="1"/>
            <p:nvPr/>
          </p:nvSpPr>
          <p:spPr>
            <a:xfrm>
              <a:off x="4998100" y="4408713"/>
              <a:ext cx="6365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Customize the message content by text and mp3 file, play when the customer waiting in the queue.</a:t>
              </a:r>
              <a:endParaRPr b="0" i="0" sz="1400" u="none" cap="none" strike="noStrike">
                <a:solidFill>
                  <a:schemeClr val="dk1"/>
                </a:solidFill>
                <a:latin typeface="Calibri"/>
                <a:ea typeface="Calibri"/>
                <a:cs typeface="Calibri"/>
                <a:sym typeface="Calibri"/>
              </a:endParaRPr>
            </a:p>
          </p:txBody>
        </p:sp>
        <p:sp>
          <p:nvSpPr>
            <p:cNvPr id="1646" name="Google Shape;1646;p6"/>
            <p:cNvSpPr txBox="1"/>
            <p:nvPr/>
          </p:nvSpPr>
          <p:spPr>
            <a:xfrm>
              <a:off x="5005075" y="3394838"/>
              <a:ext cx="6365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400"/>
                <a:buFont typeface="Arial"/>
                <a:buNone/>
              </a:pPr>
              <a:r>
                <a:rPr lang="en-US">
                  <a:solidFill>
                    <a:schemeClr val="dk1"/>
                  </a:solidFill>
                  <a:latin typeface="Calibri"/>
                  <a:ea typeface="Calibri"/>
                  <a:cs typeface="Calibri"/>
                  <a:sym typeface="Calibri"/>
                </a:rPr>
                <a:t>Agents are able to add notes for call on the portal pop-up box, view the call history for customer inquiries and expectation.</a:t>
              </a:r>
              <a:endParaRPr>
                <a:solidFill>
                  <a:schemeClr val="dk1"/>
                </a:solidFill>
                <a:latin typeface="Calibri"/>
                <a:ea typeface="Calibri"/>
                <a:cs typeface="Calibri"/>
                <a:sym typeface="Calibri"/>
              </a:endParaRPr>
            </a:p>
          </p:txBody>
        </p:sp>
        <p:sp>
          <p:nvSpPr>
            <p:cNvPr id="1647" name="Google Shape;1647;p6"/>
            <p:cNvSpPr txBox="1"/>
            <p:nvPr/>
          </p:nvSpPr>
          <p:spPr>
            <a:xfrm>
              <a:off x="5005075" y="2380963"/>
              <a:ext cx="6483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dk1"/>
                  </a:solidFill>
                  <a:latin typeface="Calibri"/>
                  <a:ea typeface="Calibri"/>
                  <a:cs typeface="Calibri"/>
                  <a:sym typeface="Calibri"/>
                </a:rPr>
                <a:t>With special tools, supervisors have access to active calls monitoring (call barge, call spy, whisper), queue management, with detailed agent performance history. </a:t>
              </a:r>
              <a:endParaRPr>
                <a:solidFill>
                  <a:schemeClr val="dk1"/>
                </a:solidFill>
                <a:latin typeface="Calibri"/>
                <a:ea typeface="Calibri"/>
                <a:cs typeface="Calibri"/>
                <a:sym typeface="Calibri"/>
              </a:endParaRPr>
            </a:p>
          </p:txBody>
        </p:sp>
        <p:sp>
          <p:nvSpPr>
            <p:cNvPr id="1648" name="Google Shape;1648;p6"/>
            <p:cNvSpPr txBox="1"/>
            <p:nvPr/>
          </p:nvSpPr>
          <p:spPr>
            <a:xfrm>
              <a:off x="5005075" y="1376488"/>
              <a:ext cx="6365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400"/>
                <a:buFont typeface="Arial"/>
                <a:buNone/>
              </a:pPr>
              <a:r>
                <a:rPr lang="en-US">
                  <a:solidFill>
                    <a:schemeClr val="dk1"/>
                  </a:solidFill>
                  <a:latin typeface="Calibri"/>
                  <a:ea typeface="Calibri"/>
                  <a:cs typeface="Calibri"/>
                  <a:sym typeface="Calibri"/>
                </a:rPr>
                <a:t>With this feature, you can make use of Ring All / Round Robin / Skill-based Routing / Sticky Agent.</a:t>
              </a:r>
              <a:endParaRPr>
                <a:solidFill>
                  <a:schemeClr val="dk1"/>
                </a:solidFill>
                <a:latin typeface="Calibri"/>
                <a:ea typeface="Calibri"/>
                <a:cs typeface="Calibri"/>
                <a:sym typeface="Calibri"/>
              </a:endParaRPr>
            </a:p>
          </p:txBody>
        </p:sp>
        <p:cxnSp>
          <p:nvCxnSpPr>
            <p:cNvPr id="1649" name="Google Shape;1649;p6"/>
            <p:cNvCxnSpPr/>
            <p:nvPr/>
          </p:nvCxnSpPr>
          <p:spPr>
            <a:xfrm>
              <a:off x="4837610" y="1990138"/>
              <a:ext cx="6539700" cy="0"/>
            </a:xfrm>
            <a:prstGeom prst="straightConnector1">
              <a:avLst/>
            </a:prstGeom>
            <a:noFill/>
            <a:ln cap="flat" cmpd="sng" w="19050">
              <a:solidFill>
                <a:srgbClr val="28D0C4"/>
              </a:solidFill>
              <a:prstDash val="solid"/>
              <a:round/>
              <a:headEnd len="sm" w="sm" type="none"/>
              <a:tailEnd len="med" w="med" type="oval"/>
            </a:ln>
          </p:spPr>
        </p:cxnSp>
        <p:cxnSp>
          <p:nvCxnSpPr>
            <p:cNvPr id="1650" name="Google Shape;1650;p6"/>
            <p:cNvCxnSpPr/>
            <p:nvPr/>
          </p:nvCxnSpPr>
          <p:spPr>
            <a:xfrm>
              <a:off x="4801550" y="2996563"/>
              <a:ext cx="6568800" cy="0"/>
            </a:xfrm>
            <a:prstGeom prst="straightConnector1">
              <a:avLst/>
            </a:prstGeom>
            <a:noFill/>
            <a:ln cap="flat" cmpd="sng" w="19050">
              <a:solidFill>
                <a:srgbClr val="BAA1D8"/>
              </a:solidFill>
              <a:prstDash val="solid"/>
              <a:round/>
              <a:headEnd len="sm" w="sm" type="none"/>
              <a:tailEnd len="med" w="med" type="oval"/>
            </a:ln>
          </p:spPr>
        </p:cxnSp>
        <p:cxnSp>
          <p:nvCxnSpPr>
            <p:cNvPr id="1651" name="Google Shape;1651;p6"/>
            <p:cNvCxnSpPr/>
            <p:nvPr/>
          </p:nvCxnSpPr>
          <p:spPr>
            <a:xfrm>
              <a:off x="4838210" y="5004738"/>
              <a:ext cx="6532800" cy="0"/>
            </a:xfrm>
            <a:prstGeom prst="straightConnector1">
              <a:avLst/>
            </a:prstGeom>
            <a:noFill/>
            <a:ln cap="flat" cmpd="sng" w="19050">
              <a:solidFill>
                <a:srgbClr val="BAA1D8"/>
              </a:solidFill>
              <a:prstDash val="solid"/>
              <a:round/>
              <a:headEnd len="sm" w="sm" type="none"/>
              <a:tailEnd len="med" w="med" type="oval"/>
            </a:ln>
          </p:spPr>
        </p:cxnSp>
        <p:cxnSp>
          <p:nvCxnSpPr>
            <p:cNvPr id="1652" name="Google Shape;1652;p6"/>
            <p:cNvCxnSpPr/>
            <p:nvPr/>
          </p:nvCxnSpPr>
          <p:spPr>
            <a:xfrm>
              <a:off x="4837610" y="4003638"/>
              <a:ext cx="6539700" cy="0"/>
            </a:xfrm>
            <a:prstGeom prst="straightConnector1">
              <a:avLst/>
            </a:prstGeom>
            <a:noFill/>
            <a:ln cap="flat" cmpd="sng" w="19050">
              <a:solidFill>
                <a:srgbClr val="28D0C4"/>
              </a:solidFill>
              <a:prstDash val="solid"/>
              <a:round/>
              <a:headEnd len="sm" w="sm" type="none"/>
              <a:tailEnd len="med" w="med" type="oval"/>
            </a:ln>
          </p:spPr>
        </p:cxn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7" name="Shape 1657"/>
        <p:cNvGrpSpPr/>
        <p:nvPr/>
      </p:nvGrpSpPr>
      <p:grpSpPr>
        <a:xfrm>
          <a:off x="0" y="0"/>
          <a:ext cx="0" cy="0"/>
          <a:chOff x="0" y="0"/>
          <a:chExt cx="0" cy="0"/>
        </a:xfrm>
      </p:grpSpPr>
      <p:sp>
        <p:nvSpPr>
          <p:cNvPr id="1658" name="Google Shape;1658;g26039191311_2_60"/>
          <p:cNvSpPr txBox="1"/>
          <p:nvPr/>
        </p:nvSpPr>
        <p:spPr>
          <a:xfrm>
            <a:off x="406075" y="264875"/>
            <a:ext cx="76776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Key Features - </a:t>
            </a:r>
            <a:r>
              <a:rPr b="1" lang="en-US" sz="3600">
                <a:solidFill>
                  <a:schemeClr val="dk1"/>
                </a:solidFill>
                <a:latin typeface="Calibri"/>
                <a:ea typeface="Calibri"/>
                <a:cs typeface="Calibri"/>
                <a:sym typeface="Calibri"/>
              </a:rPr>
              <a:t>Live Chat</a:t>
            </a:r>
            <a:endParaRPr b="1" i="0" sz="3600" u="none" cap="none" strike="noStrike">
              <a:solidFill>
                <a:schemeClr val="dk1"/>
              </a:solidFill>
              <a:latin typeface="Calibri"/>
              <a:ea typeface="Calibri"/>
              <a:cs typeface="Calibri"/>
              <a:sym typeface="Calibri"/>
            </a:endParaRPr>
          </a:p>
        </p:txBody>
      </p:sp>
      <p:grpSp>
        <p:nvGrpSpPr>
          <p:cNvPr id="1659" name="Google Shape;1659;g26039191311_2_60"/>
          <p:cNvGrpSpPr/>
          <p:nvPr/>
        </p:nvGrpSpPr>
        <p:grpSpPr>
          <a:xfrm>
            <a:off x="1343444" y="1720188"/>
            <a:ext cx="8628731" cy="3647825"/>
            <a:chOff x="2860244" y="1376488"/>
            <a:chExt cx="8628731" cy="3647825"/>
          </a:xfrm>
        </p:grpSpPr>
        <p:sp>
          <p:nvSpPr>
            <p:cNvPr id="1660" name="Google Shape;1660;g26039191311_2_60"/>
            <p:cNvSpPr/>
            <p:nvPr/>
          </p:nvSpPr>
          <p:spPr>
            <a:xfrm>
              <a:off x="2860244" y="2476678"/>
              <a:ext cx="2039100" cy="529500"/>
            </a:xfrm>
            <a:prstGeom prst="rect">
              <a:avLst/>
            </a:prstGeom>
            <a:solidFill>
              <a:srgbClr val="BAA1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US">
                  <a:latin typeface="Calibri"/>
                  <a:ea typeface="Calibri"/>
                  <a:cs typeface="Calibri"/>
                  <a:sym typeface="Calibri"/>
                </a:rPr>
                <a:t>List Customer's </a:t>
              </a:r>
              <a:r>
                <a:rPr b="1" lang="en-US">
                  <a:latin typeface="Calibri"/>
                  <a:ea typeface="Calibri"/>
                  <a:cs typeface="Calibri"/>
                  <a:sym typeface="Calibri"/>
                </a:rPr>
                <a:t>Transactions</a:t>
              </a:r>
              <a:endParaRPr b="1" i="0" sz="1400" u="none" cap="none" strike="noStrike">
                <a:solidFill>
                  <a:srgbClr val="000000"/>
                </a:solidFill>
                <a:latin typeface="Calibri"/>
                <a:ea typeface="Calibri"/>
                <a:cs typeface="Calibri"/>
                <a:sym typeface="Calibri"/>
              </a:endParaRPr>
            </a:p>
          </p:txBody>
        </p:sp>
        <p:sp>
          <p:nvSpPr>
            <p:cNvPr id="1661" name="Google Shape;1661;g26039191311_2_60"/>
            <p:cNvSpPr/>
            <p:nvPr/>
          </p:nvSpPr>
          <p:spPr>
            <a:xfrm>
              <a:off x="2860848" y="4483722"/>
              <a:ext cx="2039100" cy="529500"/>
            </a:xfrm>
            <a:prstGeom prst="rect">
              <a:avLst/>
            </a:prstGeom>
            <a:solidFill>
              <a:srgbClr val="BAA1D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US">
                  <a:latin typeface="Calibri"/>
                  <a:ea typeface="Calibri"/>
                  <a:cs typeface="Calibri"/>
                  <a:sym typeface="Calibri"/>
                </a:rPr>
                <a:t>Chat Transcript</a:t>
              </a:r>
              <a:endParaRPr b="1" i="0" sz="1400" u="none" cap="none" strike="noStrike">
                <a:solidFill>
                  <a:srgbClr val="000000"/>
                </a:solidFill>
                <a:latin typeface="Calibri"/>
                <a:ea typeface="Calibri"/>
                <a:cs typeface="Calibri"/>
                <a:sym typeface="Calibri"/>
              </a:endParaRPr>
            </a:p>
          </p:txBody>
        </p:sp>
        <p:sp>
          <p:nvSpPr>
            <p:cNvPr id="1662" name="Google Shape;1662;g26039191311_2_60"/>
            <p:cNvSpPr/>
            <p:nvPr/>
          </p:nvSpPr>
          <p:spPr>
            <a:xfrm>
              <a:off x="2860244" y="1469940"/>
              <a:ext cx="2039100" cy="529500"/>
            </a:xfrm>
            <a:prstGeom prst="rect">
              <a:avLst/>
            </a:prstGeom>
            <a:solidFill>
              <a:srgbClr val="28D0C4"/>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Chat Widget Customization</a:t>
              </a:r>
              <a:endParaRPr b="1">
                <a:latin typeface="Calibri"/>
                <a:ea typeface="Calibri"/>
                <a:cs typeface="Calibri"/>
                <a:sym typeface="Calibri"/>
              </a:endParaRPr>
            </a:p>
          </p:txBody>
        </p:sp>
        <p:sp>
          <p:nvSpPr>
            <p:cNvPr id="1663" name="Google Shape;1663;g26039191311_2_60"/>
            <p:cNvSpPr/>
            <p:nvPr/>
          </p:nvSpPr>
          <p:spPr>
            <a:xfrm>
              <a:off x="2860256" y="3483434"/>
              <a:ext cx="2039100" cy="529500"/>
            </a:xfrm>
            <a:prstGeom prst="rect">
              <a:avLst/>
            </a:prstGeom>
            <a:solidFill>
              <a:srgbClr val="28D0C4"/>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US">
                  <a:latin typeface="Calibri"/>
                  <a:ea typeface="Calibri"/>
                  <a:cs typeface="Calibri"/>
                  <a:sym typeface="Calibri"/>
                </a:rPr>
                <a:t>Canned Response</a:t>
              </a:r>
              <a:endParaRPr b="1" i="0" sz="1400" u="none" cap="none" strike="noStrike">
                <a:solidFill>
                  <a:srgbClr val="000000"/>
                </a:solidFill>
                <a:latin typeface="Calibri"/>
                <a:ea typeface="Calibri"/>
                <a:cs typeface="Calibri"/>
                <a:sym typeface="Calibri"/>
              </a:endParaRPr>
            </a:p>
          </p:txBody>
        </p:sp>
        <p:sp>
          <p:nvSpPr>
            <p:cNvPr id="1664" name="Google Shape;1664;g26039191311_2_60"/>
            <p:cNvSpPr txBox="1"/>
            <p:nvPr/>
          </p:nvSpPr>
          <p:spPr>
            <a:xfrm>
              <a:off x="4998100" y="4408713"/>
              <a:ext cx="6365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dk1"/>
                  </a:solidFill>
                  <a:highlight>
                    <a:schemeClr val="lt1"/>
                  </a:highlight>
                  <a:latin typeface="Calibri"/>
                  <a:ea typeface="Calibri"/>
                  <a:cs typeface="Calibri"/>
                  <a:sym typeface="Calibri"/>
                </a:rPr>
                <a:t>Both agents and customers can keep a chat for future reference by receiving a transcript by email.</a:t>
              </a:r>
              <a:endParaRPr b="0" i="0" sz="1400" u="none" cap="none" strike="noStrike">
                <a:solidFill>
                  <a:schemeClr val="dk1"/>
                </a:solidFill>
                <a:highlight>
                  <a:schemeClr val="lt1"/>
                </a:highlight>
                <a:latin typeface="Calibri"/>
                <a:ea typeface="Calibri"/>
                <a:cs typeface="Calibri"/>
                <a:sym typeface="Calibri"/>
              </a:endParaRPr>
            </a:p>
          </p:txBody>
        </p:sp>
        <p:sp>
          <p:nvSpPr>
            <p:cNvPr id="1665" name="Google Shape;1665;g26039191311_2_60"/>
            <p:cNvSpPr txBox="1"/>
            <p:nvPr/>
          </p:nvSpPr>
          <p:spPr>
            <a:xfrm>
              <a:off x="5005075" y="3166238"/>
              <a:ext cx="6365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400"/>
                <a:buFont typeface="Arial"/>
                <a:buNone/>
              </a:pPr>
              <a:r>
                <a:rPr lang="en-US">
                  <a:solidFill>
                    <a:schemeClr val="dk1"/>
                  </a:solidFill>
                  <a:latin typeface="Calibri"/>
                  <a:ea typeface="Calibri"/>
                  <a:cs typeface="Calibri"/>
                  <a:sym typeface="Calibri"/>
                </a:rPr>
                <a:t>Pre-written or pre-formulated messages that agents can quickly access and use to respond to frequently asked questions or common customer inquiries during chat interactions.</a:t>
              </a:r>
              <a:endParaRPr>
                <a:solidFill>
                  <a:schemeClr val="dk1"/>
                </a:solidFill>
                <a:latin typeface="Calibri"/>
                <a:ea typeface="Calibri"/>
                <a:cs typeface="Calibri"/>
                <a:sym typeface="Calibri"/>
              </a:endParaRPr>
            </a:p>
          </p:txBody>
        </p:sp>
        <p:sp>
          <p:nvSpPr>
            <p:cNvPr id="1666" name="Google Shape;1666;g26039191311_2_60"/>
            <p:cNvSpPr txBox="1"/>
            <p:nvPr/>
          </p:nvSpPr>
          <p:spPr>
            <a:xfrm>
              <a:off x="5005075" y="2380963"/>
              <a:ext cx="64839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a:solidFill>
                    <a:schemeClr val="dk1"/>
                  </a:solidFill>
                  <a:latin typeface="Calibri"/>
                  <a:ea typeface="Calibri"/>
                  <a:cs typeface="Calibri"/>
                  <a:sym typeface="Calibri"/>
                </a:rPr>
                <a:t>Grouped all the transactions by a customer so agents are able to trace back all the transactions to and from a customer.</a:t>
              </a:r>
              <a:endParaRPr>
                <a:solidFill>
                  <a:schemeClr val="dk1"/>
                </a:solidFill>
                <a:latin typeface="Calibri"/>
                <a:ea typeface="Calibri"/>
                <a:cs typeface="Calibri"/>
                <a:sym typeface="Calibri"/>
              </a:endParaRPr>
            </a:p>
          </p:txBody>
        </p:sp>
        <p:sp>
          <p:nvSpPr>
            <p:cNvPr id="1667" name="Google Shape;1667;g26039191311_2_60"/>
            <p:cNvSpPr txBox="1"/>
            <p:nvPr/>
          </p:nvSpPr>
          <p:spPr>
            <a:xfrm>
              <a:off x="5005075" y="1376488"/>
              <a:ext cx="6365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400"/>
                <a:buFont typeface="Arial"/>
                <a:buNone/>
              </a:pPr>
              <a:r>
                <a:rPr lang="en-US">
                  <a:solidFill>
                    <a:schemeClr val="dk1"/>
                  </a:solidFill>
                  <a:latin typeface="Calibri"/>
                  <a:ea typeface="Calibri"/>
                  <a:cs typeface="Calibri"/>
                  <a:sym typeface="Calibri"/>
                </a:rPr>
                <a:t>Supervisors are able to set live chat appearance such as its primary color, text color, and also font, for working hours and non-working hours or public holidays.</a:t>
              </a:r>
              <a:endParaRPr>
                <a:solidFill>
                  <a:schemeClr val="dk1"/>
                </a:solidFill>
                <a:latin typeface="Calibri"/>
                <a:ea typeface="Calibri"/>
                <a:cs typeface="Calibri"/>
                <a:sym typeface="Calibri"/>
              </a:endParaRPr>
            </a:p>
          </p:txBody>
        </p:sp>
        <p:cxnSp>
          <p:nvCxnSpPr>
            <p:cNvPr id="1668" name="Google Shape;1668;g26039191311_2_60"/>
            <p:cNvCxnSpPr/>
            <p:nvPr/>
          </p:nvCxnSpPr>
          <p:spPr>
            <a:xfrm>
              <a:off x="4837610" y="1990138"/>
              <a:ext cx="6539700" cy="0"/>
            </a:xfrm>
            <a:prstGeom prst="straightConnector1">
              <a:avLst/>
            </a:prstGeom>
            <a:noFill/>
            <a:ln cap="flat" cmpd="sng" w="19050">
              <a:solidFill>
                <a:srgbClr val="28D0C4"/>
              </a:solidFill>
              <a:prstDash val="solid"/>
              <a:round/>
              <a:headEnd len="sm" w="sm" type="none"/>
              <a:tailEnd len="med" w="med" type="oval"/>
            </a:ln>
          </p:spPr>
        </p:cxnSp>
        <p:cxnSp>
          <p:nvCxnSpPr>
            <p:cNvPr id="1669" name="Google Shape;1669;g26039191311_2_60"/>
            <p:cNvCxnSpPr/>
            <p:nvPr/>
          </p:nvCxnSpPr>
          <p:spPr>
            <a:xfrm>
              <a:off x="4801550" y="2996563"/>
              <a:ext cx="6568800" cy="0"/>
            </a:xfrm>
            <a:prstGeom prst="straightConnector1">
              <a:avLst/>
            </a:prstGeom>
            <a:noFill/>
            <a:ln cap="flat" cmpd="sng" w="19050">
              <a:solidFill>
                <a:srgbClr val="BAA1D8"/>
              </a:solidFill>
              <a:prstDash val="solid"/>
              <a:round/>
              <a:headEnd len="sm" w="sm" type="none"/>
              <a:tailEnd len="med" w="med" type="oval"/>
            </a:ln>
          </p:spPr>
        </p:cxnSp>
        <p:cxnSp>
          <p:nvCxnSpPr>
            <p:cNvPr id="1670" name="Google Shape;1670;g26039191311_2_60"/>
            <p:cNvCxnSpPr/>
            <p:nvPr/>
          </p:nvCxnSpPr>
          <p:spPr>
            <a:xfrm>
              <a:off x="4838210" y="5004738"/>
              <a:ext cx="6532800" cy="0"/>
            </a:xfrm>
            <a:prstGeom prst="straightConnector1">
              <a:avLst/>
            </a:prstGeom>
            <a:noFill/>
            <a:ln cap="flat" cmpd="sng" w="19050">
              <a:solidFill>
                <a:srgbClr val="BAA1D8"/>
              </a:solidFill>
              <a:prstDash val="solid"/>
              <a:round/>
              <a:headEnd len="sm" w="sm" type="none"/>
              <a:tailEnd len="med" w="med" type="oval"/>
            </a:ln>
          </p:spPr>
        </p:cxnSp>
        <p:cxnSp>
          <p:nvCxnSpPr>
            <p:cNvPr id="1671" name="Google Shape;1671;g26039191311_2_60"/>
            <p:cNvCxnSpPr/>
            <p:nvPr/>
          </p:nvCxnSpPr>
          <p:spPr>
            <a:xfrm>
              <a:off x="4837610" y="4003638"/>
              <a:ext cx="6539700" cy="0"/>
            </a:xfrm>
            <a:prstGeom prst="straightConnector1">
              <a:avLst/>
            </a:prstGeom>
            <a:noFill/>
            <a:ln cap="flat" cmpd="sng" w="19050">
              <a:solidFill>
                <a:srgbClr val="28D0C4"/>
              </a:solidFill>
              <a:prstDash val="solid"/>
              <a:round/>
              <a:headEnd len="sm" w="sm" type="none"/>
              <a:tailEnd len="med" w="med" type="oval"/>
            </a:ln>
          </p:spPr>
        </p:cxn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sp>
        <p:nvSpPr>
          <p:cNvPr id="1677" name="Google Shape;1677;p7"/>
          <p:cNvSpPr txBox="1"/>
          <p:nvPr/>
        </p:nvSpPr>
        <p:spPr>
          <a:xfrm>
            <a:off x="406075" y="264875"/>
            <a:ext cx="87378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Value Propositions</a:t>
            </a:r>
            <a:endParaRPr b="1" i="0" sz="3600" u="none" cap="none" strike="noStrike">
              <a:solidFill>
                <a:schemeClr val="dk1"/>
              </a:solidFill>
              <a:latin typeface="Calibri"/>
              <a:ea typeface="Calibri"/>
              <a:cs typeface="Calibri"/>
              <a:sym typeface="Calibri"/>
            </a:endParaRPr>
          </a:p>
        </p:txBody>
      </p:sp>
      <p:sp>
        <p:nvSpPr>
          <p:cNvPr id="1678" name="Google Shape;1678;p7"/>
          <p:cNvSpPr/>
          <p:nvPr/>
        </p:nvSpPr>
        <p:spPr>
          <a:xfrm flipH="1" rot="10800000">
            <a:off x="7208000" y="1857500"/>
            <a:ext cx="4707300" cy="964500"/>
          </a:xfrm>
          <a:prstGeom prst="rect">
            <a:avLst/>
          </a:prstGeom>
          <a:noFill/>
          <a:ln cap="flat" cmpd="sng" w="9525">
            <a:solidFill>
              <a:srgbClr val="BAA1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nvGrpSpPr>
          <p:cNvPr id="1679" name="Google Shape;1679;p7"/>
          <p:cNvGrpSpPr/>
          <p:nvPr/>
        </p:nvGrpSpPr>
        <p:grpSpPr>
          <a:xfrm>
            <a:off x="7213484" y="1864723"/>
            <a:ext cx="4619670" cy="854478"/>
            <a:chOff x="879228" y="1879061"/>
            <a:chExt cx="1921500" cy="792578"/>
          </a:xfrm>
        </p:grpSpPr>
        <p:sp>
          <p:nvSpPr>
            <p:cNvPr id="1680" name="Google Shape;1680;p7"/>
            <p:cNvSpPr txBox="1"/>
            <p:nvPr/>
          </p:nvSpPr>
          <p:spPr>
            <a:xfrm>
              <a:off x="879228" y="2213239"/>
              <a:ext cx="1921500" cy="458400"/>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1200"/>
                <a:buFont typeface="Arial"/>
                <a:buNone/>
              </a:pPr>
              <a:r>
                <a:rPr b="0" i="0" lang="en-US" sz="1100" u="none" cap="none" strike="noStrike">
                  <a:solidFill>
                    <a:schemeClr val="dk1"/>
                  </a:solidFill>
                  <a:latin typeface="Calibri"/>
                  <a:ea typeface="Calibri"/>
                  <a:cs typeface="Calibri"/>
                  <a:sym typeface="Calibri"/>
                </a:rPr>
                <a:t>The on-demand nature of cloud solutions allows true scalability for companies when needed. Easily customize the service anytime for unlimited scalability.</a:t>
              </a:r>
              <a:endParaRPr b="0" i="0" sz="1100" u="none" cap="none" strike="noStrike">
                <a:solidFill>
                  <a:schemeClr val="dk1"/>
                </a:solidFill>
                <a:latin typeface="Calibri"/>
                <a:ea typeface="Calibri"/>
                <a:cs typeface="Calibri"/>
                <a:sym typeface="Calibri"/>
              </a:endParaRPr>
            </a:p>
          </p:txBody>
        </p:sp>
        <p:sp>
          <p:nvSpPr>
            <p:cNvPr id="1681" name="Google Shape;1681;p7"/>
            <p:cNvSpPr txBox="1"/>
            <p:nvPr/>
          </p:nvSpPr>
          <p:spPr>
            <a:xfrm>
              <a:off x="889591" y="1879061"/>
              <a:ext cx="1842000" cy="258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Arial"/>
                <a:buNone/>
              </a:pPr>
              <a:r>
                <a:rPr b="1" i="0" lang="en-US" sz="1500" u="none" cap="none" strike="noStrike">
                  <a:solidFill>
                    <a:schemeClr val="dk1"/>
                  </a:solidFill>
                  <a:latin typeface="Calibri"/>
                  <a:ea typeface="Calibri"/>
                  <a:cs typeface="Calibri"/>
                  <a:sym typeface="Calibri"/>
                </a:rPr>
                <a:t>Flexible &amp; Scalable</a:t>
              </a:r>
              <a:endParaRPr b="0" i="0" sz="1500" u="none" cap="none" strike="noStrike">
                <a:solidFill>
                  <a:schemeClr val="dk1"/>
                </a:solidFill>
                <a:latin typeface="Calibri"/>
                <a:ea typeface="Calibri"/>
                <a:cs typeface="Calibri"/>
                <a:sym typeface="Calibri"/>
              </a:endParaRPr>
            </a:p>
          </p:txBody>
        </p:sp>
      </p:grpSp>
      <p:sp>
        <p:nvSpPr>
          <p:cNvPr id="1682" name="Google Shape;1682;p7"/>
          <p:cNvSpPr/>
          <p:nvPr/>
        </p:nvSpPr>
        <p:spPr>
          <a:xfrm>
            <a:off x="6242465" y="1854987"/>
            <a:ext cx="969300" cy="967800"/>
          </a:xfrm>
          <a:prstGeom prst="rect">
            <a:avLst/>
          </a:prstGeom>
          <a:solidFill>
            <a:srgbClr val="BAA1D8"/>
          </a:solidFill>
          <a:ln cap="flat" cmpd="sng" w="9525">
            <a:solidFill>
              <a:srgbClr val="BAA1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83" name="Google Shape;1683;p7"/>
          <p:cNvPicPr preferRelativeResize="0"/>
          <p:nvPr/>
        </p:nvPicPr>
        <p:blipFill rotWithShape="1">
          <a:blip r:embed="rId3">
            <a:alphaModFix/>
          </a:blip>
          <a:srcRect b="0" l="0" r="0" t="0"/>
          <a:stretch/>
        </p:blipFill>
        <p:spPr>
          <a:xfrm>
            <a:off x="6498515" y="2110287"/>
            <a:ext cx="457200" cy="457200"/>
          </a:xfrm>
          <a:prstGeom prst="rect">
            <a:avLst/>
          </a:prstGeom>
          <a:noFill/>
          <a:ln>
            <a:noFill/>
          </a:ln>
        </p:spPr>
      </p:pic>
      <p:grpSp>
        <p:nvGrpSpPr>
          <p:cNvPr id="1684" name="Google Shape;1684;p7"/>
          <p:cNvGrpSpPr/>
          <p:nvPr/>
        </p:nvGrpSpPr>
        <p:grpSpPr>
          <a:xfrm>
            <a:off x="6242399" y="3055375"/>
            <a:ext cx="5672750" cy="969300"/>
            <a:chOff x="5748550" y="2315243"/>
            <a:chExt cx="5674452" cy="969300"/>
          </a:xfrm>
        </p:grpSpPr>
        <p:sp>
          <p:nvSpPr>
            <p:cNvPr id="1685" name="Google Shape;1685;p7"/>
            <p:cNvSpPr/>
            <p:nvPr/>
          </p:nvSpPr>
          <p:spPr>
            <a:xfrm flipH="1" rot="10800000">
              <a:off x="6706102" y="2315243"/>
              <a:ext cx="4716900" cy="969300"/>
            </a:xfrm>
            <a:prstGeom prst="rect">
              <a:avLst/>
            </a:prstGeom>
            <a:noFill/>
            <a:ln cap="flat" cmpd="sng" w="9525">
              <a:solidFill>
                <a:srgbClr val="28D0C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grpSp>
          <p:nvGrpSpPr>
            <p:cNvPr id="1686" name="Google Shape;1686;p7"/>
            <p:cNvGrpSpPr/>
            <p:nvPr/>
          </p:nvGrpSpPr>
          <p:grpSpPr>
            <a:xfrm>
              <a:off x="6719821" y="2333375"/>
              <a:ext cx="4619911" cy="809583"/>
              <a:chOff x="879156" y="1869588"/>
              <a:chExt cx="2078700" cy="699666"/>
            </a:xfrm>
          </p:grpSpPr>
          <p:sp>
            <p:nvSpPr>
              <p:cNvPr id="1687" name="Google Shape;1687;p7"/>
              <p:cNvSpPr txBox="1"/>
              <p:nvPr/>
            </p:nvSpPr>
            <p:spPr>
              <a:xfrm>
                <a:off x="879156" y="2178654"/>
                <a:ext cx="2078700" cy="390600"/>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1200"/>
                  <a:buFont typeface="Arial"/>
                  <a:buNone/>
                </a:pPr>
                <a:r>
                  <a:rPr lang="en-US" sz="1100">
                    <a:solidFill>
                      <a:schemeClr val="dk1"/>
                    </a:solidFill>
                    <a:latin typeface="Calibri"/>
                    <a:ea typeface="Calibri"/>
                    <a:cs typeface="Calibri"/>
                    <a:sym typeface="Calibri"/>
                  </a:rPr>
                  <a:t>Providing a seamless and consistent customer experience across all channels, allowing customers to interact with the brand in a unified manner, irrespective of the platform or device they choose to use.</a:t>
                </a:r>
                <a:endParaRPr b="0" i="0" sz="1100" u="none" cap="none" strike="noStrike">
                  <a:solidFill>
                    <a:schemeClr val="dk1"/>
                  </a:solidFill>
                  <a:latin typeface="Calibri"/>
                  <a:ea typeface="Calibri"/>
                  <a:cs typeface="Calibri"/>
                  <a:sym typeface="Calibri"/>
                </a:endParaRPr>
              </a:p>
            </p:txBody>
          </p:sp>
          <p:sp>
            <p:nvSpPr>
              <p:cNvPr id="1688" name="Google Shape;1688;p7"/>
              <p:cNvSpPr txBox="1"/>
              <p:nvPr/>
            </p:nvSpPr>
            <p:spPr>
              <a:xfrm>
                <a:off x="881842" y="1869588"/>
                <a:ext cx="1992600" cy="25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Arial"/>
                  <a:buNone/>
                </a:pPr>
                <a:r>
                  <a:rPr b="1" lang="en-US" sz="1500">
                    <a:solidFill>
                      <a:schemeClr val="dk1"/>
                    </a:solidFill>
                    <a:latin typeface="Calibri"/>
                    <a:ea typeface="Calibri"/>
                    <a:cs typeface="Calibri"/>
                    <a:sym typeface="Calibri"/>
                  </a:rPr>
                  <a:t>Seamless Customer Experience</a:t>
                </a:r>
                <a:r>
                  <a:rPr b="1" i="0" lang="en-US" sz="1500" u="none" cap="none" strike="noStrike">
                    <a:solidFill>
                      <a:schemeClr val="dk1"/>
                    </a:solidFill>
                    <a:latin typeface="Calibri"/>
                    <a:ea typeface="Calibri"/>
                    <a:cs typeface="Calibri"/>
                    <a:sym typeface="Calibri"/>
                  </a:rPr>
                  <a:t> </a:t>
                </a:r>
                <a:endParaRPr b="0" i="0" sz="1500" u="none" cap="none" strike="noStrike">
                  <a:solidFill>
                    <a:schemeClr val="dk1"/>
                  </a:solidFill>
                  <a:latin typeface="Calibri"/>
                  <a:ea typeface="Calibri"/>
                  <a:cs typeface="Calibri"/>
                  <a:sym typeface="Calibri"/>
                </a:endParaRPr>
              </a:p>
            </p:txBody>
          </p:sp>
        </p:grpSp>
        <p:sp>
          <p:nvSpPr>
            <p:cNvPr id="1689" name="Google Shape;1689;p7"/>
            <p:cNvSpPr/>
            <p:nvPr/>
          </p:nvSpPr>
          <p:spPr>
            <a:xfrm>
              <a:off x="5748550" y="2316000"/>
              <a:ext cx="969300" cy="967800"/>
            </a:xfrm>
            <a:prstGeom prst="rect">
              <a:avLst/>
            </a:prstGeom>
            <a:solidFill>
              <a:srgbClr val="28D0C4"/>
            </a:solidFill>
            <a:ln cap="flat" cmpd="sng" w="9525">
              <a:solidFill>
                <a:srgbClr val="28D0C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sp>
        <p:nvSpPr>
          <p:cNvPr id="1690" name="Google Shape;1690;p7"/>
          <p:cNvSpPr/>
          <p:nvPr/>
        </p:nvSpPr>
        <p:spPr>
          <a:xfrm flipH="1" rot="10800000">
            <a:off x="1259432" y="1854243"/>
            <a:ext cx="4716900" cy="967800"/>
          </a:xfrm>
          <a:prstGeom prst="rect">
            <a:avLst/>
          </a:prstGeom>
          <a:solidFill>
            <a:schemeClr val="lt1"/>
          </a:solidFill>
          <a:ln cap="flat" cmpd="sng" w="9525">
            <a:solidFill>
              <a:srgbClr val="BAA1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060"/>
              </a:solidFill>
              <a:latin typeface="Calibri"/>
              <a:ea typeface="Calibri"/>
              <a:cs typeface="Calibri"/>
              <a:sym typeface="Calibri"/>
            </a:endParaRPr>
          </a:p>
        </p:txBody>
      </p:sp>
      <p:grpSp>
        <p:nvGrpSpPr>
          <p:cNvPr id="1691" name="Google Shape;1691;p7"/>
          <p:cNvGrpSpPr/>
          <p:nvPr/>
        </p:nvGrpSpPr>
        <p:grpSpPr>
          <a:xfrm>
            <a:off x="1266609" y="1944674"/>
            <a:ext cx="4619670" cy="786942"/>
            <a:chOff x="879228" y="1941705"/>
            <a:chExt cx="1921500" cy="729934"/>
          </a:xfrm>
        </p:grpSpPr>
        <p:sp>
          <p:nvSpPr>
            <p:cNvPr id="1692" name="Google Shape;1692;p7"/>
            <p:cNvSpPr txBox="1"/>
            <p:nvPr/>
          </p:nvSpPr>
          <p:spPr>
            <a:xfrm>
              <a:off x="879228" y="2213239"/>
              <a:ext cx="1921500" cy="458400"/>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1100"/>
                <a:buFont typeface="Arial"/>
                <a:buNone/>
              </a:pPr>
              <a:r>
                <a:rPr lang="en-US" sz="1100">
                  <a:solidFill>
                    <a:schemeClr val="dk1"/>
                  </a:solidFill>
                  <a:highlight>
                    <a:srgbClr val="FFFFFF"/>
                  </a:highlight>
                  <a:latin typeface="Calibri"/>
                  <a:ea typeface="Calibri"/>
                  <a:cs typeface="Calibri"/>
                  <a:sym typeface="Calibri"/>
                </a:rPr>
                <a:t>Improving operational efficiency by centralizing customer data and communication, enabling better coordination among various departments and ensuring a unified approach to customer service and support</a:t>
              </a:r>
              <a:endParaRPr i="0" sz="1100" u="none" cap="none" strike="noStrike">
                <a:solidFill>
                  <a:schemeClr val="dk1"/>
                </a:solidFill>
                <a:latin typeface="Calibri"/>
                <a:ea typeface="Calibri"/>
                <a:cs typeface="Calibri"/>
                <a:sym typeface="Calibri"/>
              </a:endParaRPr>
            </a:p>
          </p:txBody>
        </p:sp>
        <p:sp>
          <p:nvSpPr>
            <p:cNvPr id="1693" name="Google Shape;1693;p7"/>
            <p:cNvSpPr txBox="1"/>
            <p:nvPr/>
          </p:nvSpPr>
          <p:spPr>
            <a:xfrm>
              <a:off x="879241" y="1941705"/>
              <a:ext cx="1842000" cy="258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lang="en-US" sz="1500">
                  <a:solidFill>
                    <a:schemeClr val="dk1"/>
                  </a:solidFill>
                  <a:latin typeface="Calibri"/>
                  <a:ea typeface="Calibri"/>
                  <a:cs typeface="Calibri"/>
                  <a:sym typeface="Calibri"/>
                </a:rPr>
                <a:t>Operational Efficiency</a:t>
              </a:r>
              <a:endParaRPr b="1" i="0" sz="1500" u="none" cap="none" strike="noStrike">
                <a:solidFill>
                  <a:schemeClr val="dk1"/>
                </a:solidFill>
                <a:latin typeface="Calibri"/>
                <a:ea typeface="Calibri"/>
                <a:cs typeface="Calibri"/>
                <a:sym typeface="Calibri"/>
              </a:endParaRPr>
            </a:p>
          </p:txBody>
        </p:sp>
      </p:grpSp>
      <p:sp>
        <p:nvSpPr>
          <p:cNvPr id="1694" name="Google Shape;1694;p7"/>
          <p:cNvSpPr/>
          <p:nvPr/>
        </p:nvSpPr>
        <p:spPr>
          <a:xfrm>
            <a:off x="283462" y="1855706"/>
            <a:ext cx="969300" cy="967800"/>
          </a:xfrm>
          <a:prstGeom prst="rect">
            <a:avLst/>
          </a:prstGeom>
          <a:solidFill>
            <a:srgbClr val="BAA1D8"/>
          </a:solidFill>
          <a:ln cap="flat" cmpd="sng" w="9525">
            <a:solidFill>
              <a:srgbClr val="BAA1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95" name="Google Shape;1695;p7"/>
          <p:cNvPicPr preferRelativeResize="0"/>
          <p:nvPr/>
        </p:nvPicPr>
        <p:blipFill rotWithShape="1">
          <a:blip r:embed="rId4">
            <a:alphaModFix/>
          </a:blip>
          <a:srcRect b="0" l="0" r="0" t="0"/>
          <a:stretch/>
        </p:blipFill>
        <p:spPr>
          <a:xfrm>
            <a:off x="539512" y="2111006"/>
            <a:ext cx="457200" cy="457200"/>
          </a:xfrm>
          <a:prstGeom prst="rect">
            <a:avLst/>
          </a:prstGeom>
          <a:noFill/>
          <a:ln>
            <a:noFill/>
          </a:ln>
        </p:spPr>
      </p:pic>
      <p:sp>
        <p:nvSpPr>
          <p:cNvPr id="1696" name="Google Shape;1696;p7"/>
          <p:cNvSpPr/>
          <p:nvPr/>
        </p:nvSpPr>
        <p:spPr>
          <a:xfrm flipH="1" rot="10800000">
            <a:off x="1252766" y="3054629"/>
            <a:ext cx="4716900" cy="969300"/>
          </a:xfrm>
          <a:prstGeom prst="rect">
            <a:avLst/>
          </a:prstGeom>
          <a:solidFill>
            <a:schemeClr val="lt1"/>
          </a:solidFill>
          <a:ln cap="flat" cmpd="sng" w="9525">
            <a:solidFill>
              <a:srgbClr val="28D0C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060"/>
              </a:solidFill>
              <a:latin typeface="Calibri"/>
              <a:ea typeface="Calibri"/>
              <a:cs typeface="Calibri"/>
              <a:sym typeface="Calibri"/>
            </a:endParaRPr>
          </a:p>
        </p:txBody>
      </p:sp>
      <p:sp>
        <p:nvSpPr>
          <p:cNvPr id="1697" name="Google Shape;1697;p7"/>
          <p:cNvSpPr/>
          <p:nvPr/>
        </p:nvSpPr>
        <p:spPr>
          <a:xfrm>
            <a:off x="283462" y="3055356"/>
            <a:ext cx="969300" cy="969300"/>
          </a:xfrm>
          <a:prstGeom prst="rect">
            <a:avLst/>
          </a:prstGeom>
          <a:solidFill>
            <a:srgbClr val="28D0C4"/>
          </a:solidFill>
          <a:ln cap="flat" cmpd="sng" w="9525">
            <a:solidFill>
              <a:srgbClr val="28D0C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8" name="Google Shape;1698;p7"/>
          <p:cNvSpPr/>
          <p:nvPr/>
        </p:nvSpPr>
        <p:spPr>
          <a:xfrm flipH="1" rot="10800000">
            <a:off x="1259422" y="4256509"/>
            <a:ext cx="4716900" cy="969300"/>
          </a:xfrm>
          <a:prstGeom prst="rect">
            <a:avLst/>
          </a:prstGeom>
          <a:solidFill>
            <a:schemeClr val="lt1"/>
          </a:solidFill>
          <a:ln cap="flat" cmpd="sng" w="9525">
            <a:solidFill>
              <a:srgbClr val="E45EA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2060"/>
              </a:solidFill>
              <a:latin typeface="Calibri"/>
              <a:ea typeface="Calibri"/>
              <a:cs typeface="Calibri"/>
              <a:sym typeface="Calibri"/>
            </a:endParaRPr>
          </a:p>
        </p:txBody>
      </p:sp>
      <p:sp>
        <p:nvSpPr>
          <p:cNvPr id="1699" name="Google Shape;1699;p7"/>
          <p:cNvSpPr/>
          <p:nvPr/>
        </p:nvSpPr>
        <p:spPr>
          <a:xfrm>
            <a:off x="283462" y="4256506"/>
            <a:ext cx="969300" cy="969300"/>
          </a:xfrm>
          <a:prstGeom prst="rect">
            <a:avLst/>
          </a:prstGeom>
          <a:solidFill>
            <a:srgbClr val="E45EAA"/>
          </a:solidFill>
          <a:ln cap="flat" cmpd="sng" w="9525">
            <a:solidFill>
              <a:srgbClr val="E45EA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p7"/>
          <p:cNvSpPr/>
          <p:nvPr/>
        </p:nvSpPr>
        <p:spPr>
          <a:xfrm flipH="1" rot="10800000">
            <a:off x="7213475" y="4257275"/>
            <a:ext cx="4701900" cy="969300"/>
          </a:xfrm>
          <a:prstGeom prst="rect">
            <a:avLst/>
          </a:prstGeom>
          <a:solidFill>
            <a:schemeClr val="lt1"/>
          </a:solidFill>
          <a:ln cap="flat" cmpd="sng" w="9525">
            <a:solidFill>
              <a:srgbClr val="E45EA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701" name="Google Shape;1701;p7"/>
          <p:cNvSpPr txBox="1"/>
          <p:nvPr/>
        </p:nvSpPr>
        <p:spPr>
          <a:xfrm>
            <a:off x="7219697" y="4581859"/>
            <a:ext cx="4725900" cy="587700"/>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1200"/>
              <a:buFont typeface="Arial"/>
              <a:buNone/>
            </a:pPr>
            <a:r>
              <a:rPr i="0" lang="en-US" sz="1100" u="none" cap="none" strike="noStrike">
                <a:solidFill>
                  <a:schemeClr val="dk1"/>
                </a:solidFill>
                <a:latin typeface="Calibri"/>
                <a:ea typeface="Calibri"/>
                <a:cs typeface="Calibri"/>
                <a:sym typeface="Calibri"/>
              </a:rPr>
              <a:t>Recorded call are for coaching and compliance purposes.</a:t>
            </a:r>
            <a:endParaRPr i="0" sz="1100" u="none" cap="none" strike="noStrike">
              <a:solidFill>
                <a:schemeClr val="dk1"/>
              </a:solidFill>
              <a:latin typeface="Calibri"/>
              <a:ea typeface="Calibri"/>
              <a:cs typeface="Calibri"/>
              <a:sym typeface="Calibri"/>
            </a:endParaRPr>
          </a:p>
        </p:txBody>
      </p:sp>
      <p:sp>
        <p:nvSpPr>
          <p:cNvPr id="1702" name="Google Shape;1702;p7"/>
          <p:cNvSpPr txBox="1"/>
          <p:nvPr/>
        </p:nvSpPr>
        <p:spPr>
          <a:xfrm>
            <a:off x="7211436" y="4360851"/>
            <a:ext cx="4686900" cy="311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1500" u="none" cap="none" strike="noStrike">
                <a:solidFill>
                  <a:schemeClr val="dk1"/>
                </a:solidFill>
                <a:latin typeface="Calibri"/>
                <a:ea typeface="Calibri"/>
                <a:cs typeface="Calibri"/>
                <a:sym typeface="Calibri"/>
              </a:rPr>
              <a:t>Quality Management &amp; Compliance</a:t>
            </a:r>
            <a:endParaRPr b="1" i="0" sz="1500" u="none" cap="none" strike="noStrike">
              <a:solidFill>
                <a:schemeClr val="dk1"/>
              </a:solidFill>
              <a:latin typeface="Calibri"/>
              <a:ea typeface="Calibri"/>
              <a:cs typeface="Calibri"/>
              <a:sym typeface="Calibri"/>
            </a:endParaRPr>
          </a:p>
        </p:txBody>
      </p:sp>
      <p:sp>
        <p:nvSpPr>
          <p:cNvPr id="1703" name="Google Shape;1703;p7"/>
          <p:cNvSpPr/>
          <p:nvPr/>
        </p:nvSpPr>
        <p:spPr>
          <a:xfrm>
            <a:off x="6242469" y="4258773"/>
            <a:ext cx="969300" cy="969300"/>
          </a:xfrm>
          <a:prstGeom prst="rect">
            <a:avLst/>
          </a:prstGeom>
          <a:solidFill>
            <a:srgbClr val="E45EAA"/>
          </a:solidFill>
          <a:ln cap="flat" cmpd="sng" w="9525">
            <a:solidFill>
              <a:srgbClr val="E45EA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04" name="Google Shape;1704;p7"/>
          <p:cNvPicPr preferRelativeResize="0"/>
          <p:nvPr/>
        </p:nvPicPr>
        <p:blipFill rotWithShape="1">
          <a:blip r:embed="rId5">
            <a:alphaModFix/>
          </a:blip>
          <a:srcRect b="0" l="0" r="0" t="0"/>
          <a:stretch/>
        </p:blipFill>
        <p:spPr>
          <a:xfrm>
            <a:off x="6498519" y="4514823"/>
            <a:ext cx="457200" cy="457200"/>
          </a:xfrm>
          <a:prstGeom prst="rect">
            <a:avLst/>
          </a:prstGeom>
          <a:noFill/>
          <a:ln>
            <a:noFill/>
          </a:ln>
        </p:spPr>
      </p:pic>
      <p:pic>
        <p:nvPicPr>
          <p:cNvPr id="1705" name="Google Shape;1705;p7"/>
          <p:cNvPicPr preferRelativeResize="0"/>
          <p:nvPr/>
        </p:nvPicPr>
        <p:blipFill rotWithShape="1">
          <a:blip r:embed="rId6">
            <a:alphaModFix/>
          </a:blip>
          <a:srcRect b="0" l="0" r="0" t="0"/>
          <a:stretch/>
        </p:blipFill>
        <p:spPr>
          <a:xfrm>
            <a:off x="536161" y="3311424"/>
            <a:ext cx="457200" cy="457200"/>
          </a:xfrm>
          <a:prstGeom prst="rect">
            <a:avLst/>
          </a:prstGeom>
          <a:noFill/>
          <a:ln>
            <a:noFill/>
          </a:ln>
        </p:spPr>
      </p:pic>
      <p:sp>
        <p:nvSpPr>
          <p:cNvPr id="1706" name="Google Shape;1706;p7"/>
          <p:cNvSpPr txBox="1"/>
          <p:nvPr/>
        </p:nvSpPr>
        <p:spPr>
          <a:xfrm>
            <a:off x="1266589" y="3085718"/>
            <a:ext cx="4428600" cy="261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1400"/>
              <a:buFont typeface="Arial"/>
              <a:buNone/>
            </a:pPr>
            <a:r>
              <a:rPr b="1" i="0" lang="en-US" sz="1500" u="none" cap="none" strike="noStrike">
                <a:solidFill>
                  <a:schemeClr val="dk1"/>
                </a:solidFill>
                <a:latin typeface="Calibri"/>
                <a:ea typeface="Calibri"/>
                <a:cs typeface="Calibri"/>
                <a:sym typeface="Calibri"/>
              </a:rPr>
              <a:t>Workforce Optimization</a:t>
            </a:r>
            <a:endParaRPr b="0" i="0" sz="1500" u="none" cap="none" strike="noStrike">
              <a:solidFill>
                <a:schemeClr val="dk1"/>
              </a:solidFill>
              <a:latin typeface="Calibri"/>
              <a:ea typeface="Calibri"/>
              <a:cs typeface="Calibri"/>
              <a:sym typeface="Calibri"/>
            </a:endParaRPr>
          </a:p>
        </p:txBody>
      </p:sp>
      <p:sp>
        <p:nvSpPr>
          <p:cNvPr id="1707" name="Google Shape;1707;p7"/>
          <p:cNvSpPr txBox="1"/>
          <p:nvPr/>
        </p:nvSpPr>
        <p:spPr>
          <a:xfrm>
            <a:off x="1266593" y="3385571"/>
            <a:ext cx="4619700" cy="548100"/>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lt1"/>
              </a:buClr>
              <a:buSzPts val="1200"/>
              <a:buFont typeface="Arial"/>
              <a:buNone/>
            </a:pPr>
            <a:r>
              <a:rPr i="0" lang="en-US" sz="1100" u="none" cap="none" strike="noStrike">
                <a:solidFill>
                  <a:schemeClr val="dk1"/>
                </a:solidFill>
                <a:latin typeface="Calibri"/>
                <a:ea typeface="Calibri"/>
                <a:cs typeface="Calibri"/>
                <a:sym typeface="Calibri"/>
              </a:rPr>
              <a:t>Enabling brands to staff agents to work from virtually anywhere in the world and thus provide 24/7 customer service. </a:t>
            </a:r>
            <a:endParaRPr i="0" sz="1100" u="none" cap="none" strike="noStrike">
              <a:solidFill>
                <a:schemeClr val="dk1"/>
              </a:solidFill>
              <a:latin typeface="Calibri"/>
              <a:ea typeface="Calibri"/>
              <a:cs typeface="Calibri"/>
              <a:sym typeface="Calibri"/>
            </a:endParaRPr>
          </a:p>
        </p:txBody>
      </p:sp>
      <p:pic>
        <p:nvPicPr>
          <p:cNvPr id="1708" name="Google Shape;1708;p7"/>
          <p:cNvPicPr preferRelativeResize="0"/>
          <p:nvPr/>
        </p:nvPicPr>
        <p:blipFill rotWithShape="1">
          <a:blip r:embed="rId7">
            <a:alphaModFix/>
          </a:blip>
          <a:srcRect b="0" l="0" r="0" t="0"/>
          <a:stretch/>
        </p:blipFill>
        <p:spPr>
          <a:xfrm>
            <a:off x="536078" y="4512556"/>
            <a:ext cx="457200" cy="457200"/>
          </a:xfrm>
          <a:prstGeom prst="rect">
            <a:avLst/>
          </a:prstGeom>
          <a:noFill/>
          <a:ln>
            <a:noFill/>
          </a:ln>
        </p:spPr>
      </p:pic>
      <p:sp>
        <p:nvSpPr>
          <p:cNvPr id="1709" name="Google Shape;1709;p7"/>
          <p:cNvSpPr txBox="1"/>
          <p:nvPr/>
        </p:nvSpPr>
        <p:spPr>
          <a:xfrm>
            <a:off x="1284910" y="4273411"/>
            <a:ext cx="4428600" cy="298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US" sz="1500" u="none" cap="none" strike="noStrike">
                <a:solidFill>
                  <a:schemeClr val="dk1"/>
                </a:solidFill>
                <a:latin typeface="Calibri"/>
                <a:ea typeface="Calibri"/>
                <a:cs typeface="Calibri"/>
                <a:sym typeface="Calibri"/>
              </a:rPr>
              <a:t>Rich insights and Analytics</a:t>
            </a:r>
            <a:endParaRPr b="1" i="0" sz="1500" u="none" cap="none" strike="noStrike">
              <a:solidFill>
                <a:schemeClr val="dk1"/>
              </a:solidFill>
              <a:latin typeface="Calibri"/>
              <a:ea typeface="Calibri"/>
              <a:cs typeface="Calibri"/>
              <a:sym typeface="Calibri"/>
            </a:endParaRPr>
          </a:p>
        </p:txBody>
      </p:sp>
      <p:sp>
        <p:nvSpPr>
          <p:cNvPr id="1710" name="Google Shape;1710;p7"/>
          <p:cNvSpPr txBox="1"/>
          <p:nvPr/>
        </p:nvSpPr>
        <p:spPr>
          <a:xfrm>
            <a:off x="1266453" y="4649647"/>
            <a:ext cx="4620000" cy="452100"/>
          </a:xfrm>
          <a:prstGeom prst="rect">
            <a:avLst/>
          </a:prstGeom>
          <a:noFill/>
          <a:ln>
            <a:noFill/>
          </a:ln>
        </p:spPr>
        <p:txBody>
          <a:bodyPr anchorCtr="0" anchor="ctr"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1100"/>
              <a:buFont typeface="Arial"/>
              <a:buNone/>
            </a:pPr>
            <a:r>
              <a:rPr i="0" lang="en-US" sz="1100" u="none" cap="none" strike="noStrike">
                <a:solidFill>
                  <a:schemeClr val="dk1"/>
                </a:solidFill>
                <a:latin typeface="Calibri"/>
                <a:ea typeface="Calibri"/>
                <a:cs typeface="Calibri"/>
                <a:sym typeface="Calibri"/>
              </a:rPr>
              <a:t>Analyze your KPIs on real-time dashboards and react quickly to the hold time, resolution time, number of people in the queue and more.</a:t>
            </a:r>
            <a:endParaRPr i="0" sz="1100" u="none" cap="none" strike="noStrike">
              <a:solidFill>
                <a:schemeClr val="dk1"/>
              </a:solidFill>
              <a:latin typeface="Calibri"/>
              <a:ea typeface="Calibri"/>
              <a:cs typeface="Calibri"/>
              <a:sym typeface="Calibri"/>
            </a:endParaRPr>
          </a:p>
        </p:txBody>
      </p:sp>
      <p:pic>
        <p:nvPicPr>
          <p:cNvPr descr="Influencer with solid fill" id="1711" name="Google Shape;1711;p7"/>
          <p:cNvPicPr preferRelativeResize="0"/>
          <p:nvPr/>
        </p:nvPicPr>
        <p:blipFill rotWithShape="1">
          <a:blip r:embed="rId8">
            <a:alphaModFix/>
          </a:blip>
          <a:srcRect b="0" l="0" r="0" t="0"/>
          <a:stretch/>
        </p:blipFill>
        <p:spPr>
          <a:xfrm>
            <a:off x="6262697" y="3061254"/>
            <a:ext cx="914400" cy="914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ontents Slide Master">
  <a:themeElements>
    <a:clrScheme name="ALLPPT-208">
      <a:dk1>
        <a:srgbClr val="000000"/>
      </a:dk1>
      <a:lt1>
        <a:srgbClr val="FFFFFF"/>
      </a:lt1>
      <a:dk2>
        <a:srgbClr val="44546A"/>
      </a:dk2>
      <a:lt2>
        <a:srgbClr val="E7E6E6"/>
      </a:lt2>
      <a:accent1>
        <a:srgbClr val="00BDFB"/>
      </a:accent1>
      <a:accent2>
        <a:srgbClr val="1ED0A6"/>
      </a:accent2>
      <a:accent3>
        <a:srgbClr val="1C82FF"/>
      </a:accent3>
      <a:accent4>
        <a:srgbClr val="595959"/>
      </a:accent4>
      <a:accent5>
        <a:srgbClr val="00BDFB"/>
      </a:accent5>
      <a:accent6>
        <a:srgbClr val="1ED0A6"/>
      </a:accent6>
      <a:hlink>
        <a:srgbClr val="262626"/>
      </a:hlink>
      <a:folHlink>
        <a:srgbClr val="2626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