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0" name="Google Shape;1230;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4.png"/><Relationship Id="rId12" Type="http://schemas.openxmlformats.org/officeDocument/2006/relationships/image" Target="../media/image3.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2.png"/><Relationship Id="rId7" Type="http://schemas.openxmlformats.org/officeDocument/2006/relationships/hyperlink" Target="https://twitter.com/SlidesManiaSM/" TargetMode="External"/><Relationship Id="rId8"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532142" y="313967"/>
            <a:ext cx="11129963" cy="6234589"/>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529877" y="309440"/>
            <a:ext cx="11129963"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1211107" y="1418417"/>
            <a:ext cx="4144328" cy="4696301"/>
          </a:xfrm>
          <a:custGeom>
            <a:rect b="b" l="l" r="r" t="t"/>
            <a:pathLst>
              <a:path extrusionOk="0" h="4943475" w="4362450">
                <a:moveTo>
                  <a:pt x="0" y="0"/>
                </a:moveTo>
                <a:lnTo>
                  <a:pt x="4362450" y="0"/>
                </a:lnTo>
                <a:lnTo>
                  <a:pt x="4362450" y="4943475"/>
                </a:lnTo>
                <a:lnTo>
                  <a:pt x="0" y="4943475"/>
                </a:lnTo>
                <a:close/>
              </a:path>
            </a:pathLst>
          </a:custGeom>
          <a:solidFill>
            <a:schemeClr val="accent4"/>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7901177" y="1115145"/>
            <a:ext cx="700463" cy="361950"/>
          </a:xfrm>
          <a:custGeom>
            <a:rect b="b" l="l" r="r" t="t"/>
            <a:pathLst>
              <a:path extrusionOk="0" h="381000" w="737329">
                <a:moveTo>
                  <a:pt x="737330" y="190500"/>
                </a:moveTo>
                <a:lnTo>
                  <a:pt x="542925" y="0"/>
                </a:lnTo>
                <a:lnTo>
                  <a:pt x="542925" y="119063"/>
                </a:lnTo>
                <a:lnTo>
                  <a:pt x="0" y="119063"/>
                </a:lnTo>
                <a:lnTo>
                  <a:pt x="0" y="261938"/>
                </a:lnTo>
                <a:lnTo>
                  <a:pt x="542925" y="261938"/>
                </a:lnTo>
                <a:lnTo>
                  <a:pt x="542925" y="381000"/>
                </a:lnTo>
                <a:close/>
              </a:path>
            </a:pathLst>
          </a:custGeom>
          <a:solidFill>
            <a:schemeClr val="accent2"/>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6621012" y="4953561"/>
            <a:ext cx="700463" cy="361950"/>
          </a:xfrm>
          <a:custGeom>
            <a:rect b="b" l="l" r="r" t="t"/>
            <a:pathLst>
              <a:path extrusionOk="0" h="381000" w="737329">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2"/>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11066513" y="5351525"/>
            <a:ext cx="375069" cy="375069"/>
          </a:xfrm>
          <a:custGeom>
            <a:rect b="b" l="l" r="r" t="t"/>
            <a:pathLst>
              <a:path extrusionOk="0" h="394810" w="394810">
                <a:moveTo>
                  <a:pt x="394811" y="96583"/>
                </a:moveTo>
                <a:lnTo>
                  <a:pt x="298227" y="0"/>
                </a:lnTo>
                <a:lnTo>
                  <a:pt x="197453" y="100774"/>
                </a:lnTo>
                <a:lnTo>
                  <a:pt x="96584" y="0"/>
                </a:lnTo>
                <a:lnTo>
                  <a:pt x="0" y="96583"/>
                </a:lnTo>
                <a:lnTo>
                  <a:pt x="100774" y="197358"/>
                </a:lnTo>
                <a:lnTo>
                  <a:pt x="0" y="298132"/>
                </a:lnTo>
                <a:lnTo>
                  <a:pt x="96584" y="394811"/>
                </a:lnTo>
                <a:lnTo>
                  <a:pt x="197453" y="293941"/>
                </a:lnTo>
                <a:lnTo>
                  <a:pt x="298227" y="394811"/>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6656135" y="60772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7140463" y="60772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7624792" y="60772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715552" y="18851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9937415" y="5535973"/>
            <a:ext cx="434340" cy="615315"/>
          </a:xfrm>
          <a:custGeom>
            <a:rect b="b" l="l" r="r" t="t"/>
            <a:pathLst>
              <a:path extrusionOk="0" h="647700" w="45720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5561011" y="113777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5325636" y="113777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5099314" y="113777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4863939" y="113777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4628564" y="113777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4393189" y="113777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5561011" y="138220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5561011" y="1626633"/>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5561011" y="187106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794675"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1165842"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1546063"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11474727" y="1039166"/>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11474727" y="1283593"/>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11474727" y="1528021"/>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11474727" y="177244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2155119"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1928796"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1693422"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1458047"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1222672"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txBox="1"/>
          <p:nvPr>
            <p:ph type="title"/>
          </p:nvPr>
        </p:nvSpPr>
        <p:spPr>
          <a:xfrm>
            <a:off x="6016834" y="1851863"/>
            <a:ext cx="5268000" cy="1230600"/>
          </a:xfrm>
          <a:prstGeom prst="rect">
            <a:avLst/>
          </a:prstGeom>
        </p:spPr>
        <p:txBody>
          <a:bodyPr anchorCtr="0" anchor="t" bIns="121900" lIns="121900" spcFirstLastPara="1" rIns="121900" wrap="square" tIns="121900">
            <a:noAutofit/>
          </a:bodyPr>
          <a:lstStyle>
            <a:lvl1pPr lvl="0" algn="r">
              <a:lnSpc>
                <a:spcPct val="80000"/>
              </a:lnSpc>
              <a:spcBef>
                <a:spcPts val="0"/>
              </a:spcBef>
              <a:spcAft>
                <a:spcPts val="0"/>
              </a:spcAft>
              <a:buSzPts val="6600"/>
              <a:buNone/>
              <a:defRPr sz="6600"/>
            </a:lvl1pPr>
            <a:lvl2pPr lvl="1" algn="r">
              <a:spcBef>
                <a:spcPts val="0"/>
              </a:spcBef>
              <a:spcAft>
                <a:spcPts val="0"/>
              </a:spcAft>
              <a:buSzPts val="6800"/>
              <a:buNone/>
              <a:defRPr sz="6800"/>
            </a:lvl2pPr>
            <a:lvl3pPr lvl="2" algn="r">
              <a:spcBef>
                <a:spcPts val="0"/>
              </a:spcBef>
              <a:spcAft>
                <a:spcPts val="0"/>
              </a:spcAft>
              <a:buSzPts val="6800"/>
              <a:buNone/>
              <a:defRPr sz="6800"/>
            </a:lvl3pPr>
            <a:lvl4pPr lvl="3" algn="r">
              <a:spcBef>
                <a:spcPts val="0"/>
              </a:spcBef>
              <a:spcAft>
                <a:spcPts val="0"/>
              </a:spcAft>
              <a:buSzPts val="6800"/>
              <a:buNone/>
              <a:defRPr sz="6800"/>
            </a:lvl4pPr>
            <a:lvl5pPr lvl="4" algn="r">
              <a:spcBef>
                <a:spcPts val="0"/>
              </a:spcBef>
              <a:spcAft>
                <a:spcPts val="0"/>
              </a:spcAft>
              <a:buSzPts val="6800"/>
              <a:buNone/>
              <a:defRPr sz="6800"/>
            </a:lvl5pPr>
            <a:lvl6pPr lvl="5" algn="r">
              <a:spcBef>
                <a:spcPts val="0"/>
              </a:spcBef>
              <a:spcAft>
                <a:spcPts val="0"/>
              </a:spcAft>
              <a:buSzPts val="6800"/>
              <a:buNone/>
              <a:defRPr sz="6800"/>
            </a:lvl6pPr>
            <a:lvl7pPr lvl="6" algn="r">
              <a:spcBef>
                <a:spcPts val="0"/>
              </a:spcBef>
              <a:spcAft>
                <a:spcPts val="0"/>
              </a:spcAft>
              <a:buSzPts val="6800"/>
              <a:buNone/>
              <a:defRPr sz="6800"/>
            </a:lvl7pPr>
            <a:lvl8pPr lvl="7" algn="r">
              <a:spcBef>
                <a:spcPts val="0"/>
              </a:spcBef>
              <a:spcAft>
                <a:spcPts val="0"/>
              </a:spcAft>
              <a:buSzPts val="6800"/>
              <a:buNone/>
              <a:defRPr sz="6800"/>
            </a:lvl8pPr>
            <a:lvl9pPr lvl="8" algn="r">
              <a:spcBef>
                <a:spcPts val="0"/>
              </a:spcBef>
              <a:spcAft>
                <a:spcPts val="0"/>
              </a:spcAft>
              <a:buSzPts val="6800"/>
              <a:buNone/>
              <a:defRPr sz="6800"/>
            </a:lvl9pPr>
          </a:lstStyle>
          <a:p/>
        </p:txBody>
      </p:sp>
      <p:sp>
        <p:nvSpPr>
          <p:cNvPr id="44" name="Google Shape;44;p2"/>
          <p:cNvSpPr txBox="1"/>
          <p:nvPr>
            <p:ph idx="1" type="subTitle"/>
          </p:nvPr>
        </p:nvSpPr>
        <p:spPr>
          <a:xfrm>
            <a:off x="6007931" y="4078311"/>
            <a:ext cx="5277000" cy="717900"/>
          </a:xfrm>
          <a:prstGeom prst="rect">
            <a:avLst/>
          </a:prstGeom>
        </p:spPr>
        <p:txBody>
          <a:bodyPr anchorCtr="0" anchor="t" bIns="121900" lIns="121900" spcFirstLastPara="1" rIns="121900" wrap="square" tIns="121900">
            <a:noAutofit/>
          </a:bodyPr>
          <a:lstStyle>
            <a:lvl1pPr lvl="0" algn="r">
              <a:spcBef>
                <a:spcPts val="0"/>
              </a:spcBef>
              <a:spcAft>
                <a:spcPts val="0"/>
              </a:spcAft>
              <a:buSzPts val="1900"/>
              <a:buNone/>
              <a:defRPr/>
            </a:lvl1pPr>
            <a:lvl2pPr lvl="1" algn="r">
              <a:spcBef>
                <a:spcPts val="2100"/>
              </a:spcBef>
              <a:spcAft>
                <a:spcPts val="0"/>
              </a:spcAft>
              <a:buSzPts val="1900"/>
              <a:buNone/>
              <a:defRPr/>
            </a:lvl2pPr>
            <a:lvl3pPr lvl="2" algn="r">
              <a:spcBef>
                <a:spcPts val="2100"/>
              </a:spcBef>
              <a:spcAft>
                <a:spcPts val="0"/>
              </a:spcAft>
              <a:buSzPts val="1900"/>
              <a:buNone/>
              <a:defRPr/>
            </a:lvl3pPr>
            <a:lvl4pPr lvl="3" algn="r">
              <a:spcBef>
                <a:spcPts val="2100"/>
              </a:spcBef>
              <a:spcAft>
                <a:spcPts val="0"/>
              </a:spcAft>
              <a:buSzPts val="1900"/>
              <a:buNone/>
              <a:defRPr/>
            </a:lvl4pPr>
            <a:lvl5pPr lvl="4" algn="r">
              <a:spcBef>
                <a:spcPts val="2100"/>
              </a:spcBef>
              <a:spcAft>
                <a:spcPts val="0"/>
              </a:spcAft>
              <a:buSzPts val="1900"/>
              <a:buNone/>
              <a:defRPr/>
            </a:lvl5pPr>
            <a:lvl6pPr lvl="5" algn="r">
              <a:spcBef>
                <a:spcPts val="2100"/>
              </a:spcBef>
              <a:spcAft>
                <a:spcPts val="0"/>
              </a:spcAft>
              <a:buSzPts val="1900"/>
              <a:buNone/>
              <a:defRPr/>
            </a:lvl6pPr>
            <a:lvl7pPr lvl="6" algn="r">
              <a:spcBef>
                <a:spcPts val="2100"/>
              </a:spcBef>
              <a:spcAft>
                <a:spcPts val="0"/>
              </a:spcAft>
              <a:buSzPts val="1900"/>
              <a:buNone/>
              <a:defRPr/>
            </a:lvl7pPr>
            <a:lvl8pPr lvl="7" algn="r">
              <a:spcBef>
                <a:spcPts val="2100"/>
              </a:spcBef>
              <a:spcAft>
                <a:spcPts val="0"/>
              </a:spcAft>
              <a:buSzPts val="1900"/>
              <a:buNone/>
              <a:defRPr/>
            </a:lvl8pPr>
            <a:lvl9pPr lvl="8" algn="r">
              <a:spcBef>
                <a:spcPts val="2100"/>
              </a:spcBef>
              <a:spcAft>
                <a:spcPts val="2100"/>
              </a:spcAft>
              <a:buSzPts val="1900"/>
              <a:buNone/>
              <a:defRPr/>
            </a:lvl9pPr>
          </a:lstStyle>
          <a:p/>
        </p:txBody>
      </p:sp>
      <p:sp>
        <p:nvSpPr>
          <p:cNvPr id="45" name="Google Shape;45;p2"/>
          <p:cNvSpPr/>
          <p:nvPr/>
        </p:nvSpPr>
        <p:spPr>
          <a:xfrm rot="5400000">
            <a:off x="539449" y="5583511"/>
            <a:ext cx="700463" cy="361950"/>
          </a:xfrm>
          <a:custGeom>
            <a:rect b="b" l="l" r="r" t="t"/>
            <a:pathLst>
              <a:path extrusionOk="0" h="381000" w="737329">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bg>
      <p:bgPr>
        <a:solidFill>
          <a:schemeClr val="lt1"/>
        </a:solidFill>
      </p:bgPr>
    </p:bg>
    <p:spTree>
      <p:nvGrpSpPr>
        <p:cNvPr id="219" name="Shape 219"/>
        <p:cNvGrpSpPr/>
        <p:nvPr/>
      </p:nvGrpSpPr>
      <p:grpSpPr>
        <a:xfrm>
          <a:off x="0" y="0"/>
          <a:ext cx="0" cy="0"/>
          <a:chOff x="0" y="0"/>
          <a:chExt cx="0" cy="0"/>
        </a:xfrm>
      </p:grpSpPr>
      <p:sp>
        <p:nvSpPr>
          <p:cNvPr id="220" name="Google Shape;220;p11"/>
          <p:cNvSpPr/>
          <p:nvPr/>
        </p:nvSpPr>
        <p:spPr>
          <a:xfrm>
            <a:off x="0" y="0"/>
            <a:ext cx="12184380" cy="6857518"/>
          </a:xfrm>
          <a:custGeom>
            <a:rect b="b" l="l" r="r" t="t"/>
            <a:pathLst>
              <a:path extrusionOk="0" h="566737" w="11715750">
                <a:moveTo>
                  <a:pt x="0" y="0"/>
                </a:moveTo>
                <a:lnTo>
                  <a:pt x="11715750" y="0"/>
                </a:lnTo>
                <a:lnTo>
                  <a:pt x="11715750" y="566738"/>
                </a:lnTo>
                <a:lnTo>
                  <a:pt x="0" y="566738"/>
                </a:lnTo>
                <a:close/>
              </a:path>
            </a:pathLst>
          </a:custGeom>
          <a:no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11"/>
          <p:cNvSpPr/>
          <p:nvPr/>
        </p:nvSpPr>
        <p:spPr>
          <a:xfrm>
            <a:off x="0" y="0"/>
            <a:ext cx="12184380" cy="538400"/>
          </a:xfrm>
          <a:custGeom>
            <a:rect b="b" l="l" r="r" t="t"/>
            <a:pathLst>
              <a:path extrusionOk="0" h="566737" w="11715750">
                <a:moveTo>
                  <a:pt x="0" y="0"/>
                </a:moveTo>
                <a:lnTo>
                  <a:pt x="11715750" y="0"/>
                </a:lnTo>
                <a:lnTo>
                  <a:pt x="11715750" y="566738"/>
                </a:lnTo>
                <a:lnTo>
                  <a:pt x="0" y="566738"/>
                </a:lnTo>
                <a:close/>
              </a:path>
            </a:pathLst>
          </a:custGeom>
          <a:solidFill>
            <a:schemeClr val="l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11"/>
          <p:cNvSpPr txBox="1"/>
          <p:nvPr>
            <p:ph type="title"/>
          </p:nvPr>
        </p:nvSpPr>
        <p:spPr>
          <a:xfrm>
            <a:off x="548200" y="12300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Clr>
                <a:schemeClr val="lt2"/>
              </a:buClr>
              <a:buSzPts val="8000"/>
              <a:buNone/>
              <a:defRPr sz="8000">
                <a:solidFill>
                  <a:schemeClr val="lt2"/>
                </a:solidFill>
              </a:defRPr>
            </a:lvl1pPr>
            <a:lvl2pPr lvl="1" rtl="0" algn="ctr">
              <a:spcBef>
                <a:spcPts val="0"/>
              </a:spcBef>
              <a:spcAft>
                <a:spcPts val="0"/>
              </a:spcAft>
              <a:buClr>
                <a:schemeClr val="lt2"/>
              </a:buClr>
              <a:buSzPts val="8000"/>
              <a:buNone/>
              <a:defRPr sz="8000">
                <a:solidFill>
                  <a:schemeClr val="lt2"/>
                </a:solidFill>
              </a:defRPr>
            </a:lvl2pPr>
            <a:lvl3pPr lvl="2" rtl="0" algn="ctr">
              <a:spcBef>
                <a:spcPts val="0"/>
              </a:spcBef>
              <a:spcAft>
                <a:spcPts val="0"/>
              </a:spcAft>
              <a:buClr>
                <a:schemeClr val="lt2"/>
              </a:buClr>
              <a:buSzPts val="8000"/>
              <a:buNone/>
              <a:defRPr sz="8000">
                <a:solidFill>
                  <a:schemeClr val="lt2"/>
                </a:solidFill>
              </a:defRPr>
            </a:lvl3pPr>
            <a:lvl4pPr lvl="3" rtl="0" algn="ctr">
              <a:spcBef>
                <a:spcPts val="0"/>
              </a:spcBef>
              <a:spcAft>
                <a:spcPts val="0"/>
              </a:spcAft>
              <a:buClr>
                <a:schemeClr val="lt2"/>
              </a:buClr>
              <a:buSzPts val="8000"/>
              <a:buNone/>
              <a:defRPr sz="8000">
                <a:solidFill>
                  <a:schemeClr val="lt2"/>
                </a:solidFill>
              </a:defRPr>
            </a:lvl4pPr>
            <a:lvl5pPr lvl="4" rtl="0" algn="ctr">
              <a:spcBef>
                <a:spcPts val="0"/>
              </a:spcBef>
              <a:spcAft>
                <a:spcPts val="0"/>
              </a:spcAft>
              <a:buClr>
                <a:schemeClr val="lt2"/>
              </a:buClr>
              <a:buSzPts val="8000"/>
              <a:buNone/>
              <a:defRPr sz="8000">
                <a:solidFill>
                  <a:schemeClr val="lt2"/>
                </a:solidFill>
              </a:defRPr>
            </a:lvl5pPr>
            <a:lvl6pPr lvl="5" rtl="0" algn="ctr">
              <a:spcBef>
                <a:spcPts val="0"/>
              </a:spcBef>
              <a:spcAft>
                <a:spcPts val="0"/>
              </a:spcAft>
              <a:buClr>
                <a:schemeClr val="lt2"/>
              </a:buClr>
              <a:buSzPts val="8000"/>
              <a:buNone/>
              <a:defRPr sz="8000">
                <a:solidFill>
                  <a:schemeClr val="lt2"/>
                </a:solidFill>
              </a:defRPr>
            </a:lvl6pPr>
            <a:lvl7pPr lvl="6" rtl="0" algn="ctr">
              <a:spcBef>
                <a:spcPts val="0"/>
              </a:spcBef>
              <a:spcAft>
                <a:spcPts val="0"/>
              </a:spcAft>
              <a:buClr>
                <a:schemeClr val="lt2"/>
              </a:buClr>
              <a:buSzPts val="8000"/>
              <a:buNone/>
              <a:defRPr sz="8000">
                <a:solidFill>
                  <a:schemeClr val="lt2"/>
                </a:solidFill>
              </a:defRPr>
            </a:lvl7pPr>
            <a:lvl8pPr lvl="7" rtl="0" algn="ctr">
              <a:spcBef>
                <a:spcPts val="0"/>
              </a:spcBef>
              <a:spcAft>
                <a:spcPts val="0"/>
              </a:spcAft>
              <a:buClr>
                <a:schemeClr val="lt2"/>
              </a:buClr>
              <a:buSzPts val="8000"/>
              <a:buNone/>
              <a:defRPr sz="8000">
                <a:solidFill>
                  <a:schemeClr val="lt2"/>
                </a:solidFill>
              </a:defRPr>
            </a:lvl8pPr>
            <a:lvl9pPr lvl="8" rtl="0" algn="ctr">
              <a:spcBef>
                <a:spcPts val="0"/>
              </a:spcBef>
              <a:spcAft>
                <a:spcPts val="0"/>
              </a:spcAft>
              <a:buClr>
                <a:schemeClr val="lt2"/>
              </a:buClr>
              <a:buSzPts val="8000"/>
              <a:buNone/>
              <a:defRPr sz="8000">
                <a:solidFill>
                  <a:schemeClr val="lt2"/>
                </a:solidFill>
              </a:defRPr>
            </a:lvl9pPr>
          </a:lstStyle>
          <a:p/>
        </p:txBody>
      </p:sp>
      <p:sp>
        <p:nvSpPr>
          <p:cNvPr id="223" name="Google Shape;223;p11"/>
          <p:cNvSpPr txBox="1"/>
          <p:nvPr>
            <p:ph idx="1" type="body"/>
          </p:nvPr>
        </p:nvSpPr>
        <p:spPr>
          <a:xfrm>
            <a:off x="633475" y="4813250"/>
            <a:ext cx="10909200" cy="156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224" name="Google Shape;224;p11"/>
          <p:cNvSpPr/>
          <p:nvPr/>
        </p:nvSpPr>
        <p:spPr>
          <a:xfrm>
            <a:off x="264800" y="17652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11"/>
          <p:cNvSpPr/>
          <p:nvPr/>
        </p:nvSpPr>
        <p:spPr>
          <a:xfrm>
            <a:off x="635967" y="17652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l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11"/>
          <p:cNvSpPr/>
          <p:nvPr/>
        </p:nvSpPr>
        <p:spPr>
          <a:xfrm>
            <a:off x="1016188" y="17652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11"/>
          <p:cNvSpPr/>
          <p:nvPr/>
        </p:nvSpPr>
        <p:spPr>
          <a:xfrm flipH="1" rot="10800000">
            <a:off x="11994761" y="66381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11"/>
          <p:cNvSpPr/>
          <p:nvPr/>
        </p:nvSpPr>
        <p:spPr>
          <a:xfrm flipH="1" rot="10800000">
            <a:off x="11759386" y="66381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11"/>
          <p:cNvSpPr/>
          <p:nvPr/>
        </p:nvSpPr>
        <p:spPr>
          <a:xfrm flipH="1" rot="10800000">
            <a:off x="11533064" y="66381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11"/>
          <p:cNvSpPr/>
          <p:nvPr/>
        </p:nvSpPr>
        <p:spPr>
          <a:xfrm flipH="1" rot="10800000">
            <a:off x="11297689" y="66381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11"/>
          <p:cNvSpPr/>
          <p:nvPr/>
        </p:nvSpPr>
        <p:spPr>
          <a:xfrm flipH="1" rot="10800000">
            <a:off x="11062314" y="66381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11"/>
          <p:cNvSpPr/>
          <p:nvPr/>
        </p:nvSpPr>
        <p:spPr>
          <a:xfrm flipH="1" rot="10800000">
            <a:off x="10826939" y="66381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11"/>
          <p:cNvSpPr/>
          <p:nvPr/>
        </p:nvSpPr>
        <p:spPr>
          <a:xfrm flipH="1" rot="10800000">
            <a:off x="11994761" y="6393769"/>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11"/>
          <p:cNvSpPr/>
          <p:nvPr/>
        </p:nvSpPr>
        <p:spPr>
          <a:xfrm flipH="1" rot="10800000">
            <a:off x="11994761" y="6149342"/>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11"/>
          <p:cNvSpPr/>
          <p:nvPr/>
        </p:nvSpPr>
        <p:spPr>
          <a:xfrm flipH="1" rot="10800000">
            <a:off x="11994761" y="59049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11"/>
          <p:cNvSpPr/>
          <p:nvPr/>
        </p:nvSpPr>
        <p:spPr>
          <a:xfrm flipH="1" rot="10800000">
            <a:off x="10424385" y="604179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11"/>
          <p:cNvSpPr/>
          <p:nvPr/>
        </p:nvSpPr>
        <p:spPr>
          <a:xfrm flipH="1" rot="10800000">
            <a:off x="10908713" y="604179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11"/>
          <p:cNvSpPr/>
          <p:nvPr/>
        </p:nvSpPr>
        <p:spPr>
          <a:xfrm flipH="1" rot="10800000">
            <a:off x="11393042" y="604179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11"/>
          <p:cNvSpPr/>
          <p:nvPr/>
        </p:nvSpPr>
        <p:spPr>
          <a:xfrm>
            <a:off x="1547194" y="65703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11"/>
          <p:cNvSpPr/>
          <p:nvPr/>
        </p:nvSpPr>
        <p:spPr>
          <a:xfrm>
            <a:off x="1320871" y="65703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11"/>
          <p:cNvSpPr/>
          <p:nvPr/>
        </p:nvSpPr>
        <p:spPr>
          <a:xfrm>
            <a:off x="1085497" y="65703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11"/>
          <p:cNvSpPr/>
          <p:nvPr/>
        </p:nvSpPr>
        <p:spPr>
          <a:xfrm>
            <a:off x="850122" y="65703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11"/>
          <p:cNvSpPr/>
          <p:nvPr/>
        </p:nvSpPr>
        <p:spPr>
          <a:xfrm>
            <a:off x="614747" y="65703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11"/>
          <p:cNvSpPr/>
          <p:nvPr/>
        </p:nvSpPr>
        <p:spPr>
          <a:xfrm flipH="1">
            <a:off x="11230352" y="868120"/>
            <a:ext cx="700463" cy="361950"/>
          </a:xfrm>
          <a:custGeom>
            <a:rect b="b" l="l" r="r" t="t"/>
            <a:pathLst>
              <a:path extrusionOk="0" h="381000" w="737329">
                <a:moveTo>
                  <a:pt x="737330" y="190500"/>
                </a:moveTo>
                <a:lnTo>
                  <a:pt x="542925" y="0"/>
                </a:lnTo>
                <a:lnTo>
                  <a:pt x="542925" y="119063"/>
                </a:lnTo>
                <a:lnTo>
                  <a:pt x="0" y="119063"/>
                </a:lnTo>
                <a:lnTo>
                  <a:pt x="0" y="261938"/>
                </a:lnTo>
                <a:lnTo>
                  <a:pt x="542925" y="261938"/>
                </a:lnTo>
                <a:lnTo>
                  <a:pt x="542925" y="38100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11"/>
          <p:cNvSpPr/>
          <p:nvPr/>
        </p:nvSpPr>
        <p:spPr>
          <a:xfrm rot="5400000">
            <a:off x="66774" y="6121986"/>
            <a:ext cx="700463" cy="361950"/>
          </a:xfrm>
          <a:custGeom>
            <a:rect b="b" l="l" r="r" t="t"/>
            <a:pathLst>
              <a:path extrusionOk="0" h="381000" w="737329">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246" name="Shape 246"/>
        <p:cNvGrpSpPr/>
        <p:nvPr/>
      </p:nvGrpSpPr>
      <p:grpSpPr>
        <a:xfrm>
          <a:off x="0" y="0"/>
          <a:ext cx="0" cy="0"/>
          <a:chOff x="0" y="0"/>
          <a:chExt cx="0" cy="0"/>
        </a:xfrm>
      </p:grpSpPr>
      <p:sp>
        <p:nvSpPr>
          <p:cNvPr id="247" name="Google Shape;247;p12"/>
          <p:cNvSpPr/>
          <p:nvPr/>
        </p:nvSpPr>
        <p:spPr>
          <a:xfrm>
            <a:off x="1420763" y="531625"/>
            <a:ext cx="10317194" cy="5895094"/>
          </a:xfrm>
          <a:custGeom>
            <a:rect b="b" l="l" r="r" t="t"/>
            <a:pathLst>
              <a:path extrusionOk="0" h="4943475" w="4362450">
                <a:moveTo>
                  <a:pt x="0" y="0"/>
                </a:moveTo>
                <a:lnTo>
                  <a:pt x="4362450" y="0"/>
                </a:lnTo>
                <a:lnTo>
                  <a:pt x="4362450" y="4943475"/>
                </a:lnTo>
                <a:lnTo>
                  <a:pt x="0" y="4943475"/>
                </a:lnTo>
                <a:close/>
              </a:path>
            </a:pathLst>
          </a:custGeom>
          <a:solidFill>
            <a:schemeClr val="accent4"/>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48" name="Google Shape;248;p12"/>
          <p:cNvSpPr/>
          <p:nvPr/>
        </p:nvSpPr>
        <p:spPr>
          <a:xfrm>
            <a:off x="1143038" y="435825"/>
            <a:ext cx="10397728" cy="5775198"/>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12"/>
          <p:cNvSpPr/>
          <p:nvPr/>
        </p:nvSpPr>
        <p:spPr>
          <a:xfrm>
            <a:off x="1140925" y="431300"/>
            <a:ext cx="10397728"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12"/>
          <p:cNvSpPr/>
          <p:nvPr/>
        </p:nvSpPr>
        <p:spPr>
          <a:xfrm>
            <a:off x="1317727" y="1247119"/>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12"/>
          <p:cNvSpPr/>
          <p:nvPr/>
        </p:nvSpPr>
        <p:spPr>
          <a:xfrm>
            <a:off x="1405725" y="607808"/>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12"/>
          <p:cNvSpPr/>
          <p:nvPr/>
        </p:nvSpPr>
        <p:spPr>
          <a:xfrm>
            <a:off x="1776892" y="607808"/>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12"/>
          <p:cNvSpPr/>
          <p:nvPr/>
        </p:nvSpPr>
        <p:spPr>
          <a:xfrm>
            <a:off x="2157113" y="607808"/>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12"/>
          <p:cNvSpPr/>
          <p:nvPr/>
        </p:nvSpPr>
        <p:spPr>
          <a:xfrm>
            <a:off x="1317727" y="1788794"/>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12"/>
          <p:cNvSpPr/>
          <p:nvPr/>
        </p:nvSpPr>
        <p:spPr>
          <a:xfrm>
            <a:off x="1317727" y="2330469"/>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12"/>
          <p:cNvSpPr txBox="1"/>
          <p:nvPr>
            <p:ph idx="1" type="subTitle"/>
          </p:nvPr>
        </p:nvSpPr>
        <p:spPr>
          <a:xfrm>
            <a:off x="2194732" y="1882375"/>
            <a:ext cx="8353500" cy="5367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57" name="Google Shape;257;p12"/>
          <p:cNvSpPr txBox="1"/>
          <p:nvPr>
            <p:ph idx="2" type="subTitle"/>
          </p:nvPr>
        </p:nvSpPr>
        <p:spPr>
          <a:xfrm>
            <a:off x="2194732" y="3301589"/>
            <a:ext cx="8353500" cy="5367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58" name="Google Shape;258;p12"/>
          <p:cNvSpPr txBox="1"/>
          <p:nvPr>
            <p:ph idx="3" type="subTitle"/>
          </p:nvPr>
        </p:nvSpPr>
        <p:spPr>
          <a:xfrm>
            <a:off x="2194732" y="4720804"/>
            <a:ext cx="8353500" cy="5367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59" name="Google Shape;259;p12"/>
          <p:cNvSpPr txBox="1"/>
          <p:nvPr>
            <p:ph type="title"/>
          </p:nvPr>
        </p:nvSpPr>
        <p:spPr>
          <a:xfrm>
            <a:off x="2240900" y="1050575"/>
            <a:ext cx="8353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60" name="Google Shape;260;p12"/>
          <p:cNvSpPr txBox="1"/>
          <p:nvPr>
            <p:ph idx="4" type="body"/>
          </p:nvPr>
        </p:nvSpPr>
        <p:spPr>
          <a:xfrm>
            <a:off x="2194725" y="2269656"/>
            <a:ext cx="8353500" cy="8181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61" name="Google Shape;261;p12"/>
          <p:cNvSpPr txBox="1"/>
          <p:nvPr>
            <p:ph idx="5" type="body"/>
          </p:nvPr>
        </p:nvSpPr>
        <p:spPr>
          <a:xfrm>
            <a:off x="2194725" y="3678762"/>
            <a:ext cx="8353500" cy="8166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62" name="Google Shape;262;p12"/>
          <p:cNvSpPr txBox="1"/>
          <p:nvPr>
            <p:ph idx="6" type="body"/>
          </p:nvPr>
        </p:nvSpPr>
        <p:spPr>
          <a:xfrm>
            <a:off x="2194725" y="5086276"/>
            <a:ext cx="8354700" cy="8166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63" name="Google Shape;263;p12"/>
          <p:cNvSpPr/>
          <p:nvPr/>
        </p:nvSpPr>
        <p:spPr>
          <a:xfrm rot="-5400000">
            <a:off x="149464" y="6219332"/>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12"/>
          <p:cNvSpPr/>
          <p:nvPr/>
        </p:nvSpPr>
        <p:spPr>
          <a:xfrm rot="-5400000">
            <a:off x="149464" y="57350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12"/>
          <p:cNvSpPr/>
          <p:nvPr/>
        </p:nvSpPr>
        <p:spPr>
          <a:xfrm rot="-5400000">
            <a:off x="149464" y="5250675"/>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12"/>
          <p:cNvSpPr/>
          <p:nvPr/>
        </p:nvSpPr>
        <p:spPr>
          <a:xfrm>
            <a:off x="303065" y="20487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12"/>
          <p:cNvSpPr/>
          <p:nvPr/>
        </p:nvSpPr>
        <p:spPr>
          <a:xfrm>
            <a:off x="303065" y="449306"/>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12"/>
          <p:cNvSpPr/>
          <p:nvPr/>
        </p:nvSpPr>
        <p:spPr>
          <a:xfrm>
            <a:off x="303065" y="693733"/>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12"/>
          <p:cNvSpPr/>
          <p:nvPr/>
        </p:nvSpPr>
        <p:spPr>
          <a:xfrm>
            <a:off x="303065" y="93816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70" name="Shape 270"/>
        <p:cNvGrpSpPr/>
        <p:nvPr/>
      </p:nvGrpSpPr>
      <p:grpSpPr>
        <a:xfrm>
          <a:off x="0" y="0"/>
          <a:ext cx="0" cy="0"/>
          <a:chOff x="0" y="0"/>
          <a:chExt cx="0" cy="0"/>
        </a:xfrm>
      </p:grpSpPr>
      <p:sp>
        <p:nvSpPr>
          <p:cNvPr id="271" name="Google Shape;271;p13"/>
          <p:cNvSpPr/>
          <p:nvPr/>
        </p:nvSpPr>
        <p:spPr>
          <a:xfrm>
            <a:off x="227459" y="237786"/>
            <a:ext cx="11686461" cy="6349436"/>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13"/>
          <p:cNvSpPr/>
          <p:nvPr/>
        </p:nvSpPr>
        <p:spPr>
          <a:xfrm>
            <a:off x="225075" y="233250"/>
            <a:ext cx="11686461"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13"/>
          <p:cNvSpPr/>
          <p:nvPr/>
        </p:nvSpPr>
        <p:spPr>
          <a:xfrm>
            <a:off x="401877" y="10490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13"/>
          <p:cNvSpPr/>
          <p:nvPr/>
        </p:nvSpPr>
        <p:spPr>
          <a:xfrm>
            <a:off x="489875" y="4097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13"/>
          <p:cNvSpPr/>
          <p:nvPr/>
        </p:nvSpPr>
        <p:spPr>
          <a:xfrm>
            <a:off x="861042" y="4097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13"/>
          <p:cNvSpPr/>
          <p:nvPr/>
        </p:nvSpPr>
        <p:spPr>
          <a:xfrm>
            <a:off x="1241263" y="4097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13"/>
          <p:cNvSpPr/>
          <p:nvPr/>
        </p:nvSpPr>
        <p:spPr>
          <a:xfrm>
            <a:off x="401877" y="1590756"/>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13"/>
          <p:cNvSpPr/>
          <p:nvPr/>
        </p:nvSpPr>
        <p:spPr>
          <a:xfrm>
            <a:off x="401877" y="213243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13"/>
          <p:cNvSpPr/>
          <p:nvPr/>
        </p:nvSpPr>
        <p:spPr>
          <a:xfrm>
            <a:off x="1850319" y="62043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13"/>
          <p:cNvSpPr/>
          <p:nvPr/>
        </p:nvSpPr>
        <p:spPr>
          <a:xfrm>
            <a:off x="1623996" y="62043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13"/>
          <p:cNvSpPr/>
          <p:nvPr/>
        </p:nvSpPr>
        <p:spPr>
          <a:xfrm>
            <a:off x="1388622" y="62043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13"/>
          <p:cNvSpPr/>
          <p:nvPr/>
        </p:nvSpPr>
        <p:spPr>
          <a:xfrm>
            <a:off x="1153247" y="62043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13"/>
          <p:cNvSpPr/>
          <p:nvPr/>
        </p:nvSpPr>
        <p:spPr>
          <a:xfrm>
            <a:off x="917872" y="62043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13"/>
          <p:cNvSpPr txBox="1"/>
          <p:nvPr>
            <p:ph type="title"/>
          </p:nvPr>
        </p:nvSpPr>
        <p:spPr>
          <a:xfrm>
            <a:off x="868475" y="1727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SzPts val="5600"/>
              <a:buNone/>
              <a:defRPr sz="56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285" name="Google Shape;285;p13"/>
          <p:cNvSpPr txBox="1"/>
          <p:nvPr>
            <p:ph idx="1" type="subTitle"/>
          </p:nvPr>
        </p:nvSpPr>
        <p:spPr>
          <a:xfrm>
            <a:off x="868475" y="5029775"/>
            <a:ext cx="44583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286" name="Google Shape;286;p13"/>
          <p:cNvSpPr/>
          <p:nvPr/>
        </p:nvSpPr>
        <p:spPr>
          <a:xfrm rot="5400000">
            <a:off x="295374" y="5817186"/>
            <a:ext cx="700463" cy="361950"/>
          </a:xfrm>
          <a:custGeom>
            <a:rect b="b" l="l" r="r" t="t"/>
            <a:pathLst>
              <a:path extrusionOk="0" h="381000" w="737329">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287" name="Shape 287"/>
        <p:cNvGrpSpPr/>
        <p:nvPr/>
      </p:nvGrpSpPr>
      <p:grpSpPr>
        <a:xfrm>
          <a:off x="0" y="0"/>
          <a:ext cx="0" cy="0"/>
          <a:chOff x="0" y="0"/>
          <a:chExt cx="0" cy="0"/>
        </a:xfrm>
      </p:grpSpPr>
      <p:sp>
        <p:nvSpPr>
          <p:cNvPr id="288" name="Google Shape;288;p14"/>
          <p:cNvSpPr/>
          <p:nvPr/>
        </p:nvSpPr>
        <p:spPr>
          <a:xfrm>
            <a:off x="0" y="0"/>
            <a:ext cx="12184380" cy="6857518"/>
          </a:xfrm>
          <a:custGeom>
            <a:rect b="b" l="l" r="r" t="t"/>
            <a:pathLst>
              <a:path extrusionOk="0" h="566737" w="11715750">
                <a:moveTo>
                  <a:pt x="0" y="0"/>
                </a:moveTo>
                <a:lnTo>
                  <a:pt x="11715750" y="0"/>
                </a:lnTo>
                <a:lnTo>
                  <a:pt x="11715750" y="566738"/>
                </a:lnTo>
                <a:lnTo>
                  <a:pt x="0" y="566738"/>
                </a:lnTo>
                <a:close/>
              </a:path>
            </a:pathLst>
          </a:custGeom>
          <a:no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14"/>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SzPts val="6000"/>
              <a:buNone/>
              <a:defRPr sz="6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290" name="Google Shape;290;p14"/>
          <p:cNvSpPr/>
          <p:nvPr/>
        </p:nvSpPr>
        <p:spPr>
          <a:xfrm>
            <a:off x="0" y="0"/>
            <a:ext cx="12184380"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14"/>
          <p:cNvSpPr/>
          <p:nvPr/>
        </p:nvSpPr>
        <p:spPr>
          <a:xfrm>
            <a:off x="264800" y="17652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14"/>
          <p:cNvSpPr/>
          <p:nvPr/>
        </p:nvSpPr>
        <p:spPr>
          <a:xfrm>
            <a:off x="635967" y="17652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14"/>
          <p:cNvSpPr/>
          <p:nvPr/>
        </p:nvSpPr>
        <p:spPr>
          <a:xfrm>
            <a:off x="1016188" y="17652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14"/>
          <p:cNvSpPr/>
          <p:nvPr/>
        </p:nvSpPr>
        <p:spPr>
          <a:xfrm>
            <a:off x="11504663" y="6208775"/>
            <a:ext cx="375069" cy="375069"/>
          </a:xfrm>
          <a:custGeom>
            <a:rect b="b" l="l" r="r" t="t"/>
            <a:pathLst>
              <a:path extrusionOk="0" h="394810" w="394810">
                <a:moveTo>
                  <a:pt x="394811" y="96583"/>
                </a:moveTo>
                <a:lnTo>
                  <a:pt x="298227" y="0"/>
                </a:lnTo>
                <a:lnTo>
                  <a:pt x="197453" y="100774"/>
                </a:lnTo>
                <a:lnTo>
                  <a:pt x="96584" y="0"/>
                </a:lnTo>
                <a:lnTo>
                  <a:pt x="0" y="96583"/>
                </a:lnTo>
                <a:lnTo>
                  <a:pt x="100774" y="197358"/>
                </a:lnTo>
                <a:lnTo>
                  <a:pt x="0" y="298132"/>
                </a:lnTo>
                <a:lnTo>
                  <a:pt x="96584" y="394811"/>
                </a:lnTo>
                <a:lnTo>
                  <a:pt x="197453" y="293941"/>
                </a:lnTo>
                <a:lnTo>
                  <a:pt x="298227" y="394811"/>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14"/>
          <p:cNvSpPr/>
          <p:nvPr/>
        </p:nvSpPr>
        <p:spPr>
          <a:xfrm>
            <a:off x="264802" y="9707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14"/>
          <p:cNvSpPr/>
          <p:nvPr/>
        </p:nvSpPr>
        <p:spPr>
          <a:xfrm>
            <a:off x="1163281" y="658385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lt1"/>
          </a:solidFill>
          <a:ln cap="rnd"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14"/>
          <p:cNvSpPr/>
          <p:nvPr/>
        </p:nvSpPr>
        <p:spPr>
          <a:xfrm>
            <a:off x="936959" y="658385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lt1"/>
          </a:solidFill>
          <a:ln cap="rnd"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14"/>
          <p:cNvSpPr/>
          <p:nvPr/>
        </p:nvSpPr>
        <p:spPr>
          <a:xfrm>
            <a:off x="701585" y="658385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lt1"/>
          </a:solidFill>
          <a:ln cap="rnd"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14"/>
          <p:cNvSpPr/>
          <p:nvPr/>
        </p:nvSpPr>
        <p:spPr>
          <a:xfrm>
            <a:off x="466210" y="658385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lt1"/>
          </a:solidFill>
          <a:ln cap="rnd"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14"/>
          <p:cNvSpPr/>
          <p:nvPr/>
        </p:nvSpPr>
        <p:spPr>
          <a:xfrm>
            <a:off x="230835" y="658385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lt1"/>
          </a:solidFill>
          <a:ln cap="rnd"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301" name="Shape 301"/>
        <p:cNvGrpSpPr/>
        <p:nvPr/>
      </p:nvGrpSpPr>
      <p:grpSpPr>
        <a:xfrm>
          <a:off x="0" y="0"/>
          <a:ext cx="0" cy="0"/>
          <a:chOff x="0" y="0"/>
          <a:chExt cx="0" cy="0"/>
        </a:xfrm>
      </p:grpSpPr>
      <p:sp>
        <p:nvSpPr>
          <p:cNvPr id="302" name="Google Shape;302;p15"/>
          <p:cNvSpPr/>
          <p:nvPr/>
        </p:nvSpPr>
        <p:spPr>
          <a:xfrm>
            <a:off x="1420763" y="531625"/>
            <a:ext cx="10317194" cy="5895094"/>
          </a:xfrm>
          <a:custGeom>
            <a:rect b="b" l="l" r="r" t="t"/>
            <a:pathLst>
              <a:path extrusionOk="0" h="4943475" w="4362450">
                <a:moveTo>
                  <a:pt x="0" y="0"/>
                </a:moveTo>
                <a:lnTo>
                  <a:pt x="4362450" y="0"/>
                </a:lnTo>
                <a:lnTo>
                  <a:pt x="4362450" y="4943475"/>
                </a:lnTo>
                <a:lnTo>
                  <a:pt x="0" y="4943475"/>
                </a:lnTo>
                <a:close/>
              </a:path>
            </a:pathLst>
          </a:custGeom>
          <a:solidFill>
            <a:schemeClr val="accent4"/>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3" name="Google Shape;303;p15"/>
          <p:cNvSpPr/>
          <p:nvPr/>
        </p:nvSpPr>
        <p:spPr>
          <a:xfrm>
            <a:off x="1143038" y="435825"/>
            <a:ext cx="10397728" cy="5775198"/>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15"/>
          <p:cNvSpPr/>
          <p:nvPr/>
        </p:nvSpPr>
        <p:spPr>
          <a:xfrm>
            <a:off x="1140925" y="431300"/>
            <a:ext cx="10397728"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15"/>
          <p:cNvSpPr/>
          <p:nvPr/>
        </p:nvSpPr>
        <p:spPr>
          <a:xfrm>
            <a:off x="1317727" y="1247119"/>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15"/>
          <p:cNvSpPr/>
          <p:nvPr/>
        </p:nvSpPr>
        <p:spPr>
          <a:xfrm>
            <a:off x="1405725" y="607808"/>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15"/>
          <p:cNvSpPr/>
          <p:nvPr/>
        </p:nvSpPr>
        <p:spPr>
          <a:xfrm>
            <a:off x="1776892" y="607808"/>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15"/>
          <p:cNvSpPr/>
          <p:nvPr/>
        </p:nvSpPr>
        <p:spPr>
          <a:xfrm>
            <a:off x="2157113" y="607808"/>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15"/>
          <p:cNvSpPr/>
          <p:nvPr/>
        </p:nvSpPr>
        <p:spPr>
          <a:xfrm>
            <a:off x="1317727" y="1788794"/>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15"/>
          <p:cNvSpPr/>
          <p:nvPr/>
        </p:nvSpPr>
        <p:spPr>
          <a:xfrm>
            <a:off x="1317727" y="2330469"/>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15"/>
          <p:cNvSpPr/>
          <p:nvPr/>
        </p:nvSpPr>
        <p:spPr>
          <a:xfrm rot="-5400000">
            <a:off x="149464" y="6219332"/>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15"/>
          <p:cNvSpPr/>
          <p:nvPr/>
        </p:nvSpPr>
        <p:spPr>
          <a:xfrm rot="-5400000">
            <a:off x="149464" y="57350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15"/>
          <p:cNvSpPr/>
          <p:nvPr/>
        </p:nvSpPr>
        <p:spPr>
          <a:xfrm rot="-5400000">
            <a:off x="149464" y="5250675"/>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15"/>
          <p:cNvSpPr/>
          <p:nvPr/>
        </p:nvSpPr>
        <p:spPr>
          <a:xfrm>
            <a:off x="303065" y="20487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15"/>
          <p:cNvSpPr/>
          <p:nvPr/>
        </p:nvSpPr>
        <p:spPr>
          <a:xfrm>
            <a:off x="303065" y="449306"/>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15"/>
          <p:cNvSpPr/>
          <p:nvPr/>
        </p:nvSpPr>
        <p:spPr>
          <a:xfrm>
            <a:off x="303065" y="693733"/>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15"/>
          <p:cNvSpPr/>
          <p:nvPr/>
        </p:nvSpPr>
        <p:spPr>
          <a:xfrm>
            <a:off x="303065" y="93816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15"/>
          <p:cNvSpPr txBox="1"/>
          <p:nvPr>
            <p:ph hasCustomPrompt="1" type="title"/>
          </p:nvPr>
        </p:nvSpPr>
        <p:spPr>
          <a:xfrm>
            <a:off x="2703050" y="2332716"/>
            <a:ext cx="3510300" cy="9639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319" name="Google Shape;319;p15"/>
          <p:cNvSpPr txBox="1"/>
          <p:nvPr>
            <p:ph idx="2" type="title"/>
          </p:nvPr>
        </p:nvSpPr>
        <p:spPr>
          <a:xfrm>
            <a:off x="1966925" y="1115925"/>
            <a:ext cx="9120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320" name="Google Shape;320;p15"/>
          <p:cNvSpPr txBox="1"/>
          <p:nvPr>
            <p:ph hasCustomPrompt="1" idx="3" type="title"/>
          </p:nvPr>
        </p:nvSpPr>
        <p:spPr>
          <a:xfrm>
            <a:off x="2703050" y="3608678"/>
            <a:ext cx="3510300" cy="9639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321" name="Google Shape;321;p15"/>
          <p:cNvSpPr txBox="1"/>
          <p:nvPr>
            <p:ph hasCustomPrompt="1" idx="4" type="title"/>
          </p:nvPr>
        </p:nvSpPr>
        <p:spPr>
          <a:xfrm>
            <a:off x="2703050" y="4884639"/>
            <a:ext cx="3510300" cy="9639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322" name="Google Shape;322;p15"/>
          <p:cNvSpPr txBox="1"/>
          <p:nvPr>
            <p:ph idx="1" type="body"/>
          </p:nvPr>
        </p:nvSpPr>
        <p:spPr>
          <a:xfrm>
            <a:off x="6269901" y="5001460"/>
            <a:ext cx="3826500" cy="709200"/>
          </a:xfrm>
          <a:prstGeom prst="rect">
            <a:avLst/>
          </a:prstGeom>
        </p:spPr>
        <p:txBody>
          <a:bodyPr anchorCtr="0" anchor="b"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323" name="Google Shape;323;p15"/>
          <p:cNvSpPr txBox="1"/>
          <p:nvPr>
            <p:ph idx="5" type="body"/>
          </p:nvPr>
        </p:nvSpPr>
        <p:spPr>
          <a:xfrm>
            <a:off x="6269901" y="3665967"/>
            <a:ext cx="3826500" cy="709200"/>
          </a:xfrm>
          <a:prstGeom prst="rect">
            <a:avLst/>
          </a:prstGeom>
        </p:spPr>
        <p:txBody>
          <a:bodyPr anchorCtr="0" anchor="b"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324" name="Google Shape;324;p15"/>
          <p:cNvSpPr txBox="1"/>
          <p:nvPr>
            <p:ph idx="6" type="body"/>
          </p:nvPr>
        </p:nvSpPr>
        <p:spPr>
          <a:xfrm>
            <a:off x="6269901" y="2330474"/>
            <a:ext cx="3826500" cy="709200"/>
          </a:xfrm>
          <a:prstGeom prst="rect">
            <a:avLst/>
          </a:prstGeom>
        </p:spPr>
        <p:txBody>
          <a:bodyPr anchorCtr="0" anchor="b"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325" name="Shape 325"/>
        <p:cNvGrpSpPr/>
        <p:nvPr/>
      </p:nvGrpSpPr>
      <p:grpSpPr>
        <a:xfrm>
          <a:off x="0" y="0"/>
          <a:ext cx="0" cy="0"/>
          <a:chOff x="0" y="0"/>
          <a:chExt cx="0" cy="0"/>
        </a:xfrm>
      </p:grpSpPr>
      <p:sp>
        <p:nvSpPr>
          <p:cNvPr id="326" name="Google Shape;326;p16"/>
          <p:cNvSpPr/>
          <p:nvPr/>
        </p:nvSpPr>
        <p:spPr>
          <a:xfrm>
            <a:off x="532142" y="313967"/>
            <a:ext cx="11129963" cy="6234589"/>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16"/>
          <p:cNvSpPr/>
          <p:nvPr/>
        </p:nvSpPr>
        <p:spPr>
          <a:xfrm>
            <a:off x="529877" y="309440"/>
            <a:ext cx="11129963"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16"/>
          <p:cNvSpPr/>
          <p:nvPr/>
        </p:nvSpPr>
        <p:spPr>
          <a:xfrm>
            <a:off x="10202260"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16"/>
          <p:cNvSpPr/>
          <p:nvPr/>
        </p:nvSpPr>
        <p:spPr>
          <a:xfrm>
            <a:off x="10686588"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16"/>
          <p:cNvSpPr/>
          <p:nvPr/>
        </p:nvSpPr>
        <p:spPr>
          <a:xfrm>
            <a:off x="11170917"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16"/>
          <p:cNvSpPr/>
          <p:nvPr/>
        </p:nvSpPr>
        <p:spPr>
          <a:xfrm>
            <a:off x="706677" y="11252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16"/>
          <p:cNvSpPr/>
          <p:nvPr/>
        </p:nvSpPr>
        <p:spPr>
          <a:xfrm>
            <a:off x="10971915" y="1005173"/>
            <a:ext cx="434340" cy="615315"/>
          </a:xfrm>
          <a:custGeom>
            <a:rect b="b" l="l" r="r" t="t"/>
            <a:pathLst>
              <a:path extrusionOk="0" h="647700" w="45720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2"/>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33" name="Google Shape;333;p16"/>
          <p:cNvSpPr/>
          <p:nvPr/>
        </p:nvSpPr>
        <p:spPr>
          <a:xfrm>
            <a:off x="794675"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16"/>
          <p:cNvSpPr/>
          <p:nvPr/>
        </p:nvSpPr>
        <p:spPr>
          <a:xfrm>
            <a:off x="1165842"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16"/>
          <p:cNvSpPr/>
          <p:nvPr/>
        </p:nvSpPr>
        <p:spPr>
          <a:xfrm>
            <a:off x="1546063"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16"/>
          <p:cNvSpPr/>
          <p:nvPr/>
        </p:nvSpPr>
        <p:spPr>
          <a:xfrm>
            <a:off x="706677" y="1666956"/>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16"/>
          <p:cNvSpPr/>
          <p:nvPr/>
        </p:nvSpPr>
        <p:spPr>
          <a:xfrm>
            <a:off x="706677" y="220863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16"/>
          <p:cNvSpPr txBox="1"/>
          <p:nvPr>
            <p:ph type="title"/>
          </p:nvPr>
        </p:nvSpPr>
        <p:spPr>
          <a:xfrm>
            <a:off x="1558600" y="593375"/>
            <a:ext cx="9612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39" name="Google Shape;339;p16"/>
          <p:cNvSpPr txBox="1"/>
          <p:nvPr>
            <p:ph idx="1" type="subTitle"/>
          </p:nvPr>
        </p:nvSpPr>
        <p:spPr>
          <a:xfrm>
            <a:off x="1257300" y="1706400"/>
            <a:ext cx="2796000" cy="750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0" name="Google Shape;340;p16"/>
          <p:cNvSpPr txBox="1"/>
          <p:nvPr>
            <p:ph idx="2" type="subTitle"/>
          </p:nvPr>
        </p:nvSpPr>
        <p:spPr>
          <a:xfrm>
            <a:off x="1257300" y="3792678"/>
            <a:ext cx="2796000" cy="750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1" name="Google Shape;341;p16"/>
          <p:cNvSpPr txBox="1"/>
          <p:nvPr>
            <p:ph idx="3" type="subTitle"/>
          </p:nvPr>
        </p:nvSpPr>
        <p:spPr>
          <a:xfrm>
            <a:off x="8073692" y="1718004"/>
            <a:ext cx="2796000" cy="750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2" name="Google Shape;342;p16"/>
          <p:cNvSpPr txBox="1"/>
          <p:nvPr>
            <p:ph idx="4" type="subTitle"/>
          </p:nvPr>
        </p:nvSpPr>
        <p:spPr>
          <a:xfrm>
            <a:off x="4570010" y="1727862"/>
            <a:ext cx="2796000" cy="750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3" name="Google Shape;343;p16"/>
          <p:cNvSpPr txBox="1"/>
          <p:nvPr>
            <p:ph idx="5" type="subTitle"/>
          </p:nvPr>
        </p:nvSpPr>
        <p:spPr>
          <a:xfrm>
            <a:off x="4570010" y="3792678"/>
            <a:ext cx="2796000" cy="750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4" name="Google Shape;344;p16"/>
          <p:cNvSpPr txBox="1"/>
          <p:nvPr>
            <p:ph idx="6" type="subTitle"/>
          </p:nvPr>
        </p:nvSpPr>
        <p:spPr>
          <a:xfrm>
            <a:off x="8073703" y="3830229"/>
            <a:ext cx="2796000" cy="750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5" name="Google Shape;345;p16"/>
          <p:cNvSpPr txBox="1"/>
          <p:nvPr>
            <p:ph idx="7" type="body"/>
          </p:nvPr>
        </p:nvSpPr>
        <p:spPr>
          <a:xfrm>
            <a:off x="4570010" y="2233620"/>
            <a:ext cx="2796000" cy="10317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46" name="Google Shape;346;p16"/>
          <p:cNvSpPr txBox="1"/>
          <p:nvPr>
            <p:ph idx="8" type="body"/>
          </p:nvPr>
        </p:nvSpPr>
        <p:spPr>
          <a:xfrm>
            <a:off x="8073703" y="4345845"/>
            <a:ext cx="2796000" cy="10317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47" name="Google Shape;347;p16"/>
          <p:cNvSpPr txBox="1"/>
          <p:nvPr>
            <p:ph idx="9" type="body"/>
          </p:nvPr>
        </p:nvSpPr>
        <p:spPr>
          <a:xfrm>
            <a:off x="4570010" y="4285355"/>
            <a:ext cx="2796000" cy="10317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48" name="Google Shape;348;p16"/>
          <p:cNvSpPr txBox="1"/>
          <p:nvPr>
            <p:ph idx="13" type="body"/>
          </p:nvPr>
        </p:nvSpPr>
        <p:spPr>
          <a:xfrm>
            <a:off x="1257300" y="2233620"/>
            <a:ext cx="2796000" cy="10317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49" name="Google Shape;349;p16"/>
          <p:cNvSpPr txBox="1"/>
          <p:nvPr>
            <p:ph idx="14" type="body"/>
          </p:nvPr>
        </p:nvSpPr>
        <p:spPr>
          <a:xfrm>
            <a:off x="8073692" y="2233620"/>
            <a:ext cx="2796000" cy="10317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50" name="Google Shape;350;p16"/>
          <p:cNvSpPr txBox="1"/>
          <p:nvPr>
            <p:ph idx="15" type="body"/>
          </p:nvPr>
        </p:nvSpPr>
        <p:spPr>
          <a:xfrm>
            <a:off x="1257300" y="4285355"/>
            <a:ext cx="2796000" cy="10317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51" name="Google Shape;351;p16"/>
          <p:cNvSpPr/>
          <p:nvPr/>
        </p:nvSpPr>
        <p:spPr>
          <a:xfrm>
            <a:off x="2155119"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16"/>
          <p:cNvSpPr/>
          <p:nvPr/>
        </p:nvSpPr>
        <p:spPr>
          <a:xfrm>
            <a:off x="1928796"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16"/>
          <p:cNvSpPr/>
          <p:nvPr/>
        </p:nvSpPr>
        <p:spPr>
          <a:xfrm>
            <a:off x="1693422"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16"/>
          <p:cNvSpPr/>
          <p:nvPr/>
        </p:nvSpPr>
        <p:spPr>
          <a:xfrm>
            <a:off x="1458047"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16"/>
          <p:cNvSpPr/>
          <p:nvPr/>
        </p:nvSpPr>
        <p:spPr>
          <a:xfrm>
            <a:off x="1222672"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16"/>
          <p:cNvSpPr/>
          <p:nvPr/>
        </p:nvSpPr>
        <p:spPr>
          <a:xfrm rot="5400000">
            <a:off x="523974" y="5817186"/>
            <a:ext cx="700463" cy="361950"/>
          </a:xfrm>
          <a:custGeom>
            <a:rect b="b" l="l" r="r" t="t"/>
            <a:pathLst>
              <a:path extrusionOk="0" h="381000" w="737329">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357" name="Shape 357"/>
        <p:cNvGrpSpPr/>
        <p:nvPr/>
      </p:nvGrpSpPr>
      <p:grpSpPr>
        <a:xfrm>
          <a:off x="0" y="0"/>
          <a:ext cx="0" cy="0"/>
          <a:chOff x="0" y="0"/>
          <a:chExt cx="0" cy="0"/>
        </a:xfrm>
      </p:grpSpPr>
      <p:sp>
        <p:nvSpPr>
          <p:cNvPr id="358" name="Google Shape;358;p17"/>
          <p:cNvSpPr/>
          <p:nvPr/>
        </p:nvSpPr>
        <p:spPr>
          <a:xfrm>
            <a:off x="532142" y="313967"/>
            <a:ext cx="11129963" cy="6234589"/>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17"/>
          <p:cNvSpPr/>
          <p:nvPr/>
        </p:nvSpPr>
        <p:spPr>
          <a:xfrm>
            <a:off x="529877" y="309440"/>
            <a:ext cx="11129963"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17"/>
          <p:cNvSpPr/>
          <p:nvPr/>
        </p:nvSpPr>
        <p:spPr>
          <a:xfrm>
            <a:off x="794675"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17"/>
          <p:cNvSpPr/>
          <p:nvPr/>
        </p:nvSpPr>
        <p:spPr>
          <a:xfrm>
            <a:off x="1165842"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17"/>
          <p:cNvSpPr/>
          <p:nvPr/>
        </p:nvSpPr>
        <p:spPr>
          <a:xfrm>
            <a:off x="1546063"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17"/>
          <p:cNvSpPr txBox="1"/>
          <p:nvPr>
            <p:ph idx="1" type="subTitle"/>
          </p:nvPr>
        </p:nvSpPr>
        <p:spPr>
          <a:xfrm>
            <a:off x="8020056" y="1882375"/>
            <a:ext cx="3295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64" name="Google Shape;364;p17"/>
          <p:cNvSpPr txBox="1"/>
          <p:nvPr>
            <p:ph idx="2" type="subTitle"/>
          </p:nvPr>
        </p:nvSpPr>
        <p:spPr>
          <a:xfrm>
            <a:off x="8020056" y="4102757"/>
            <a:ext cx="3295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65" name="Google Shape;365;p17"/>
          <p:cNvSpPr txBox="1"/>
          <p:nvPr>
            <p:ph type="title"/>
          </p:nvPr>
        </p:nvSpPr>
        <p:spPr>
          <a:xfrm>
            <a:off x="1355875" y="821975"/>
            <a:ext cx="9883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66" name="Google Shape;366;p17"/>
          <p:cNvSpPr txBox="1"/>
          <p:nvPr>
            <p:ph idx="3" type="body"/>
          </p:nvPr>
        </p:nvSpPr>
        <p:spPr>
          <a:xfrm>
            <a:off x="8020050" y="2318375"/>
            <a:ext cx="32955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367" name="Google Shape;367;p17"/>
          <p:cNvSpPr txBox="1"/>
          <p:nvPr>
            <p:ph idx="4" type="body"/>
          </p:nvPr>
        </p:nvSpPr>
        <p:spPr>
          <a:xfrm>
            <a:off x="8020050" y="4506700"/>
            <a:ext cx="32955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368" name="Google Shape;368;p17"/>
          <p:cNvSpPr/>
          <p:nvPr/>
        </p:nvSpPr>
        <p:spPr>
          <a:xfrm flipH="1" rot="10800000">
            <a:off x="11994761" y="66381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17"/>
          <p:cNvSpPr/>
          <p:nvPr/>
        </p:nvSpPr>
        <p:spPr>
          <a:xfrm flipH="1" rot="10800000">
            <a:off x="11759386" y="66381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17"/>
          <p:cNvSpPr/>
          <p:nvPr/>
        </p:nvSpPr>
        <p:spPr>
          <a:xfrm flipH="1" rot="10800000">
            <a:off x="11533064" y="66381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17"/>
          <p:cNvSpPr/>
          <p:nvPr/>
        </p:nvSpPr>
        <p:spPr>
          <a:xfrm flipH="1" rot="10800000">
            <a:off x="11297689" y="66381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17"/>
          <p:cNvSpPr/>
          <p:nvPr/>
        </p:nvSpPr>
        <p:spPr>
          <a:xfrm flipH="1" rot="10800000">
            <a:off x="11062314" y="66381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17"/>
          <p:cNvSpPr/>
          <p:nvPr/>
        </p:nvSpPr>
        <p:spPr>
          <a:xfrm flipH="1" rot="10800000">
            <a:off x="10826939" y="66381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17"/>
          <p:cNvSpPr/>
          <p:nvPr/>
        </p:nvSpPr>
        <p:spPr>
          <a:xfrm flipH="1" rot="10800000">
            <a:off x="11994761" y="6393769"/>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17"/>
          <p:cNvSpPr/>
          <p:nvPr/>
        </p:nvSpPr>
        <p:spPr>
          <a:xfrm flipH="1" rot="10800000">
            <a:off x="11994761" y="6149342"/>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17"/>
          <p:cNvSpPr/>
          <p:nvPr/>
        </p:nvSpPr>
        <p:spPr>
          <a:xfrm flipH="1" rot="10800000">
            <a:off x="11994761" y="59049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377" name="Shape 377"/>
        <p:cNvGrpSpPr/>
        <p:nvPr/>
      </p:nvGrpSpPr>
      <p:grpSpPr>
        <a:xfrm>
          <a:off x="0" y="0"/>
          <a:ext cx="0" cy="0"/>
          <a:chOff x="0" y="0"/>
          <a:chExt cx="0" cy="0"/>
        </a:xfrm>
      </p:grpSpPr>
      <p:sp>
        <p:nvSpPr>
          <p:cNvPr id="378" name="Google Shape;378;p18"/>
          <p:cNvSpPr/>
          <p:nvPr/>
        </p:nvSpPr>
        <p:spPr>
          <a:xfrm>
            <a:off x="532142" y="313967"/>
            <a:ext cx="11129963" cy="6234589"/>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18"/>
          <p:cNvSpPr/>
          <p:nvPr/>
        </p:nvSpPr>
        <p:spPr>
          <a:xfrm>
            <a:off x="529877" y="309440"/>
            <a:ext cx="11129963"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18"/>
          <p:cNvSpPr/>
          <p:nvPr/>
        </p:nvSpPr>
        <p:spPr>
          <a:xfrm>
            <a:off x="10202260"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18"/>
          <p:cNvSpPr/>
          <p:nvPr/>
        </p:nvSpPr>
        <p:spPr>
          <a:xfrm>
            <a:off x="10686588"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18"/>
          <p:cNvSpPr/>
          <p:nvPr/>
        </p:nvSpPr>
        <p:spPr>
          <a:xfrm>
            <a:off x="11170917"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18"/>
          <p:cNvSpPr/>
          <p:nvPr/>
        </p:nvSpPr>
        <p:spPr>
          <a:xfrm>
            <a:off x="706677" y="11252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18"/>
          <p:cNvSpPr/>
          <p:nvPr/>
        </p:nvSpPr>
        <p:spPr>
          <a:xfrm>
            <a:off x="10971915" y="1005173"/>
            <a:ext cx="434340" cy="615315"/>
          </a:xfrm>
          <a:custGeom>
            <a:rect b="b" l="l" r="r" t="t"/>
            <a:pathLst>
              <a:path extrusionOk="0" h="647700" w="45720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2"/>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85" name="Google Shape;385;p18"/>
          <p:cNvSpPr/>
          <p:nvPr/>
        </p:nvSpPr>
        <p:spPr>
          <a:xfrm>
            <a:off x="794675"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18"/>
          <p:cNvSpPr/>
          <p:nvPr/>
        </p:nvSpPr>
        <p:spPr>
          <a:xfrm>
            <a:off x="1165842"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18"/>
          <p:cNvSpPr/>
          <p:nvPr/>
        </p:nvSpPr>
        <p:spPr>
          <a:xfrm>
            <a:off x="1546063"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18"/>
          <p:cNvSpPr/>
          <p:nvPr/>
        </p:nvSpPr>
        <p:spPr>
          <a:xfrm>
            <a:off x="706677" y="1666956"/>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18"/>
          <p:cNvSpPr/>
          <p:nvPr/>
        </p:nvSpPr>
        <p:spPr>
          <a:xfrm>
            <a:off x="706677" y="220863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18"/>
          <p:cNvSpPr txBox="1"/>
          <p:nvPr>
            <p:ph idx="1" type="subTitle"/>
          </p:nvPr>
        </p:nvSpPr>
        <p:spPr>
          <a:xfrm>
            <a:off x="1203475" y="2316000"/>
            <a:ext cx="17145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91" name="Google Shape;391;p18"/>
          <p:cNvSpPr txBox="1"/>
          <p:nvPr>
            <p:ph idx="2" type="subTitle"/>
          </p:nvPr>
        </p:nvSpPr>
        <p:spPr>
          <a:xfrm>
            <a:off x="3228604" y="2316000"/>
            <a:ext cx="17145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92" name="Google Shape;392;p18"/>
          <p:cNvSpPr txBox="1"/>
          <p:nvPr>
            <p:ph idx="3" type="subTitle"/>
          </p:nvPr>
        </p:nvSpPr>
        <p:spPr>
          <a:xfrm>
            <a:off x="5253734" y="2342500"/>
            <a:ext cx="17145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93" name="Google Shape;393;p18"/>
          <p:cNvSpPr txBox="1"/>
          <p:nvPr>
            <p:ph idx="4" type="subTitle"/>
          </p:nvPr>
        </p:nvSpPr>
        <p:spPr>
          <a:xfrm>
            <a:off x="7278863" y="2342500"/>
            <a:ext cx="17145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94" name="Google Shape;394;p18"/>
          <p:cNvSpPr txBox="1"/>
          <p:nvPr>
            <p:ph idx="5" type="subTitle"/>
          </p:nvPr>
        </p:nvSpPr>
        <p:spPr>
          <a:xfrm>
            <a:off x="9303993" y="2316000"/>
            <a:ext cx="17145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95" name="Google Shape;395;p18"/>
          <p:cNvSpPr txBox="1"/>
          <p:nvPr>
            <p:ph type="title"/>
          </p:nvPr>
        </p:nvSpPr>
        <p:spPr>
          <a:xfrm>
            <a:off x="1355875" y="1279175"/>
            <a:ext cx="96162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96" name="Google Shape;396;p18"/>
          <p:cNvSpPr txBox="1"/>
          <p:nvPr>
            <p:ph idx="6" type="body"/>
          </p:nvPr>
        </p:nvSpPr>
        <p:spPr>
          <a:xfrm>
            <a:off x="1203475" y="3238625"/>
            <a:ext cx="17145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97" name="Google Shape;397;p18"/>
          <p:cNvSpPr txBox="1"/>
          <p:nvPr>
            <p:ph idx="7" type="body"/>
          </p:nvPr>
        </p:nvSpPr>
        <p:spPr>
          <a:xfrm>
            <a:off x="3228603" y="3238625"/>
            <a:ext cx="17145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98" name="Google Shape;398;p18"/>
          <p:cNvSpPr txBox="1"/>
          <p:nvPr>
            <p:ph idx="8" type="body"/>
          </p:nvPr>
        </p:nvSpPr>
        <p:spPr>
          <a:xfrm>
            <a:off x="5253731" y="3238625"/>
            <a:ext cx="17145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99" name="Google Shape;399;p18"/>
          <p:cNvSpPr txBox="1"/>
          <p:nvPr>
            <p:ph idx="9" type="body"/>
          </p:nvPr>
        </p:nvSpPr>
        <p:spPr>
          <a:xfrm>
            <a:off x="7278859" y="3238625"/>
            <a:ext cx="17145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00" name="Google Shape;400;p18"/>
          <p:cNvSpPr txBox="1"/>
          <p:nvPr>
            <p:ph idx="13" type="body"/>
          </p:nvPr>
        </p:nvSpPr>
        <p:spPr>
          <a:xfrm>
            <a:off x="9303987" y="3238625"/>
            <a:ext cx="17145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01" name="Google Shape;401;p18"/>
          <p:cNvSpPr/>
          <p:nvPr/>
        </p:nvSpPr>
        <p:spPr>
          <a:xfrm rot="5400000">
            <a:off x="523974" y="5817186"/>
            <a:ext cx="700463" cy="361950"/>
          </a:xfrm>
          <a:custGeom>
            <a:rect b="b" l="l" r="r" t="t"/>
            <a:pathLst>
              <a:path extrusionOk="0" h="381000" w="737329">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402" name="Shape 402"/>
        <p:cNvGrpSpPr/>
        <p:nvPr/>
      </p:nvGrpSpPr>
      <p:grpSpPr>
        <a:xfrm>
          <a:off x="0" y="0"/>
          <a:ext cx="0" cy="0"/>
          <a:chOff x="0" y="0"/>
          <a:chExt cx="0" cy="0"/>
        </a:xfrm>
      </p:grpSpPr>
      <p:sp>
        <p:nvSpPr>
          <p:cNvPr id="403" name="Google Shape;403;p19"/>
          <p:cNvSpPr/>
          <p:nvPr/>
        </p:nvSpPr>
        <p:spPr>
          <a:xfrm>
            <a:off x="677207" y="409775"/>
            <a:ext cx="5431250" cy="5895094"/>
          </a:xfrm>
          <a:custGeom>
            <a:rect b="b" l="l" r="r" t="t"/>
            <a:pathLst>
              <a:path extrusionOk="0" h="4943475" w="4362450">
                <a:moveTo>
                  <a:pt x="0" y="0"/>
                </a:moveTo>
                <a:lnTo>
                  <a:pt x="4362450" y="0"/>
                </a:lnTo>
                <a:lnTo>
                  <a:pt x="4362450" y="4943475"/>
                </a:lnTo>
                <a:lnTo>
                  <a:pt x="0" y="4943475"/>
                </a:lnTo>
                <a:close/>
              </a:path>
            </a:pathLst>
          </a:custGeom>
          <a:solidFill>
            <a:schemeClr val="accent4"/>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04" name="Google Shape;404;p19"/>
          <p:cNvSpPr/>
          <p:nvPr/>
        </p:nvSpPr>
        <p:spPr>
          <a:xfrm>
            <a:off x="530988" y="313975"/>
            <a:ext cx="5477113" cy="5775198"/>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19"/>
          <p:cNvSpPr/>
          <p:nvPr/>
        </p:nvSpPr>
        <p:spPr>
          <a:xfrm>
            <a:off x="529875" y="309450"/>
            <a:ext cx="5477113"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19"/>
          <p:cNvSpPr txBox="1"/>
          <p:nvPr>
            <p:ph type="title"/>
          </p:nvPr>
        </p:nvSpPr>
        <p:spPr>
          <a:xfrm>
            <a:off x="1257418" y="974375"/>
            <a:ext cx="43434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07" name="Google Shape;407;p19"/>
          <p:cNvSpPr txBox="1"/>
          <p:nvPr>
            <p:ph idx="1" type="body"/>
          </p:nvPr>
        </p:nvSpPr>
        <p:spPr>
          <a:xfrm>
            <a:off x="1257301" y="2097700"/>
            <a:ext cx="4343400" cy="3565800"/>
          </a:xfrm>
          <a:prstGeom prst="rect">
            <a:avLst/>
          </a:prstGeom>
        </p:spPr>
        <p:txBody>
          <a:bodyPr anchorCtr="0" anchor="t" bIns="121900" lIns="121900" spcFirstLastPara="1" rIns="121900" wrap="square" tIns="121900">
            <a:noAutofit/>
          </a:bodyPr>
          <a:lstStyle>
            <a:lvl1pPr indent="-361950" lvl="0" marL="457200" algn="r">
              <a:spcBef>
                <a:spcPts val="0"/>
              </a:spcBef>
              <a:spcAft>
                <a:spcPts val="0"/>
              </a:spcAft>
              <a:buSzPts val="2100"/>
              <a:buChar char="●"/>
              <a:defRPr sz="2100"/>
            </a:lvl1pPr>
            <a:lvl2pPr indent="-361950" lvl="1" marL="914400" algn="r">
              <a:spcBef>
                <a:spcPts val="2100"/>
              </a:spcBef>
              <a:spcAft>
                <a:spcPts val="0"/>
              </a:spcAft>
              <a:buSzPts val="2100"/>
              <a:buChar char="○"/>
              <a:defRPr sz="2100"/>
            </a:lvl2pPr>
            <a:lvl3pPr indent="-361950" lvl="2" marL="1371600" algn="r">
              <a:spcBef>
                <a:spcPts val="2100"/>
              </a:spcBef>
              <a:spcAft>
                <a:spcPts val="0"/>
              </a:spcAft>
              <a:buSzPts val="2100"/>
              <a:buChar char="■"/>
              <a:defRPr sz="2100"/>
            </a:lvl3pPr>
            <a:lvl4pPr indent="-361950" lvl="3" marL="1828800" algn="r">
              <a:spcBef>
                <a:spcPts val="2100"/>
              </a:spcBef>
              <a:spcAft>
                <a:spcPts val="0"/>
              </a:spcAft>
              <a:buSzPts val="2100"/>
              <a:buChar char="●"/>
              <a:defRPr sz="2100"/>
            </a:lvl4pPr>
            <a:lvl5pPr indent="-361950" lvl="4" marL="2286000" algn="r">
              <a:spcBef>
                <a:spcPts val="2100"/>
              </a:spcBef>
              <a:spcAft>
                <a:spcPts val="0"/>
              </a:spcAft>
              <a:buSzPts val="2100"/>
              <a:buChar char="○"/>
              <a:defRPr sz="2100"/>
            </a:lvl5pPr>
            <a:lvl6pPr indent="-361950" lvl="5" marL="2743200" algn="r">
              <a:spcBef>
                <a:spcPts val="2100"/>
              </a:spcBef>
              <a:spcAft>
                <a:spcPts val="0"/>
              </a:spcAft>
              <a:buSzPts val="2100"/>
              <a:buChar char="■"/>
              <a:defRPr sz="2100"/>
            </a:lvl6pPr>
            <a:lvl7pPr indent="-361950" lvl="6" marL="3200400" algn="r">
              <a:spcBef>
                <a:spcPts val="2100"/>
              </a:spcBef>
              <a:spcAft>
                <a:spcPts val="0"/>
              </a:spcAft>
              <a:buSzPts val="2100"/>
              <a:buChar char="●"/>
              <a:defRPr sz="2100"/>
            </a:lvl7pPr>
            <a:lvl8pPr indent="-361950" lvl="7" marL="3657600" algn="r">
              <a:spcBef>
                <a:spcPts val="2100"/>
              </a:spcBef>
              <a:spcAft>
                <a:spcPts val="0"/>
              </a:spcAft>
              <a:buSzPts val="2100"/>
              <a:buChar char="○"/>
              <a:defRPr sz="2100"/>
            </a:lvl8pPr>
            <a:lvl9pPr indent="-361950" lvl="8" marL="4114800" algn="r">
              <a:spcBef>
                <a:spcPts val="2100"/>
              </a:spcBef>
              <a:spcAft>
                <a:spcPts val="2100"/>
              </a:spcAft>
              <a:buSzPts val="2100"/>
              <a:buChar char="■"/>
              <a:defRPr sz="2100"/>
            </a:lvl9pPr>
          </a:lstStyle>
          <a:p/>
        </p:txBody>
      </p:sp>
      <p:sp>
        <p:nvSpPr>
          <p:cNvPr id="408" name="Google Shape;408;p19"/>
          <p:cNvSpPr/>
          <p:nvPr/>
        </p:nvSpPr>
        <p:spPr>
          <a:xfrm>
            <a:off x="706677" y="11252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19"/>
          <p:cNvSpPr/>
          <p:nvPr/>
        </p:nvSpPr>
        <p:spPr>
          <a:xfrm>
            <a:off x="794675"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19"/>
          <p:cNvSpPr/>
          <p:nvPr/>
        </p:nvSpPr>
        <p:spPr>
          <a:xfrm>
            <a:off x="1165842"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19"/>
          <p:cNvSpPr/>
          <p:nvPr/>
        </p:nvSpPr>
        <p:spPr>
          <a:xfrm>
            <a:off x="1546063"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19"/>
          <p:cNvSpPr/>
          <p:nvPr/>
        </p:nvSpPr>
        <p:spPr>
          <a:xfrm>
            <a:off x="706677" y="1666956"/>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19"/>
          <p:cNvSpPr/>
          <p:nvPr/>
        </p:nvSpPr>
        <p:spPr>
          <a:xfrm>
            <a:off x="706677" y="220863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19"/>
          <p:cNvSpPr/>
          <p:nvPr/>
        </p:nvSpPr>
        <p:spPr>
          <a:xfrm>
            <a:off x="11893436"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19"/>
          <p:cNvSpPr/>
          <p:nvPr/>
        </p:nvSpPr>
        <p:spPr>
          <a:xfrm>
            <a:off x="11658061"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19"/>
          <p:cNvSpPr/>
          <p:nvPr/>
        </p:nvSpPr>
        <p:spPr>
          <a:xfrm>
            <a:off x="11431739"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19"/>
          <p:cNvSpPr/>
          <p:nvPr/>
        </p:nvSpPr>
        <p:spPr>
          <a:xfrm>
            <a:off x="11196364"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19"/>
          <p:cNvSpPr/>
          <p:nvPr/>
        </p:nvSpPr>
        <p:spPr>
          <a:xfrm>
            <a:off x="10960989"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19"/>
          <p:cNvSpPr/>
          <p:nvPr/>
        </p:nvSpPr>
        <p:spPr>
          <a:xfrm>
            <a:off x="10725614"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19"/>
          <p:cNvSpPr/>
          <p:nvPr/>
        </p:nvSpPr>
        <p:spPr>
          <a:xfrm>
            <a:off x="11893436" y="424843"/>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19"/>
          <p:cNvSpPr/>
          <p:nvPr/>
        </p:nvSpPr>
        <p:spPr>
          <a:xfrm>
            <a:off x="11893436" y="66927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19"/>
          <p:cNvSpPr/>
          <p:nvPr/>
        </p:nvSpPr>
        <p:spPr>
          <a:xfrm>
            <a:off x="11893436" y="9136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19"/>
          <p:cNvSpPr/>
          <p:nvPr/>
        </p:nvSpPr>
        <p:spPr>
          <a:xfrm>
            <a:off x="11961302" y="5868666"/>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19"/>
          <p:cNvSpPr/>
          <p:nvPr/>
        </p:nvSpPr>
        <p:spPr>
          <a:xfrm>
            <a:off x="11961302" y="6113093"/>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19"/>
          <p:cNvSpPr/>
          <p:nvPr/>
        </p:nvSpPr>
        <p:spPr>
          <a:xfrm>
            <a:off x="11961302" y="6357521"/>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19"/>
          <p:cNvSpPr/>
          <p:nvPr/>
        </p:nvSpPr>
        <p:spPr>
          <a:xfrm>
            <a:off x="11961302" y="660194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19"/>
          <p:cNvSpPr/>
          <p:nvPr/>
        </p:nvSpPr>
        <p:spPr>
          <a:xfrm>
            <a:off x="10323060" y="4697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19"/>
          <p:cNvSpPr/>
          <p:nvPr/>
        </p:nvSpPr>
        <p:spPr>
          <a:xfrm>
            <a:off x="10807388" y="4697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19"/>
          <p:cNvSpPr/>
          <p:nvPr/>
        </p:nvSpPr>
        <p:spPr>
          <a:xfrm>
            <a:off x="11291717" y="4697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19"/>
          <p:cNvSpPr/>
          <p:nvPr/>
        </p:nvSpPr>
        <p:spPr>
          <a:xfrm>
            <a:off x="11248502" y="5742198"/>
            <a:ext cx="434340" cy="615315"/>
          </a:xfrm>
          <a:custGeom>
            <a:rect b="b" l="l" r="r" t="t"/>
            <a:pathLst>
              <a:path extrusionOk="0" h="647700" w="457200">
                <a:moveTo>
                  <a:pt x="0" y="0"/>
                </a:moveTo>
                <a:lnTo>
                  <a:pt x="47625" y="542925"/>
                </a:lnTo>
                <a:lnTo>
                  <a:pt x="190500" y="400050"/>
                </a:lnTo>
                <a:lnTo>
                  <a:pt x="323850" y="647700"/>
                </a:lnTo>
                <a:lnTo>
                  <a:pt x="428625" y="571500"/>
                </a:lnTo>
                <a:lnTo>
                  <a:pt x="257175" y="342900"/>
                </a:lnTo>
                <a:lnTo>
                  <a:pt x="457200" y="295275"/>
                </a:lnTo>
                <a:close/>
              </a:path>
            </a:pathLst>
          </a:custGeom>
          <a:solidFill>
            <a:schemeClr val="l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31" name="Google Shape;431;p19"/>
          <p:cNvSpPr/>
          <p:nvPr/>
        </p:nvSpPr>
        <p:spPr>
          <a:xfrm rot="5400000">
            <a:off x="11645012" y="5160886"/>
            <a:ext cx="700463" cy="361950"/>
          </a:xfrm>
          <a:custGeom>
            <a:rect b="b" l="l" r="r" t="t"/>
            <a:pathLst>
              <a:path extrusionOk="0" h="381000" w="737329">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432" name="Shape 432"/>
        <p:cNvGrpSpPr/>
        <p:nvPr/>
      </p:nvGrpSpPr>
      <p:grpSpPr>
        <a:xfrm>
          <a:off x="0" y="0"/>
          <a:ext cx="0" cy="0"/>
          <a:chOff x="0" y="0"/>
          <a:chExt cx="0" cy="0"/>
        </a:xfrm>
      </p:grpSpPr>
      <p:sp>
        <p:nvSpPr>
          <p:cNvPr id="433" name="Google Shape;433;p20"/>
          <p:cNvSpPr/>
          <p:nvPr/>
        </p:nvSpPr>
        <p:spPr>
          <a:xfrm>
            <a:off x="6127094" y="531613"/>
            <a:ext cx="5431250" cy="5895094"/>
          </a:xfrm>
          <a:custGeom>
            <a:rect b="b" l="l" r="r" t="t"/>
            <a:pathLst>
              <a:path extrusionOk="0" h="4943475" w="4362450">
                <a:moveTo>
                  <a:pt x="0" y="0"/>
                </a:moveTo>
                <a:lnTo>
                  <a:pt x="4362450" y="0"/>
                </a:lnTo>
                <a:lnTo>
                  <a:pt x="4362450" y="4943475"/>
                </a:lnTo>
                <a:lnTo>
                  <a:pt x="0" y="4943475"/>
                </a:lnTo>
                <a:close/>
              </a:path>
            </a:pathLst>
          </a:custGeom>
          <a:solidFill>
            <a:schemeClr val="accent4"/>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34" name="Google Shape;434;p20"/>
          <p:cNvSpPr/>
          <p:nvPr/>
        </p:nvSpPr>
        <p:spPr>
          <a:xfrm>
            <a:off x="5980875" y="435813"/>
            <a:ext cx="5477113" cy="5775198"/>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20"/>
          <p:cNvSpPr/>
          <p:nvPr/>
        </p:nvSpPr>
        <p:spPr>
          <a:xfrm>
            <a:off x="5979762" y="431288"/>
            <a:ext cx="5477113"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20"/>
          <p:cNvSpPr/>
          <p:nvPr/>
        </p:nvSpPr>
        <p:spPr>
          <a:xfrm>
            <a:off x="10880965" y="1247119"/>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20"/>
          <p:cNvSpPr/>
          <p:nvPr/>
        </p:nvSpPr>
        <p:spPr>
          <a:xfrm>
            <a:off x="6244562" y="607808"/>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20"/>
          <p:cNvSpPr/>
          <p:nvPr/>
        </p:nvSpPr>
        <p:spPr>
          <a:xfrm>
            <a:off x="6615730" y="607808"/>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20"/>
          <p:cNvSpPr/>
          <p:nvPr/>
        </p:nvSpPr>
        <p:spPr>
          <a:xfrm>
            <a:off x="6995950" y="607808"/>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20"/>
          <p:cNvSpPr/>
          <p:nvPr/>
        </p:nvSpPr>
        <p:spPr>
          <a:xfrm>
            <a:off x="10880965" y="1788794"/>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20"/>
          <p:cNvSpPr/>
          <p:nvPr/>
        </p:nvSpPr>
        <p:spPr>
          <a:xfrm>
            <a:off x="10880965" y="2330469"/>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20"/>
          <p:cNvSpPr txBox="1"/>
          <p:nvPr>
            <p:ph type="title"/>
          </p:nvPr>
        </p:nvSpPr>
        <p:spPr>
          <a:xfrm>
            <a:off x="6539525" y="1202975"/>
            <a:ext cx="4509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3" name="Google Shape;443;p20"/>
          <p:cNvSpPr txBox="1"/>
          <p:nvPr>
            <p:ph idx="1" type="body"/>
          </p:nvPr>
        </p:nvSpPr>
        <p:spPr>
          <a:xfrm>
            <a:off x="6539606" y="2737025"/>
            <a:ext cx="4509300" cy="3106800"/>
          </a:xfrm>
          <a:prstGeom prst="rect">
            <a:avLst/>
          </a:prstGeom>
        </p:spPr>
        <p:txBody>
          <a:bodyPr anchorCtr="0" anchor="t" bIns="121900" lIns="121900" spcFirstLastPara="1" rIns="121900" wrap="square" tIns="121900">
            <a:noAutofit/>
          </a:bodyPr>
          <a:lstStyle>
            <a:lvl1pPr indent="-361950" lvl="0" marL="457200">
              <a:spcBef>
                <a:spcPts val="0"/>
              </a:spcBef>
              <a:spcAft>
                <a:spcPts val="0"/>
              </a:spcAft>
              <a:buSzPts val="2100"/>
              <a:buChar char="●"/>
              <a:defRPr sz="2100"/>
            </a:lvl1pPr>
            <a:lvl2pPr indent="-361950" lvl="1" marL="914400">
              <a:spcBef>
                <a:spcPts val="2100"/>
              </a:spcBef>
              <a:spcAft>
                <a:spcPts val="0"/>
              </a:spcAft>
              <a:buSzPts val="2100"/>
              <a:buChar char="○"/>
              <a:defRPr sz="2100"/>
            </a:lvl2pPr>
            <a:lvl3pPr indent="-361950" lvl="2" marL="1371600">
              <a:spcBef>
                <a:spcPts val="2100"/>
              </a:spcBef>
              <a:spcAft>
                <a:spcPts val="0"/>
              </a:spcAft>
              <a:buSzPts val="2100"/>
              <a:buChar char="■"/>
              <a:defRPr sz="2100"/>
            </a:lvl3pPr>
            <a:lvl4pPr indent="-361950" lvl="3" marL="1828800">
              <a:spcBef>
                <a:spcPts val="2100"/>
              </a:spcBef>
              <a:spcAft>
                <a:spcPts val="0"/>
              </a:spcAft>
              <a:buSzPts val="2100"/>
              <a:buChar char="●"/>
              <a:defRPr sz="2100"/>
            </a:lvl4pPr>
            <a:lvl5pPr indent="-361950" lvl="4" marL="2286000">
              <a:spcBef>
                <a:spcPts val="2100"/>
              </a:spcBef>
              <a:spcAft>
                <a:spcPts val="0"/>
              </a:spcAft>
              <a:buSzPts val="2100"/>
              <a:buChar char="○"/>
              <a:defRPr sz="2100"/>
            </a:lvl5pPr>
            <a:lvl6pPr indent="-361950" lvl="5" marL="2743200">
              <a:spcBef>
                <a:spcPts val="2100"/>
              </a:spcBef>
              <a:spcAft>
                <a:spcPts val="0"/>
              </a:spcAft>
              <a:buSzPts val="2100"/>
              <a:buChar char="■"/>
              <a:defRPr sz="2100"/>
            </a:lvl6pPr>
            <a:lvl7pPr indent="-361950" lvl="6" marL="3200400">
              <a:spcBef>
                <a:spcPts val="2100"/>
              </a:spcBef>
              <a:spcAft>
                <a:spcPts val="0"/>
              </a:spcAft>
              <a:buSzPts val="2100"/>
              <a:buChar char="●"/>
              <a:defRPr sz="2100"/>
            </a:lvl7pPr>
            <a:lvl8pPr indent="-361950" lvl="7" marL="3657600">
              <a:spcBef>
                <a:spcPts val="2100"/>
              </a:spcBef>
              <a:spcAft>
                <a:spcPts val="0"/>
              </a:spcAft>
              <a:buSzPts val="2100"/>
              <a:buChar char="○"/>
              <a:defRPr sz="2100"/>
            </a:lvl8pPr>
            <a:lvl9pPr indent="-361950" lvl="8" marL="4114800">
              <a:spcBef>
                <a:spcPts val="2100"/>
              </a:spcBef>
              <a:spcAft>
                <a:spcPts val="2100"/>
              </a:spcAft>
              <a:buSzPts val="2100"/>
              <a:buChar char="■"/>
              <a:defRPr sz="2100"/>
            </a:lvl9pPr>
          </a:lstStyle>
          <a:p/>
        </p:txBody>
      </p:sp>
      <p:sp>
        <p:nvSpPr>
          <p:cNvPr id="444" name="Google Shape;444;p20"/>
          <p:cNvSpPr/>
          <p:nvPr/>
        </p:nvSpPr>
        <p:spPr>
          <a:xfrm flipH="1">
            <a:off x="360992" y="18429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20"/>
          <p:cNvSpPr/>
          <p:nvPr/>
        </p:nvSpPr>
        <p:spPr>
          <a:xfrm flipH="1">
            <a:off x="596367" y="18429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20"/>
          <p:cNvSpPr/>
          <p:nvPr/>
        </p:nvSpPr>
        <p:spPr>
          <a:xfrm flipH="1">
            <a:off x="822689" y="18429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20"/>
          <p:cNvSpPr/>
          <p:nvPr/>
        </p:nvSpPr>
        <p:spPr>
          <a:xfrm flipH="1">
            <a:off x="1058064" y="18429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20"/>
          <p:cNvSpPr/>
          <p:nvPr/>
        </p:nvSpPr>
        <p:spPr>
          <a:xfrm flipH="1">
            <a:off x="1293439" y="18429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20"/>
          <p:cNvSpPr/>
          <p:nvPr/>
        </p:nvSpPr>
        <p:spPr>
          <a:xfrm flipH="1">
            <a:off x="1528814" y="18429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20"/>
          <p:cNvSpPr/>
          <p:nvPr/>
        </p:nvSpPr>
        <p:spPr>
          <a:xfrm flipH="1">
            <a:off x="360992" y="42871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20"/>
          <p:cNvSpPr/>
          <p:nvPr/>
        </p:nvSpPr>
        <p:spPr>
          <a:xfrm flipH="1">
            <a:off x="360992" y="67314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20"/>
          <p:cNvSpPr/>
          <p:nvPr/>
        </p:nvSpPr>
        <p:spPr>
          <a:xfrm flipH="1">
            <a:off x="360992" y="917572"/>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20"/>
          <p:cNvSpPr/>
          <p:nvPr/>
        </p:nvSpPr>
        <p:spPr>
          <a:xfrm flipH="1">
            <a:off x="293126" y="5872541"/>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20"/>
          <p:cNvSpPr/>
          <p:nvPr/>
        </p:nvSpPr>
        <p:spPr>
          <a:xfrm flipH="1">
            <a:off x="293126" y="611696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20"/>
          <p:cNvSpPr/>
          <p:nvPr/>
        </p:nvSpPr>
        <p:spPr>
          <a:xfrm flipH="1">
            <a:off x="293126" y="6361396"/>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20"/>
          <p:cNvSpPr/>
          <p:nvPr/>
        </p:nvSpPr>
        <p:spPr>
          <a:xfrm flipH="1">
            <a:off x="293126" y="6605822"/>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20"/>
          <p:cNvSpPr/>
          <p:nvPr/>
        </p:nvSpPr>
        <p:spPr>
          <a:xfrm flipH="1">
            <a:off x="1624163" y="47357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20"/>
          <p:cNvSpPr/>
          <p:nvPr/>
        </p:nvSpPr>
        <p:spPr>
          <a:xfrm flipH="1">
            <a:off x="1139834" y="47357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20"/>
          <p:cNvSpPr/>
          <p:nvPr/>
        </p:nvSpPr>
        <p:spPr>
          <a:xfrm flipH="1">
            <a:off x="655506" y="47357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20"/>
          <p:cNvSpPr/>
          <p:nvPr/>
        </p:nvSpPr>
        <p:spPr>
          <a:xfrm flipH="1">
            <a:off x="664213" y="5746086"/>
            <a:ext cx="434340" cy="615315"/>
          </a:xfrm>
          <a:custGeom>
            <a:rect b="b" l="l" r="r" t="t"/>
            <a:pathLst>
              <a:path extrusionOk="0" h="647700" w="457200">
                <a:moveTo>
                  <a:pt x="0" y="0"/>
                </a:moveTo>
                <a:lnTo>
                  <a:pt x="47625" y="542925"/>
                </a:lnTo>
                <a:lnTo>
                  <a:pt x="190500" y="400050"/>
                </a:lnTo>
                <a:lnTo>
                  <a:pt x="323850" y="647700"/>
                </a:lnTo>
                <a:lnTo>
                  <a:pt x="428625" y="571500"/>
                </a:lnTo>
                <a:lnTo>
                  <a:pt x="257175" y="342900"/>
                </a:lnTo>
                <a:lnTo>
                  <a:pt x="457200" y="295275"/>
                </a:lnTo>
                <a:close/>
              </a:path>
            </a:pathLst>
          </a:custGeom>
          <a:solidFill>
            <a:schemeClr val="l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61" name="Google Shape;461;p20"/>
          <p:cNvSpPr/>
          <p:nvPr/>
        </p:nvSpPr>
        <p:spPr>
          <a:xfrm rot="5400000">
            <a:off x="-23163" y="5164761"/>
            <a:ext cx="700463" cy="361950"/>
          </a:xfrm>
          <a:custGeom>
            <a:rect b="b" l="l" r="r" t="t"/>
            <a:pathLst>
              <a:path extrusionOk="0" h="381000" w="737329">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46" name="Shape 46"/>
        <p:cNvGrpSpPr/>
        <p:nvPr/>
      </p:nvGrpSpPr>
      <p:grpSpPr>
        <a:xfrm>
          <a:off x="0" y="0"/>
          <a:ext cx="0" cy="0"/>
          <a:chOff x="0" y="0"/>
          <a:chExt cx="0" cy="0"/>
        </a:xfrm>
      </p:grpSpPr>
      <p:sp>
        <p:nvSpPr>
          <p:cNvPr id="47" name="Google Shape;47;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48" name="Google Shape;48;p3"/>
          <p:cNvSpPr/>
          <p:nvPr/>
        </p:nvSpPr>
        <p:spPr>
          <a:xfrm>
            <a:off x="11893436"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3"/>
          <p:cNvSpPr/>
          <p:nvPr/>
        </p:nvSpPr>
        <p:spPr>
          <a:xfrm>
            <a:off x="11658061"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3"/>
          <p:cNvSpPr/>
          <p:nvPr/>
        </p:nvSpPr>
        <p:spPr>
          <a:xfrm>
            <a:off x="11431739"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3"/>
          <p:cNvSpPr/>
          <p:nvPr/>
        </p:nvSpPr>
        <p:spPr>
          <a:xfrm>
            <a:off x="11196364"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3"/>
          <p:cNvSpPr/>
          <p:nvPr/>
        </p:nvSpPr>
        <p:spPr>
          <a:xfrm>
            <a:off x="10960989"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3"/>
          <p:cNvSpPr/>
          <p:nvPr/>
        </p:nvSpPr>
        <p:spPr>
          <a:xfrm>
            <a:off x="10725614"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3"/>
          <p:cNvSpPr/>
          <p:nvPr/>
        </p:nvSpPr>
        <p:spPr>
          <a:xfrm>
            <a:off x="11893436" y="424843"/>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3"/>
          <p:cNvSpPr/>
          <p:nvPr/>
        </p:nvSpPr>
        <p:spPr>
          <a:xfrm>
            <a:off x="11893436" y="66927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3"/>
          <p:cNvSpPr/>
          <p:nvPr/>
        </p:nvSpPr>
        <p:spPr>
          <a:xfrm>
            <a:off x="11893436" y="9136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3"/>
          <p:cNvSpPr/>
          <p:nvPr/>
        </p:nvSpPr>
        <p:spPr>
          <a:xfrm>
            <a:off x="11961302" y="5868666"/>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3"/>
          <p:cNvSpPr/>
          <p:nvPr/>
        </p:nvSpPr>
        <p:spPr>
          <a:xfrm>
            <a:off x="11961302" y="6113093"/>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3"/>
          <p:cNvSpPr/>
          <p:nvPr/>
        </p:nvSpPr>
        <p:spPr>
          <a:xfrm>
            <a:off x="11961302" y="6357521"/>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3"/>
          <p:cNvSpPr/>
          <p:nvPr/>
        </p:nvSpPr>
        <p:spPr>
          <a:xfrm>
            <a:off x="11961302" y="660194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3"/>
          <p:cNvSpPr/>
          <p:nvPr/>
        </p:nvSpPr>
        <p:spPr>
          <a:xfrm>
            <a:off x="10323060" y="4697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3"/>
          <p:cNvSpPr/>
          <p:nvPr/>
        </p:nvSpPr>
        <p:spPr>
          <a:xfrm>
            <a:off x="10807388" y="4697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3"/>
          <p:cNvSpPr/>
          <p:nvPr/>
        </p:nvSpPr>
        <p:spPr>
          <a:xfrm>
            <a:off x="11291717" y="4697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3"/>
          <p:cNvSpPr/>
          <p:nvPr/>
        </p:nvSpPr>
        <p:spPr>
          <a:xfrm>
            <a:off x="11931912" y="4786893"/>
            <a:ext cx="135731" cy="434340"/>
          </a:xfrm>
          <a:custGeom>
            <a:rect b="b" l="l" r="r" t="t"/>
            <a:pathLst>
              <a:path extrusionOk="0" h="457200" w="142875">
                <a:moveTo>
                  <a:pt x="0" y="0"/>
                </a:moveTo>
                <a:lnTo>
                  <a:pt x="142875" y="0"/>
                </a:lnTo>
                <a:lnTo>
                  <a:pt x="142875" y="457200"/>
                </a:lnTo>
                <a:lnTo>
                  <a:pt x="0" y="45720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3"/>
          <p:cNvSpPr/>
          <p:nvPr/>
        </p:nvSpPr>
        <p:spPr>
          <a:xfrm>
            <a:off x="11913806" y="5284800"/>
            <a:ext cx="162877" cy="162878"/>
          </a:xfrm>
          <a:custGeom>
            <a:rect b="b" l="l" r="r" t="t"/>
            <a:pathLst>
              <a:path extrusionOk="0" h="171450" w="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3"/>
          <p:cNvSpPr/>
          <p:nvPr/>
        </p:nvSpPr>
        <p:spPr>
          <a:xfrm>
            <a:off x="11195615" y="5335223"/>
            <a:ext cx="434340" cy="615315"/>
          </a:xfrm>
          <a:custGeom>
            <a:rect b="b" l="l" r="r" t="t"/>
            <a:pathLst>
              <a:path extrusionOk="0" h="647700" w="457200">
                <a:moveTo>
                  <a:pt x="0" y="0"/>
                </a:moveTo>
                <a:lnTo>
                  <a:pt x="47625" y="542925"/>
                </a:lnTo>
                <a:lnTo>
                  <a:pt x="190500" y="400050"/>
                </a:lnTo>
                <a:lnTo>
                  <a:pt x="323850" y="647700"/>
                </a:lnTo>
                <a:lnTo>
                  <a:pt x="428625" y="571500"/>
                </a:lnTo>
                <a:lnTo>
                  <a:pt x="257175" y="342900"/>
                </a:lnTo>
                <a:lnTo>
                  <a:pt x="457200" y="295275"/>
                </a:lnTo>
                <a:close/>
              </a:path>
            </a:pathLst>
          </a:custGeom>
          <a:solidFill>
            <a:schemeClr val="l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462" name="Shape 462"/>
        <p:cNvGrpSpPr/>
        <p:nvPr/>
      </p:nvGrpSpPr>
      <p:grpSpPr>
        <a:xfrm>
          <a:off x="0" y="0"/>
          <a:ext cx="0" cy="0"/>
          <a:chOff x="0" y="0"/>
          <a:chExt cx="0" cy="0"/>
        </a:xfrm>
      </p:grpSpPr>
      <p:sp>
        <p:nvSpPr>
          <p:cNvPr id="463" name="Google Shape;463;p21"/>
          <p:cNvSpPr/>
          <p:nvPr/>
        </p:nvSpPr>
        <p:spPr>
          <a:xfrm>
            <a:off x="794675" y="409775"/>
            <a:ext cx="9760982" cy="5895094"/>
          </a:xfrm>
          <a:custGeom>
            <a:rect b="b" l="l" r="r" t="t"/>
            <a:pathLst>
              <a:path extrusionOk="0" h="4943475" w="4362450">
                <a:moveTo>
                  <a:pt x="0" y="0"/>
                </a:moveTo>
                <a:lnTo>
                  <a:pt x="4362450" y="0"/>
                </a:lnTo>
                <a:lnTo>
                  <a:pt x="4362450" y="4943475"/>
                </a:lnTo>
                <a:lnTo>
                  <a:pt x="0" y="4943475"/>
                </a:lnTo>
                <a:close/>
              </a:path>
            </a:pathLst>
          </a:custGeom>
          <a:solidFill>
            <a:schemeClr val="accent4"/>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64" name="Google Shape;464;p21"/>
          <p:cNvSpPr/>
          <p:nvPr/>
        </p:nvSpPr>
        <p:spPr>
          <a:xfrm>
            <a:off x="531875" y="313975"/>
            <a:ext cx="9841230" cy="5775198"/>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21"/>
          <p:cNvSpPr/>
          <p:nvPr/>
        </p:nvSpPr>
        <p:spPr>
          <a:xfrm>
            <a:off x="529875" y="309450"/>
            <a:ext cx="9841230"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21"/>
          <p:cNvSpPr/>
          <p:nvPr/>
        </p:nvSpPr>
        <p:spPr>
          <a:xfrm rot="-5400000">
            <a:off x="11581564" y="6196332"/>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21"/>
          <p:cNvSpPr/>
          <p:nvPr/>
        </p:nvSpPr>
        <p:spPr>
          <a:xfrm rot="-5400000">
            <a:off x="11581564" y="57120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21"/>
          <p:cNvSpPr/>
          <p:nvPr/>
        </p:nvSpPr>
        <p:spPr>
          <a:xfrm rot="-5400000">
            <a:off x="11581564" y="5227675"/>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21"/>
          <p:cNvSpPr/>
          <p:nvPr/>
        </p:nvSpPr>
        <p:spPr>
          <a:xfrm>
            <a:off x="706677" y="11252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21"/>
          <p:cNvSpPr/>
          <p:nvPr/>
        </p:nvSpPr>
        <p:spPr>
          <a:xfrm>
            <a:off x="9683165" y="5342573"/>
            <a:ext cx="434340" cy="615315"/>
          </a:xfrm>
          <a:custGeom>
            <a:rect b="b" l="l" r="r" t="t"/>
            <a:pathLst>
              <a:path extrusionOk="0" h="647700" w="45720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3"/>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71" name="Google Shape;471;p21"/>
          <p:cNvSpPr/>
          <p:nvPr/>
        </p:nvSpPr>
        <p:spPr>
          <a:xfrm>
            <a:off x="794675"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21"/>
          <p:cNvSpPr/>
          <p:nvPr/>
        </p:nvSpPr>
        <p:spPr>
          <a:xfrm>
            <a:off x="1165842"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21"/>
          <p:cNvSpPr/>
          <p:nvPr/>
        </p:nvSpPr>
        <p:spPr>
          <a:xfrm>
            <a:off x="1546063"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21"/>
          <p:cNvSpPr/>
          <p:nvPr/>
        </p:nvSpPr>
        <p:spPr>
          <a:xfrm>
            <a:off x="706677" y="1666956"/>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21"/>
          <p:cNvSpPr/>
          <p:nvPr/>
        </p:nvSpPr>
        <p:spPr>
          <a:xfrm>
            <a:off x="706677" y="220863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21"/>
          <p:cNvSpPr/>
          <p:nvPr/>
        </p:nvSpPr>
        <p:spPr>
          <a:xfrm>
            <a:off x="11735165" y="18187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21"/>
          <p:cNvSpPr/>
          <p:nvPr/>
        </p:nvSpPr>
        <p:spPr>
          <a:xfrm>
            <a:off x="11735165" y="426306"/>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21"/>
          <p:cNvSpPr/>
          <p:nvPr/>
        </p:nvSpPr>
        <p:spPr>
          <a:xfrm>
            <a:off x="11735165" y="670733"/>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21"/>
          <p:cNvSpPr/>
          <p:nvPr/>
        </p:nvSpPr>
        <p:spPr>
          <a:xfrm>
            <a:off x="11735165" y="91516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21"/>
          <p:cNvSpPr txBox="1"/>
          <p:nvPr>
            <p:ph idx="1" type="subTitle"/>
          </p:nvPr>
        </p:nvSpPr>
        <p:spPr>
          <a:xfrm>
            <a:off x="2854000" y="2945800"/>
            <a:ext cx="55815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481" name="Google Shape;481;p21"/>
          <p:cNvSpPr txBox="1"/>
          <p:nvPr>
            <p:ph type="title"/>
          </p:nvPr>
        </p:nvSpPr>
        <p:spPr>
          <a:xfrm>
            <a:off x="2854000" y="1403350"/>
            <a:ext cx="55815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482" name="Google Shape;482;p21"/>
          <p:cNvSpPr txBox="1"/>
          <p:nvPr>
            <p:ph idx="2" type="body"/>
          </p:nvPr>
        </p:nvSpPr>
        <p:spPr>
          <a:xfrm>
            <a:off x="2854050" y="3810600"/>
            <a:ext cx="5581500" cy="1341600"/>
          </a:xfrm>
          <a:prstGeom prst="rect">
            <a:avLst/>
          </a:prstGeom>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gn="ctr">
              <a:lnSpc>
                <a:spcPct val="100000"/>
              </a:lnSpc>
              <a:spcBef>
                <a:spcPts val="0"/>
              </a:spcBef>
              <a:spcAft>
                <a:spcPts val="0"/>
              </a:spcAft>
              <a:buSzPts val="1900"/>
              <a:buChar char="○"/>
              <a:defRPr/>
            </a:lvl2pPr>
            <a:lvl3pPr indent="-349250" lvl="2" marL="1371600" algn="ctr">
              <a:lnSpc>
                <a:spcPct val="100000"/>
              </a:lnSpc>
              <a:spcBef>
                <a:spcPts val="0"/>
              </a:spcBef>
              <a:spcAft>
                <a:spcPts val="0"/>
              </a:spcAft>
              <a:buSzPts val="1900"/>
              <a:buChar char="■"/>
              <a:defRPr/>
            </a:lvl3pPr>
            <a:lvl4pPr indent="-349250" lvl="3" marL="1828800" algn="ctr">
              <a:lnSpc>
                <a:spcPct val="100000"/>
              </a:lnSpc>
              <a:spcBef>
                <a:spcPts val="0"/>
              </a:spcBef>
              <a:spcAft>
                <a:spcPts val="0"/>
              </a:spcAft>
              <a:buSzPts val="1900"/>
              <a:buChar char="●"/>
              <a:defRPr/>
            </a:lvl4pPr>
            <a:lvl5pPr indent="-349250" lvl="4" marL="2286000" algn="ctr">
              <a:lnSpc>
                <a:spcPct val="100000"/>
              </a:lnSpc>
              <a:spcBef>
                <a:spcPts val="0"/>
              </a:spcBef>
              <a:spcAft>
                <a:spcPts val="0"/>
              </a:spcAft>
              <a:buSzPts val="1900"/>
              <a:buChar char="○"/>
              <a:defRPr/>
            </a:lvl5pPr>
            <a:lvl6pPr indent="-349250" lvl="5" marL="2743200" algn="ctr">
              <a:lnSpc>
                <a:spcPct val="100000"/>
              </a:lnSpc>
              <a:spcBef>
                <a:spcPts val="0"/>
              </a:spcBef>
              <a:spcAft>
                <a:spcPts val="0"/>
              </a:spcAft>
              <a:buSzPts val="1900"/>
              <a:buChar char="■"/>
              <a:defRPr/>
            </a:lvl6pPr>
            <a:lvl7pPr indent="-349250" lvl="6" marL="3200400" algn="ctr">
              <a:lnSpc>
                <a:spcPct val="100000"/>
              </a:lnSpc>
              <a:spcBef>
                <a:spcPts val="0"/>
              </a:spcBef>
              <a:spcAft>
                <a:spcPts val="0"/>
              </a:spcAft>
              <a:buSzPts val="1900"/>
              <a:buChar char="●"/>
              <a:defRPr/>
            </a:lvl7pPr>
            <a:lvl8pPr indent="-349250" lvl="7" marL="3657600" algn="ctr">
              <a:lnSpc>
                <a:spcPct val="100000"/>
              </a:lnSpc>
              <a:spcBef>
                <a:spcPts val="0"/>
              </a:spcBef>
              <a:spcAft>
                <a:spcPts val="0"/>
              </a:spcAft>
              <a:buSzPts val="1900"/>
              <a:buChar char="○"/>
              <a:defRPr/>
            </a:lvl8pPr>
            <a:lvl9pPr indent="-349250" lvl="8" marL="4114800" algn="ctr">
              <a:lnSpc>
                <a:spcPct val="100000"/>
              </a:lnSpc>
              <a:spcBef>
                <a:spcPts val="0"/>
              </a:spcBef>
              <a:spcAft>
                <a:spcPts val="0"/>
              </a:spcAft>
              <a:buSzPts val="19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67" name="Shape 67"/>
        <p:cNvGrpSpPr/>
        <p:nvPr/>
      </p:nvGrpSpPr>
      <p:grpSpPr>
        <a:xfrm>
          <a:off x="0" y="0"/>
          <a:ext cx="0" cy="0"/>
          <a:chOff x="0" y="0"/>
          <a:chExt cx="0" cy="0"/>
        </a:xfrm>
      </p:grpSpPr>
      <p:grpSp>
        <p:nvGrpSpPr>
          <p:cNvPr id="68" name="Google Shape;68;p4"/>
          <p:cNvGrpSpPr/>
          <p:nvPr/>
        </p:nvGrpSpPr>
        <p:grpSpPr>
          <a:xfrm>
            <a:off x="0" y="0"/>
            <a:ext cx="12192000" cy="6858000"/>
            <a:chOff x="0" y="0"/>
            <a:chExt cx="12192000" cy="6858000"/>
          </a:xfrm>
        </p:grpSpPr>
        <p:sp>
          <p:nvSpPr>
            <p:cNvPr id="69" name="Google Shape;69;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71" name="Google Shape;71;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72" name="Google Shape;72;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73" name="Google Shape;73;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74" name="Google Shape;74;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75" name="Google Shape;75;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76" name="Google Shape;76;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77" name="Google Shape;77;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78" name="Shape 78"/>
        <p:cNvGrpSpPr/>
        <p:nvPr/>
      </p:nvGrpSpPr>
      <p:grpSpPr>
        <a:xfrm>
          <a:off x="0" y="0"/>
          <a:ext cx="0" cy="0"/>
          <a:chOff x="0" y="0"/>
          <a:chExt cx="0" cy="0"/>
        </a:xfrm>
      </p:grpSpPr>
      <p:sp>
        <p:nvSpPr>
          <p:cNvPr id="79" name="Google Shape;79;p5"/>
          <p:cNvSpPr/>
          <p:nvPr/>
        </p:nvSpPr>
        <p:spPr>
          <a:xfrm>
            <a:off x="532142" y="313967"/>
            <a:ext cx="11129963" cy="6234589"/>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5"/>
          <p:cNvSpPr txBox="1"/>
          <p:nvPr>
            <p:ph idx="1" type="body"/>
          </p:nvPr>
        </p:nvSpPr>
        <p:spPr>
          <a:xfrm>
            <a:off x="1145738" y="4396113"/>
            <a:ext cx="9898200" cy="12507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81" name="Google Shape;81;p5"/>
          <p:cNvSpPr/>
          <p:nvPr/>
        </p:nvSpPr>
        <p:spPr>
          <a:xfrm>
            <a:off x="529877" y="309440"/>
            <a:ext cx="11129963"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5"/>
          <p:cNvSpPr/>
          <p:nvPr/>
        </p:nvSpPr>
        <p:spPr>
          <a:xfrm>
            <a:off x="10202260"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5"/>
          <p:cNvSpPr/>
          <p:nvPr/>
        </p:nvSpPr>
        <p:spPr>
          <a:xfrm>
            <a:off x="10686588"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5"/>
          <p:cNvSpPr/>
          <p:nvPr/>
        </p:nvSpPr>
        <p:spPr>
          <a:xfrm>
            <a:off x="11170917"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5"/>
          <p:cNvSpPr/>
          <p:nvPr/>
        </p:nvSpPr>
        <p:spPr>
          <a:xfrm>
            <a:off x="706677" y="11252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5"/>
          <p:cNvSpPr/>
          <p:nvPr/>
        </p:nvSpPr>
        <p:spPr>
          <a:xfrm>
            <a:off x="10971915" y="1005173"/>
            <a:ext cx="434340" cy="615315"/>
          </a:xfrm>
          <a:custGeom>
            <a:rect b="b" l="l" r="r" t="t"/>
            <a:pathLst>
              <a:path extrusionOk="0" h="647700" w="45720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2"/>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87" name="Google Shape;87;p5"/>
          <p:cNvSpPr/>
          <p:nvPr/>
        </p:nvSpPr>
        <p:spPr>
          <a:xfrm>
            <a:off x="794675"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5"/>
          <p:cNvSpPr/>
          <p:nvPr/>
        </p:nvSpPr>
        <p:spPr>
          <a:xfrm>
            <a:off x="1165842"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5"/>
          <p:cNvSpPr/>
          <p:nvPr/>
        </p:nvSpPr>
        <p:spPr>
          <a:xfrm>
            <a:off x="1546063"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5"/>
          <p:cNvSpPr txBox="1"/>
          <p:nvPr>
            <p:ph type="title"/>
          </p:nvPr>
        </p:nvSpPr>
        <p:spPr>
          <a:xfrm>
            <a:off x="1145784" y="3073438"/>
            <a:ext cx="9898200" cy="13248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91" name="Google Shape;91;p5"/>
          <p:cNvSpPr/>
          <p:nvPr/>
        </p:nvSpPr>
        <p:spPr>
          <a:xfrm>
            <a:off x="706677" y="1666956"/>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5"/>
          <p:cNvSpPr/>
          <p:nvPr/>
        </p:nvSpPr>
        <p:spPr>
          <a:xfrm>
            <a:off x="706677" y="220863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5"/>
          <p:cNvSpPr/>
          <p:nvPr/>
        </p:nvSpPr>
        <p:spPr>
          <a:xfrm>
            <a:off x="2155119"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5"/>
          <p:cNvSpPr/>
          <p:nvPr/>
        </p:nvSpPr>
        <p:spPr>
          <a:xfrm>
            <a:off x="1928796"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5"/>
          <p:cNvSpPr/>
          <p:nvPr/>
        </p:nvSpPr>
        <p:spPr>
          <a:xfrm>
            <a:off x="1693422"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5"/>
          <p:cNvSpPr/>
          <p:nvPr/>
        </p:nvSpPr>
        <p:spPr>
          <a:xfrm>
            <a:off x="1458047"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5"/>
          <p:cNvSpPr/>
          <p:nvPr/>
        </p:nvSpPr>
        <p:spPr>
          <a:xfrm>
            <a:off x="1222672"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5"/>
          <p:cNvSpPr/>
          <p:nvPr/>
        </p:nvSpPr>
        <p:spPr>
          <a:xfrm rot="5400000">
            <a:off x="539449" y="5812111"/>
            <a:ext cx="700463" cy="361950"/>
          </a:xfrm>
          <a:custGeom>
            <a:rect b="b" l="l" r="r" t="t"/>
            <a:pathLst>
              <a:path extrusionOk="0" h="381000" w="737329">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99" name="Shape 99"/>
        <p:cNvGrpSpPr/>
        <p:nvPr/>
      </p:nvGrpSpPr>
      <p:grpSpPr>
        <a:xfrm>
          <a:off x="0" y="0"/>
          <a:ext cx="0" cy="0"/>
          <a:chOff x="0" y="0"/>
          <a:chExt cx="0" cy="0"/>
        </a:xfrm>
      </p:grpSpPr>
      <p:sp>
        <p:nvSpPr>
          <p:cNvPr id="100" name="Google Shape;100;p6"/>
          <p:cNvSpPr/>
          <p:nvPr/>
        </p:nvSpPr>
        <p:spPr>
          <a:xfrm>
            <a:off x="794675" y="409775"/>
            <a:ext cx="9760982" cy="5895094"/>
          </a:xfrm>
          <a:custGeom>
            <a:rect b="b" l="l" r="r" t="t"/>
            <a:pathLst>
              <a:path extrusionOk="0" h="4943475" w="4362450">
                <a:moveTo>
                  <a:pt x="0" y="0"/>
                </a:moveTo>
                <a:lnTo>
                  <a:pt x="4362450" y="0"/>
                </a:lnTo>
                <a:lnTo>
                  <a:pt x="4362450" y="4943475"/>
                </a:lnTo>
                <a:lnTo>
                  <a:pt x="0" y="4943475"/>
                </a:lnTo>
                <a:close/>
              </a:path>
            </a:pathLst>
          </a:custGeom>
          <a:solidFill>
            <a:schemeClr val="accent4"/>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01" name="Google Shape;101;p6"/>
          <p:cNvSpPr/>
          <p:nvPr/>
        </p:nvSpPr>
        <p:spPr>
          <a:xfrm>
            <a:off x="531875" y="313975"/>
            <a:ext cx="9841230" cy="5775198"/>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6"/>
          <p:cNvSpPr/>
          <p:nvPr/>
        </p:nvSpPr>
        <p:spPr>
          <a:xfrm>
            <a:off x="529875" y="309450"/>
            <a:ext cx="9841230"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6"/>
          <p:cNvSpPr/>
          <p:nvPr/>
        </p:nvSpPr>
        <p:spPr>
          <a:xfrm rot="-5400000">
            <a:off x="11581564" y="6196332"/>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6"/>
          <p:cNvSpPr/>
          <p:nvPr/>
        </p:nvSpPr>
        <p:spPr>
          <a:xfrm rot="-5400000">
            <a:off x="11581564" y="57120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6"/>
          <p:cNvSpPr/>
          <p:nvPr/>
        </p:nvSpPr>
        <p:spPr>
          <a:xfrm rot="-5400000">
            <a:off x="11581564" y="5227675"/>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6"/>
          <p:cNvSpPr/>
          <p:nvPr/>
        </p:nvSpPr>
        <p:spPr>
          <a:xfrm>
            <a:off x="706677" y="11252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6"/>
          <p:cNvSpPr/>
          <p:nvPr/>
        </p:nvSpPr>
        <p:spPr>
          <a:xfrm>
            <a:off x="9683165" y="5342573"/>
            <a:ext cx="434340" cy="615315"/>
          </a:xfrm>
          <a:custGeom>
            <a:rect b="b" l="l" r="r" t="t"/>
            <a:pathLst>
              <a:path extrusionOk="0" h="647700" w="45720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3"/>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08" name="Google Shape;108;p6"/>
          <p:cNvSpPr/>
          <p:nvPr/>
        </p:nvSpPr>
        <p:spPr>
          <a:xfrm>
            <a:off x="794675"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6"/>
          <p:cNvSpPr/>
          <p:nvPr/>
        </p:nvSpPr>
        <p:spPr>
          <a:xfrm>
            <a:off x="1165842"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6"/>
          <p:cNvSpPr/>
          <p:nvPr/>
        </p:nvSpPr>
        <p:spPr>
          <a:xfrm>
            <a:off x="1546063"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6"/>
          <p:cNvSpPr/>
          <p:nvPr/>
        </p:nvSpPr>
        <p:spPr>
          <a:xfrm>
            <a:off x="706677" y="1666956"/>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6"/>
          <p:cNvSpPr/>
          <p:nvPr/>
        </p:nvSpPr>
        <p:spPr>
          <a:xfrm>
            <a:off x="706677" y="220863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6"/>
          <p:cNvSpPr txBox="1"/>
          <p:nvPr>
            <p:ph type="title"/>
          </p:nvPr>
        </p:nvSpPr>
        <p:spPr>
          <a:xfrm>
            <a:off x="1355875" y="1194125"/>
            <a:ext cx="86772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4" name="Google Shape;114;p6"/>
          <p:cNvSpPr txBox="1"/>
          <p:nvPr>
            <p:ph idx="1" type="body"/>
          </p:nvPr>
        </p:nvSpPr>
        <p:spPr>
          <a:xfrm>
            <a:off x="1355875" y="2459275"/>
            <a:ext cx="8677200" cy="28833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15" name="Google Shape;115;p6"/>
          <p:cNvSpPr/>
          <p:nvPr/>
        </p:nvSpPr>
        <p:spPr>
          <a:xfrm>
            <a:off x="11735165" y="18187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6"/>
          <p:cNvSpPr/>
          <p:nvPr/>
        </p:nvSpPr>
        <p:spPr>
          <a:xfrm>
            <a:off x="11735165" y="426306"/>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6"/>
          <p:cNvSpPr/>
          <p:nvPr/>
        </p:nvSpPr>
        <p:spPr>
          <a:xfrm>
            <a:off x="11735165" y="670733"/>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6"/>
          <p:cNvSpPr/>
          <p:nvPr/>
        </p:nvSpPr>
        <p:spPr>
          <a:xfrm>
            <a:off x="11735165" y="91516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19" name="Shape 119"/>
        <p:cNvGrpSpPr/>
        <p:nvPr/>
      </p:nvGrpSpPr>
      <p:grpSpPr>
        <a:xfrm>
          <a:off x="0" y="0"/>
          <a:ext cx="0" cy="0"/>
          <a:chOff x="0" y="0"/>
          <a:chExt cx="0" cy="0"/>
        </a:xfrm>
      </p:grpSpPr>
      <p:sp>
        <p:nvSpPr>
          <p:cNvPr id="120" name="Google Shape;120;p7"/>
          <p:cNvSpPr/>
          <p:nvPr/>
        </p:nvSpPr>
        <p:spPr>
          <a:xfrm>
            <a:off x="376000" y="469250"/>
            <a:ext cx="4602385" cy="6228779"/>
          </a:xfrm>
          <a:custGeom>
            <a:rect b="b" l="l" r="r" t="t"/>
            <a:pathLst>
              <a:path extrusionOk="0" h="4943475" w="4362450">
                <a:moveTo>
                  <a:pt x="0" y="0"/>
                </a:moveTo>
                <a:lnTo>
                  <a:pt x="4362450" y="0"/>
                </a:lnTo>
                <a:lnTo>
                  <a:pt x="4362450" y="4943475"/>
                </a:lnTo>
                <a:lnTo>
                  <a:pt x="0" y="4943475"/>
                </a:lnTo>
                <a:close/>
              </a:path>
            </a:pathLst>
          </a:custGeom>
          <a:solidFill>
            <a:schemeClr val="accent4"/>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7"/>
          <p:cNvSpPr/>
          <p:nvPr/>
        </p:nvSpPr>
        <p:spPr>
          <a:xfrm>
            <a:off x="530812" y="313977"/>
            <a:ext cx="4598432" cy="6234589"/>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7"/>
          <p:cNvSpPr/>
          <p:nvPr/>
        </p:nvSpPr>
        <p:spPr>
          <a:xfrm>
            <a:off x="529875" y="309450"/>
            <a:ext cx="4598432"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7"/>
          <p:cNvSpPr/>
          <p:nvPr/>
        </p:nvSpPr>
        <p:spPr>
          <a:xfrm>
            <a:off x="706677" y="11252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7"/>
          <p:cNvSpPr/>
          <p:nvPr/>
        </p:nvSpPr>
        <p:spPr>
          <a:xfrm>
            <a:off x="794675"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7"/>
          <p:cNvSpPr/>
          <p:nvPr/>
        </p:nvSpPr>
        <p:spPr>
          <a:xfrm>
            <a:off x="1165842"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7"/>
          <p:cNvSpPr/>
          <p:nvPr/>
        </p:nvSpPr>
        <p:spPr>
          <a:xfrm>
            <a:off x="1546063"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7"/>
          <p:cNvSpPr/>
          <p:nvPr/>
        </p:nvSpPr>
        <p:spPr>
          <a:xfrm>
            <a:off x="706677" y="1666956"/>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7"/>
          <p:cNvSpPr/>
          <p:nvPr/>
        </p:nvSpPr>
        <p:spPr>
          <a:xfrm>
            <a:off x="706677" y="220863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7"/>
          <p:cNvSpPr txBox="1"/>
          <p:nvPr>
            <p:ph type="title"/>
          </p:nvPr>
        </p:nvSpPr>
        <p:spPr>
          <a:xfrm>
            <a:off x="1003167" y="1271750"/>
            <a:ext cx="3653700" cy="46788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lt2"/>
              </a:buClr>
              <a:buSzPts val="15000"/>
              <a:buNone/>
              <a:defRPr sz="15000">
                <a:solidFill>
                  <a:schemeClr val="lt2"/>
                </a:solidFill>
              </a:defRPr>
            </a:lvl1pPr>
            <a:lvl2pPr lvl="1" rtl="0" algn="r">
              <a:spcBef>
                <a:spcPts val="0"/>
              </a:spcBef>
              <a:spcAft>
                <a:spcPts val="0"/>
              </a:spcAft>
              <a:buClr>
                <a:schemeClr val="lt2"/>
              </a:buClr>
              <a:buSzPts val="15000"/>
              <a:buNone/>
              <a:defRPr sz="15000">
                <a:solidFill>
                  <a:schemeClr val="lt2"/>
                </a:solidFill>
              </a:defRPr>
            </a:lvl2pPr>
            <a:lvl3pPr lvl="2" rtl="0" algn="r">
              <a:spcBef>
                <a:spcPts val="0"/>
              </a:spcBef>
              <a:spcAft>
                <a:spcPts val="0"/>
              </a:spcAft>
              <a:buClr>
                <a:schemeClr val="lt2"/>
              </a:buClr>
              <a:buSzPts val="15000"/>
              <a:buNone/>
              <a:defRPr sz="15000">
                <a:solidFill>
                  <a:schemeClr val="lt2"/>
                </a:solidFill>
              </a:defRPr>
            </a:lvl3pPr>
            <a:lvl4pPr lvl="3" rtl="0" algn="r">
              <a:spcBef>
                <a:spcPts val="0"/>
              </a:spcBef>
              <a:spcAft>
                <a:spcPts val="0"/>
              </a:spcAft>
              <a:buClr>
                <a:schemeClr val="lt2"/>
              </a:buClr>
              <a:buSzPts val="15000"/>
              <a:buNone/>
              <a:defRPr sz="15000">
                <a:solidFill>
                  <a:schemeClr val="lt2"/>
                </a:solidFill>
              </a:defRPr>
            </a:lvl4pPr>
            <a:lvl5pPr lvl="4" rtl="0" algn="r">
              <a:spcBef>
                <a:spcPts val="0"/>
              </a:spcBef>
              <a:spcAft>
                <a:spcPts val="0"/>
              </a:spcAft>
              <a:buClr>
                <a:schemeClr val="lt2"/>
              </a:buClr>
              <a:buSzPts val="15000"/>
              <a:buNone/>
              <a:defRPr sz="15000">
                <a:solidFill>
                  <a:schemeClr val="lt2"/>
                </a:solidFill>
              </a:defRPr>
            </a:lvl5pPr>
            <a:lvl6pPr lvl="5" rtl="0" algn="r">
              <a:spcBef>
                <a:spcPts val="0"/>
              </a:spcBef>
              <a:spcAft>
                <a:spcPts val="0"/>
              </a:spcAft>
              <a:buClr>
                <a:schemeClr val="lt2"/>
              </a:buClr>
              <a:buSzPts val="15000"/>
              <a:buNone/>
              <a:defRPr sz="15000">
                <a:solidFill>
                  <a:schemeClr val="lt2"/>
                </a:solidFill>
              </a:defRPr>
            </a:lvl6pPr>
            <a:lvl7pPr lvl="6" rtl="0" algn="r">
              <a:spcBef>
                <a:spcPts val="0"/>
              </a:spcBef>
              <a:spcAft>
                <a:spcPts val="0"/>
              </a:spcAft>
              <a:buClr>
                <a:schemeClr val="lt2"/>
              </a:buClr>
              <a:buSzPts val="15000"/>
              <a:buNone/>
              <a:defRPr sz="15000">
                <a:solidFill>
                  <a:schemeClr val="lt2"/>
                </a:solidFill>
              </a:defRPr>
            </a:lvl7pPr>
            <a:lvl8pPr lvl="7" rtl="0" algn="r">
              <a:spcBef>
                <a:spcPts val="0"/>
              </a:spcBef>
              <a:spcAft>
                <a:spcPts val="0"/>
              </a:spcAft>
              <a:buClr>
                <a:schemeClr val="lt2"/>
              </a:buClr>
              <a:buSzPts val="15000"/>
              <a:buNone/>
              <a:defRPr sz="15000">
                <a:solidFill>
                  <a:schemeClr val="lt2"/>
                </a:solidFill>
              </a:defRPr>
            </a:lvl8pPr>
            <a:lvl9pPr lvl="8" rtl="0" algn="r">
              <a:spcBef>
                <a:spcPts val="0"/>
              </a:spcBef>
              <a:spcAft>
                <a:spcPts val="0"/>
              </a:spcAft>
              <a:buClr>
                <a:schemeClr val="lt2"/>
              </a:buClr>
              <a:buSzPts val="15000"/>
              <a:buNone/>
              <a:defRPr sz="15000">
                <a:solidFill>
                  <a:schemeClr val="lt2"/>
                </a:solidFill>
              </a:defRPr>
            </a:lvl9pPr>
          </a:lstStyle>
          <a:p/>
        </p:txBody>
      </p:sp>
      <p:sp>
        <p:nvSpPr>
          <p:cNvPr id="130" name="Google Shape;130;p7"/>
          <p:cNvSpPr txBox="1"/>
          <p:nvPr>
            <p:ph idx="1" type="body"/>
          </p:nvPr>
        </p:nvSpPr>
        <p:spPr>
          <a:xfrm>
            <a:off x="5555625" y="3101575"/>
            <a:ext cx="6220800" cy="2618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31" name="Google Shape;131;p7"/>
          <p:cNvSpPr txBox="1"/>
          <p:nvPr>
            <p:ph idx="2" type="title"/>
          </p:nvPr>
        </p:nvSpPr>
        <p:spPr>
          <a:xfrm>
            <a:off x="5555625" y="1653625"/>
            <a:ext cx="62208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p:txBody>
      </p:sp>
      <p:sp>
        <p:nvSpPr>
          <p:cNvPr id="132" name="Google Shape;132;p7"/>
          <p:cNvSpPr/>
          <p:nvPr/>
        </p:nvSpPr>
        <p:spPr>
          <a:xfrm>
            <a:off x="11893436"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7"/>
          <p:cNvSpPr/>
          <p:nvPr/>
        </p:nvSpPr>
        <p:spPr>
          <a:xfrm>
            <a:off x="11658061"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7"/>
          <p:cNvSpPr/>
          <p:nvPr/>
        </p:nvSpPr>
        <p:spPr>
          <a:xfrm>
            <a:off x="11431739"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7"/>
          <p:cNvSpPr/>
          <p:nvPr/>
        </p:nvSpPr>
        <p:spPr>
          <a:xfrm>
            <a:off x="11196364"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7"/>
          <p:cNvSpPr/>
          <p:nvPr/>
        </p:nvSpPr>
        <p:spPr>
          <a:xfrm>
            <a:off x="10960989"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7"/>
          <p:cNvSpPr/>
          <p:nvPr/>
        </p:nvSpPr>
        <p:spPr>
          <a:xfrm>
            <a:off x="10725614" y="18041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7"/>
          <p:cNvSpPr/>
          <p:nvPr/>
        </p:nvSpPr>
        <p:spPr>
          <a:xfrm>
            <a:off x="11893436" y="424843"/>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7"/>
          <p:cNvSpPr/>
          <p:nvPr/>
        </p:nvSpPr>
        <p:spPr>
          <a:xfrm>
            <a:off x="11893436" y="66927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7"/>
          <p:cNvSpPr/>
          <p:nvPr/>
        </p:nvSpPr>
        <p:spPr>
          <a:xfrm>
            <a:off x="11893436" y="91369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7"/>
          <p:cNvSpPr/>
          <p:nvPr/>
        </p:nvSpPr>
        <p:spPr>
          <a:xfrm>
            <a:off x="11961302" y="5868666"/>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7"/>
          <p:cNvSpPr/>
          <p:nvPr/>
        </p:nvSpPr>
        <p:spPr>
          <a:xfrm>
            <a:off x="11961302" y="6113093"/>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7"/>
          <p:cNvSpPr/>
          <p:nvPr/>
        </p:nvSpPr>
        <p:spPr>
          <a:xfrm>
            <a:off x="11961302" y="6357521"/>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7"/>
          <p:cNvSpPr/>
          <p:nvPr/>
        </p:nvSpPr>
        <p:spPr>
          <a:xfrm>
            <a:off x="11961302" y="6601947"/>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7"/>
          <p:cNvSpPr/>
          <p:nvPr/>
        </p:nvSpPr>
        <p:spPr>
          <a:xfrm>
            <a:off x="706677" y="6113095"/>
            <a:ext cx="700463" cy="361950"/>
          </a:xfrm>
          <a:custGeom>
            <a:rect b="b" l="l" r="r" t="t"/>
            <a:pathLst>
              <a:path extrusionOk="0" h="381000" w="737329">
                <a:moveTo>
                  <a:pt x="737330" y="190500"/>
                </a:moveTo>
                <a:lnTo>
                  <a:pt x="542925" y="0"/>
                </a:lnTo>
                <a:lnTo>
                  <a:pt x="542925" y="119063"/>
                </a:lnTo>
                <a:lnTo>
                  <a:pt x="0" y="119063"/>
                </a:lnTo>
                <a:lnTo>
                  <a:pt x="0" y="261938"/>
                </a:lnTo>
                <a:lnTo>
                  <a:pt x="542925" y="261938"/>
                </a:lnTo>
                <a:lnTo>
                  <a:pt x="542925" y="381000"/>
                </a:lnTo>
                <a:close/>
              </a:path>
            </a:pathLst>
          </a:custGeom>
          <a:solidFill>
            <a:schemeClr val="accent2"/>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7"/>
          <p:cNvSpPr/>
          <p:nvPr/>
        </p:nvSpPr>
        <p:spPr>
          <a:xfrm>
            <a:off x="10323060" y="4697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7"/>
          <p:cNvSpPr/>
          <p:nvPr/>
        </p:nvSpPr>
        <p:spPr>
          <a:xfrm>
            <a:off x="10807388" y="4697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7"/>
          <p:cNvSpPr/>
          <p:nvPr/>
        </p:nvSpPr>
        <p:spPr>
          <a:xfrm>
            <a:off x="11291717" y="46970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7"/>
          <p:cNvSpPr/>
          <p:nvPr/>
        </p:nvSpPr>
        <p:spPr>
          <a:xfrm>
            <a:off x="11195615" y="5335223"/>
            <a:ext cx="434340" cy="615315"/>
          </a:xfrm>
          <a:custGeom>
            <a:rect b="b" l="l" r="r" t="t"/>
            <a:pathLst>
              <a:path extrusionOk="0" h="647700" w="457200">
                <a:moveTo>
                  <a:pt x="0" y="0"/>
                </a:moveTo>
                <a:lnTo>
                  <a:pt x="47625" y="542925"/>
                </a:lnTo>
                <a:lnTo>
                  <a:pt x="190500" y="400050"/>
                </a:lnTo>
                <a:lnTo>
                  <a:pt x="323850" y="647700"/>
                </a:lnTo>
                <a:lnTo>
                  <a:pt x="428625" y="571500"/>
                </a:lnTo>
                <a:lnTo>
                  <a:pt x="257175" y="342900"/>
                </a:lnTo>
                <a:lnTo>
                  <a:pt x="457200" y="295275"/>
                </a:lnTo>
                <a:close/>
              </a:path>
            </a:pathLst>
          </a:custGeom>
          <a:solidFill>
            <a:schemeClr val="l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50" name="Google Shape;150;p7"/>
          <p:cNvSpPr/>
          <p:nvPr/>
        </p:nvSpPr>
        <p:spPr>
          <a:xfrm rot="5400000">
            <a:off x="11645012" y="5058611"/>
            <a:ext cx="700463" cy="361950"/>
          </a:xfrm>
          <a:custGeom>
            <a:rect b="b" l="l" r="r" t="t"/>
            <a:pathLst>
              <a:path extrusionOk="0" h="381000" w="737329">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151" name="Shape 151"/>
        <p:cNvGrpSpPr/>
        <p:nvPr/>
      </p:nvGrpSpPr>
      <p:grpSpPr>
        <a:xfrm>
          <a:off x="0" y="0"/>
          <a:ext cx="0" cy="0"/>
          <a:chOff x="0" y="0"/>
          <a:chExt cx="0" cy="0"/>
        </a:xfrm>
      </p:grpSpPr>
      <p:sp>
        <p:nvSpPr>
          <p:cNvPr id="152" name="Google Shape;152;p8"/>
          <p:cNvSpPr/>
          <p:nvPr/>
        </p:nvSpPr>
        <p:spPr>
          <a:xfrm>
            <a:off x="532142" y="313967"/>
            <a:ext cx="11129963" cy="6234589"/>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8"/>
          <p:cNvSpPr/>
          <p:nvPr/>
        </p:nvSpPr>
        <p:spPr>
          <a:xfrm>
            <a:off x="529877" y="309440"/>
            <a:ext cx="11129963"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8"/>
          <p:cNvSpPr/>
          <p:nvPr/>
        </p:nvSpPr>
        <p:spPr>
          <a:xfrm>
            <a:off x="10202260"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8"/>
          <p:cNvSpPr/>
          <p:nvPr/>
        </p:nvSpPr>
        <p:spPr>
          <a:xfrm>
            <a:off x="10686588"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8"/>
          <p:cNvSpPr/>
          <p:nvPr/>
        </p:nvSpPr>
        <p:spPr>
          <a:xfrm>
            <a:off x="11170917"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8"/>
          <p:cNvSpPr/>
          <p:nvPr/>
        </p:nvSpPr>
        <p:spPr>
          <a:xfrm>
            <a:off x="706677" y="11252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8"/>
          <p:cNvSpPr/>
          <p:nvPr/>
        </p:nvSpPr>
        <p:spPr>
          <a:xfrm>
            <a:off x="10971915" y="1005173"/>
            <a:ext cx="434340" cy="615315"/>
          </a:xfrm>
          <a:custGeom>
            <a:rect b="b" l="l" r="r" t="t"/>
            <a:pathLst>
              <a:path extrusionOk="0" h="647700" w="45720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2"/>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59" name="Google Shape;159;p8"/>
          <p:cNvSpPr/>
          <p:nvPr/>
        </p:nvSpPr>
        <p:spPr>
          <a:xfrm>
            <a:off x="794675"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8"/>
          <p:cNvSpPr/>
          <p:nvPr/>
        </p:nvSpPr>
        <p:spPr>
          <a:xfrm>
            <a:off x="1165842"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8"/>
          <p:cNvSpPr/>
          <p:nvPr/>
        </p:nvSpPr>
        <p:spPr>
          <a:xfrm>
            <a:off x="1546063"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8"/>
          <p:cNvSpPr/>
          <p:nvPr/>
        </p:nvSpPr>
        <p:spPr>
          <a:xfrm>
            <a:off x="706677" y="1666956"/>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8"/>
          <p:cNvSpPr/>
          <p:nvPr/>
        </p:nvSpPr>
        <p:spPr>
          <a:xfrm>
            <a:off x="706677" y="220863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8"/>
          <p:cNvSpPr txBox="1"/>
          <p:nvPr>
            <p:ph idx="1" type="subTitle"/>
          </p:nvPr>
        </p:nvSpPr>
        <p:spPr>
          <a:xfrm>
            <a:off x="1461614" y="2141200"/>
            <a:ext cx="44106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65" name="Google Shape;165;p8"/>
          <p:cNvSpPr txBox="1"/>
          <p:nvPr>
            <p:ph idx="2" type="subTitle"/>
          </p:nvPr>
        </p:nvSpPr>
        <p:spPr>
          <a:xfrm>
            <a:off x="6380462" y="2141200"/>
            <a:ext cx="4410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66" name="Google Shape;166;p8"/>
          <p:cNvSpPr txBox="1"/>
          <p:nvPr>
            <p:ph type="title"/>
          </p:nvPr>
        </p:nvSpPr>
        <p:spPr>
          <a:xfrm>
            <a:off x="1461625" y="1227075"/>
            <a:ext cx="9379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7" name="Google Shape;167;p8"/>
          <p:cNvSpPr txBox="1"/>
          <p:nvPr>
            <p:ph idx="3" type="body"/>
          </p:nvPr>
        </p:nvSpPr>
        <p:spPr>
          <a:xfrm>
            <a:off x="1461600" y="2849625"/>
            <a:ext cx="44103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68" name="Google Shape;168;p8"/>
          <p:cNvSpPr txBox="1"/>
          <p:nvPr>
            <p:ph idx="4" type="body"/>
          </p:nvPr>
        </p:nvSpPr>
        <p:spPr>
          <a:xfrm>
            <a:off x="6380467" y="2837875"/>
            <a:ext cx="44106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69" name="Google Shape;169;p8"/>
          <p:cNvSpPr/>
          <p:nvPr/>
        </p:nvSpPr>
        <p:spPr>
          <a:xfrm>
            <a:off x="2155119"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8"/>
          <p:cNvSpPr/>
          <p:nvPr/>
        </p:nvSpPr>
        <p:spPr>
          <a:xfrm>
            <a:off x="1928796"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8"/>
          <p:cNvSpPr/>
          <p:nvPr/>
        </p:nvSpPr>
        <p:spPr>
          <a:xfrm>
            <a:off x="1693422"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8"/>
          <p:cNvSpPr/>
          <p:nvPr/>
        </p:nvSpPr>
        <p:spPr>
          <a:xfrm>
            <a:off x="1458047"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8"/>
          <p:cNvSpPr/>
          <p:nvPr/>
        </p:nvSpPr>
        <p:spPr>
          <a:xfrm>
            <a:off x="1222672"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8"/>
          <p:cNvSpPr/>
          <p:nvPr/>
        </p:nvSpPr>
        <p:spPr>
          <a:xfrm rot="5400000">
            <a:off x="523974" y="5817186"/>
            <a:ext cx="700463" cy="361950"/>
          </a:xfrm>
          <a:custGeom>
            <a:rect b="b" l="l" r="r" t="t"/>
            <a:pathLst>
              <a:path extrusionOk="0" h="381000" w="737329">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75" name="Shape 175"/>
        <p:cNvGrpSpPr/>
        <p:nvPr/>
      </p:nvGrpSpPr>
      <p:grpSpPr>
        <a:xfrm>
          <a:off x="0" y="0"/>
          <a:ext cx="0" cy="0"/>
          <a:chOff x="0" y="0"/>
          <a:chExt cx="0" cy="0"/>
        </a:xfrm>
      </p:grpSpPr>
      <p:sp>
        <p:nvSpPr>
          <p:cNvPr id="176" name="Google Shape;176;p9"/>
          <p:cNvSpPr/>
          <p:nvPr/>
        </p:nvSpPr>
        <p:spPr>
          <a:xfrm>
            <a:off x="532142" y="313967"/>
            <a:ext cx="11129963" cy="6234589"/>
          </a:xfrm>
          <a:custGeom>
            <a:rect b="b" l="l" r="r" t="t"/>
            <a:pathLst>
              <a:path extrusionOk="0" h="6562725" w="11715750">
                <a:moveTo>
                  <a:pt x="0" y="0"/>
                </a:moveTo>
                <a:lnTo>
                  <a:pt x="11715750" y="0"/>
                </a:lnTo>
                <a:lnTo>
                  <a:pt x="11715750" y="6562725"/>
                </a:lnTo>
                <a:lnTo>
                  <a:pt x="0" y="6562725"/>
                </a:lnTo>
                <a:close/>
              </a:path>
            </a:pathLst>
          </a:custGeom>
          <a:solidFill>
            <a:srgbClr val="FFFFFF"/>
          </a:solidFill>
          <a:ln cap="flat" cmpd="sng" w="38100">
            <a:solidFill>
              <a:schemeClr val="accent4"/>
            </a:solidFill>
            <a:prstDash val="solid"/>
            <a:miter lim="8000"/>
            <a:headEnd len="sm" w="sm" type="none"/>
            <a:tailEnd len="sm" w="sm" type="none"/>
          </a:ln>
          <a:effectLst>
            <a:outerShdw blurRad="127000" sx="102000" rotWithShape="0" algn="ctr" sy="102000">
              <a:srgbClr val="000000">
                <a:alpha val="2471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9"/>
          <p:cNvSpPr/>
          <p:nvPr/>
        </p:nvSpPr>
        <p:spPr>
          <a:xfrm>
            <a:off x="529877" y="309440"/>
            <a:ext cx="11129963"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9"/>
          <p:cNvSpPr/>
          <p:nvPr/>
        </p:nvSpPr>
        <p:spPr>
          <a:xfrm>
            <a:off x="10202260"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9"/>
          <p:cNvSpPr/>
          <p:nvPr/>
        </p:nvSpPr>
        <p:spPr>
          <a:xfrm>
            <a:off x="10686588"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9"/>
          <p:cNvSpPr/>
          <p:nvPr/>
        </p:nvSpPr>
        <p:spPr>
          <a:xfrm>
            <a:off x="11170917" y="59681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9"/>
          <p:cNvSpPr/>
          <p:nvPr/>
        </p:nvSpPr>
        <p:spPr>
          <a:xfrm>
            <a:off x="706677" y="11252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9"/>
          <p:cNvSpPr/>
          <p:nvPr/>
        </p:nvSpPr>
        <p:spPr>
          <a:xfrm>
            <a:off x="10971915" y="1005173"/>
            <a:ext cx="434340" cy="615315"/>
          </a:xfrm>
          <a:custGeom>
            <a:rect b="b" l="l" r="r" t="t"/>
            <a:pathLst>
              <a:path extrusionOk="0" h="647700" w="45720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2"/>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83" name="Google Shape;183;p9"/>
          <p:cNvSpPr/>
          <p:nvPr/>
        </p:nvSpPr>
        <p:spPr>
          <a:xfrm>
            <a:off x="794675"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9"/>
          <p:cNvSpPr/>
          <p:nvPr/>
        </p:nvSpPr>
        <p:spPr>
          <a:xfrm>
            <a:off x="1165842"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9"/>
          <p:cNvSpPr/>
          <p:nvPr/>
        </p:nvSpPr>
        <p:spPr>
          <a:xfrm>
            <a:off x="1546063" y="48597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9"/>
          <p:cNvSpPr/>
          <p:nvPr/>
        </p:nvSpPr>
        <p:spPr>
          <a:xfrm>
            <a:off x="706677" y="1666956"/>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9"/>
          <p:cNvSpPr/>
          <p:nvPr/>
        </p:nvSpPr>
        <p:spPr>
          <a:xfrm>
            <a:off x="706677" y="220863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9"/>
          <p:cNvSpPr txBox="1"/>
          <p:nvPr>
            <p:ph idx="1" type="subTitle"/>
          </p:nvPr>
        </p:nvSpPr>
        <p:spPr>
          <a:xfrm>
            <a:off x="1355875" y="2019975"/>
            <a:ext cx="9615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89" name="Google Shape;189;p9"/>
          <p:cNvSpPr txBox="1"/>
          <p:nvPr>
            <p:ph type="title"/>
          </p:nvPr>
        </p:nvSpPr>
        <p:spPr>
          <a:xfrm>
            <a:off x="1355875" y="1198775"/>
            <a:ext cx="961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0" name="Google Shape;190;p9"/>
          <p:cNvSpPr txBox="1"/>
          <p:nvPr>
            <p:ph idx="2" type="body"/>
          </p:nvPr>
        </p:nvSpPr>
        <p:spPr>
          <a:xfrm>
            <a:off x="1355875" y="2680150"/>
            <a:ext cx="96159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91" name="Google Shape;191;p9"/>
          <p:cNvSpPr/>
          <p:nvPr/>
        </p:nvSpPr>
        <p:spPr>
          <a:xfrm>
            <a:off x="2155119"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9"/>
          <p:cNvSpPr/>
          <p:nvPr/>
        </p:nvSpPr>
        <p:spPr>
          <a:xfrm>
            <a:off x="1928796"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9"/>
          <p:cNvSpPr/>
          <p:nvPr/>
        </p:nvSpPr>
        <p:spPr>
          <a:xfrm>
            <a:off x="1693422"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9"/>
          <p:cNvSpPr/>
          <p:nvPr/>
        </p:nvSpPr>
        <p:spPr>
          <a:xfrm>
            <a:off x="1458047"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9"/>
          <p:cNvSpPr/>
          <p:nvPr/>
        </p:nvSpPr>
        <p:spPr>
          <a:xfrm>
            <a:off x="1222672" y="628053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9"/>
          <p:cNvSpPr/>
          <p:nvPr/>
        </p:nvSpPr>
        <p:spPr>
          <a:xfrm rot="5400000">
            <a:off x="523974" y="5817186"/>
            <a:ext cx="700463" cy="361950"/>
          </a:xfrm>
          <a:custGeom>
            <a:rect b="b" l="l" r="r" t="t"/>
            <a:pathLst>
              <a:path extrusionOk="0" h="381000" w="737329">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bg>
      <p:bgPr>
        <a:solidFill>
          <a:schemeClr val="accent1"/>
        </a:solidFill>
      </p:bgPr>
    </p:bg>
    <p:spTree>
      <p:nvGrpSpPr>
        <p:cNvPr id="197" name="Shape 197"/>
        <p:cNvGrpSpPr/>
        <p:nvPr/>
      </p:nvGrpSpPr>
      <p:grpSpPr>
        <a:xfrm>
          <a:off x="0" y="0"/>
          <a:ext cx="0" cy="0"/>
          <a:chOff x="0" y="0"/>
          <a:chExt cx="0" cy="0"/>
        </a:xfrm>
      </p:grpSpPr>
      <p:sp>
        <p:nvSpPr>
          <p:cNvPr id="198" name="Google Shape;198;p10"/>
          <p:cNvSpPr/>
          <p:nvPr/>
        </p:nvSpPr>
        <p:spPr>
          <a:xfrm>
            <a:off x="0" y="0"/>
            <a:ext cx="12184380" cy="6857518"/>
          </a:xfrm>
          <a:custGeom>
            <a:rect b="b" l="l" r="r" t="t"/>
            <a:pathLst>
              <a:path extrusionOk="0" h="566737" w="11715750">
                <a:moveTo>
                  <a:pt x="0" y="0"/>
                </a:moveTo>
                <a:lnTo>
                  <a:pt x="11715750" y="0"/>
                </a:lnTo>
                <a:lnTo>
                  <a:pt x="11715750" y="566738"/>
                </a:lnTo>
                <a:lnTo>
                  <a:pt x="0" y="566738"/>
                </a:lnTo>
                <a:close/>
              </a:path>
            </a:pathLst>
          </a:custGeom>
          <a:no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10"/>
          <p:cNvSpPr txBox="1"/>
          <p:nvPr>
            <p:ph type="title"/>
          </p:nvPr>
        </p:nvSpPr>
        <p:spPr>
          <a:xfrm>
            <a:off x="558100" y="21021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lt1"/>
              </a:buClr>
              <a:buSzPts val="5000"/>
              <a:buNone/>
              <a:defRPr sz="5000">
                <a:solidFill>
                  <a:schemeClr val="lt1"/>
                </a:solidFill>
              </a:defRPr>
            </a:lvl1pPr>
            <a:lvl2pPr lvl="1" rtl="0" algn="ctr">
              <a:spcBef>
                <a:spcPts val="0"/>
              </a:spcBef>
              <a:spcAft>
                <a:spcPts val="0"/>
              </a:spcAft>
              <a:buClr>
                <a:schemeClr val="lt1"/>
              </a:buClr>
              <a:buSzPts val="5000"/>
              <a:buNone/>
              <a:defRPr sz="5000">
                <a:solidFill>
                  <a:schemeClr val="lt1"/>
                </a:solidFill>
              </a:defRPr>
            </a:lvl2pPr>
            <a:lvl3pPr lvl="2" rtl="0" algn="ctr">
              <a:spcBef>
                <a:spcPts val="0"/>
              </a:spcBef>
              <a:spcAft>
                <a:spcPts val="0"/>
              </a:spcAft>
              <a:buClr>
                <a:schemeClr val="lt1"/>
              </a:buClr>
              <a:buSzPts val="5000"/>
              <a:buNone/>
              <a:defRPr sz="5000">
                <a:solidFill>
                  <a:schemeClr val="lt1"/>
                </a:solidFill>
              </a:defRPr>
            </a:lvl3pPr>
            <a:lvl4pPr lvl="3" rtl="0" algn="ctr">
              <a:spcBef>
                <a:spcPts val="0"/>
              </a:spcBef>
              <a:spcAft>
                <a:spcPts val="0"/>
              </a:spcAft>
              <a:buClr>
                <a:schemeClr val="lt1"/>
              </a:buClr>
              <a:buSzPts val="5000"/>
              <a:buNone/>
              <a:defRPr sz="5000">
                <a:solidFill>
                  <a:schemeClr val="lt1"/>
                </a:solidFill>
              </a:defRPr>
            </a:lvl4pPr>
            <a:lvl5pPr lvl="4" rtl="0" algn="ctr">
              <a:spcBef>
                <a:spcPts val="0"/>
              </a:spcBef>
              <a:spcAft>
                <a:spcPts val="0"/>
              </a:spcAft>
              <a:buClr>
                <a:schemeClr val="lt1"/>
              </a:buClr>
              <a:buSzPts val="5000"/>
              <a:buNone/>
              <a:defRPr sz="5000">
                <a:solidFill>
                  <a:schemeClr val="lt1"/>
                </a:solidFill>
              </a:defRPr>
            </a:lvl5pPr>
            <a:lvl6pPr lvl="5" rtl="0" algn="ctr">
              <a:spcBef>
                <a:spcPts val="0"/>
              </a:spcBef>
              <a:spcAft>
                <a:spcPts val="0"/>
              </a:spcAft>
              <a:buClr>
                <a:schemeClr val="lt1"/>
              </a:buClr>
              <a:buSzPts val="5000"/>
              <a:buNone/>
              <a:defRPr sz="5000">
                <a:solidFill>
                  <a:schemeClr val="lt1"/>
                </a:solidFill>
              </a:defRPr>
            </a:lvl6pPr>
            <a:lvl7pPr lvl="6" rtl="0" algn="ctr">
              <a:spcBef>
                <a:spcPts val="0"/>
              </a:spcBef>
              <a:spcAft>
                <a:spcPts val="0"/>
              </a:spcAft>
              <a:buClr>
                <a:schemeClr val="lt1"/>
              </a:buClr>
              <a:buSzPts val="5000"/>
              <a:buNone/>
              <a:defRPr sz="5000">
                <a:solidFill>
                  <a:schemeClr val="lt1"/>
                </a:solidFill>
              </a:defRPr>
            </a:lvl7pPr>
            <a:lvl8pPr lvl="7" rtl="0" algn="ctr">
              <a:spcBef>
                <a:spcPts val="0"/>
              </a:spcBef>
              <a:spcAft>
                <a:spcPts val="0"/>
              </a:spcAft>
              <a:buClr>
                <a:schemeClr val="lt1"/>
              </a:buClr>
              <a:buSzPts val="5000"/>
              <a:buNone/>
              <a:defRPr sz="5000">
                <a:solidFill>
                  <a:schemeClr val="lt1"/>
                </a:solidFill>
              </a:defRPr>
            </a:lvl8pPr>
            <a:lvl9pPr lvl="8" rtl="0" algn="ctr">
              <a:spcBef>
                <a:spcPts val="0"/>
              </a:spcBef>
              <a:spcAft>
                <a:spcPts val="0"/>
              </a:spcAft>
              <a:buClr>
                <a:schemeClr val="lt1"/>
              </a:buClr>
              <a:buSzPts val="5000"/>
              <a:buNone/>
              <a:defRPr sz="5000">
                <a:solidFill>
                  <a:schemeClr val="lt1"/>
                </a:solidFill>
              </a:defRPr>
            </a:lvl9pPr>
          </a:lstStyle>
          <a:p/>
        </p:txBody>
      </p:sp>
      <p:sp>
        <p:nvSpPr>
          <p:cNvPr id="200" name="Google Shape;200;p10"/>
          <p:cNvSpPr txBox="1"/>
          <p:nvPr/>
        </p:nvSpPr>
        <p:spPr>
          <a:xfrm>
            <a:off x="5128438" y="252725"/>
            <a:ext cx="1927500" cy="22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0">
                <a:solidFill>
                  <a:schemeClr val="lt1"/>
                </a:solidFill>
                <a:latin typeface="Poppins"/>
                <a:ea typeface="Poppins"/>
                <a:cs typeface="Poppins"/>
                <a:sym typeface="Poppins"/>
              </a:rPr>
              <a:t>“</a:t>
            </a:r>
            <a:endParaRPr sz="30000">
              <a:solidFill>
                <a:schemeClr val="lt1"/>
              </a:solidFill>
              <a:latin typeface="Poppins"/>
              <a:ea typeface="Poppins"/>
              <a:cs typeface="Poppins"/>
              <a:sym typeface="Poppins"/>
            </a:endParaRPr>
          </a:p>
        </p:txBody>
      </p:sp>
      <p:sp>
        <p:nvSpPr>
          <p:cNvPr id="201" name="Google Shape;201;p10"/>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Clr>
                <a:schemeClr val="lt1"/>
              </a:buClr>
              <a:buSzPts val="1900"/>
              <a:buNone/>
              <a:defRPr>
                <a:solidFill>
                  <a:schemeClr val="lt1"/>
                </a:solidFill>
              </a:defRPr>
            </a:lvl1pPr>
            <a:lvl2pPr lvl="1" rtl="0" algn="r">
              <a:lnSpc>
                <a:spcPct val="100000"/>
              </a:lnSpc>
              <a:spcBef>
                <a:spcPts val="0"/>
              </a:spcBef>
              <a:spcAft>
                <a:spcPts val="0"/>
              </a:spcAft>
              <a:buClr>
                <a:schemeClr val="lt1"/>
              </a:buClr>
              <a:buSzPts val="1900"/>
              <a:buNone/>
              <a:defRPr>
                <a:solidFill>
                  <a:schemeClr val="lt1"/>
                </a:solidFill>
              </a:defRPr>
            </a:lvl2pPr>
            <a:lvl3pPr lvl="2" rtl="0" algn="r">
              <a:lnSpc>
                <a:spcPct val="100000"/>
              </a:lnSpc>
              <a:spcBef>
                <a:spcPts val="0"/>
              </a:spcBef>
              <a:spcAft>
                <a:spcPts val="0"/>
              </a:spcAft>
              <a:buClr>
                <a:schemeClr val="lt1"/>
              </a:buClr>
              <a:buSzPts val="1900"/>
              <a:buNone/>
              <a:defRPr>
                <a:solidFill>
                  <a:schemeClr val="lt1"/>
                </a:solidFill>
              </a:defRPr>
            </a:lvl3pPr>
            <a:lvl4pPr lvl="3" rtl="0" algn="r">
              <a:lnSpc>
                <a:spcPct val="100000"/>
              </a:lnSpc>
              <a:spcBef>
                <a:spcPts val="0"/>
              </a:spcBef>
              <a:spcAft>
                <a:spcPts val="0"/>
              </a:spcAft>
              <a:buClr>
                <a:schemeClr val="lt1"/>
              </a:buClr>
              <a:buSzPts val="1900"/>
              <a:buNone/>
              <a:defRPr>
                <a:solidFill>
                  <a:schemeClr val="lt1"/>
                </a:solidFill>
              </a:defRPr>
            </a:lvl4pPr>
            <a:lvl5pPr lvl="4" rtl="0" algn="r">
              <a:lnSpc>
                <a:spcPct val="100000"/>
              </a:lnSpc>
              <a:spcBef>
                <a:spcPts val="0"/>
              </a:spcBef>
              <a:spcAft>
                <a:spcPts val="0"/>
              </a:spcAft>
              <a:buClr>
                <a:schemeClr val="lt1"/>
              </a:buClr>
              <a:buSzPts val="1900"/>
              <a:buNone/>
              <a:defRPr>
                <a:solidFill>
                  <a:schemeClr val="lt1"/>
                </a:solidFill>
              </a:defRPr>
            </a:lvl5pPr>
            <a:lvl6pPr lvl="5" rtl="0" algn="r">
              <a:lnSpc>
                <a:spcPct val="100000"/>
              </a:lnSpc>
              <a:spcBef>
                <a:spcPts val="0"/>
              </a:spcBef>
              <a:spcAft>
                <a:spcPts val="0"/>
              </a:spcAft>
              <a:buClr>
                <a:schemeClr val="lt1"/>
              </a:buClr>
              <a:buSzPts val="1900"/>
              <a:buNone/>
              <a:defRPr>
                <a:solidFill>
                  <a:schemeClr val="lt1"/>
                </a:solidFill>
              </a:defRPr>
            </a:lvl6pPr>
            <a:lvl7pPr lvl="6" rtl="0" algn="r">
              <a:lnSpc>
                <a:spcPct val="100000"/>
              </a:lnSpc>
              <a:spcBef>
                <a:spcPts val="0"/>
              </a:spcBef>
              <a:spcAft>
                <a:spcPts val="0"/>
              </a:spcAft>
              <a:buClr>
                <a:schemeClr val="lt1"/>
              </a:buClr>
              <a:buSzPts val="1900"/>
              <a:buNone/>
              <a:defRPr>
                <a:solidFill>
                  <a:schemeClr val="lt1"/>
                </a:solidFill>
              </a:defRPr>
            </a:lvl7pPr>
            <a:lvl8pPr lvl="7" rtl="0" algn="r">
              <a:lnSpc>
                <a:spcPct val="100000"/>
              </a:lnSpc>
              <a:spcBef>
                <a:spcPts val="0"/>
              </a:spcBef>
              <a:spcAft>
                <a:spcPts val="0"/>
              </a:spcAft>
              <a:buClr>
                <a:schemeClr val="lt1"/>
              </a:buClr>
              <a:buSzPts val="1900"/>
              <a:buNone/>
              <a:defRPr>
                <a:solidFill>
                  <a:schemeClr val="lt1"/>
                </a:solidFill>
              </a:defRPr>
            </a:lvl8pPr>
            <a:lvl9pPr lvl="8" rtl="0" algn="r">
              <a:lnSpc>
                <a:spcPct val="100000"/>
              </a:lnSpc>
              <a:spcBef>
                <a:spcPts val="0"/>
              </a:spcBef>
              <a:spcAft>
                <a:spcPts val="0"/>
              </a:spcAft>
              <a:buClr>
                <a:schemeClr val="lt1"/>
              </a:buClr>
              <a:buSzPts val="1900"/>
              <a:buNone/>
              <a:defRPr>
                <a:solidFill>
                  <a:schemeClr val="lt1"/>
                </a:solidFill>
              </a:defRPr>
            </a:lvl9pPr>
          </a:lstStyle>
          <a:p/>
        </p:txBody>
      </p:sp>
      <p:sp>
        <p:nvSpPr>
          <p:cNvPr id="202" name="Google Shape;202;p10"/>
          <p:cNvSpPr/>
          <p:nvPr/>
        </p:nvSpPr>
        <p:spPr>
          <a:xfrm>
            <a:off x="0" y="0"/>
            <a:ext cx="12184380" cy="538400"/>
          </a:xfrm>
          <a:custGeom>
            <a:rect b="b" l="l" r="r" t="t"/>
            <a:pathLst>
              <a:path extrusionOk="0" h="566737" w="11715750">
                <a:moveTo>
                  <a:pt x="0" y="0"/>
                </a:moveTo>
                <a:lnTo>
                  <a:pt x="11715750" y="0"/>
                </a:lnTo>
                <a:lnTo>
                  <a:pt x="11715750" y="566738"/>
                </a:lnTo>
                <a:lnTo>
                  <a:pt x="0" y="566738"/>
                </a:lnTo>
                <a:close/>
              </a:path>
            </a:pathLst>
          </a:custGeom>
          <a:solidFill>
            <a:srgbClr val="FFFFFF"/>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10"/>
          <p:cNvSpPr/>
          <p:nvPr/>
        </p:nvSpPr>
        <p:spPr>
          <a:xfrm>
            <a:off x="264800" y="17652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10"/>
          <p:cNvSpPr/>
          <p:nvPr/>
        </p:nvSpPr>
        <p:spPr>
          <a:xfrm>
            <a:off x="635967" y="17652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10"/>
          <p:cNvSpPr/>
          <p:nvPr/>
        </p:nvSpPr>
        <p:spPr>
          <a:xfrm>
            <a:off x="1016188" y="176521"/>
            <a:ext cx="190024" cy="190024"/>
          </a:xfrm>
          <a:custGeom>
            <a:rect b="b" l="l" r="r" t="t"/>
            <a:pathLst>
              <a:path extrusionOk="0" h="200025" w="200025">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10"/>
          <p:cNvSpPr/>
          <p:nvPr/>
        </p:nvSpPr>
        <p:spPr>
          <a:xfrm>
            <a:off x="172277" y="526293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10"/>
          <p:cNvSpPr/>
          <p:nvPr/>
        </p:nvSpPr>
        <p:spPr>
          <a:xfrm>
            <a:off x="172277" y="5804606"/>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10"/>
          <p:cNvSpPr/>
          <p:nvPr/>
        </p:nvSpPr>
        <p:spPr>
          <a:xfrm>
            <a:off x="172277" y="63462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10"/>
          <p:cNvSpPr/>
          <p:nvPr/>
        </p:nvSpPr>
        <p:spPr>
          <a:xfrm>
            <a:off x="11944911" y="71562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10"/>
          <p:cNvSpPr/>
          <p:nvPr/>
        </p:nvSpPr>
        <p:spPr>
          <a:xfrm>
            <a:off x="11709536" y="71562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10"/>
          <p:cNvSpPr/>
          <p:nvPr/>
        </p:nvSpPr>
        <p:spPr>
          <a:xfrm>
            <a:off x="11483214" y="71562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10"/>
          <p:cNvSpPr/>
          <p:nvPr/>
        </p:nvSpPr>
        <p:spPr>
          <a:xfrm>
            <a:off x="11247839" y="71562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10"/>
          <p:cNvSpPr/>
          <p:nvPr/>
        </p:nvSpPr>
        <p:spPr>
          <a:xfrm>
            <a:off x="11012464" y="71562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10"/>
          <p:cNvSpPr/>
          <p:nvPr/>
        </p:nvSpPr>
        <p:spPr>
          <a:xfrm>
            <a:off x="10777089" y="715628"/>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10"/>
          <p:cNvSpPr/>
          <p:nvPr/>
        </p:nvSpPr>
        <p:spPr>
          <a:xfrm>
            <a:off x="11944911" y="960055"/>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10"/>
          <p:cNvSpPr/>
          <p:nvPr/>
        </p:nvSpPr>
        <p:spPr>
          <a:xfrm>
            <a:off x="11944911" y="1204483"/>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10"/>
          <p:cNvSpPr/>
          <p:nvPr/>
        </p:nvSpPr>
        <p:spPr>
          <a:xfrm>
            <a:off x="11944911" y="1448910"/>
            <a:ext cx="67865" cy="67865"/>
          </a:xfrm>
          <a:custGeom>
            <a:rect b="b" l="l" r="r" t="t"/>
            <a:pathLst>
              <a:path extrusionOk="0" h="71437" w="71437">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cap="rnd" cmpd="sng" w="127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10"/>
          <p:cNvSpPr/>
          <p:nvPr/>
        </p:nvSpPr>
        <p:spPr>
          <a:xfrm>
            <a:off x="264802" y="813007"/>
            <a:ext cx="700463" cy="361950"/>
          </a:xfrm>
          <a:custGeom>
            <a:rect b="b" l="l" r="r" t="t"/>
            <a:pathLst>
              <a:path extrusionOk="0" h="381000" w="737329">
                <a:moveTo>
                  <a:pt x="737330" y="190500"/>
                </a:moveTo>
                <a:lnTo>
                  <a:pt x="542925" y="0"/>
                </a:lnTo>
                <a:lnTo>
                  <a:pt x="542925" y="119063"/>
                </a:lnTo>
                <a:lnTo>
                  <a:pt x="0" y="119063"/>
                </a:lnTo>
                <a:lnTo>
                  <a:pt x="0" y="261938"/>
                </a:lnTo>
                <a:lnTo>
                  <a:pt x="542925" y="261938"/>
                </a:lnTo>
                <a:lnTo>
                  <a:pt x="542925" y="381000"/>
                </a:lnTo>
                <a:close/>
              </a:path>
            </a:pathLst>
          </a:custGeom>
          <a:solidFill>
            <a:schemeClr val="accent2"/>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1pPr>
            <a:lvl2pPr lvl="1">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2pPr>
            <a:lvl3pPr lvl="2">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3pPr>
            <a:lvl4pPr lvl="3">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4pPr>
            <a:lvl5pPr lvl="4">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5pPr>
            <a:lvl6pPr lvl="5">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6pPr>
            <a:lvl7pPr lvl="6">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7pPr>
            <a:lvl8pPr lvl="7">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8pPr>
            <a:lvl9pPr lvl="8">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Char char="●"/>
              <a:defRPr sz="19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2"/>
          <p:cNvSpPr txBox="1"/>
          <p:nvPr>
            <p:ph type="title"/>
          </p:nvPr>
        </p:nvSpPr>
        <p:spPr>
          <a:xfrm>
            <a:off x="5959025" y="2232863"/>
            <a:ext cx="5268000" cy="1230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sz="6400">
                <a:latin typeface="Poppins"/>
                <a:ea typeface="Poppins"/>
                <a:cs typeface="Poppins"/>
                <a:sym typeface="Poppins"/>
              </a:rPr>
              <a:t>THIS IS</a:t>
            </a:r>
            <a:endParaRPr b="1" sz="6400">
              <a:latin typeface="Poppins"/>
              <a:ea typeface="Poppins"/>
              <a:cs typeface="Poppins"/>
              <a:sym typeface="Poppins"/>
            </a:endParaRPr>
          </a:p>
          <a:p>
            <a:pPr indent="0" lvl="0" marL="0" rtl="0" algn="l">
              <a:spcBef>
                <a:spcPts val="0"/>
              </a:spcBef>
              <a:spcAft>
                <a:spcPts val="0"/>
              </a:spcAft>
              <a:buNone/>
            </a:pPr>
            <a:r>
              <a:rPr b="1" lang="en">
                <a:latin typeface="Poppins"/>
                <a:ea typeface="Poppins"/>
                <a:cs typeface="Poppins"/>
                <a:sym typeface="Poppins"/>
              </a:rPr>
              <a:t>YOUR TITLE</a:t>
            </a:r>
            <a:endParaRPr b="1">
              <a:latin typeface="Poppins"/>
              <a:ea typeface="Poppins"/>
              <a:cs typeface="Poppins"/>
              <a:sym typeface="Poppins"/>
            </a:endParaRPr>
          </a:p>
        </p:txBody>
      </p:sp>
      <p:sp>
        <p:nvSpPr>
          <p:cNvPr id="488" name="Google Shape;488;p22"/>
          <p:cNvSpPr txBox="1"/>
          <p:nvPr>
            <p:ph idx="1" type="subTitle"/>
          </p:nvPr>
        </p:nvSpPr>
        <p:spPr>
          <a:xfrm>
            <a:off x="5959025" y="3834150"/>
            <a:ext cx="5277000" cy="525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here is where you add your subtitle.</a:t>
            </a:r>
            <a:endParaRPr/>
          </a:p>
        </p:txBody>
      </p:sp>
      <p:sp>
        <p:nvSpPr>
          <p:cNvPr id="489" name="Google Shape;489;p22"/>
          <p:cNvSpPr/>
          <p:nvPr/>
        </p:nvSpPr>
        <p:spPr>
          <a:xfrm>
            <a:off x="1279881" y="1276114"/>
            <a:ext cx="4144328" cy="4696301"/>
          </a:xfrm>
          <a:custGeom>
            <a:rect b="b" l="l" r="r" t="t"/>
            <a:pathLst>
              <a:path extrusionOk="0" h="4943475" w="4362450">
                <a:moveTo>
                  <a:pt x="0" y="0"/>
                </a:moveTo>
                <a:lnTo>
                  <a:pt x="4362450" y="0"/>
                </a:lnTo>
                <a:lnTo>
                  <a:pt x="4362450" y="4943475"/>
                </a:lnTo>
                <a:lnTo>
                  <a:pt x="0" y="4943475"/>
                </a:lnTo>
                <a:close/>
              </a:path>
            </a:pathLst>
          </a:custGeom>
          <a:blipFill rotWithShape="1">
            <a:blip r:embed="rId3">
              <a:alphaModFix/>
            </a:blip>
            <a:stretch>
              <a:fillRect b="-6999" l="0" r="0" t="-18999"/>
            </a:stretch>
          </a:blipFill>
          <a:ln cap="flat" cmpd="sng" w="381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31"/>
          <p:cNvSpPr/>
          <p:nvPr/>
        </p:nvSpPr>
        <p:spPr>
          <a:xfrm>
            <a:off x="6945150" y="1217500"/>
            <a:ext cx="4144327" cy="5116497"/>
          </a:xfrm>
          <a:custGeom>
            <a:rect b="b" l="l" r="r" t="t"/>
            <a:pathLst>
              <a:path extrusionOk="0" h="4943475" w="4362450">
                <a:moveTo>
                  <a:pt x="0" y="0"/>
                </a:moveTo>
                <a:lnTo>
                  <a:pt x="4362450" y="0"/>
                </a:lnTo>
                <a:lnTo>
                  <a:pt x="4362450" y="4943475"/>
                </a:lnTo>
                <a:lnTo>
                  <a:pt x="0" y="4943475"/>
                </a:lnTo>
                <a:close/>
              </a:path>
            </a:pathLst>
          </a:custGeom>
          <a:solidFill>
            <a:schemeClr val="accent4"/>
          </a:solid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31"/>
          <p:cNvSpPr txBox="1"/>
          <p:nvPr>
            <p:ph type="title"/>
          </p:nvPr>
        </p:nvSpPr>
        <p:spPr>
          <a:xfrm>
            <a:off x="1401875" y="1993700"/>
            <a:ext cx="4915500" cy="2377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Sometimes it only takes one image</a:t>
            </a:r>
            <a:endParaRPr/>
          </a:p>
        </p:txBody>
      </p:sp>
      <p:sp>
        <p:nvSpPr>
          <p:cNvPr id="557" name="Google Shape;557;p31"/>
          <p:cNvSpPr txBox="1"/>
          <p:nvPr>
            <p:ph idx="1" type="subTitle"/>
          </p:nvPr>
        </p:nvSpPr>
        <p:spPr>
          <a:xfrm>
            <a:off x="1401875" y="4534475"/>
            <a:ext cx="4915500" cy="717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sz="2200"/>
              <a:t>...to tell the story.</a:t>
            </a:r>
            <a:endParaRPr sz="2200"/>
          </a:p>
        </p:txBody>
      </p:sp>
      <p:pic>
        <p:nvPicPr>
          <p:cNvPr id="558" name="Google Shape;558;p31"/>
          <p:cNvPicPr preferRelativeResize="0"/>
          <p:nvPr/>
        </p:nvPicPr>
        <p:blipFill rotWithShape="1">
          <a:blip r:embed="rId3">
            <a:alphaModFix/>
          </a:blip>
          <a:srcRect b="0" l="44915" r="7272" t="10144"/>
          <a:stretch/>
        </p:blipFill>
        <p:spPr>
          <a:xfrm>
            <a:off x="7181850" y="1009650"/>
            <a:ext cx="4019548" cy="5112025"/>
          </a:xfrm>
          <a:prstGeom prst="rect">
            <a:avLst/>
          </a:prstGeom>
          <a:noFill/>
          <a:ln cap="flat" cmpd="sng" w="38100">
            <a:solidFill>
              <a:srgbClr val="000000"/>
            </a:solidFill>
            <a:prstDash val="solid"/>
            <a:miter lim="8000"/>
            <a:headEnd len="sm" w="sm" type="none"/>
            <a:tailEnd len="sm" w="sm" type="none"/>
          </a:ln>
        </p:spPr>
      </p:pic>
      <p:sp>
        <p:nvSpPr>
          <p:cNvPr id="559" name="Google Shape;559;p31"/>
          <p:cNvSpPr/>
          <p:nvPr/>
        </p:nvSpPr>
        <p:spPr>
          <a:xfrm>
            <a:off x="9821260" y="56633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31"/>
          <p:cNvSpPr/>
          <p:nvPr/>
        </p:nvSpPr>
        <p:spPr>
          <a:xfrm>
            <a:off x="10305588" y="56633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31"/>
          <p:cNvSpPr/>
          <p:nvPr/>
        </p:nvSpPr>
        <p:spPr>
          <a:xfrm>
            <a:off x="10789917" y="566332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31"/>
          <p:cNvSpPr/>
          <p:nvPr/>
        </p:nvSpPr>
        <p:spPr>
          <a:xfrm>
            <a:off x="10836490" y="1217498"/>
            <a:ext cx="434340" cy="615315"/>
          </a:xfrm>
          <a:custGeom>
            <a:rect b="b" l="l" r="r" t="t"/>
            <a:pathLst>
              <a:path extrusionOk="0" h="647700" w="45720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2"/>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6" name="Shape 566"/>
        <p:cNvGrpSpPr/>
        <p:nvPr/>
      </p:nvGrpSpPr>
      <p:grpSpPr>
        <a:xfrm>
          <a:off x="0" y="0"/>
          <a:ext cx="0" cy="0"/>
          <a:chOff x="0" y="0"/>
          <a:chExt cx="0" cy="0"/>
        </a:xfrm>
      </p:grpSpPr>
      <p:sp>
        <p:nvSpPr>
          <p:cNvPr id="567" name="Google Shape;567;p32"/>
          <p:cNvSpPr txBox="1"/>
          <p:nvPr>
            <p:ph type="title"/>
          </p:nvPr>
        </p:nvSpPr>
        <p:spPr>
          <a:xfrm>
            <a:off x="5295900" y="640200"/>
            <a:ext cx="6709500" cy="2377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sz="5600"/>
              <a:t>And the bigger the better</a:t>
            </a:r>
            <a:endParaRPr sz="5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33"/>
          <p:cNvSpPr txBox="1"/>
          <p:nvPr>
            <p:ph idx="2" type="title"/>
          </p:nvPr>
        </p:nvSpPr>
        <p:spPr>
          <a:xfrm>
            <a:off x="1966925" y="1115925"/>
            <a:ext cx="9120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 facts about my cats. </a:t>
            </a:r>
            <a:endParaRPr/>
          </a:p>
        </p:txBody>
      </p:sp>
      <p:sp>
        <p:nvSpPr>
          <p:cNvPr id="573" name="Google Shape;573;p33"/>
          <p:cNvSpPr txBox="1"/>
          <p:nvPr>
            <p:ph idx="5" type="body"/>
          </p:nvPr>
        </p:nvSpPr>
        <p:spPr>
          <a:xfrm>
            <a:off x="6269901" y="3665967"/>
            <a:ext cx="3826500" cy="709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sz="2200"/>
              <a:t>Traveled by plane. Twice!</a:t>
            </a:r>
            <a:endParaRPr sz="2200"/>
          </a:p>
        </p:txBody>
      </p:sp>
      <p:sp>
        <p:nvSpPr>
          <p:cNvPr id="574" name="Google Shape;574;p33"/>
          <p:cNvSpPr txBox="1"/>
          <p:nvPr>
            <p:ph idx="6" type="body"/>
          </p:nvPr>
        </p:nvSpPr>
        <p:spPr>
          <a:xfrm>
            <a:off x="6269901" y="2330474"/>
            <a:ext cx="3826500" cy="709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sz="2200"/>
              <a:t>Of my cats are adorable.</a:t>
            </a:r>
            <a:endParaRPr sz="2200"/>
          </a:p>
        </p:txBody>
      </p:sp>
      <p:sp>
        <p:nvSpPr>
          <p:cNvPr id="575" name="Google Shape;575;p33"/>
          <p:cNvSpPr txBox="1"/>
          <p:nvPr>
            <p:ph type="title"/>
          </p:nvPr>
        </p:nvSpPr>
        <p:spPr>
          <a:xfrm>
            <a:off x="2703050" y="2332716"/>
            <a:ext cx="3510300" cy="9639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solidFill>
                  <a:schemeClr val="accent2"/>
                </a:solidFill>
              </a:rPr>
              <a:t>100%</a:t>
            </a:r>
            <a:endParaRPr>
              <a:solidFill>
                <a:schemeClr val="accent2"/>
              </a:solidFill>
            </a:endParaRPr>
          </a:p>
        </p:txBody>
      </p:sp>
      <p:sp>
        <p:nvSpPr>
          <p:cNvPr id="576" name="Google Shape;576;p33"/>
          <p:cNvSpPr txBox="1"/>
          <p:nvPr>
            <p:ph idx="3" type="title"/>
          </p:nvPr>
        </p:nvSpPr>
        <p:spPr>
          <a:xfrm>
            <a:off x="2703050" y="3608678"/>
            <a:ext cx="3510300" cy="9639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solidFill>
                  <a:schemeClr val="accent2"/>
                </a:solidFill>
              </a:rPr>
              <a:t>25%</a:t>
            </a:r>
            <a:endParaRPr>
              <a:solidFill>
                <a:schemeClr val="accent2"/>
              </a:solidFill>
            </a:endParaRPr>
          </a:p>
        </p:txBody>
      </p:sp>
      <p:sp>
        <p:nvSpPr>
          <p:cNvPr id="577" name="Google Shape;577;p33"/>
          <p:cNvSpPr txBox="1"/>
          <p:nvPr>
            <p:ph idx="4" type="title"/>
          </p:nvPr>
        </p:nvSpPr>
        <p:spPr>
          <a:xfrm>
            <a:off x="2703050" y="4884639"/>
            <a:ext cx="3510300" cy="9639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solidFill>
                  <a:schemeClr val="accent2"/>
                </a:solidFill>
              </a:rPr>
              <a:t>75%</a:t>
            </a:r>
            <a:endParaRPr>
              <a:solidFill>
                <a:schemeClr val="accent2"/>
              </a:solidFill>
            </a:endParaRPr>
          </a:p>
        </p:txBody>
      </p:sp>
      <p:sp>
        <p:nvSpPr>
          <p:cNvPr id="578" name="Google Shape;578;p33"/>
          <p:cNvSpPr txBox="1"/>
          <p:nvPr>
            <p:ph idx="1" type="body"/>
          </p:nvPr>
        </p:nvSpPr>
        <p:spPr>
          <a:xfrm>
            <a:off x="6269901" y="5001460"/>
            <a:ext cx="3826500" cy="709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sz="2200"/>
              <a:t>Are females.</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34"/>
          <p:cNvSpPr txBox="1"/>
          <p:nvPr>
            <p:ph type="title"/>
          </p:nvPr>
        </p:nvSpPr>
        <p:spPr>
          <a:xfrm>
            <a:off x="1333500" y="1336325"/>
            <a:ext cx="9612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584" name="Google Shape;584;p34"/>
          <p:cNvSpPr txBox="1"/>
          <p:nvPr>
            <p:ph idx="1" type="subTitle"/>
          </p:nvPr>
        </p:nvSpPr>
        <p:spPr>
          <a:xfrm>
            <a:off x="1333500" y="2487457"/>
            <a:ext cx="3199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Elephants</a:t>
            </a:r>
            <a:endParaRPr>
              <a:solidFill>
                <a:schemeClr val="accent2"/>
              </a:solidFill>
            </a:endParaRPr>
          </a:p>
        </p:txBody>
      </p:sp>
      <p:sp>
        <p:nvSpPr>
          <p:cNvPr id="585" name="Google Shape;585;p34"/>
          <p:cNvSpPr txBox="1"/>
          <p:nvPr>
            <p:ph idx="4294967295" type="body"/>
          </p:nvPr>
        </p:nvSpPr>
        <p:spPr>
          <a:xfrm>
            <a:off x="8047301" y="2901966"/>
            <a:ext cx="3199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586" name="Google Shape;586;p34"/>
          <p:cNvSpPr txBox="1"/>
          <p:nvPr>
            <p:ph idx="2" type="subTitle"/>
          </p:nvPr>
        </p:nvSpPr>
        <p:spPr>
          <a:xfrm>
            <a:off x="1333500" y="4039368"/>
            <a:ext cx="3199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Dogs</a:t>
            </a:r>
            <a:endParaRPr>
              <a:solidFill>
                <a:schemeClr val="accent2"/>
              </a:solidFill>
            </a:endParaRPr>
          </a:p>
        </p:txBody>
      </p:sp>
      <p:sp>
        <p:nvSpPr>
          <p:cNvPr id="587" name="Google Shape;587;p34"/>
          <p:cNvSpPr txBox="1"/>
          <p:nvPr>
            <p:ph idx="7" type="body"/>
          </p:nvPr>
        </p:nvSpPr>
        <p:spPr>
          <a:xfrm>
            <a:off x="1333500" y="2913654"/>
            <a:ext cx="3199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900"/>
              <a:t>Elephants can sense storms.</a:t>
            </a:r>
            <a:endParaRPr sz="1900"/>
          </a:p>
          <a:p>
            <a:pPr indent="0" lvl="0" marL="0" rtl="0" algn="l">
              <a:spcBef>
                <a:spcPts val="2100"/>
              </a:spcBef>
              <a:spcAft>
                <a:spcPts val="2100"/>
              </a:spcAft>
              <a:buNone/>
            </a:pPr>
            <a:r>
              <a:t/>
            </a:r>
            <a:endParaRPr sz="1900"/>
          </a:p>
        </p:txBody>
      </p:sp>
      <p:sp>
        <p:nvSpPr>
          <p:cNvPr id="588" name="Google Shape;588;p34"/>
          <p:cNvSpPr txBox="1"/>
          <p:nvPr>
            <p:ph idx="3" type="subTitle"/>
          </p:nvPr>
        </p:nvSpPr>
        <p:spPr>
          <a:xfrm>
            <a:off x="8047289" y="4036436"/>
            <a:ext cx="3199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Cats</a:t>
            </a:r>
            <a:endParaRPr>
              <a:solidFill>
                <a:schemeClr val="accent2"/>
              </a:solidFill>
            </a:endParaRPr>
          </a:p>
        </p:txBody>
      </p:sp>
      <p:sp>
        <p:nvSpPr>
          <p:cNvPr id="589" name="Google Shape;589;p34"/>
          <p:cNvSpPr txBox="1"/>
          <p:nvPr>
            <p:ph idx="8" type="body"/>
          </p:nvPr>
        </p:nvSpPr>
        <p:spPr>
          <a:xfrm>
            <a:off x="1333500" y="4437640"/>
            <a:ext cx="3199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900"/>
              <a:t>Dogs can smell your feelings.</a:t>
            </a:r>
            <a:endParaRPr sz="1900"/>
          </a:p>
        </p:txBody>
      </p:sp>
      <p:sp>
        <p:nvSpPr>
          <p:cNvPr id="590" name="Google Shape;590;p34"/>
          <p:cNvSpPr txBox="1"/>
          <p:nvPr>
            <p:ph idx="4" type="subTitle"/>
          </p:nvPr>
        </p:nvSpPr>
        <p:spPr>
          <a:xfrm>
            <a:off x="4385441" y="2504807"/>
            <a:ext cx="3199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Pandas</a:t>
            </a:r>
            <a:endParaRPr>
              <a:solidFill>
                <a:schemeClr val="accent2"/>
              </a:solidFill>
            </a:endParaRPr>
          </a:p>
        </p:txBody>
      </p:sp>
      <p:sp>
        <p:nvSpPr>
          <p:cNvPr id="591" name="Google Shape;591;p34"/>
          <p:cNvSpPr txBox="1"/>
          <p:nvPr>
            <p:ph idx="5" type="subTitle"/>
          </p:nvPr>
        </p:nvSpPr>
        <p:spPr>
          <a:xfrm>
            <a:off x="4385441" y="4039368"/>
            <a:ext cx="3199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Kangaroos</a:t>
            </a:r>
            <a:endParaRPr>
              <a:solidFill>
                <a:schemeClr val="accent2"/>
              </a:solidFill>
            </a:endParaRPr>
          </a:p>
        </p:txBody>
      </p:sp>
      <p:sp>
        <p:nvSpPr>
          <p:cNvPr id="592" name="Google Shape;592;p34"/>
          <p:cNvSpPr txBox="1"/>
          <p:nvPr>
            <p:ph idx="6" type="subTitle"/>
          </p:nvPr>
        </p:nvSpPr>
        <p:spPr>
          <a:xfrm>
            <a:off x="8047301" y="2485150"/>
            <a:ext cx="3199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Koalas</a:t>
            </a:r>
            <a:endParaRPr>
              <a:solidFill>
                <a:schemeClr val="accent2"/>
              </a:solidFill>
            </a:endParaRPr>
          </a:p>
        </p:txBody>
      </p:sp>
      <p:sp>
        <p:nvSpPr>
          <p:cNvPr id="593" name="Google Shape;593;p34"/>
          <p:cNvSpPr txBox="1"/>
          <p:nvPr>
            <p:ph idx="4294967295" type="body"/>
          </p:nvPr>
        </p:nvSpPr>
        <p:spPr>
          <a:xfrm>
            <a:off x="4385441" y="2913654"/>
            <a:ext cx="3199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594" name="Google Shape;594;p34"/>
          <p:cNvSpPr txBox="1"/>
          <p:nvPr>
            <p:ph idx="4294967295" type="body"/>
          </p:nvPr>
        </p:nvSpPr>
        <p:spPr>
          <a:xfrm>
            <a:off x="4385441" y="4437640"/>
            <a:ext cx="3199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595" name="Google Shape;595;p34"/>
          <p:cNvSpPr txBox="1"/>
          <p:nvPr>
            <p:ph idx="4294967295" type="body"/>
          </p:nvPr>
        </p:nvSpPr>
        <p:spPr>
          <a:xfrm>
            <a:off x="8047289" y="4453252"/>
            <a:ext cx="3199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35"/>
          <p:cNvSpPr txBox="1"/>
          <p:nvPr>
            <p:ph type="title"/>
          </p:nvPr>
        </p:nvSpPr>
        <p:spPr>
          <a:xfrm>
            <a:off x="2139200" y="1050575"/>
            <a:ext cx="84552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our dream team!</a:t>
            </a:r>
            <a:endParaRPr/>
          </a:p>
        </p:txBody>
      </p:sp>
      <p:sp>
        <p:nvSpPr>
          <p:cNvPr id="601" name="Google Shape;601;p35"/>
          <p:cNvSpPr txBox="1"/>
          <p:nvPr>
            <p:ph idx="1" type="subTitle"/>
          </p:nvPr>
        </p:nvSpPr>
        <p:spPr>
          <a:xfrm>
            <a:off x="5379754" y="1910325"/>
            <a:ext cx="4812600" cy="536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Erika V.</a:t>
            </a:r>
            <a:endParaRPr sz="2000"/>
          </a:p>
        </p:txBody>
      </p:sp>
      <p:sp>
        <p:nvSpPr>
          <p:cNvPr id="602" name="Google Shape;602;p35"/>
          <p:cNvSpPr txBox="1"/>
          <p:nvPr>
            <p:ph idx="2" type="subTitle"/>
          </p:nvPr>
        </p:nvSpPr>
        <p:spPr>
          <a:xfrm>
            <a:off x="5379754" y="3329539"/>
            <a:ext cx="4812600" cy="536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John S.</a:t>
            </a:r>
            <a:endParaRPr sz="2000"/>
          </a:p>
        </p:txBody>
      </p:sp>
      <p:sp>
        <p:nvSpPr>
          <p:cNvPr id="603" name="Google Shape;603;p35"/>
          <p:cNvSpPr txBox="1"/>
          <p:nvPr>
            <p:ph idx="3" type="subTitle"/>
          </p:nvPr>
        </p:nvSpPr>
        <p:spPr>
          <a:xfrm>
            <a:off x="5379754" y="4748753"/>
            <a:ext cx="4812600" cy="536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Marie M.</a:t>
            </a:r>
            <a:endParaRPr sz="2000"/>
          </a:p>
        </p:txBody>
      </p:sp>
      <p:sp>
        <p:nvSpPr>
          <p:cNvPr id="604" name="Google Shape;604;p35"/>
          <p:cNvSpPr txBox="1"/>
          <p:nvPr>
            <p:ph idx="4" type="body"/>
          </p:nvPr>
        </p:nvSpPr>
        <p:spPr>
          <a:xfrm>
            <a:off x="5379750" y="2297606"/>
            <a:ext cx="4812600" cy="818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600"/>
              <a:t>Lorem ipsum dolor sit amet, consectetuer adipiscing elit. Aenean commodo ligula eget dolor.</a:t>
            </a:r>
            <a:endParaRPr sz="1600"/>
          </a:p>
        </p:txBody>
      </p:sp>
      <p:sp>
        <p:nvSpPr>
          <p:cNvPr id="605" name="Google Shape;605;p35"/>
          <p:cNvSpPr txBox="1"/>
          <p:nvPr>
            <p:ph idx="5" type="body"/>
          </p:nvPr>
        </p:nvSpPr>
        <p:spPr>
          <a:xfrm>
            <a:off x="5379750" y="3706711"/>
            <a:ext cx="4812600" cy="816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600"/>
              <a:t>Lorem ipsum dolor sit amet, consectetuer adipiscing elit. Aenean commodo ligula eget dolor.</a:t>
            </a:r>
            <a:endParaRPr sz="1600"/>
          </a:p>
        </p:txBody>
      </p:sp>
      <p:sp>
        <p:nvSpPr>
          <p:cNvPr id="606" name="Google Shape;606;p35"/>
          <p:cNvSpPr txBox="1"/>
          <p:nvPr>
            <p:ph idx="6" type="body"/>
          </p:nvPr>
        </p:nvSpPr>
        <p:spPr>
          <a:xfrm>
            <a:off x="5379750" y="5114225"/>
            <a:ext cx="4813200" cy="816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600"/>
              <a:t>Lorem ipsum dolor sit amet, consectetuer adipiscing elit. Aenean commodo ligula eget dolor.</a:t>
            </a:r>
            <a:endParaRPr sz="1600"/>
          </a:p>
        </p:txBody>
      </p:sp>
      <p:sp>
        <p:nvSpPr>
          <p:cNvPr id="607" name="Google Shape;607;p35"/>
          <p:cNvSpPr/>
          <p:nvPr/>
        </p:nvSpPr>
        <p:spPr>
          <a:xfrm>
            <a:off x="3982100" y="1993075"/>
            <a:ext cx="1176000" cy="1176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5"/>
          <p:cNvSpPr/>
          <p:nvPr/>
        </p:nvSpPr>
        <p:spPr>
          <a:xfrm>
            <a:off x="3982100" y="3374069"/>
            <a:ext cx="1176000" cy="1176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5"/>
          <p:cNvSpPr/>
          <p:nvPr/>
        </p:nvSpPr>
        <p:spPr>
          <a:xfrm>
            <a:off x="3982100" y="4755063"/>
            <a:ext cx="1176000" cy="11760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0" name="Google Shape;610;p35"/>
          <p:cNvPicPr preferRelativeResize="0"/>
          <p:nvPr/>
        </p:nvPicPr>
        <p:blipFill rotWithShape="1">
          <a:blip r:embed="rId3">
            <a:alphaModFix/>
          </a:blip>
          <a:srcRect b="61743" l="33004" r="25212" t="8689"/>
          <a:stretch/>
        </p:blipFill>
        <p:spPr>
          <a:xfrm>
            <a:off x="3983500" y="2011110"/>
            <a:ext cx="1172700" cy="1172700"/>
          </a:xfrm>
          <a:prstGeom prst="ellipse">
            <a:avLst/>
          </a:prstGeom>
          <a:noFill/>
          <a:ln>
            <a:noFill/>
          </a:ln>
        </p:spPr>
      </p:pic>
      <p:pic>
        <p:nvPicPr>
          <p:cNvPr id="611" name="Google Shape;611;p35"/>
          <p:cNvPicPr preferRelativeResize="0"/>
          <p:nvPr/>
        </p:nvPicPr>
        <p:blipFill rotWithShape="1">
          <a:blip r:embed="rId4">
            <a:alphaModFix/>
          </a:blip>
          <a:srcRect b="14540" l="32897" r="25727" t="19488"/>
          <a:stretch/>
        </p:blipFill>
        <p:spPr>
          <a:xfrm>
            <a:off x="3983499" y="3375458"/>
            <a:ext cx="1172700" cy="1172700"/>
          </a:xfrm>
          <a:prstGeom prst="ellipse">
            <a:avLst/>
          </a:prstGeom>
          <a:noFill/>
          <a:ln>
            <a:noFill/>
          </a:ln>
        </p:spPr>
      </p:pic>
      <p:pic>
        <p:nvPicPr>
          <p:cNvPr id="612" name="Google Shape;612;p35"/>
          <p:cNvPicPr preferRelativeResize="0"/>
          <p:nvPr/>
        </p:nvPicPr>
        <p:blipFill rotWithShape="1">
          <a:blip r:embed="rId5">
            <a:alphaModFix/>
          </a:blip>
          <a:srcRect b="50920" l="24173" r="0" t="0"/>
          <a:stretch/>
        </p:blipFill>
        <p:spPr>
          <a:xfrm>
            <a:off x="3983500" y="4739824"/>
            <a:ext cx="1172700" cy="11727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36"/>
          <p:cNvSpPr txBox="1"/>
          <p:nvPr>
            <p:ph type="title"/>
          </p:nvPr>
        </p:nvSpPr>
        <p:spPr>
          <a:xfrm>
            <a:off x="781050" y="1050575"/>
            <a:ext cx="10458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an editable world map.</a:t>
            </a:r>
            <a:endParaRPr/>
          </a:p>
        </p:txBody>
      </p:sp>
      <p:sp>
        <p:nvSpPr>
          <p:cNvPr id="618" name="Google Shape;618;p36"/>
          <p:cNvSpPr txBox="1"/>
          <p:nvPr>
            <p:ph idx="1" type="subTitle"/>
          </p:nvPr>
        </p:nvSpPr>
        <p:spPr>
          <a:xfrm>
            <a:off x="8020050" y="21109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619" name="Google Shape;619;p36"/>
          <p:cNvSpPr txBox="1"/>
          <p:nvPr>
            <p:ph idx="2" type="subTitle"/>
          </p:nvPr>
        </p:nvSpPr>
        <p:spPr>
          <a:xfrm>
            <a:off x="8020050" y="4255157"/>
            <a:ext cx="3295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620" name="Google Shape;620;p36"/>
          <p:cNvGrpSpPr/>
          <p:nvPr/>
        </p:nvGrpSpPr>
        <p:grpSpPr>
          <a:xfrm>
            <a:off x="95072" y="2144788"/>
            <a:ext cx="7944879" cy="3615709"/>
            <a:chOff x="275475" y="1342375"/>
            <a:chExt cx="7012250" cy="3021400"/>
          </a:xfrm>
        </p:grpSpPr>
        <p:sp>
          <p:nvSpPr>
            <p:cNvPr id="621" name="Google Shape;621;p36"/>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2" name="Google Shape;622;p36"/>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3" name="Google Shape;623;p36"/>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4" name="Google Shape;624;p36"/>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5" name="Google Shape;625;p36"/>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6" name="Google Shape;626;p36"/>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7" name="Google Shape;627;p36"/>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8" name="Google Shape;628;p36"/>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9" name="Google Shape;629;p36"/>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0" name="Google Shape;630;p36"/>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1" name="Google Shape;631;p36"/>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2" name="Google Shape;632;p36"/>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3" name="Google Shape;633;p36"/>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4" name="Google Shape;634;p36"/>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5" name="Google Shape;635;p36"/>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6" name="Google Shape;636;p36"/>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7" name="Google Shape;637;p36"/>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8" name="Google Shape;638;p36"/>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9" name="Google Shape;639;p36"/>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0" name="Google Shape;640;p36"/>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80709C"/>
                </a:solidFill>
                <a:latin typeface="Calibri"/>
                <a:ea typeface="Calibri"/>
                <a:cs typeface="Calibri"/>
                <a:sym typeface="Calibri"/>
              </a:endParaRPr>
            </a:p>
          </p:txBody>
        </p:sp>
        <p:sp>
          <p:nvSpPr>
            <p:cNvPr id="641" name="Google Shape;641;p36"/>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2" name="Google Shape;642;p36"/>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3" name="Google Shape;643;p36"/>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4" name="Google Shape;644;p36"/>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5" name="Google Shape;645;p36"/>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6" name="Google Shape;646;p36"/>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7" name="Google Shape;647;p36"/>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8" name="Google Shape;648;p36"/>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9" name="Google Shape;649;p36"/>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0" name="Google Shape;650;p36"/>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1" name="Google Shape;651;p36"/>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2" name="Google Shape;652;p36"/>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3" name="Google Shape;653;p36"/>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4" name="Google Shape;654;p36"/>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5" name="Google Shape;655;p36"/>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6" name="Google Shape;656;p36"/>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7" name="Google Shape;657;p36"/>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8" name="Google Shape;658;p36"/>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9" name="Google Shape;659;p36"/>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0" name="Google Shape;660;p36"/>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1" name="Google Shape;661;p36"/>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2" name="Google Shape;662;p36"/>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3" name="Google Shape;663;p36"/>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4" name="Google Shape;664;p36"/>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5" name="Google Shape;665;p36"/>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6" name="Google Shape;666;p36"/>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7" name="Google Shape;667;p36"/>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8" name="Google Shape;668;p36"/>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9" name="Google Shape;669;p36"/>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0" name="Google Shape;670;p36"/>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1" name="Google Shape;671;p36"/>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2" name="Google Shape;672;p36"/>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3" name="Google Shape;673;p36"/>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4" name="Google Shape;674;p36"/>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5" name="Google Shape;675;p36"/>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6" name="Google Shape;676;p36"/>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7" name="Google Shape;677;p36"/>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8" name="Google Shape;678;p36"/>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9" name="Google Shape;679;p36"/>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0" name="Google Shape;680;p36"/>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1" name="Google Shape;681;p36"/>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2" name="Google Shape;682;p36"/>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3" name="Google Shape;683;p36"/>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4" name="Google Shape;684;p36"/>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5" name="Google Shape;685;p36"/>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6" name="Google Shape;686;p36"/>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7" name="Google Shape;687;p36"/>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8" name="Google Shape;688;p36"/>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9" name="Google Shape;689;p36"/>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0" name="Google Shape;690;p36"/>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1" name="Google Shape;691;p36"/>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2" name="Google Shape;692;p36"/>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3" name="Google Shape;693;p36"/>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4" name="Google Shape;694;p36"/>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5" name="Google Shape;695;p36"/>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6" name="Google Shape;696;p36"/>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7" name="Google Shape;697;p36"/>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8" name="Google Shape;698;p36"/>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9" name="Google Shape;699;p36"/>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0" name="Google Shape;700;p36"/>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1" name="Google Shape;701;p36"/>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2" name="Google Shape;702;p36"/>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3" name="Google Shape;703;p36"/>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4" name="Google Shape;704;p36"/>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5" name="Google Shape;705;p36"/>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6" name="Google Shape;706;p36"/>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7" name="Google Shape;707;p36"/>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8" name="Google Shape;708;p36"/>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9" name="Google Shape;709;p36"/>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0" name="Google Shape;710;p36"/>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1" name="Google Shape;711;p36"/>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2" name="Google Shape;712;p36"/>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3" name="Google Shape;713;p36"/>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4" name="Google Shape;714;p36"/>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5" name="Google Shape;715;p36"/>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6" name="Google Shape;716;p36"/>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7" name="Google Shape;717;p36"/>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8" name="Google Shape;718;p36"/>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9" name="Google Shape;719;p36"/>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0" name="Google Shape;720;p36"/>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1" name="Google Shape;721;p36"/>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2" name="Google Shape;722;p36"/>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3" name="Google Shape;723;p36"/>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4" name="Google Shape;724;p36"/>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5" name="Google Shape;725;p36"/>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6" name="Google Shape;726;p36"/>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7" name="Google Shape;727;p36"/>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8" name="Google Shape;728;p36"/>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9" name="Google Shape;729;p36"/>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0" name="Google Shape;730;p36"/>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1" name="Google Shape;731;p36"/>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2" name="Google Shape;732;p36"/>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3" name="Google Shape;733;p36"/>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4" name="Google Shape;734;p36"/>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5" name="Google Shape;735;p36"/>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6" name="Google Shape;736;p36"/>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7" name="Google Shape;737;p36"/>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8" name="Google Shape;738;p36"/>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9" name="Google Shape;739;p36"/>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0" name="Google Shape;740;p36"/>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1" name="Google Shape;741;p36"/>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2" name="Google Shape;742;p36"/>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3" name="Google Shape;743;p36"/>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4" name="Google Shape;744;p36"/>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5" name="Google Shape;745;p36"/>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6" name="Google Shape;746;p36"/>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7" name="Google Shape;747;p36"/>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8" name="Google Shape;748;p36"/>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9" name="Google Shape;749;p36"/>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0" name="Google Shape;750;p36"/>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1" name="Google Shape;751;p36"/>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2" name="Google Shape;752;p36"/>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3" name="Google Shape;753;p36"/>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4" name="Google Shape;754;p36"/>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5" name="Google Shape;755;p36"/>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6" name="Google Shape;756;p36"/>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7" name="Google Shape;757;p36"/>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8" name="Google Shape;758;p36"/>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9" name="Google Shape;759;p36"/>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0" name="Google Shape;760;p36"/>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1" name="Google Shape;761;p36"/>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2" name="Google Shape;762;p36"/>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3" name="Google Shape;763;p36"/>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4" name="Google Shape;764;p36"/>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5" name="Google Shape;765;p36"/>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6" name="Google Shape;766;p36"/>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7" name="Google Shape;767;p36"/>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8" name="Google Shape;768;p36"/>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9" name="Google Shape;769;p36"/>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0" name="Google Shape;770;p36"/>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1" name="Google Shape;771;p36"/>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2" name="Google Shape;772;p36"/>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3" name="Google Shape;773;p36"/>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4" name="Google Shape;774;p36"/>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5" name="Google Shape;775;p36"/>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6" name="Google Shape;776;p36"/>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7" name="Google Shape;777;p36"/>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8" name="Google Shape;778;p36"/>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9" name="Google Shape;779;p36"/>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0" name="Google Shape;780;p36"/>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1" name="Google Shape;781;p36"/>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2" name="Google Shape;782;p36"/>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3" name="Google Shape;783;p36"/>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4" name="Google Shape;784;p36"/>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5" name="Google Shape;785;p36"/>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6" name="Google Shape;786;p36"/>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7" name="Google Shape;787;p36"/>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8" name="Google Shape;788;p36"/>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9" name="Google Shape;789;p36"/>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0" name="Google Shape;790;p36"/>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1" name="Google Shape;791;p36"/>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2" name="Google Shape;792;p36"/>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3" name="Google Shape;793;p36"/>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4" name="Google Shape;794;p36"/>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5" name="Google Shape;795;p36"/>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6" name="Google Shape;796;p36"/>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7" name="Google Shape;797;p36"/>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8" name="Google Shape;798;p36"/>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9" name="Google Shape;799;p36"/>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0" name="Google Shape;800;p36"/>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1" name="Google Shape;801;p36"/>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2" name="Google Shape;802;p36"/>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3" name="Google Shape;803;p36"/>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4" name="Google Shape;804;p36"/>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5" name="Google Shape;805;p36"/>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6" name="Google Shape;806;p36"/>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7" name="Google Shape;807;p36"/>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8" name="Google Shape;808;p36"/>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9" name="Google Shape;809;p36"/>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0" name="Google Shape;810;p36"/>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1" name="Google Shape;811;p36"/>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2" name="Google Shape;812;p36"/>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3" name="Google Shape;813;p36"/>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4" name="Google Shape;814;p36"/>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5" name="Google Shape;815;p36"/>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6" name="Google Shape;816;p36"/>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7" name="Google Shape;817;p36"/>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8" name="Google Shape;818;p36"/>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9" name="Google Shape;819;p36"/>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0" name="Google Shape;820;p36"/>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1" name="Google Shape;821;p36"/>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2" name="Google Shape;822;p36"/>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3" name="Google Shape;823;p36"/>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4" name="Google Shape;824;p36"/>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5" name="Google Shape;825;p36"/>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6" name="Google Shape;826;p36"/>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7" name="Google Shape;827;p36"/>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8" name="Google Shape;828;p36"/>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9" name="Google Shape;829;p36"/>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30" name="Google Shape;830;p36"/>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31" name="Google Shape;831;p36"/>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grpSp>
      <p:sp>
        <p:nvSpPr>
          <p:cNvPr id="832" name="Google Shape;832;p36"/>
          <p:cNvSpPr txBox="1"/>
          <p:nvPr>
            <p:ph idx="3" type="body"/>
          </p:nvPr>
        </p:nvSpPr>
        <p:spPr>
          <a:xfrm>
            <a:off x="8020050" y="2470775"/>
            <a:ext cx="32955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833" name="Google Shape;833;p36"/>
          <p:cNvSpPr txBox="1"/>
          <p:nvPr>
            <p:ph idx="4" type="body"/>
          </p:nvPr>
        </p:nvSpPr>
        <p:spPr>
          <a:xfrm>
            <a:off x="8020050" y="4659100"/>
            <a:ext cx="32955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
        <p:nvSpPr>
          <p:cNvPr id="834" name="Google Shape;834;p36"/>
          <p:cNvSpPr/>
          <p:nvPr/>
        </p:nvSpPr>
        <p:spPr>
          <a:xfrm flipH="1" rot="10800000">
            <a:off x="10940488" y="1092444"/>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36"/>
          <p:cNvSpPr/>
          <p:nvPr/>
        </p:nvSpPr>
        <p:spPr>
          <a:xfrm flipH="1" rot="10800000">
            <a:off x="2639342" y="3880169"/>
            <a:ext cx="375070" cy="374980"/>
          </a:xfrm>
          <a:custGeom>
            <a:rect b="b" l="l" r="r" t="t"/>
            <a:pathLst>
              <a:path extrusionOk="0" h="394716" w="394811">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36"/>
          <p:cNvSpPr/>
          <p:nvPr/>
        </p:nvSpPr>
        <p:spPr>
          <a:xfrm>
            <a:off x="781052" y="6030045"/>
            <a:ext cx="700463" cy="361950"/>
          </a:xfrm>
          <a:custGeom>
            <a:rect b="b" l="l" r="r" t="t"/>
            <a:pathLst>
              <a:path extrusionOk="0" h="381000" w="737329">
                <a:moveTo>
                  <a:pt x="737330" y="190500"/>
                </a:moveTo>
                <a:lnTo>
                  <a:pt x="542925" y="0"/>
                </a:lnTo>
                <a:lnTo>
                  <a:pt x="542925" y="119063"/>
                </a:lnTo>
                <a:lnTo>
                  <a:pt x="0" y="119063"/>
                </a:lnTo>
                <a:lnTo>
                  <a:pt x="0" y="261938"/>
                </a:lnTo>
                <a:lnTo>
                  <a:pt x="542925" y="261938"/>
                </a:lnTo>
                <a:lnTo>
                  <a:pt x="542925" y="381000"/>
                </a:lnTo>
                <a:close/>
              </a:path>
            </a:pathLst>
          </a:custGeom>
          <a:solidFill>
            <a:schemeClr val="accent2"/>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36"/>
          <p:cNvSpPr/>
          <p:nvPr/>
        </p:nvSpPr>
        <p:spPr>
          <a:xfrm>
            <a:off x="11257462" y="5551718"/>
            <a:ext cx="135731" cy="434340"/>
          </a:xfrm>
          <a:custGeom>
            <a:rect b="b" l="l" r="r" t="t"/>
            <a:pathLst>
              <a:path extrusionOk="0" h="457200" w="142875">
                <a:moveTo>
                  <a:pt x="0" y="0"/>
                </a:moveTo>
                <a:lnTo>
                  <a:pt x="142875" y="0"/>
                </a:lnTo>
                <a:lnTo>
                  <a:pt x="142875" y="457200"/>
                </a:lnTo>
                <a:lnTo>
                  <a:pt x="0" y="457200"/>
                </a:ln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36"/>
          <p:cNvSpPr/>
          <p:nvPr/>
        </p:nvSpPr>
        <p:spPr>
          <a:xfrm>
            <a:off x="11239356" y="6049625"/>
            <a:ext cx="162877" cy="162878"/>
          </a:xfrm>
          <a:custGeom>
            <a:rect b="b" l="l" r="r" t="t"/>
            <a:pathLst>
              <a:path extrusionOk="0" h="171450" w="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1"/>
          </a:solidFill>
          <a:ln cap="rnd"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37"/>
          <p:cNvSpPr txBox="1"/>
          <p:nvPr>
            <p:ph type="title"/>
          </p:nvPr>
        </p:nvSpPr>
        <p:spPr>
          <a:xfrm>
            <a:off x="1355875" y="1583975"/>
            <a:ext cx="9616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 or process</a:t>
            </a:r>
            <a:endParaRPr/>
          </a:p>
        </p:txBody>
      </p:sp>
      <p:sp>
        <p:nvSpPr>
          <p:cNvPr id="844" name="Google Shape;844;p37"/>
          <p:cNvSpPr txBox="1"/>
          <p:nvPr>
            <p:ph idx="1" type="subTitle"/>
          </p:nvPr>
        </p:nvSpPr>
        <p:spPr>
          <a:xfrm>
            <a:off x="971550" y="2773200"/>
            <a:ext cx="18102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Monday</a:t>
            </a:r>
            <a:endParaRPr/>
          </a:p>
        </p:txBody>
      </p:sp>
      <p:sp>
        <p:nvSpPr>
          <p:cNvPr id="845" name="Google Shape;845;p37"/>
          <p:cNvSpPr txBox="1"/>
          <p:nvPr>
            <p:ph idx="7" type="body"/>
          </p:nvPr>
        </p:nvSpPr>
        <p:spPr>
          <a:xfrm>
            <a:off x="3109837" y="3695825"/>
            <a:ext cx="1810200" cy="1771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Lorem ipsum dolor sit amet, consectetuer adipiscing elit.</a:t>
            </a:r>
            <a:endParaRPr sz="1800"/>
          </a:p>
        </p:txBody>
      </p:sp>
      <p:sp>
        <p:nvSpPr>
          <p:cNvPr id="846" name="Google Shape;846;p37"/>
          <p:cNvSpPr txBox="1"/>
          <p:nvPr>
            <p:ph idx="2" type="subTitle"/>
          </p:nvPr>
        </p:nvSpPr>
        <p:spPr>
          <a:xfrm>
            <a:off x="3109838" y="2773200"/>
            <a:ext cx="18102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Tuesday</a:t>
            </a:r>
            <a:endParaRPr/>
          </a:p>
        </p:txBody>
      </p:sp>
      <p:sp>
        <p:nvSpPr>
          <p:cNvPr id="847" name="Google Shape;847;p37"/>
          <p:cNvSpPr txBox="1"/>
          <p:nvPr>
            <p:ph idx="8" type="body"/>
          </p:nvPr>
        </p:nvSpPr>
        <p:spPr>
          <a:xfrm>
            <a:off x="5248124" y="3695825"/>
            <a:ext cx="1810200" cy="1771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Lorem ipsum dolor sit amet, consectetuer adipiscing elit.</a:t>
            </a:r>
            <a:endParaRPr sz="1800"/>
          </a:p>
        </p:txBody>
      </p:sp>
      <p:sp>
        <p:nvSpPr>
          <p:cNvPr id="848" name="Google Shape;848;p37"/>
          <p:cNvSpPr txBox="1"/>
          <p:nvPr>
            <p:ph idx="3" type="subTitle"/>
          </p:nvPr>
        </p:nvSpPr>
        <p:spPr>
          <a:xfrm>
            <a:off x="5248125" y="2799700"/>
            <a:ext cx="18102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Wednesday</a:t>
            </a:r>
            <a:endParaRPr/>
          </a:p>
        </p:txBody>
      </p:sp>
      <p:sp>
        <p:nvSpPr>
          <p:cNvPr id="849" name="Google Shape;849;p37"/>
          <p:cNvSpPr txBox="1"/>
          <p:nvPr>
            <p:ph idx="9" type="body"/>
          </p:nvPr>
        </p:nvSpPr>
        <p:spPr>
          <a:xfrm>
            <a:off x="7386412" y="3695825"/>
            <a:ext cx="1810200" cy="1771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Lorem ipsum dolor sit amet, consectetuer adipiscing elit.</a:t>
            </a:r>
            <a:endParaRPr sz="1800"/>
          </a:p>
        </p:txBody>
      </p:sp>
      <p:sp>
        <p:nvSpPr>
          <p:cNvPr id="850" name="Google Shape;850;p37"/>
          <p:cNvSpPr txBox="1"/>
          <p:nvPr>
            <p:ph idx="4" type="subTitle"/>
          </p:nvPr>
        </p:nvSpPr>
        <p:spPr>
          <a:xfrm>
            <a:off x="7386413" y="2799700"/>
            <a:ext cx="18102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Thursday</a:t>
            </a:r>
            <a:endParaRPr/>
          </a:p>
        </p:txBody>
      </p:sp>
      <p:sp>
        <p:nvSpPr>
          <p:cNvPr id="851" name="Google Shape;851;p37"/>
          <p:cNvSpPr txBox="1"/>
          <p:nvPr>
            <p:ph idx="5" type="subTitle"/>
          </p:nvPr>
        </p:nvSpPr>
        <p:spPr>
          <a:xfrm>
            <a:off x="9524700" y="2773200"/>
            <a:ext cx="18102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Friday</a:t>
            </a:r>
            <a:endParaRPr/>
          </a:p>
        </p:txBody>
      </p:sp>
      <p:sp>
        <p:nvSpPr>
          <p:cNvPr id="852" name="Google Shape;852;p37"/>
          <p:cNvSpPr txBox="1"/>
          <p:nvPr>
            <p:ph idx="6" type="body"/>
          </p:nvPr>
        </p:nvSpPr>
        <p:spPr>
          <a:xfrm>
            <a:off x="971550" y="3695825"/>
            <a:ext cx="1810200" cy="1771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Lorem ipsum dolor sit amet, consectetuer adipiscing elit.</a:t>
            </a:r>
            <a:endParaRPr sz="1800"/>
          </a:p>
        </p:txBody>
      </p:sp>
      <p:sp>
        <p:nvSpPr>
          <p:cNvPr id="853" name="Google Shape;853;p37"/>
          <p:cNvSpPr txBox="1"/>
          <p:nvPr>
            <p:ph idx="13" type="body"/>
          </p:nvPr>
        </p:nvSpPr>
        <p:spPr>
          <a:xfrm>
            <a:off x="9524699" y="3695825"/>
            <a:ext cx="1810200" cy="1771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Lorem ipsum dolor sit amet, consectetuer adipiscing elit.</a:t>
            </a:r>
            <a:endParaRPr sz="1800"/>
          </a:p>
        </p:txBody>
      </p:sp>
      <p:sp>
        <p:nvSpPr>
          <p:cNvPr id="854" name="Google Shape;854;p37"/>
          <p:cNvSpPr/>
          <p:nvPr/>
        </p:nvSpPr>
        <p:spPr>
          <a:xfrm>
            <a:off x="971550" y="2799700"/>
            <a:ext cx="10288786" cy="560070"/>
          </a:xfrm>
          <a:custGeom>
            <a:rect b="b" l="l" r="r" t="t"/>
            <a:pathLst>
              <a:path extrusionOk="0" h="1066800" w="5000625">
                <a:moveTo>
                  <a:pt x="0" y="0"/>
                </a:moveTo>
                <a:lnTo>
                  <a:pt x="5000625" y="0"/>
                </a:lnTo>
                <a:lnTo>
                  <a:pt x="5000625" y="1066800"/>
                </a:lnTo>
                <a:lnTo>
                  <a:pt x="0" y="1066800"/>
                </a:lnTo>
                <a:close/>
              </a:path>
            </a:pathLst>
          </a:custGeom>
          <a:noFill/>
          <a:ln cap="flat" cmpd="sng" w="381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38"/>
          <p:cNvSpPr txBox="1"/>
          <p:nvPr>
            <p:ph type="title"/>
          </p:nvPr>
        </p:nvSpPr>
        <p:spPr>
          <a:xfrm>
            <a:off x="1257418" y="1660175"/>
            <a:ext cx="43434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a:t>
            </a:r>
            <a:endParaRPr/>
          </a:p>
        </p:txBody>
      </p:sp>
      <p:sp>
        <p:nvSpPr>
          <p:cNvPr id="860" name="Google Shape;860;p38"/>
          <p:cNvSpPr txBox="1"/>
          <p:nvPr>
            <p:ph idx="1" type="body"/>
          </p:nvPr>
        </p:nvSpPr>
        <p:spPr>
          <a:xfrm>
            <a:off x="1257300" y="3167400"/>
            <a:ext cx="4343400" cy="24960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861" name="Google Shape;861;p38"/>
          <p:cNvGrpSpPr/>
          <p:nvPr/>
        </p:nvGrpSpPr>
        <p:grpSpPr>
          <a:xfrm>
            <a:off x="6778456" y="1476296"/>
            <a:ext cx="4670652" cy="3905411"/>
            <a:chOff x="1295330" y="1868507"/>
            <a:chExt cx="4365503" cy="3647530"/>
          </a:xfrm>
        </p:grpSpPr>
        <p:grpSp>
          <p:nvGrpSpPr>
            <p:cNvPr id="862" name="Google Shape;862;p38"/>
            <p:cNvGrpSpPr/>
            <p:nvPr/>
          </p:nvGrpSpPr>
          <p:grpSpPr>
            <a:xfrm>
              <a:off x="1295330" y="1868507"/>
              <a:ext cx="4365503" cy="3647530"/>
              <a:chOff x="6679223" y="1947864"/>
              <a:chExt cx="3956410" cy="3325308"/>
            </a:xfrm>
          </p:grpSpPr>
          <p:grpSp>
            <p:nvGrpSpPr>
              <p:cNvPr id="863" name="Google Shape;863;p38"/>
              <p:cNvGrpSpPr/>
              <p:nvPr/>
            </p:nvGrpSpPr>
            <p:grpSpPr>
              <a:xfrm>
                <a:off x="7996402" y="4725653"/>
                <a:ext cx="1328920" cy="547519"/>
                <a:chOff x="7059929" y="5060917"/>
                <a:chExt cx="1328920" cy="547519"/>
              </a:xfrm>
            </p:grpSpPr>
            <p:sp>
              <p:nvSpPr>
                <p:cNvPr id="864" name="Google Shape;864;p38"/>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65" name="Google Shape;865;p38"/>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66" name="Google Shape;866;p38"/>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867" name="Google Shape;867;p38"/>
              <p:cNvGrpSpPr/>
              <p:nvPr/>
            </p:nvGrpSpPr>
            <p:grpSpPr>
              <a:xfrm>
                <a:off x="6679223" y="1947864"/>
                <a:ext cx="3956410" cy="2777787"/>
                <a:chOff x="5742750" y="2283128"/>
                <a:chExt cx="3956410" cy="2777787"/>
              </a:xfrm>
            </p:grpSpPr>
            <p:sp>
              <p:nvSpPr>
                <p:cNvPr id="868" name="Google Shape;868;p38"/>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69" name="Google Shape;869;p38"/>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870" name="Google Shape;870;p38"/>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871" name="Google Shape;871;p38"/>
          <p:cNvPicPr preferRelativeResize="0"/>
          <p:nvPr/>
        </p:nvPicPr>
        <p:blipFill rotWithShape="1">
          <a:blip r:embed="rId3">
            <a:alphaModFix/>
          </a:blip>
          <a:srcRect b="11994" l="9003" r="8995" t="11994"/>
          <a:stretch/>
        </p:blipFill>
        <p:spPr>
          <a:xfrm>
            <a:off x="6826050" y="1775450"/>
            <a:ext cx="4575450" cy="2496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39"/>
          <p:cNvSpPr txBox="1"/>
          <p:nvPr>
            <p:ph type="title"/>
          </p:nvPr>
        </p:nvSpPr>
        <p:spPr>
          <a:xfrm>
            <a:off x="6539525" y="1736375"/>
            <a:ext cx="450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a:t>
            </a:r>
            <a:endParaRPr/>
          </a:p>
        </p:txBody>
      </p:sp>
      <p:sp>
        <p:nvSpPr>
          <p:cNvPr id="877" name="Google Shape;877;p39"/>
          <p:cNvSpPr txBox="1"/>
          <p:nvPr>
            <p:ph idx="1" type="body"/>
          </p:nvPr>
        </p:nvSpPr>
        <p:spPr>
          <a:xfrm>
            <a:off x="6539600" y="3270425"/>
            <a:ext cx="4509300" cy="1911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878" name="Google Shape;878;p39"/>
          <p:cNvGrpSpPr/>
          <p:nvPr/>
        </p:nvGrpSpPr>
        <p:grpSpPr>
          <a:xfrm>
            <a:off x="234613" y="2063449"/>
            <a:ext cx="5523080" cy="2833275"/>
            <a:chOff x="3289100" y="2648488"/>
            <a:chExt cx="5622600" cy="2876421"/>
          </a:xfrm>
        </p:grpSpPr>
        <p:grpSp>
          <p:nvGrpSpPr>
            <p:cNvPr id="879" name="Google Shape;879;p39"/>
            <p:cNvGrpSpPr/>
            <p:nvPr/>
          </p:nvGrpSpPr>
          <p:grpSpPr>
            <a:xfrm>
              <a:off x="3289100" y="2648488"/>
              <a:ext cx="5622600" cy="2876421"/>
              <a:chOff x="1059475" y="2296088"/>
              <a:chExt cx="5622600" cy="2876421"/>
            </a:xfrm>
          </p:grpSpPr>
          <p:sp>
            <p:nvSpPr>
              <p:cNvPr id="880" name="Google Shape;880;p39"/>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881" name="Google Shape;881;p39"/>
              <p:cNvGrpSpPr/>
              <p:nvPr/>
            </p:nvGrpSpPr>
            <p:grpSpPr>
              <a:xfrm>
                <a:off x="1059475" y="5078309"/>
                <a:ext cx="5622600" cy="94200"/>
                <a:chOff x="1059475" y="5076025"/>
                <a:chExt cx="5622600" cy="188400"/>
              </a:xfrm>
            </p:grpSpPr>
            <p:sp>
              <p:nvSpPr>
                <p:cNvPr id="882" name="Google Shape;882;p39"/>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83" name="Google Shape;883;p39"/>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884" name="Google Shape;884;p39"/>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885" name="Google Shape;885;p39"/>
          <p:cNvPicPr preferRelativeResize="0"/>
          <p:nvPr/>
        </p:nvPicPr>
        <p:blipFill rotWithShape="1">
          <a:blip r:embed="rId3">
            <a:alphaModFix/>
          </a:blip>
          <a:srcRect b="13147" l="10930" r="7068" t="6589"/>
          <a:stretch/>
        </p:blipFill>
        <p:spPr>
          <a:xfrm>
            <a:off x="949125" y="2320975"/>
            <a:ext cx="4070301" cy="2344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grpSp>
        <p:nvGrpSpPr>
          <p:cNvPr id="890" name="Google Shape;890;p40"/>
          <p:cNvGrpSpPr/>
          <p:nvPr/>
        </p:nvGrpSpPr>
        <p:grpSpPr>
          <a:xfrm>
            <a:off x="7650673" y="736459"/>
            <a:ext cx="2798497" cy="5157974"/>
            <a:chOff x="8625436" y="1258061"/>
            <a:chExt cx="2388000" cy="4396500"/>
          </a:xfrm>
        </p:grpSpPr>
        <p:sp>
          <p:nvSpPr>
            <p:cNvPr id="891" name="Google Shape;891;p40"/>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92" name="Google Shape;892;p40"/>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93" name="Google Shape;893;p40"/>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894" name="Google Shape;894;p40"/>
          <p:cNvPicPr preferRelativeResize="0"/>
          <p:nvPr/>
        </p:nvPicPr>
        <p:blipFill rotWithShape="1">
          <a:blip r:embed="rId3">
            <a:alphaModFix/>
          </a:blip>
          <a:srcRect b="0" l="14417" r="14417" t="0"/>
          <a:stretch/>
        </p:blipFill>
        <p:spPr>
          <a:xfrm>
            <a:off x="7694525" y="1092025"/>
            <a:ext cx="2710798" cy="4282225"/>
          </a:xfrm>
          <a:prstGeom prst="rect">
            <a:avLst/>
          </a:prstGeom>
          <a:noFill/>
          <a:ln>
            <a:noFill/>
          </a:ln>
        </p:spPr>
      </p:pic>
      <p:sp>
        <p:nvSpPr>
          <p:cNvPr id="895" name="Google Shape;895;p40"/>
          <p:cNvSpPr txBox="1"/>
          <p:nvPr>
            <p:ph type="title"/>
          </p:nvPr>
        </p:nvSpPr>
        <p:spPr>
          <a:xfrm>
            <a:off x="1257418" y="1660175"/>
            <a:ext cx="43434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an app?</a:t>
            </a:r>
            <a:endParaRPr/>
          </a:p>
        </p:txBody>
      </p:sp>
      <p:sp>
        <p:nvSpPr>
          <p:cNvPr id="896" name="Google Shape;896;p40"/>
          <p:cNvSpPr txBox="1"/>
          <p:nvPr>
            <p:ph idx="1" type="body"/>
          </p:nvPr>
        </p:nvSpPr>
        <p:spPr>
          <a:xfrm>
            <a:off x="1257300" y="3167400"/>
            <a:ext cx="4343400" cy="24960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3"/>
          <p:cNvSpPr txBox="1"/>
          <p:nvPr>
            <p:ph type="title"/>
          </p:nvPr>
        </p:nvSpPr>
        <p:spPr>
          <a:xfrm>
            <a:off x="1096875" y="3537350"/>
            <a:ext cx="9898200" cy="1074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 I’m...</a:t>
            </a:r>
            <a:endParaRPr/>
          </a:p>
        </p:txBody>
      </p:sp>
      <p:sp>
        <p:nvSpPr>
          <p:cNvPr id="495" name="Google Shape;495;p23"/>
          <p:cNvSpPr txBox="1"/>
          <p:nvPr>
            <p:ph idx="1" type="body"/>
          </p:nvPr>
        </p:nvSpPr>
        <p:spPr>
          <a:xfrm>
            <a:off x="1096825" y="4611350"/>
            <a:ext cx="9898200" cy="1020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introduce yourself.</a:t>
            </a:r>
            <a:endParaRPr/>
          </a:p>
          <a:p>
            <a:pPr indent="0" lvl="0" marL="0" rtl="0" algn="ctr">
              <a:spcBef>
                <a:spcPts val="2100"/>
              </a:spcBef>
              <a:spcAft>
                <a:spcPts val="2100"/>
              </a:spcAft>
              <a:buNone/>
            </a:pPr>
            <a:r>
              <a:rPr lang="en"/>
              <a:t>You can add your name, title and a little background. Right click the image and replace it with your own.</a:t>
            </a:r>
            <a:endParaRPr/>
          </a:p>
        </p:txBody>
      </p:sp>
      <p:pic>
        <p:nvPicPr>
          <p:cNvPr id="496" name="Google Shape;496;p23"/>
          <p:cNvPicPr preferRelativeResize="0"/>
          <p:nvPr/>
        </p:nvPicPr>
        <p:blipFill rotWithShape="1">
          <a:blip r:embed="rId3">
            <a:alphaModFix/>
          </a:blip>
          <a:srcRect b="0" l="3900" r="3900" t="0"/>
          <a:stretch/>
        </p:blipFill>
        <p:spPr>
          <a:xfrm>
            <a:off x="4963500" y="1195850"/>
            <a:ext cx="2265000" cy="2341500"/>
          </a:xfrm>
          <a:prstGeom prst="ellipse">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grpSp>
        <p:nvGrpSpPr>
          <p:cNvPr id="901" name="Google Shape;901;p41"/>
          <p:cNvGrpSpPr/>
          <p:nvPr/>
        </p:nvGrpSpPr>
        <p:grpSpPr>
          <a:xfrm>
            <a:off x="1372797" y="969728"/>
            <a:ext cx="3357720" cy="4918548"/>
            <a:chOff x="6953045" y="1252870"/>
            <a:chExt cx="3186600" cy="4559700"/>
          </a:xfrm>
        </p:grpSpPr>
        <p:sp>
          <p:nvSpPr>
            <p:cNvPr id="902" name="Google Shape;902;p41"/>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903" name="Google Shape;903;p41"/>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904" name="Google Shape;904;p41"/>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905" name="Google Shape;905;p41"/>
          <p:cNvPicPr preferRelativeResize="0"/>
          <p:nvPr/>
        </p:nvPicPr>
        <p:blipFill rotWithShape="1">
          <a:blip r:embed="rId3">
            <a:alphaModFix/>
          </a:blip>
          <a:srcRect b="0" l="6551" r="6560" t="0"/>
          <a:stretch/>
        </p:blipFill>
        <p:spPr>
          <a:xfrm>
            <a:off x="1504876" y="1427726"/>
            <a:ext cx="3093575" cy="4002538"/>
          </a:xfrm>
          <a:prstGeom prst="rect">
            <a:avLst/>
          </a:prstGeom>
          <a:noFill/>
          <a:ln>
            <a:noFill/>
          </a:ln>
        </p:spPr>
      </p:pic>
      <p:sp>
        <p:nvSpPr>
          <p:cNvPr id="906" name="Google Shape;906;p41"/>
          <p:cNvSpPr txBox="1"/>
          <p:nvPr>
            <p:ph type="title"/>
          </p:nvPr>
        </p:nvSpPr>
        <p:spPr>
          <a:xfrm>
            <a:off x="6539525" y="1736375"/>
            <a:ext cx="450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sp>
        <p:nvSpPr>
          <p:cNvPr id="907" name="Google Shape;907;p41"/>
          <p:cNvSpPr txBox="1"/>
          <p:nvPr>
            <p:ph idx="1" type="body"/>
          </p:nvPr>
        </p:nvSpPr>
        <p:spPr>
          <a:xfrm>
            <a:off x="6539600" y="3270425"/>
            <a:ext cx="4509300" cy="1911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42"/>
          <p:cNvSpPr txBox="1"/>
          <p:nvPr>
            <p:ph type="title"/>
          </p:nvPr>
        </p:nvSpPr>
        <p:spPr>
          <a:xfrm>
            <a:off x="2777800" y="1784350"/>
            <a:ext cx="5581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913" name="Google Shape;913;p42"/>
          <p:cNvSpPr txBox="1"/>
          <p:nvPr>
            <p:ph idx="1" type="subTitle"/>
          </p:nvPr>
        </p:nvSpPr>
        <p:spPr>
          <a:xfrm>
            <a:off x="2777800" y="2945800"/>
            <a:ext cx="55815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Do you have any questions?</a:t>
            </a:r>
            <a:endParaRPr/>
          </a:p>
        </p:txBody>
      </p:sp>
      <p:sp>
        <p:nvSpPr>
          <p:cNvPr id="914" name="Google Shape;914;p42"/>
          <p:cNvSpPr/>
          <p:nvPr/>
        </p:nvSpPr>
        <p:spPr>
          <a:xfrm>
            <a:off x="5462515" y="47211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5" name="Google Shape;915;p42"/>
          <p:cNvGrpSpPr/>
          <p:nvPr/>
        </p:nvGrpSpPr>
        <p:grpSpPr>
          <a:xfrm>
            <a:off x="5995618" y="4711451"/>
            <a:ext cx="411849" cy="411917"/>
            <a:chOff x="5162200" y="4097750"/>
            <a:chExt cx="338385" cy="338414"/>
          </a:xfrm>
        </p:grpSpPr>
        <p:sp>
          <p:nvSpPr>
            <p:cNvPr id="916" name="Google Shape;916;p42"/>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42"/>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42"/>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9" name="Google Shape;919;p42"/>
          <p:cNvSpPr/>
          <p:nvPr/>
        </p:nvSpPr>
        <p:spPr>
          <a:xfrm>
            <a:off x="4729625" y="47624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42"/>
          <p:cNvSpPr txBox="1"/>
          <p:nvPr>
            <p:ph idx="2" type="body"/>
          </p:nvPr>
        </p:nvSpPr>
        <p:spPr>
          <a:xfrm>
            <a:off x="2777850" y="3505800"/>
            <a:ext cx="55815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43"/>
          <p:cNvSpPr txBox="1"/>
          <p:nvPr>
            <p:ph type="title"/>
          </p:nvPr>
        </p:nvSpPr>
        <p:spPr>
          <a:xfrm>
            <a:off x="6743700" y="1469675"/>
            <a:ext cx="39054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sz="5100"/>
              <a:t>Credits.</a:t>
            </a:r>
            <a:endParaRPr sz="5100"/>
          </a:p>
        </p:txBody>
      </p:sp>
      <p:sp>
        <p:nvSpPr>
          <p:cNvPr id="926" name="Google Shape;926;p43"/>
          <p:cNvSpPr txBox="1"/>
          <p:nvPr>
            <p:ph idx="1" type="body"/>
          </p:nvPr>
        </p:nvSpPr>
        <p:spPr>
          <a:xfrm>
            <a:off x="6743770" y="2546525"/>
            <a:ext cx="3905400" cy="3106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r">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r">
              <a:spcBef>
                <a:spcPts val="2100"/>
              </a:spcBef>
              <a:spcAft>
                <a:spcPts val="0"/>
              </a:spcAft>
              <a:buNone/>
            </a:pPr>
            <a:r>
              <a:rPr lang="en"/>
              <a:t>Fonts used in this presentation: </a:t>
            </a:r>
            <a:r>
              <a:rPr lang="en">
                <a:latin typeface="Poppins"/>
                <a:ea typeface="Poppins"/>
                <a:cs typeface="Poppins"/>
                <a:sym typeface="Poppins"/>
              </a:rPr>
              <a:t>Poppins </a:t>
            </a:r>
            <a:r>
              <a:rPr lang="en"/>
              <a:t>and Arial</a:t>
            </a:r>
            <a:endParaRPr/>
          </a:p>
          <a:p>
            <a:pPr indent="0" lvl="0" marL="0" rtl="0" algn="r">
              <a:spcBef>
                <a:spcPts val="2100"/>
              </a:spcBef>
              <a:spcAft>
                <a:spcPts val="21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44"/>
          <p:cNvSpPr txBox="1"/>
          <p:nvPr>
            <p:ph type="title"/>
          </p:nvPr>
        </p:nvSpPr>
        <p:spPr>
          <a:xfrm>
            <a:off x="415650" y="5735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932" name="Google Shape;932;p44"/>
          <p:cNvGrpSpPr/>
          <p:nvPr/>
        </p:nvGrpSpPr>
        <p:grpSpPr>
          <a:xfrm>
            <a:off x="3570764" y="1773752"/>
            <a:ext cx="405160" cy="253589"/>
            <a:chOff x="4797800" y="1994125"/>
            <a:chExt cx="306475" cy="186025"/>
          </a:xfrm>
        </p:grpSpPr>
        <p:sp>
          <p:nvSpPr>
            <p:cNvPr id="933" name="Google Shape;933;p44"/>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4" name="Google Shape;934;p44"/>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35" name="Google Shape;935;p44"/>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6" name="Google Shape;936;p44"/>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7" name="Google Shape;937;p44"/>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8" name="Google Shape;938;p44"/>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9" name="Google Shape;939;p44"/>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40" name="Google Shape;940;p44"/>
          <p:cNvGrpSpPr/>
          <p:nvPr/>
        </p:nvGrpSpPr>
        <p:grpSpPr>
          <a:xfrm>
            <a:off x="6164058" y="1777777"/>
            <a:ext cx="352082" cy="254203"/>
            <a:chOff x="4250025" y="2848800"/>
            <a:chExt cx="266325" cy="186475"/>
          </a:xfrm>
        </p:grpSpPr>
        <p:sp>
          <p:nvSpPr>
            <p:cNvPr id="941" name="Google Shape;941;p44"/>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44"/>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3" name="Google Shape;943;p44"/>
          <p:cNvGrpSpPr/>
          <p:nvPr/>
        </p:nvGrpSpPr>
        <p:grpSpPr>
          <a:xfrm>
            <a:off x="6761406" y="1741891"/>
            <a:ext cx="343224" cy="326555"/>
            <a:chOff x="4707700" y="2822475"/>
            <a:chExt cx="259625" cy="239550"/>
          </a:xfrm>
        </p:grpSpPr>
        <p:sp>
          <p:nvSpPr>
            <p:cNvPr id="944" name="Google Shape;944;p44"/>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5" name="Google Shape;945;p44"/>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6" name="Google Shape;946;p44"/>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47" name="Google Shape;947;p44"/>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8" name="Google Shape;948;p44"/>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49" name="Google Shape;949;p44"/>
          <p:cNvGrpSpPr/>
          <p:nvPr/>
        </p:nvGrpSpPr>
        <p:grpSpPr>
          <a:xfrm>
            <a:off x="8396572" y="1705391"/>
            <a:ext cx="351487" cy="398940"/>
            <a:chOff x="6425500" y="2795700"/>
            <a:chExt cx="265875" cy="292650"/>
          </a:xfrm>
        </p:grpSpPr>
        <p:sp>
          <p:nvSpPr>
            <p:cNvPr id="950" name="Google Shape;950;p44"/>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1" name="Google Shape;951;p44"/>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2" name="Google Shape;952;p44"/>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53" name="Google Shape;953;p44"/>
          <p:cNvGrpSpPr/>
          <p:nvPr/>
        </p:nvGrpSpPr>
        <p:grpSpPr>
          <a:xfrm>
            <a:off x="9474618" y="1760035"/>
            <a:ext cx="350297" cy="290464"/>
            <a:chOff x="5549875" y="2418425"/>
            <a:chExt cx="264975" cy="213075"/>
          </a:xfrm>
        </p:grpSpPr>
        <p:sp>
          <p:nvSpPr>
            <p:cNvPr id="954" name="Google Shape;954;p44"/>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44"/>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6" name="Google Shape;956;p44"/>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57" name="Google Shape;957;p44"/>
          <p:cNvGrpSpPr/>
          <p:nvPr/>
        </p:nvGrpSpPr>
        <p:grpSpPr>
          <a:xfrm>
            <a:off x="3570694" y="2404542"/>
            <a:ext cx="299598" cy="308322"/>
            <a:chOff x="3739275" y="2525850"/>
            <a:chExt cx="226625" cy="226175"/>
          </a:xfrm>
        </p:grpSpPr>
        <p:sp>
          <p:nvSpPr>
            <p:cNvPr id="958" name="Google Shape;958;p44"/>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9" name="Google Shape;959;p44"/>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0" name="Google Shape;960;p44"/>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44"/>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2" name="Google Shape;962;p44"/>
          <p:cNvGrpSpPr/>
          <p:nvPr/>
        </p:nvGrpSpPr>
        <p:grpSpPr>
          <a:xfrm>
            <a:off x="3043876" y="2377772"/>
            <a:ext cx="272464" cy="361861"/>
            <a:chOff x="4518575" y="2506200"/>
            <a:chExt cx="206100" cy="265450"/>
          </a:xfrm>
        </p:grpSpPr>
        <p:sp>
          <p:nvSpPr>
            <p:cNvPr id="963" name="Google Shape;963;p44"/>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44"/>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44"/>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6" name="Google Shape;966;p44"/>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7" name="Google Shape;967;p44"/>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44"/>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44"/>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0" name="Google Shape;970;p44"/>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1" name="Google Shape;971;p44"/>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2" name="Google Shape;972;p44"/>
          <p:cNvGrpSpPr/>
          <p:nvPr/>
        </p:nvGrpSpPr>
        <p:grpSpPr>
          <a:xfrm>
            <a:off x="4125077" y="2404742"/>
            <a:ext cx="299631" cy="308322"/>
            <a:chOff x="4164375" y="1677425"/>
            <a:chExt cx="226650" cy="226175"/>
          </a:xfrm>
        </p:grpSpPr>
        <p:sp>
          <p:nvSpPr>
            <p:cNvPr id="973" name="Google Shape;973;p44"/>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44"/>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5" name="Google Shape;975;p44"/>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44"/>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44"/>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8" name="Google Shape;978;p44"/>
          <p:cNvGrpSpPr/>
          <p:nvPr/>
        </p:nvGrpSpPr>
        <p:grpSpPr>
          <a:xfrm>
            <a:off x="5179042" y="2395931"/>
            <a:ext cx="299003" cy="308322"/>
            <a:chOff x="5226025" y="1677425"/>
            <a:chExt cx="226175" cy="226175"/>
          </a:xfrm>
        </p:grpSpPr>
        <p:sp>
          <p:nvSpPr>
            <p:cNvPr id="979" name="Google Shape;979;p44"/>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0" name="Google Shape;980;p44"/>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1" name="Google Shape;981;p44"/>
          <p:cNvGrpSpPr/>
          <p:nvPr/>
        </p:nvGrpSpPr>
        <p:grpSpPr>
          <a:xfrm>
            <a:off x="4652426" y="2396024"/>
            <a:ext cx="299003" cy="308322"/>
            <a:chOff x="4835275" y="1198350"/>
            <a:chExt cx="226175" cy="226175"/>
          </a:xfrm>
        </p:grpSpPr>
        <p:sp>
          <p:nvSpPr>
            <p:cNvPr id="982" name="Google Shape;982;p44"/>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44"/>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4" name="Google Shape;984;p44"/>
          <p:cNvGrpSpPr/>
          <p:nvPr/>
        </p:nvGrpSpPr>
        <p:grpSpPr>
          <a:xfrm>
            <a:off x="6339271" y="2379923"/>
            <a:ext cx="347356" cy="358215"/>
            <a:chOff x="968775" y="1180050"/>
            <a:chExt cx="262750" cy="262775"/>
          </a:xfrm>
        </p:grpSpPr>
        <p:sp>
          <p:nvSpPr>
            <p:cNvPr id="985" name="Google Shape;985;p44"/>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44"/>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44"/>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8" name="Google Shape;988;p44"/>
          <p:cNvGrpSpPr/>
          <p:nvPr/>
        </p:nvGrpSpPr>
        <p:grpSpPr>
          <a:xfrm>
            <a:off x="5704170" y="2446992"/>
            <a:ext cx="386288" cy="224042"/>
            <a:chOff x="1678900" y="1231350"/>
            <a:chExt cx="292200" cy="164350"/>
          </a:xfrm>
        </p:grpSpPr>
        <p:sp>
          <p:nvSpPr>
            <p:cNvPr id="989" name="Google Shape;989;p44"/>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0" name="Google Shape;990;p44"/>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44"/>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92" name="Google Shape;992;p44"/>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93" name="Google Shape;993;p44"/>
          <p:cNvGrpSpPr/>
          <p:nvPr/>
        </p:nvGrpSpPr>
        <p:grpSpPr>
          <a:xfrm>
            <a:off x="7467406" y="2373531"/>
            <a:ext cx="322006" cy="353205"/>
            <a:chOff x="2405550" y="1181850"/>
            <a:chExt cx="243575" cy="259100"/>
          </a:xfrm>
        </p:grpSpPr>
        <p:sp>
          <p:nvSpPr>
            <p:cNvPr id="994" name="Google Shape;994;p44"/>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44"/>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44"/>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7" name="Google Shape;997;p44"/>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44"/>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44"/>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0" name="Google Shape;1000;p44"/>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01" name="Google Shape;1001;p44"/>
          <p:cNvGrpSpPr/>
          <p:nvPr/>
        </p:nvGrpSpPr>
        <p:grpSpPr>
          <a:xfrm>
            <a:off x="8500593" y="2371333"/>
            <a:ext cx="286610" cy="357601"/>
            <a:chOff x="3086700" y="1180050"/>
            <a:chExt cx="216800" cy="262325"/>
          </a:xfrm>
        </p:grpSpPr>
        <p:sp>
          <p:nvSpPr>
            <p:cNvPr id="1002" name="Google Shape;1002;p44"/>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44"/>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4" name="Google Shape;1004;p44"/>
          <p:cNvGrpSpPr/>
          <p:nvPr/>
        </p:nvGrpSpPr>
        <p:grpSpPr>
          <a:xfrm>
            <a:off x="9007187" y="2359473"/>
            <a:ext cx="228243" cy="381321"/>
            <a:chOff x="3741075" y="1171575"/>
            <a:chExt cx="172650" cy="279725"/>
          </a:xfrm>
        </p:grpSpPr>
        <p:sp>
          <p:nvSpPr>
            <p:cNvPr id="1005" name="Google Shape;1005;p44"/>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6" name="Google Shape;1006;p44"/>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7" name="Google Shape;1007;p44"/>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8" name="Google Shape;1008;p44"/>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9" name="Google Shape;1009;p44"/>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10" name="Google Shape;1010;p44"/>
          <p:cNvGrpSpPr/>
          <p:nvPr/>
        </p:nvGrpSpPr>
        <p:grpSpPr>
          <a:xfrm>
            <a:off x="2528682" y="3103577"/>
            <a:ext cx="351520" cy="253623"/>
            <a:chOff x="952700" y="1101100"/>
            <a:chExt cx="265900" cy="186050"/>
          </a:xfrm>
        </p:grpSpPr>
        <p:sp>
          <p:nvSpPr>
            <p:cNvPr id="1011" name="Google Shape;1011;p44"/>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44"/>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3" name="Google Shape;1013;p44"/>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4" name="Google Shape;1014;p44"/>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5" name="Google Shape;1015;p44"/>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6" name="Google Shape;1016;p44"/>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44"/>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18" name="Google Shape;1018;p44"/>
          <p:cNvGrpSpPr/>
          <p:nvPr/>
        </p:nvGrpSpPr>
        <p:grpSpPr>
          <a:xfrm>
            <a:off x="5219949" y="3082177"/>
            <a:ext cx="317875" cy="344208"/>
            <a:chOff x="5583325" y="1073450"/>
            <a:chExt cx="240450" cy="252500"/>
          </a:xfrm>
        </p:grpSpPr>
        <p:sp>
          <p:nvSpPr>
            <p:cNvPr id="1019" name="Google Shape;1019;p44"/>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0" name="Google Shape;1020;p44"/>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44"/>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2" name="Google Shape;1022;p44"/>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23" name="Google Shape;1023;p44"/>
          <p:cNvGrpSpPr/>
          <p:nvPr/>
        </p:nvGrpSpPr>
        <p:grpSpPr>
          <a:xfrm>
            <a:off x="5703822" y="3071928"/>
            <a:ext cx="386850" cy="294962"/>
            <a:chOff x="1502275" y="3638775"/>
            <a:chExt cx="292625" cy="216375"/>
          </a:xfrm>
        </p:grpSpPr>
        <p:sp>
          <p:nvSpPr>
            <p:cNvPr id="1024" name="Google Shape;1024;p44"/>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44"/>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44"/>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44"/>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44"/>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29" name="Google Shape;1029;p44"/>
          <p:cNvGrpSpPr/>
          <p:nvPr/>
        </p:nvGrpSpPr>
        <p:grpSpPr>
          <a:xfrm>
            <a:off x="6258857" y="3016414"/>
            <a:ext cx="354428" cy="362441"/>
            <a:chOff x="3171000" y="4021950"/>
            <a:chExt cx="268100" cy="265875"/>
          </a:xfrm>
        </p:grpSpPr>
        <p:sp>
          <p:nvSpPr>
            <p:cNvPr id="1030" name="Google Shape;1030;p44"/>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1" name="Google Shape;1031;p44"/>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2" name="Google Shape;1032;p44"/>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3" name="Google Shape;1033;p44"/>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4" name="Google Shape;1034;p44"/>
          <p:cNvGrpSpPr/>
          <p:nvPr/>
        </p:nvGrpSpPr>
        <p:grpSpPr>
          <a:xfrm>
            <a:off x="7848132" y="3068067"/>
            <a:ext cx="334400" cy="344821"/>
            <a:chOff x="5684575" y="4038000"/>
            <a:chExt cx="252950" cy="252950"/>
          </a:xfrm>
        </p:grpSpPr>
        <p:sp>
          <p:nvSpPr>
            <p:cNvPr id="1035" name="Google Shape;1035;p44"/>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6" name="Google Shape;1036;p44"/>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7" name="Google Shape;1037;p44"/>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8" name="Google Shape;1038;p44"/>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9" name="Google Shape;1039;p44"/>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0" name="Google Shape;1040;p44"/>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1" name="Google Shape;1041;p44"/>
          <p:cNvGrpSpPr/>
          <p:nvPr/>
        </p:nvGrpSpPr>
        <p:grpSpPr>
          <a:xfrm>
            <a:off x="8441727" y="3026501"/>
            <a:ext cx="247115" cy="399520"/>
            <a:chOff x="1982675" y="3599525"/>
            <a:chExt cx="186925" cy="293075"/>
          </a:xfrm>
        </p:grpSpPr>
        <p:sp>
          <p:nvSpPr>
            <p:cNvPr id="1042" name="Google Shape;1042;p44"/>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44"/>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44"/>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5" name="Google Shape;1045;p44"/>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6" name="Google Shape;1046;p44"/>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7" name="Google Shape;1047;p44"/>
          <p:cNvGrpSpPr/>
          <p:nvPr/>
        </p:nvGrpSpPr>
        <p:grpSpPr>
          <a:xfrm>
            <a:off x="8947735" y="3026500"/>
            <a:ext cx="178106" cy="398940"/>
            <a:chOff x="2397075" y="3602200"/>
            <a:chExt cx="134725" cy="292650"/>
          </a:xfrm>
        </p:grpSpPr>
        <p:sp>
          <p:nvSpPr>
            <p:cNvPr id="1048" name="Google Shape;1048;p44"/>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9" name="Google Shape;1049;p44"/>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44"/>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1" name="Google Shape;1051;p44"/>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2" name="Google Shape;1052;p44"/>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3" name="Google Shape;1053;p44"/>
          <p:cNvGrpSpPr/>
          <p:nvPr/>
        </p:nvGrpSpPr>
        <p:grpSpPr>
          <a:xfrm>
            <a:off x="2581850" y="3710924"/>
            <a:ext cx="246520" cy="383741"/>
            <a:chOff x="2717350" y="3603525"/>
            <a:chExt cx="186475" cy="281500"/>
          </a:xfrm>
        </p:grpSpPr>
        <p:sp>
          <p:nvSpPr>
            <p:cNvPr id="1054" name="Google Shape;1054;p44"/>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7" name="Google Shape;1057;p44"/>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58" name="Google Shape;1058;p44"/>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59" name="Google Shape;1059;p44"/>
          <p:cNvGrpSpPr/>
          <p:nvPr/>
        </p:nvGrpSpPr>
        <p:grpSpPr>
          <a:xfrm>
            <a:off x="3024770" y="3721267"/>
            <a:ext cx="332053" cy="363054"/>
            <a:chOff x="3927075" y="3612900"/>
            <a:chExt cx="251175" cy="266325"/>
          </a:xfrm>
        </p:grpSpPr>
        <p:sp>
          <p:nvSpPr>
            <p:cNvPr id="1060" name="Google Shape;1060;p44"/>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44"/>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2" name="Google Shape;1062;p44"/>
          <p:cNvGrpSpPr/>
          <p:nvPr/>
        </p:nvGrpSpPr>
        <p:grpSpPr>
          <a:xfrm>
            <a:off x="3552875" y="3780864"/>
            <a:ext cx="336152" cy="347241"/>
            <a:chOff x="4324975" y="3617800"/>
            <a:chExt cx="254275" cy="254725"/>
          </a:xfrm>
        </p:grpSpPr>
        <p:sp>
          <p:nvSpPr>
            <p:cNvPr id="1063" name="Google Shape;1063;p44"/>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44"/>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5" name="Google Shape;1065;p44"/>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6" name="Google Shape;1066;p44"/>
          <p:cNvGrpSpPr/>
          <p:nvPr/>
        </p:nvGrpSpPr>
        <p:grpSpPr>
          <a:xfrm>
            <a:off x="4086534" y="3846536"/>
            <a:ext cx="399872" cy="217737"/>
            <a:chOff x="4728650" y="3665975"/>
            <a:chExt cx="302475" cy="159725"/>
          </a:xfrm>
        </p:grpSpPr>
        <p:sp>
          <p:nvSpPr>
            <p:cNvPr id="1067" name="Google Shape;1067;p44"/>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8" name="Google Shape;1068;p44"/>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9" name="Google Shape;1069;p44"/>
          <p:cNvGrpSpPr/>
          <p:nvPr/>
        </p:nvGrpSpPr>
        <p:grpSpPr>
          <a:xfrm>
            <a:off x="4613200" y="3803696"/>
            <a:ext cx="382719" cy="282796"/>
            <a:chOff x="5164925" y="3642775"/>
            <a:chExt cx="289500" cy="207450"/>
          </a:xfrm>
        </p:grpSpPr>
        <p:sp>
          <p:nvSpPr>
            <p:cNvPr id="1070" name="Google Shape;1070;p44"/>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1" name="Google Shape;1071;p44"/>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2" name="Google Shape;1072;p44"/>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3" name="Google Shape;1073;p44"/>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4" name="Google Shape;1074;p44"/>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75" name="Google Shape;1075;p44"/>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6" name="Google Shape;1076;p44"/>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7" name="Google Shape;1077;p44"/>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8" name="Google Shape;1078;p44"/>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9" name="Google Shape;1079;p44"/>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0" name="Google Shape;1080;p44"/>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1" name="Google Shape;1081;p44"/>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82" name="Google Shape;1082;p44"/>
          <p:cNvGrpSpPr/>
          <p:nvPr/>
        </p:nvGrpSpPr>
        <p:grpSpPr>
          <a:xfrm>
            <a:off x="8933824" y="3717916"/>
            <a:ext cx="327294" cy="334632"/>
            <a:chOff x="5717150" y="2098500"/>
            <a:chExt cx="247575" cy="245475"/>
          </a:xfrm>
        </p:grpSpPr>
        <p:sp>
          <p:nvSpPr>
            <p:cNvPr id="1083" name="Google Shape;1083;p44"/>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4" name="Google Shape;1084;p44"/>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5" name="Google Shape;1085;p44"/>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86" name="Google Shape;1086;p44"/>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7" name="Google Shape;1087;p44"/>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8" name="Google Shape;1088;p44"/>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89" name="Google Shape;1089;p44"/>
          <p:cNvGrpSpPr/>
          <p:nvPr/>
        </p:nvGrpSpPr>
        <p:grpSpPr>
          <a:xfrm>
            <a:off x="3511298" y="4358842"/>
            <a:ext cx="352082" cy="317455"/>
            <a:chOff x="6435300" y="2742175"/>
            <a:chExt cx="266325" cy="232875"/>
          </a:xfrm>
        </p:grpSpPr>
        <p:sp>
          <p:nvSpPr>
            <p:cNvPr id="1090" name="Google Shape;1090;p44"/>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1" name="Google Shape;1091;p44"/>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92" name="Google Shape;1092;p44"/>
          <p:cNvGrpSpPr/>
          <p:nvPr/>
        </p:nvGrpSpPr>
        <p:grpSpPr>
          <a:xfrm>
            <a:off x="4558258" y="4437967"/>
            <a:ext cx="333805" cy="344208"/>
            <a:chOff x="674800" y="2146225"/>
            <a:chExt cx="252500" cy="252500"/>
          </a:xfrm>
        </p:grpSpPr>
        <p:sp>
          <p:nvSpPr>
            <p:cNvPr id="1093" name="Google Shape;1093;p44"/>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4" name="Google Shape;1094;p44"/>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5" name="Google Shape;1095;p44"/>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6" name="Google Shape;1096;p44"/>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97" name="Google Shape;1097;p44"/>
          <p:cNvGrpSpPr/>
          <p:nvPr/>
        </p:nvGrpSpPr>
        <p:grpSpPr>
          <a:xfrm>
            <a:off x="5085306" y="4449453"/>
            <a:ext cx="333805" cy="344208"/>
            <a:chOff x="2164225" y="2146225"/>
            <a:chExt cx="252500" cy="252500"/>
          </a:xfrm>
        </p:grpSpPr>
        <p:sp>
          <p:nvSpPr>
            <p:cNvPr id="1098" name="Google Shape;1098;p44"/>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9" name="Google Shape;1099;p44"/>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44"/>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1" name="Google Shape;1101;p44"/>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02" name="Google Shape;1102;p44"/>
          <p:cNvGrpSpPr/>
          <p:nvPr/>
        </p:nvGrpSpPr>
        <p:grpSpPr>
          <a:xfrm>
            <a:off x="4031217" y="4449226"/>
            <a:ext cx="334400" cy="344821"/>
            <a:chOff x="689975" y="1737200"/>
            <a:chExt cx="252950" cy="252950"/>
          </a:xfrm>
        </p:grpSpPr>
        <p:sp>
          <p:nvSpPr>
            <p:cNvPr id="1103" name="Google Shape;1103;p44"/>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4" name="Google Shape;1104;p44"/>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5" name="Google Shape;1105;p44"/>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6" name="Google Shape;1106;p44"/>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7" name="Google Shape;1107;p44"/>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8" name="Google Shape;1108;p44"/>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09" name="Google Shape;1109;p44"/>
          <p:cNvGrpSpPr/>
          <p:nvPr/>
        </p:nvGrpSpPr>
        <p:grpSpPr>
          <a:xfrm>
            <a:off x="5612075" y="4439102"/>
            <a:ext cx="334400" cy="344208"/>
            <a:chOff x="2961350" y="1740750"/>
            <a:chExt cx="252950" cy="252500"/>
          </a:xfrm>
        </p:grpSpPr>
        <p:sp>
          <p:nvSpPr>
            <p:cNvPr id="1110" name="Google Shape;1110;p44"/>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1" name="Google Shape;1111;p44"/>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2" name="Google Shape;1112;p44"/>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3" name="Google Shape;1113;p44"/>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4" name="Google Shape;1114;p44"/>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5" name="Google Shape;1115;p44"/>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16" name="Google Shape;1116;p44"/>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117" name="Google Shape;1117;p44"/>
          <p:cNvGrpSpPr/>
          <p:nvPr/>
        </p:nvGrpSpPr>
        <p:grpSpPr>
          <a:xfrm>
            <a:off x="6696108" y="4387468"/>
            <a:ext cx="271902" cy="376448"/>
            <a:chOff x="4026550" y="3640100"/>
            <a:chExt cx="205675" cy="276150"/>
          </a:xfrm>
        </p:grpSpPr>
        <p:sp>
          <p:nvSpPr>
            <p:cNvPr id="1118" name="Google Shape;1118;p44"/>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9" name="Google Shape;1119;p44"/>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0" name="Google Shape;1120;p44"/>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1" name="Google Shape;1121;p44"/>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2" name="Google Shape;1122;p44"/>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3" name="Google Shape;1123;p44"/>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24" name="Google Shape;1124;p44"/>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25" name="Google Shape;1125;p44"/>
          <p:cNvGrpSpPr/>
          <p:nvPr/>
        </p:nvGrpSpPr>
        <p:grpSpPr>
          <a:xfrm>
            <a:off x="7732713" y="4486703"/>
            <a:ext cx="351487" cy="294826"/>
            <a:chOff x="853250" y="4006875"/>
            <a:chExt cx="265875" cy="216275"/>
          </a:xfrm>
        </p:grpSpPr>
        <p:sp>
          <p:nvSpPr>
            <p:cNvPr id="1126" name="Google Shape;1126;p44"/>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7" name="Google Shape;1127;p44"/>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28" name="Google Shape;1128;p44"/>
          <p:cNvGrpSpPr/>
          <p:nvPr/>
        </p:nvGrpSpPr>
        <p:grpSpPr>
          <a:xfrm>
            <a:off x="8910280" y="4452282"/>
            <a:ext cx="245925" cy="363668"/>
            <a:chOff x="1978675" y="3981800"/>
            <a:chExt cx="186025" cy="266775"/>
          </a:xfrm>
        </p:grpSpPr>
        <p:sp>
          <p:nvSpPr>
            <p:cNvPr id="1129" name="Google Shape;1129;p44"/>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0" name="Google Shape;1130;p44"/>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31" name="Google Shape;1131;p44"/>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32" name="Google Shape;1132;p44"/>
          <p:cNvGrpSpPr/>
          <p:nvPr/>
        </p:nvGrpSpPr>
        <p:grpSpPr>
          <a:xfrm>
            <a:off x="9440020" y="4461726"/>
            <a:ext cx="333805" cy="344821"/>
            <a:chOff x="480325" y="3970200"/>
            <a:chExt cx="252500" cy="252950"/>
          </a:xfrm>
        </p:grpSpPr>
        <p:sp>
          <p:nvSpPr>
            <p:cNvPr id="1133" name="Google Shape;1133;p44"/>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4" name="Google Shape;1134;p44"/>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5" name="Google Shape;1135;p44"/>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6" name="Google Shape;1136;p44"/>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7" name="Google Shape;1137;p44"/>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38" name="Google Shape;1138;p44"/>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39" name="Google Shape;1139;p44"/>
          <p:cNvGrpSpPr/>
          <p:nvPr/>
        </p:nvGrpSpPr>
        <p:grpSpPr>
          <a:xfrm>
            <a:off x="3015743" y="5051331"/>
            <a:ext cx="334400" cy="344208"/>
            <a:chOff x="5745250" y="4378350"/>
            <a:chExt cx="252950" cy="252500"/>
          </a:xfrm>
        </p:grpSpPr>
        <p:sp>
          <p:nvSpPr>
            <p:cNvPr id="1140" name="Google Shape;1140;p44"/>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1" name="Google Shape;1141;p44"/>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2" name="Google Shape;1142;p44"/>
          <p:cNvGrpSpPr/>
          <p:nvPr/>
        </p:nvGrpSpPr>
        <p:grpSpPr>
          <a:xfrm>
            <a:off x="3525242" y="5055591"/>
            <a:ext cx="334400" cy="344821"/>
            <a:chOff x="6130650" y="4381475"/>
            <a:chExt cx="252950" cy="252950"/>
          </a:xfrm>
        </p:grpSpPr>
        <p:sp>
          <p:nvSpPr>
            <p:cNvPr id="1143" name="Google Shape;1143;p44"/>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4" name="Google Shape;1144;p44"/>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45" name="Google Shape;1145;p44"/>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46" name="Google Shape;1146;p44"/>
          <p:cNvGrpSpPr/>
          <p:nvPr/>
        </p:nvGrpSpPr>
        <p:grpSpPr>
          <a:xfrm>
            <a:off x="4533046" y="5078674"/>
            <a:ext cx="352082" cy="299802"/>
            <a:chOff x="6919750" y="1464650"/>
            <a:chExt cx="266325" cy="219925"/>
          </a:xfrm>
        </p:grpSpPr>
        <p:sp>
          <p:nvSpPr>
            <p:cNvPr id="1147" name="Google Shape;1147;p44"/>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8" name="Google Shape;1148;p44"/>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9" name="Google Shape;1149;p44"/>
          <p:cNvGrpSpPr/>
          <p:nvPr/>
        </p:nvGrpSpPr>
        <p:grpSpPr>
          <a:xfrm>
            <a:off x="5059243" y="5054116"/>
            <a:ext cx="366855" cy="339948"/>
            <a:chOff x="4759875" y="1027050"/>
            <a:chExt cx="277500" cy="249375"/>
          </a:xfrm>
        </p:grpSpPr>
        <p:sp>
          <p:nvSpPr>
            <p:cNvPr id="1150" name="Google Shape;1150;p44"/>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1" name="Google Shape;1151;p44"/>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2" name="Google Shape;1152;p44"/>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3" name="Google Shape;1153;p44"/>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4" name="Google Shape;1154;p44"/>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55" name="Google Shape;1155;p44"/>
          <p:cNvGrpSpPr/>
          <p:nvPr/>
        </p:nvGrpSpPr>
        <p:grpSpPr>
          <a:xfrm>
            <a:off x="5600528" y="5038090"/>
            <a:ext cx="372738" cy="343186"/>
            <a:chOff x="3357900" y="1057675"/>
            <a:chExt cx="281950" cy="251750"/>
          </a:xfrm>
        </p:grpSpPr>
        <p:sp>
          <p:nvSpPr>
            <p:cNvPr id="1156" name="Google Shape;1156;p44"/>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7" name="Google Shape;1157;p44"/>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8" name="Google Shape;1158;p44"/>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59" name="Google Shape;1159;p44"/>
          <p:cNvGrpSpPr/>
          <p:nvPr/>
        </p:nvGrpSpPr>
        <p:grpSpPr>
          <a:xfrm>
            <a:off x="6163700" y="5023095"/>
            <a:ext cx="191095" cy="401974"/>
            <a:chOff x="3783900" y="1046675"/>
            <a:chExt cx="144550" cy="294875"/>
          </a:xfrm>
        </p:grpSpPr>
        <p:sp>
          <p:nvSpPr>
            <p:cNvPr id="1160" name="Google Shape;1160;p44"/>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1" name="Google Shape;1161;p44"/>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62" name="Google Shape;1162;p44"/>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63" name="Google Shape;1163;p44"/>
          <p:cNvGrpSpPr/>
          <p:nvPr/>
        </p:nvGrpSpPr>
        <p:grpSpPr>
          <a:xfrm>
            <a:off x="7062980" y="4780478"/>
            <a:ext cx="552596" cy="674409"/>
            <a:chOff x="238550" y="1487175"/>
            <a:chExt cx="418000" cy="494725"/>
          </a:xfrm>
        </p:grpSpPr>
        <p:sp>
          <p:nvSpPr>
            <p:cNvPr id="1164" name="Google Shape;1164;p44"/>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5" name="Google Shape;1165;p44"/>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6" name="Google Shape;1166;p44"/>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7" name="Google Shape;1167;p44"/>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8" name="Google Shape;1168;p44"/>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9" name="Google Shape;1169;p44"/>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0" name="Google Shape;1170;p44"/>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1" name="Google Shape;1171;p44"/>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2" name="Google Shape;1172;p44"/>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73" name="Google Shape;1173;p44"/>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4" name="Google Shape;1174;p44"/>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75" name="Google Shape;1175;p44"/>
          <p:cNvGrpSpPr/>
          <p:nvPr/>
        </p:nvGrpSpPr>
        <p:grpSpPr>
          <a:xfrm>
            <a:off x="8815358" y="5107237"/>
            <a:ext cx="364707" cy="363804"/>
            <a:chOff x="6010925" y="3998175"/>
            <a:chExt cx="275875" cy="266875"/>
          </a:xfrm>
        </p:grpSpPr>
        <p:sp>
          <p:nvSpPr>
            <p:cNvPr id="1176" name="Google Shape;1176;p44"/>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7" name="Google Shape;1177;p44"/>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8" name="Google Shape;1178;p44"/>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9" name="Google Shape;1179;p44"/>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0" name="Google Shape;1180;p44"/>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1" name="Google Shape;1181;p44"/>
          <p:cNvGrpSpPr/>
          <p:nvPr/>
        </p:nvGrpSpPr>
        <p:grpSpPr>
          <a:xfrm>
            <a:off x="9417554" y="5125862"/>
            <a:ext cx="352082" cy="308322"/>
            <a:chOff x="6866650" y="1038650"/>
            <a:chExt cx="266325" cy="226175"/>
          </a:xfrm>
        </p:grpSpPr>
        <p:sp>
          <p:nvSpPr>
            <p:cNvPr id="1182" name="Google Shape;1182;p44"/>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3" name="Google Shape;1183;p44"/>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4" name="Google Shape;1184;p44"/>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5" name="Google Shape;1185;p44"/>
          <p:cNvGrpSpPr/>
          <p:nvPr/>
        </p:nvGrpSpPr>
        <p:grpSpPr>
          <a:xfrm>
            <a:off x="5155087" y="1762012"/>
            <a:ext cx="272497" cy="362441"/>
            <a:chOff x="2033075" y="2942475"/>
            <a:chExt cx="206125" cy="265875"/>
          </a:xfrm>
        </p:grpSpPr>
        <p:sp>
          <p:nvSpPr>
            <p:cNvPr id="1186" name="Google Shape;1186;p44"/>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7" name="Google Shape;1187;p44"/>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8" name="Google Shape;1188;p44"/>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9" name="Google Shape;1189;p44"/>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0" name="Google Shape;1190;p44"/>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1" name="Google Shape;1191;p44"/>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92" name="Google Shape;1192;p44"/>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93" name="Google Shape;1193;p44"/>
          <p:cNvGrpSpPr/>
          <p:nvPr/>
        </p:nvGrpSpPr>
        <p:grpSpPr>
          <a:xfrm>
            <a:off x="3016802" y="5738414"/>
            <a:ext cx="325576" cy="362441"/>
            <a:chOff x="3081775" y="1061400"/>
            <a:chExt cx="246275" cy="265875"/>
          </a:xfrm>
        </p:grpSpPr>
        <p:sp>
          <p:nvSpPr>
            <p:cNvPr id="1194" name="Google Shape;1194;p44"/>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5" name="Google Shape;1195;p44"/>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6" name="Google Shape;1196;p44"/>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97" name="Google Shape;1197;p44"/>
          <p:cNvGrpSpPr/>
          <p:nvPr/>
        </p:nvGrpSpPr>
        <p:grpSpPr>
          <a:xfrm>
            <a:off x="3556513" y="5780534"/>
            <a:ext cx="369202" cy="325941"/>
            <a:chOff x="2847150" y="1805000"/>
            <a:chExt cx="279275" cy="239100"/>
          </a:xfrm>
        </p:grpSpPr>
        <p:sp>
          <p:nvSpPr>
            <p:cNvPr id="1198" name="Google Shape;1198;p44"/>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9" name="Google Shape;1199;p44"/>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00" name="Google Shape;1200;p44"/>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01" name="Google Shape;1201;p44"/>
          <p:cNvGrpSpPr/>
          <p:nvPr/>
        </p:nvGrpSpPr>
        <p:grpSpPr>
          <a:xfrm>
            <a:off x="4742307" y="5724791"/>
            <a:ext cx="352082" cy="363054"/>
            <a:chOff x="6435300" y="1095300"/>
            <a:chExt cx="266325" cy="266325"/>
          </a:xfrm>
        </p:grpSpPr>
        <p:sp>
          <p:nvSpPr>
            <p:cNvPr id="1202" name="Google Shape;1202;p44"/>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3" name="Google Shape;1203;p44"/>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4" name="Google Shape;1204;p44"/>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05" name="Google Shape;1205;p44"/>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6" name="Google Shape;1206;p44"/>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07" name="Google Shape;1207;p44"/>
          <p:cNvGrpSpPr/>
          <p:nvPr/>
        </p:nvGrpSpPr>
        <p:grpSpPr>
          <a:xfrm>
            <a:off x="6295376" y="5719855"/>
            <a:ext cx="301350" cy="363054"/>
            <a:chOff x="4506525" y="1060950"/>
            <a:chExt cx="227950" cy="266325"/>
          </a:xfrm>
        </p:grpSpPr>
        <p:sp>
          <p:nvSpPr>
            <p:cNvPr id="1208" name="Google Shape;1208;p44"/>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9" name="Google Shape;1209;p44"/>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0" name="Google Shape;1210;p44"/>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1" name="Google Shape;1211;p44"/>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2" name="Google Shape;1212;p44"/>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3" name="Google Shape;1213;p44"/>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4" name="Google Shape;1214;p44"/>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15" name="Google Shape;1215;p44"/>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6" name="Google Shape;1216;p44"/>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17" name="Google Shape;1217;p44"/>
          <p:cNvGrpSpPr/>
          <p:nvPr/>
        </p:nvGrpSpPr>
        <p:grpSpPr>
          <a:xfrm>
            <a:off x="7301010" y="5797711"/>
            <a:ext cx="251246" cy="356340"/>
            <a:chOff x="867500" y="3647700"/>
            <a:chExt cx="190050" cy="261400"/>
          </a:xfrm>
        </p:grpSpPr>
        <p:sp>
          <p:nvSpPr>
            <p:cNvPr id="1218" name="Google Shape;1218;p44"/>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9" name="Google Shape;1219;p44"/>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0" name="Google Shape;1220;p44"/>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1" name="Google Shape;1221;p44"/>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2" name="Google Shape;1222;p44"/>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23" name="Google Shape;1223;p44"/>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4" name="Google Shape;1224;p44"/>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5" name="Google Shape;1225;p44"/>
          <p:cNvGrpSpPr/>
          <p:nvPr/>
        </p:nvGrpSpPr>
        <p:grpSpPr>
          <a:xfrm>
            <a:off x="9443288" y="5752884"/>
            <a:ext cx="299598" cy="398327"/>
            <a:chOff x="3707175" y="1322350"/>
            <a:chExt cx="226625" cy="292200"/>
          </a:xfrm>
        </p:grpSpPr>
        <p:sp>
          <p:nvSpPr>
            <p:cNvPr id="1226" name="Google Shape;1226;p44"/>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7" name="Google Shape;1227;p44"/>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24"/>
          <p:cNvSpPr txBox="1"/>
          <p:nvPr>
            <p:ph type="title"/>
          </p:nvPr>
        </p:nvSpPr>
        <p:spPr>
          <a:xfrm>
            <a:off x="1355875" y="1117925"/>
            <a:ext cx="86772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 your talking points.</a:t>
            </a:r>
            <a:endParaRPr/>
          </a:p>
        </p:txBody>
      </p:sp>
      <p:sp>
        <p:nvSpPr>
          <p:cNvPr id="502" name="Google Shape;502;p24"/>
          <p:cNvSpPr txBox="1"/>
          <p:nvPr>
            <p:ph idx="1" type="body"/>
          </p:nvPr>
        </p:nvSpPr>
        <p:spPr>
          <a:xfrm>
            <a:off x="3184675" y="3059175"/>
            <a:ext cx="6138300" cy="2588100"/>
          </a:xfrm>
          <a:prstGeom prst="rect">
            <a:avLst/>
          </a:prstGeom>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Clr>
                <a:schemeClr val="accent4"/>
              </a:buClr>
              <a:buSzPts val="1900"/>
              <a:buChar char="⬤"/>
            </a:pPr>
            <a:r>
              <a:rPr lang="en"/>
              <a:t>We will talk about this first.</a:t>
            </a:r>
            <a:endParaRPr/>
          </a:p>
          <a:p>
            <a:pPr indent="-349250" lvl="0" marL="457200" rtl="0" algn="l">
              <a:lnSpc>
                <a:spcPct val="200000"/>
              </a:lnSpc>
              <a:spcBef>
                <a:spcPts val="0"/>
              </a:spcBef>
              <a:spcAft>
                <a:spcPts val="0"/>
              </a:spcAft>
              <a:buClr>
                <a:schemeClr val="accent4"/>
              </a:buClr>
              <a:buSzPts val="1900"/>
              <a:buChar char="⬤"/>
            </a:pPr>
            <a:r>
              <a:rPr lang="en"/>
              <a:t>We will talk about this second.</a:t>
            </a:r>
            <a:endParaRPr/>
          </a:p>
          <a:p>
            <a:pPr indent="-349250" lvl="0" marL="457200" rtl="0" algn="l">
              <a:lnSpc>
                <a:spcPct val="200000"/>
              </a:lnSpc>
              <a:spcBef>
                <a:spcPts val="0"/>
              </a:spcBef>
              <a:spcAft>
                <a:spcPts val="0"/>
              </a:spcAft>
              <a:buClr>
                <a:schemeClr val="accent4"/>
              </a:buClr>
              <a:buSzPts val="1900"/>
              <a:buChar char="⬤"/>
            </a:pPr>
            <a:r>
              <a:rPr lang="en"/>
              <a:t>After that we will talk about this.</a:t>
            </a:r>
            <a:endParaRPr/>
          </a:p>
          <a:p>
            <a:pPr indent="-349250" lvl="0" marL="457200" rtl="0" algn="l">
              <a:lnSpc>
                <a:spcPct val="200000"/>
              </a:lnSpc>
              <a:spcBef>
                <a:spcPts val="0"/>
              </a:spcBef>
              <a:spcAft>
                <a:spcPts val="0"/>
              </a:spcAft>
              <a:buClr>
                <a:schemeClr val="accent4"/>
              </a:buClr>
              <a:buSzPts val="1900"/>
              <a:buChar char="⬤"/>
            </a:pPr>
            <a:r>
              <a:rPr lang="en"/>
              <a:t>And we will talk about this last.</a:t>
            </a:r>
            <a:endParaRPr/>
          </a:p>
          <a:p>
            <a:pPr indent="0" lvl="0" marL="0" rtl="0" algn="l">
              <a:lnSpc>
                <a:spcPct val="200000"/>
              </a:lnSpc>
              <a:spcBef>
                <a:spcPts val="2100"/>
              </a:spcBef>
              <a:spcAft>
                <a:spcPts val="21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25"/>
          <p:cNvSpPr txBox="1"/>
          <p:nvPr>
            <p:ph type="title"/>
          </p:nvPr>
        </p:nvSpPr>
        <p:spPr>
          <a:xfrm>
            <a:off x="1003167" y="1271750"/>
            <a:ext cx="3653700" cy="4678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1"/>
                </a:solidFill>
              </a:rPr>
              <a:t>01</a:t>
            </a:r>
            <a:endParaRPr>
              <a:solidFill>
                <a:schemeClr val="dk1"/>
              </a:solidFill>
            </a:endParaRPr>
          </a:p>
        </p:txBody>
      </p:sp>
      <p:sp>
        <p:nvSpPr>
          <p:cNvPr id="508" name="Google Shape;508;p25"/>
          <p:cNvSpPr txBox="1"/>
          <p:nvPr>
            <p:ph idx="1" type="body"/>
          </p:nvPr>
        </p:nvSpPr>
        <p:spPr>
          <a:xfrm>
            <a:off x="5943600" y="3101575"/>
            <a:ext cx="5315100" cy="261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000"/>
              <a:t>Add a brief introduction of your section here.</a:t>
            </a:r>
            <a:endParaRPr sz="2000"/>
          </a:p>
          <a:p>
            <a:pPr indent="0" lvl="0" marL="0" rtl="0" algn="l">
              <a:spcBef>
                <a:spcPts val="2100"/>
              </a:spcBef>
              <a:spcAft>
                <a:spcPts val="2100"/>
              </a:spcAft>
              <a:buNone/>
            </a:pPr>
            <a:r>
              <a:rPr lang="en" sz="2000"/>
              <a:t>Let’s dive in and get to know some interesting facts about animals!</a:t>
            </a:r>
            <a:endParaRPr sz="2000"/>
          </a:p>
        </p:txBody>
      </p:sp>
      <p:sp>
        <p:nvSpPr>
          <p:cNvPr id="509" name="Google Shape;509;p25"/>
          <p:cNvSpPr txBox="1"/>
          <p:nvPr>
            <p:ph idx="2" type="title"/>
          </p:nvPr>
        </p:nvSpPr>
        <p:spPr>
          <a:xfrm>
            <a:off x="5943600" y="1653625"/>
            <a:ext cx="5315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26"/>
          <p:cNvSpPr txBox="1"/>
          <p:nvPr>
            <p:ph type="title"/>
          </p:nvPr>
        </p:nvSpPr>
        <p:spPr>
          <a:xfrm>
            <a:off x="2117875" y="1884575"/>
            <a:ext cx="794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15" name="Google Shape;515;p26"/>
          <p:cNvSpPr txBox="1"/>
          <p:nvPr>
            <p:ph idx="1" type="subTitle"/>
          </p:nvPr>
        </p:nvSpPr>
        <p:spPr>
          <a:xfrm>
            <a:off x="2117875" y="2705775"/>
            <a:ext cx="79419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Elephants and storms.</a:t>
            </a:r>
            <a:endParaRPr>
              <a:solidFill>
                <a:schemeClr val="accent2"/>
              </a:solidFill>
            </a:endParaRPr>
          </a:p>
        </p:txBody>
      </p:sp>
      <p:sp>
        <p:nvSpPr>
          <p:cNvPr id="516" name="Google Shape;516;p26"/>
          <p:cNvSpPr txBox="1"/>
          <p:nvPr>
            <p:ph idx="2" type="body"/>
          </p:nvPr>
        </p:nvSpPr>
        <p:spPr>
          <a:xfrm>
            <a:off x="2117875" y="3365950"/>
            <a:ext cx="7941900" cy="2241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27"/>
          <p:cNvSpPr txBox="1"/>
          <p:nvPr>
            <p:ph type="title"/>
          </p:nvPr>
        </p:nvSpPr>
        <p:spPr>
          <a:xfrm>
            <a:off x="1461625" y="1227075"/>
            <a:ext cx="9379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22" name="Google Shape;522;p27"/>
          <p:cNvSpPr txBox="1"/>
          <p:nvPr>
            <p:ph idx="4" type="body"/>
          </p:nvPr>
        </p:nvSpPr>
        <p:spPr>
          <a:xfrm>
            <a:off x="6380467" y="2837875"/>
            <a:ext cx="44106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523" name="Google Shape;523;p27"/>
          <p:cNvSpPr txBox="1"/>
          <p:nvPr>
            <p:ph idx="3" type="body"/>
          </p:nvPr>
        </p:nvSpPr>
        <p:spPr>
          <a:xfrm>
            <a:off x="1461600" y="2849625"/>
            <a:ext cx="44103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524" name="Google Shape;524;p27"/>
          <p:cNvSpPr txBox="1"/>
          <p:nvPr>
            <p:ph idx="1" type="subTitle"/>
          </p:nvPr>
        </p:nvSpPr>
        <p:spPr>
          <a:xfrm>
            <a:off x="1461614" y="2141200"/>
            <a:ext cx="44106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A m</a:t>
            </a:r>
            <a:r>
              <a:rPr lang="en">
                <a:solidFill>
                  <a:schemeClr val="accent2"/>
                </a:solidFill>
              </a:rPr>
              <a:t>an's best friend...</a:t>
            </a:r>
            <a:endParaRPr>
              <a:solidFill>
                <a:schemeClr val="accent2"/>
              </a:solidFill>
            </a:endParaRPr>
          </a:p>
        </p:txBody>
      </p:sp>
      <p:sp>
        <p:nvSpPr>
          <p:cNvPr id="525" name="Google Shape;525;p27"/>
          <p:cNvSpPr txBox="1"/>
          <p:nvPr>
            <p:ph idx="2" type="subTitle"/>
          </p:nvPr>
        </p:nvSpPr>
        <p:spPr>
          <a:xfrm>
            <a:off x="6380462" y="2141200"/>
            <a:ext cx="44103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Mmm, can I fit in?...</a:t>
            </a:r>
            <a:endParaRPr>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28"/>
          <p:cNvSpPr txBox="1"/>
          <p:nvPr>
            <p:ph type="title"/>
          </p:nvPr>
        </p:nvSpPr>
        <p:spPr>
          <a:xfrm>
            <a:off x="558100" y="21021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531" name="Google Shape;531;p28"/>
          <p:cNvSpPr txBox="1"/>
          <p:nvPr>
            <p:ph idx="1" type="subTitle"/>
          </p:nvPr>
        </p:nvSpPr>
        <p:spPr>
          <a:xfrm>
            <a:off x="3580500" y="5936425"/>
            <a:ext cx="5031000" cy="610800"/>
          </a:xfrm>
          <a:prstGeom prst="rect">
            <a:avLst/>
          </a:prstGeom>
          <a:noFill/>
          <a:ln>
            <a:noFill/>
          </a:ln>
        </p:spPr>
        <p:txBody>
          <a:bodyPr anchorCtr="0" anchor="b" bIns="121900" lIns="121900" spcFirstLastPara="1" rIns="121900" wrap="square" tIns="121900">
            <a:noAutofit/>
          </a:bodyPr>
          <a:lstStyle/>
          <a:p>
            <a:pPr indent="0" lvl="0" marL="0" marR="0" rtl="0" algn="ctr">
              <a:lnSpc>
                <a:spcPct val="100000"/>
              </a:lnSpc>
              <a:spcBef>
                <a:spcPts val="0"/>
              </a:spcBef>
              <a:spcAft>
                <a:spcPts val="0"/>
              </a:spcAft>
              <a:buClr>
                <a:srgbClr val="000000"/>
              </a:buClr>
              <a:buFont typeface="Arial"/>
              <a:buNone/>
            </a:pPr>
            <a:r>
              <a:rPr lang="en"/>
              <a:t>― Irene M. </a:t>
            </a:r>
            <a:r>
              <a:rPr lang="en" sz="1800">
                <a:latin typeface="Calibri"/>
                <a:ea typeface="Calibri"/>
                <a:cs typeface="Calibri"/>
                <a:sym typeface="Calibri"/>
              </a:rPr>
              <a:t>Pepperberg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9"/>
          <p:cNvSpPr txBox="1"/>
          <p:nvPr>
            <p:ph type="title"/>
          </p:nvPr>
        </p:nvSpPr>
        <p:spPr>
          <a:xfrm>
            <a:off x="2194725" y="1279175"/>
            <a:ext cx="900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37" name="Google Shape;537;p29"/>
          <p:cNvSpPr txBox="1"/>
          <p:nvPr>
            <p:ph idx="1" type="subTitle"/>
          </p:nvPr>
        </p:nvSpPr>
        <p:spPr>
          <a:xfrm>
            <a:off x="2194732" y="2263375"/>
            <a:ext cx="8353500" cy="536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2"/>
                </a:solidFill>
              </a:rPr>
              <a:t>Pandas don’t hibernate.</a:t>
            </a:r>
            <a:endParaRPr>
              <a:solidFill>
                <a:schemeClr val="lt2"/>
              </a:solidFill>
            </a:endParaRPr>
          </a:p>
        </p:txBody>
      </p:sp>
      <p:sp>
        <p:nvSpPr>
          <p:cNvPr id="538" name="Google Shape;538;p29"/>
          <p:cNvSpPr txBox="1"/>
          <p:nvPr>
            <p:ph idx="5" type="body"/>
          </p:nvPr>
        </p:nvSpPr>
        <p:spPr>
          <a:xfrm>
            <a:off x="2194725" y="3754962"/>
            <a:ext cx="8353500" cy="816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539" name="Google Shape;539;p29"/>
          <p:cNvSpPr txBox="1"/>
          <p:nvPr>
            <p:ph idx="2" type="subTitle"/>
          </p:nvPr>
        </p:nvSpPr>
        <p:spPr>
          <a:xfrm>
            <a:off x="2194732" y="3377789"/>
            <a:ext cx="8353500" cy="536700"/>
          </a:xfrm>
          <a:prstGeom prst="rect">
            <a:avLst/>
          </a:prstGeom>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None/>
            </a:pPr>
            <a:r>
              <a:rPr lang="en">
                <a:solidFill>
                  <a:schemeClr val="lt2"/>
                </a:solidFill>
              </a:rPr>
              <a:t>There are more kangaroos than humans in Australia.</a:t>
            </a:r>
            <a:endParaRPr>
              <a:solidFill>
                <a:schemeClr val="lt2"/>
              </a:solidFill>
            </a:endParaRPr>
          </a:p>
        </p:txBody>
      </p:sp>
      <p:sp>
        <p:nvSpPr>
          <p:cNvPr id="540" name="Google Shape;540;p29"/>
          <p:cNvSpPr txBox="1"/>
          <p:nvPr>
            <p:ph idx="6" type="body"/>
          </p:nvPr>
        </p:nvSpPr>
        <p:spPr>
          <a:xfrm>
            <a:off x="2194725" y="4857676"/>
            <a:ext cx="8354700" cy="816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541" name="Google Shape;541;p29"/>
          <p:cNvSpPr txBox="1"/>
          <p:nvPr>
            <p:ph idx="3" type="subTitle"/>
          </p:nvPr>
        </p:nvSpPr>
        <p:spPr>
          <a:xfrm>
            <a:off x="2194732" y="4492204"/>
            <a:ext cx="8353500" cy="536700"/>
          </a:xfrm>
          <a:prstGeom prst="rect">
            <a:avLst/>
          </a:prstGeom>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None/>
            </a:pPr>
            <a:r>
              <a:rPr lang="en">
                <a:solidFill>
                  <a:schemeClr val="lt2"/>
                </a:solidFill>
              </a:rPr>
              <a:t>Koalas are even more lazy than cats.</a:t>
            </a:r>
            <a:endParaRPr>
              <a:solidFill>
                <a:schemeClr val="lt2"/>
              </a:solidFill>
            </a:endParaRPr>
          </a:p>
        </p:txBody>
      </p:sp>
      <p:sp>
        <p:nvSpPr>
          <p:cNvPr id="542" name="Google Shape;542;p29"/>
          <p:cNvSpPr txBox="1"/>
          <p:nvPr>
            <p:ph idx="4" type="body"/>
          </p:nvPr>
        </p:nvSpPr>
        <p:spPr>
          <a:xfrm>
            <a:off x="2194725" y="2650656"/>
            <a:ext cx="8353500" cy="818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0"/>
          <p:cNvSpPr txBox="1"/>
          <p:nvPr>
            <p:ph type="title"/>
          </p:nvPr>
        </p:nvSpPr>
        <p:spPr>
          <a:xfrm>
            <a:off x="548200" y="1534875"/>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548" name="Google Shape;548;p30"/>
          <p:cNvSpPr txBox="1"/>
          <p:nvPr>
            <p:ph idx="1" type="body"/>
          </p:nvPr>
        </p:nvSpPr>
        <p:spPr>
          <a:xfrm>
            <a:off x="633475" y="4813250"/>
            <a:ext cx="10909200" cy="1565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where you section ends. Duplicate this set of slides as many times you need to go over all your sections.</a:t>
            </a:r>
            <a:endParaRPr/>
          </a:p>
        </p:txBody>
      </p:sp>
      <p:sp>
        <p:nvSpPr>
          <p:cNvPr id="549" name="Google Shape;549;p30"/>
          <p:cNvSpPr/>
          <p:nvPr/>
        </p:nvSpPr>
        <p:spPr>
          <a:xfrm>
            <a:off x="1193477" y="153488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30"/>
          <p:cNvSpPr/>
          <p:nvPr/>
        </p:nvSpPr>
        <p:spPr>
          <a:xfrm>
            <a:off x="3574727" y="4068531"/>
            <a:ext cx="375070" cy="375070"/>
          </a:xfrm>
          <a:custGeom>
            <a:rect b="b" l="l" r="r" t="t"/>
            <a:pathLst>
              <a:path extrusionOk="0" h="394811" w="394811">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cap="rnd"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775C51"/>
      </a:dk1>
      <a:lt1>
        <a:srgbClr val="FFFFFF"/>
      </a:lt1>
      <a:dk2>
        <a:srgbClr val="434343"/>
      </a:dk2>
      <a:lt2>
        <a:srgbClr val="D4AAA4"/>
      </a:lt2>
      <a:accent1>
        <a:srgbClr val="B2B2B2"/>
      </a:accent1>
      <a:accent2>
        <a:srgbClr val="D4AAA4"/>
      </a:accent2>
      <a:accent3>
        <a:srgbClr val="AFAFAF"/>
      </a:accent3>
      <a:accent4>
        <a:srgbClr val="171717"/>
      </a:accent4>
      <a:accent5>
        <a:srgbClr val="3C78D8"/>
      </a:accent5>
      <a:accent6>
        <a:srgbClr val="A64D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