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Trebuchet MS" panose="020B0603020202020204" pitchFamily="34" charset="0"/>
      <p:regular r:id="rId13"/>
      <p:bold r:id="rId14"/>
      <p:italic r:id="rId15"/>
      <p:boldItalic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Play" panose="020B0604020202020204" charset="0"/>
      <p:regular r:id="rId21"/>
      <p:bold r:id="rId22"/>
    </p:embeddedFont>
    <p:embeddedFont>
      <p:font typeface="Poppins Light" panose="020B0604020202020204" charset="0"/>
      <p:regular r:id="rId23"/>
      <p:bold r:id="rId24"/>
      <p:italic r:id="rId25"/>
      <p:boldItalic r:id="rId26"/>
    </p:embeddedFont>
    <p:embeddedFont>
      <p:font typeface="Poppins Medium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N2NVO2LFVeePN8MDgUtT/bDyx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561484" y="1568164"/>
            <a:ext cx="5638796" cy="29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6000"/>
              <a:buFont typeface="Play"/>
              <a:buNone/>
              <a:defRPr sz="6000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561484" y="4676587"/>
            <a:ext cx="5638797" cy="833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1800"/>
              <a:buNone/>
              <a:defRPr sz="1800" b="0" i="0">
                <a:solidFill>
                  <a:srgbClr val="232A39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ller Layout">
  <p:cSld name="Filler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pic>
        <p:nvPicPr>
          <p:cNvPr id="87" name="Google Shape;8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5264" y="1858514"/>
            <a:ext cx="7761472" cy="3140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ivider/headline">
  <p:cSld name="Slide divider/headlin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ctrTitle"/>
          </p:nvPr>
        </p:nvSpPr>
        <p:spPr>
          <a:xfrm>
            <a:off x="2209800" y="2756452"/>
            <a:ext cx="7772400" cy="191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subTitle" idx="1"/>
          </p:nvPr>
        </p:nvSpPr>
        <p:spPr>
          <a:xfrm>
            <a:off x="2209800" y="4787226"/>
            <a:ext cx="7772400" cy="800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2"/>
          </p:nvPr>
        </p:nvSpPr>
        <p:spPr>
          <a:xfrm>
            <a:off x="2209800" y="1368063"/>
            <a:ext cx="77724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latin typeface="Play"/>
                <a:ea typeface="Play"/>
                <a:cs typeface="Play"/>
                <a:sym typeface="Play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/>
          </p:nvPr>
        </p:nvSpPr>
        <p:spPr>
          <a:xfrm>
            <a:off x="838200" y="851313"/>
            <a:ext cx="10515600" cy="1282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>
            <a:off x="838200" y="2346593"/>
            <a:ext cx="5181600" cy="383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body" idx="2"/>
          </p:nvPr>
        </p:nvSpPr>
        <p:spPr>
          <a:xfrm>
            <a:off x="6172200" y="2346593"/>
            <a:ext cx="5181600" cy="383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xfrm>
            <a:off x="839788" y="767489"/>
            <a:ext cx="10515600" cy="1022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1"/>
          </p:nvPr>
        </p:nvSpPr>
        <p:spPr>
          <a:xfrm>
            <a:off x="839788" y="1959249"/>
            <a:ext cx="5157787" cy="95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2"/>
          </p:nvPr>
        </p:nvSpPr>
        <p:spPr>
          <a:xfrm>
            <a:off x="839788" y="2913406"/>
            <a:ext cx="5157787" cy="327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body" idx="3"/>
          </p:nvPr>
        </p:nvSpPr>
        <p:spPr>
          <a:xfrm>
            <a:off x="6172200" y="1959249"/>
            <a:ext cx="5183188" cy="954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body" idx="4"/>
          </p:nvPr>
        </p:nvSpPr>
        <p:spPr>
          <a:xfrm>
            <a:off x="6172200" y="2913406"/>
            <a:ext cx="5183188" cy="327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115" name="Google Shape;115;p25"/>
          <p:cNvSpPr txBox="1"/>
          <p:nvPr/>
        </p:nvSpPr>
        <p:spPr>
          <a:xfrm>
            <a:off x="9499600" y="1295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6" name="Google Shape;116;p25"/>
          <p:cNvSpPr txBox="1">
            <a:spLocks noGrp="1"/>
          </p:cNvSpPr>
          <p:nvPr>
            <p:ph type="body" idx="1"/>
          </p:nvPr>
        </p:nvSpPr>
        <p:spPr>
          <a:xfrm>
            <a:off x="1290779" y="3118786"/>
            <a:ext cx="1766595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5000"/>
              <a:buNone/>
              <a:defRPr sz="5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body" idx="2"/>
          </p:nvPr>
        </p:nvSpPr>
        <p:spPr>
          <a:xfrm>
            <a:off x="1290779" y="4317772"/>
            <a:ext cx="1766595" cy="115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body" idx="3"/>
          </p:nvPr>
        </p:nvSpPr>
        <p:spPr>
          <a:xfrm>
            <a:off x="1408405" y="1732634"/>
            <a:ext cx="9284994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body" idx="4"/>
          </p:nvPr>
        </p:nvSpPr>
        <p:spPr>
          <a:xfrm>
            <a:off x="9169400" y="2224678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5000"/>
              <a:buNone/>
              <a:defRPr sz="5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body" idx="5"/>
          </p:nvPr>
        </p:nvSpPr>
        <p:spPr>
          <a:xfrm>
            <a:off x="9157995" y="3533669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body" idx="6"/>
          </p:nvPr>
        </p:nvSpPr>
        <p:spPr>
          <a:xfrm>
            <a:off x="7499931" y="4253074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5000"/>
              <a:buNone/>
              <a:defRPr sz="5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body" idx="7"/>
          </p:nvPr>
        </p:nvSpPr>
        <p:spPr>
          <a:xfrm>
            <a:off x="7488526" y="5562065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title"/>
          </p:nvPr>
        </p:nvSpPr>
        <p:spPr>
          <a:xfrm>
            <a:off x="838200" y="852163"/>
            <a:ext cx="10515600" cy="82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ullet Points">
  <p:cSld name="Three Bullet Point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>
            <a:spLocks noGrp="1"/>
          </p:cNvSpPr>
          <p:nvPr>
            <p:ph type="title"/>
          </p:nvPr>
        </p:nvSpPr>
        <p:spPr>
          <a:xfrm>
            <a:off x="1408405" y="1232886"/>
            <a:ext cx="9296400" cy="98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Play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body" idx="1"/>
          </p:nvPr>
        </p:nvSpPr>
        <p:spPr>
          <a:xfrm>
            <a:off x="1408405" y="2983825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body" idx="2"/>
          </p:nvPr>
        </p:nvSpPr>
        <p:spPr>
          <a:xfrm>
            <a:off x="1397000" y="4292816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3"/>
          </p:nvPr>
        </p:nvSpPr>
        <p:spPr>
          <a:xfrm>
            <a:off x="4964405" y="3462550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body" idx="4"/>
          </p:nvPr>
        </p:nvSpPr>
        <p:spPr>
          <a:xfrm>
            <a:off x="4953000" y="4771541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5"/>
          </p:nvPr>
        </p:nvSpPr>
        <p:spPr>
          <a:xfrm>
            <a:off x="8520405" y="2983825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6"/>
          </p:nvPr>
        </p:nvSpPr>
        <p:spPr>
          <a:xfrm>
            <a:off x="8509000" y="4292816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7"/>
          </p:nvPr>
        </p:nvSpPr>
        <p:spPr>
          <a:xfrm>
            <a:off x="1408406" y="2407485"/>
            <a:ext cx="9284994" cy="50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ullet Points">
  <p:cSld name="Four Bullet Point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>
            <a:spLocks noGrp="1"/>
          </p:cNvSpPr>
          <p:nvPr>
            <p:ph type="title"/>
          </p:nvPr>
        </p:nvSpPr>
        <p:spPr>
          <a:xfrm>
            <a:off x="1170511" y="835350"/>
            <a:ext cx="9890187" cy="1143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Play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1158813" y="2945702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2"/>
          </p:nvPr>
        </p:nvSpPr>
        <p:spPr>
          <a:xfrm>
            <a:off x="1170511" y="2176362"/>
            <a:ext cx="9878053" cy="414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3"/>
          </p:nvPr>
        </p:nvSpPr>
        <p:spPr>
          <a:xfrm>
            <a:off x="3343214" y="2945702"/>
            <a:ext cx="250319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4"/>
          </p:nvPr>
        </p:nvSpPr>
        <p:spPr>
          <a:xfrm>
            <a:off x="1158813" y="4832642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5"/>
          </p:nvPr>
        </p:nvSpPr>
        <p:spPr>
          <a:xfrm>
            <a:off x="3343214" y="4832642"/>
            <a:ext cx="250319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body" idx="6"/>
          </p:nvPr>
        </p:nvSpPr>
        <p:spPr>
          <a:xfrm>
            <a:off x="6345594" y="2945702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body" idx="7"/>
          </p:nvPr>
        </p:nvSpPr>
        <p:spPr>
          <a:xfrm>
            <a:off x="8529995" y="2945702"/>
            <a:ext cx="250319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body" idx="8"/>
          </p:nvPr>
        </p:nvSpPr>
        <p:spPr>
          <a:xfrm>
            <a:off x="6345594" y="4832642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7"/>
          <p:cNvSpPr txBox="1">
            <a:spLocks noGrp="1"/>
          </p:cNvSpPr>
          <p:nvPr>
            <p:ph type="body" idx="9"/>
          </p:nvPr>
        </p:nvSpPr>
        <p:spPr>
          <a:xfrm>
            <a:off x="8529995" y="4832642"/>
            <a:ext cx="250319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>
            <a:spLocks noGrp="1"/>
          </p:cNvSpPr>
          <p:nvPr>
            <p:ph type="title"/>
          </p:nvPr>
        </p:nvSpPr>
        <p:spPr>
          <a:xfrm>
            <a:off x="839788" y="794084"/>
            <a:ext cx="3932237" cy="286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>
            <a:off x="5183188" y="794083"/>
            <a:ext cx="6172200" cy="506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2"/>
          </p:nvPr>
        </p:nvSpPr>
        <p:spPr>
          <a:xfrm>
            <a:off x="839788" y="3657600"/>
            <a:ext cx="3932237" cy="221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>
            <a:off x="839788" y="890336"/>
            <a:ext cx="3932237" cy="243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la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>
            <a:spLocks noGrp="1"/>
          </p:cNvSpPr>
          <p:nvPr>
            <p:ph type="pic" idx="2"/>
          </p:nvPr>
        </p:nvSpPr>
        <p:spPr>
          <a:xfrm>
            <a:off x="5183188" y="890337"/>
            <a:ext cx="6172200" cy="4970714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29"/>
          <p:cNvSpPr txBox="1">
            <a:spLocks noGrp="1"/>
          </p:cNvSpPr>
          <p:nvPr>
            <p:ph type="body" idx="1"/>
          </p:nvPr>
        </p:nvSpPr>
        <p:spPr>
          <a:xfrm>
            <a:off x="839788" y="3429000"/>
            <a:ext cx="3932237" cy="243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title"/>
          </p:nvPr>
        </p:nvSpPr>
        <p:spPr>
          <a:xfrm>
            <a:off x="5718130" y="1432531"/>
            <a:ext cx="5015519" cy="2492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body" idx="1"/>
          </p:nvPr>
        </p:nvSpPr>
        <p:spPr>
          <a:xfrm>
            <a:off x="5718130" y="4098911"/>
            <a:ext cx="5015519" cy="132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5724825" y="2460202"/>
            <a:ext cx="5430672" cy="2818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6000"/>
              <a:buFont typeface="Play"/>
              <a:buNone/>
              <a:defRPr>
                <a:solidFill>
                  <a:srgbClr val="232A3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ubTitle" idx="1"/>
          </p:nvPr>
        </p:nvSpPr>
        <p:spPr>
          <a:xfrm>
            <a:off x="5724823" y="5303250"/>
            <a:ext cx="5430673" cy="800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5724825" y="1190202"/>
            <a:ext cx="543067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latin typeface="Play"/>
                <a:ea typeface="Play"/>
                <a:cs typeface="Play"/>
                <a:sym typeface="Play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title"/>
          </p:nvPr>
        </p:nvSpPr>
        <p:spPr>
          <a:xfrm>
            <a:off x="838200" y="958467"/>
            <a:ext cx="3878359" cy="497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6000"/>
              <a:buFont typeface="Play"/>
              <a:buNone/>
              <a:defRPr sz="6000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1"/>
          </p:nvPr>
        </p:nvSpPr>
        <p:spPr>
          <a:xfrm>
            <a:off x="4996070" y="958467"/>
            <a:ext cx="6357730" cy="497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2800"/>
              <a:buChar char="•"/>
              <a:defRPr b="0" i="0">
                <a:solidFill>
                  <a:srgbClr val="232A39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2A39"/>
              </a:buClr>
              <a:buSzPts val="2400"/>
              <a:buChar char="•"/>
              <a:defRPr b="0" i="0">
                <a:solidFill>
                  <a:srgbClr val="232A39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2A39"/>
              </a:buClr>
              <a:buSzPts val="2000"/>
              <a:buChar char="•"/>
              <a:defRPr b="0" i="0">
                <a:solidFill>
                  <a:srgbClr val="232A39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2A39"/>
              </a:buClr>
              <a:buSzPts val="1800"/>
              <a:buChar char="•"/>
              <a:defRPr b="0" i="0">
                <a:solidFill>
                  <a:srgbClr val="232A39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2A39"/>
              </a:buClr>
              <a:buSzPts val="1800"/>
              <a:buChar char="•"/>
              <a:defRPr b="0" i="0">
                <a:solidFill>
                  <a:srgbClr val="232A39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title"/>
          </p:nvPr>
        </p:nvSpPr>
        <p:spPr>
          <a:xfrm>
            <a:off x="1397000" y="1496031"/>
            <a:ext cx="9296400" cy="98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1408405" y="3229429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2"/>
          </p:nvPr>
        </p:nvSpPr>
        <p:spPr>
          <a:xfrm>
            <a:off x="1397000" y="4538420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3"/>
          </p:nvPr>
        </p:nvSpPr>
        <p:spPr>
          <a:xfrm>
            <a:off x="4964405" y="3229429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body" idx="4"/>
          </p:nvPr>
        </p:nvSpPr>
        <p:spPr>
          <a:xfrm>
            <a:off x="4953000" y="4538420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5"/>
          </p:nvPr>
        </p:nvSpPr>
        <p:spPr>
          <a:xfrm>
            <a:off x="8520405" y="3229429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6"/>
          </p:nvPr>
        </p:nvSpPr>
        <p:spPr>
          <a:xfrm>
            <a:off x="8509000" y="4538420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body" idx="1"/>
          </p:nvPr>
        </p:nvSpPr>
        <p:spPr>
          <a:xfrm>
            <a:off x="5569390" y="4869455"/>
            <a:ext cx="1053215" cy="1096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0"/>
              <a:buNone/>
              <a:defRPr sz="20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body" idx="2"/>
          </p:nvPr>
        </p:nvSpPr>
        <p:spPr>
          <a:xfrm>
            <a:off x="5569390" y="487685"/>
            <a:ext cx="1053215" cy="1204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0"/>
              <a:buNone/>
              <a:defRPr sz="20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  <a:defRPr sz="10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body" idx="3"/>
          </p:nvPr>
        </p:nvSpPr>
        <p:spPr>
          <a:xfrm>
            <a:off x="838200" y="1692275"/>
            <a:ext cx="10515600" cy="3176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 i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i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0" i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Bullet Points">
  <p:cSld name="1_Four Bullet Poin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title"/>
          </p:nvPr>
        </p:nvSpPr>
        <p:spPr>
          <a:xfrm>
            <a:off x="1137386" y="1011570"/>
            <a:ext cx="3450943" cy="17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1"/>
          </p:nvPr>
        </p:nvSpPr>
        <p:spPr>
          <a:xfrm>
            <a:off x="4891167" y="1027663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body" idx="2"/>
          </p:nvPr>
        </p:nvSpPr>
        <p:spPr>
          <a:xfrm>
            <a:off x="1170512" y="2894144"/>
            <a:ext cx="2695848" cy="695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3"/>
          </p:nvPr>
        </p:nvSpPr>
        <p:spPr>
          <a:xfrm>
            <a:off x="4881363" y="2224879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4"/>
          </p:nvPr>
        </p:nvSpPr>
        <p:spPr>
          <a:xfrm>
            <a:off x="8625340" y="1030162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body" idx="5"/>
          </p:nvPr>
        </p:nvSpPr>
        <p:spPr>
          <a:xfrm>
            <a:off x="8579586" y="2224879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body" idx="6"/>
          </p:nvPr>
        </p:nvSpPr>
        <p:spPr>
          <a:xfrm>
            <a:off x="4891167" y="3669263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7"/>
          </p:nvPr>
        </p:nvSpPr>
        <p:spPr>
          <a:xfrm>
            <a:off x="4881363" y="4866479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8"/>
          </p:nvPr>
        </p:nvSpPr>
        <p:spPr>
          <a:xfrm>
            <a:off x="8625340" y="3671762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9"/>
          </p:nvPr>
        </p:nvSpPr>
        <p:spPr>
          <a:xfrm>
            <a:off x="8579586" y="4866479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3"/>
          </p:nvPr>
        </p:nvSpPr>
        <p:spPr>
          <a:xfrm>
            <a:off x="1147190" y="3669263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  <a:defRPr sz="7000" b="1">
                <a:solidFill>
                  <a:srgbClr val="232A39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4"/>
          </p:nvPr>
        </p:nvSpPr>
        <p:spPr>
          <a:xfrm>
            <a:off x="1137386" y="4866479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Big Number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838200" y="134415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Play"/>
              <a:buNone/>
              <a:defRPr sz="6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cxnSp>
        <p:nvCxnSpPr>
          <p:cNvPr id="77" name="Google Shape;77;p19"/>
          <p:cNvCxnSpPr/>
          <p:nvPr/>
        </p:nvCxnSpPr>
        <p:spPr>
          <a:xfrm>
            <a:off x="6096000" y="3054684"/>
            <a:ext cx="0" cy="1295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diamond" w="lg" len="lg"/>
          </a:ln>
        </p:spPr>
      </p:cxn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1600209" y="4735053"/>
            <a:ext cx="9169388" cy="57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2818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3184071"/>
            <a:ext cx="10515600" cy="2992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A"/>
              <a:t>‹Nº›</a:t>
            </a:fld>
            <a:endParaRPr/>
          </a:p>
        </p:txBody>
      </p:sp>
      <p:sp>
        <p:nvSpPr>
          <p:cNvPr id="15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zentr.com/?utm_source=templates&amp;utm_medium=presentation&amp;utm_campaign=free_downloads_202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fontfree.co/my-hero-academia-fo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freefontsfamily.com/futura-font-family-free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hlinkClick r:id="rId3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1"/>
          <p:cNvSpPr txBox="1">
            <a:spLocks noGrp="1"/>
          </p:cNvSpPr>
          <p:nvPr>
            <p:ph type="ctrTitle"/>
          </p:nvPr>
        </p:nvSpPr>
        <p:spPr>
          <a:xfrm>
            <a:off x="793515" y="1459679"/>
            <a:ext cx="5575871" cy="274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BA">
                <a:solidFill>
                  <a:schemeClr val="dk1"/>
                </a:solidFill>
              </a:rPr>
              <a:t>PRESENTATION </a:t>
            </a:r>
            <a:br>
              <a:rPr lang="en-BA">
                <a:solidFill>
                  <a:schemeClr val="dk1"/>
                </a:solidFill>
              </a:rPr>
            </a:br>
            <a:r>
              <a:rPr lang="en-BA">
                <a:solidFill>
                  <a:schemeClr val="dk1"/>
                </a:solidFill>
              </a:rPr>
              <a:t>TITLE</a:t>
            </a:r>
            <a:endParaRPr/>
          </a:p>
        </p:txBody>
      </p:sp>
      <p:sp>
        <p:nvSpPr>
          <p:cNvPr id="170" name="Google Shape;170;p1"/>
          <p:cNvSpPr txBox="1">
            <a:spLocks noGrp="1"/>
          </p:cNvSpPr>
          <p:nvPr>
            <p:ph type="subTitle" idx="1"/>
          </p:nvPr>
        </p:nvSpPr>
        <p:spPr>
          <a:xfrm>
            <a:off x="793515" y="4141686"/>
            <a:ext cx="5575871" cy="165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1800"/>
              <a:buNone/>
            </a:pPr>
            <a:r>
              <a:rPr lang="en-BA" sz="1800"/>
              <a:t>Free PowerPoint Templates 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"/>
          <p:cNvSpPr txBox="1">
            <a:spLocks noGrp="1"/>
          </p:cNvSpPr>
          <p:nvPr>
            <p:ph type="title"/>
          </p:nvPr>
        </p:nvSpPr>
        <p:spPr>
          <a:xfrm>
            <a:off x="6096000" y="2264027"/>
            <a:ext cx="5262731" cy="1747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Play"/>
              <a:buNone/>
            </a:pPr>
            <a:r>
              <a:rPr lang="en-BA" sz="9600"/>
              <a:t>Section Title</a:t>
            </a:r>
            <a:endParaRPr/>
          </a:p>
        </p:txBody>
      </p:sp>
      <p:sp>
        <p:nvSpPr>
          <p:cNvPr id="176" name="Google Shape;176;p2"/>
          <p:cNvSpPr txBox="1">
            <a:spLocks noGrp="1"/>
          </p:cNvSpPr>
          <p:nvPr>
            <p:ph type="body" idx="1"/>
          </p:nvPr>
        </p:nvSpPr>
        <p:spPr>
          <a:xfrm>
            <a:off x="6096000" y="4212656"/>
            <a:ext cx="5608707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BA"/>
              <a:t>Section subline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5724825" y="2761285"/>
            <a:ext cx="5430672" cy="2818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6000"/>
              <a:buFont typeface="Play"/>
              <a:buNone/>
            </a:pPr>
            <a:r>
              <a:rPr lang="en-BA"/>
              <a:t>This is a great headline</a:t>
            </a:r>
            <a:endParaRPr/>
          </a:p>
        </p:txBody>
      </p:sp>
      <p:sp>
        <p:nvSpPr>
          <p:cNvPr id="182" name="Google Shape;182;p3"/>
          <p:cNvSpPr txBox="1">
            <a:spLocks noGrp="1"/>
          </p:cNvSpPr>
          <p:nvPr>
            <p:ph type="subTitle" idx="1"/>
          </p:nvPr>
        </p:nvSpPr>
        <p:spPr>
          <a:xfrm>
            <a:off x="5724823" y="4979865"/>
            <a:ext cx="5430673" cy="800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BA"/>
              <a:t>Sample Text</a:t>
            </a:r>
            <a:endParaRPr/>
          </a:p>
        </p:txBody>
      </p:sp>
      <p:sp>
        <p:nvSpPr>
          <p:cNvPr id="183" name="Google Shape;183;p3"/>
          <p:cNvSpPr txBox="1">
            <a:spLocks noGrp="1"/>
          </p:cNvSpPr>
          <p:nvPr>
            <p:ph type="body" idx="2"/>
          </p:nvPr>
        </p:nvSpPr>
        <p:spPr>
          <a:xfrm>
            <a:off x="5724825" y="1491285"/>
            <a:ext cx="5430672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</a:pPr>
            <a:r>
              <a:rPr lang="en-BA"/>
              <a:t>01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"/>
          <p:cNvSpPr txBox="1">
            <a:spLocks noGrp="1"/>
          </p:cNvSpPr>
          <p:nvPr>
            <p:ph type="title"/>
          </p:nvPr>
        </p:nvSpPr>
        <p:spPr>
          <a:xfrm>
            <a:off x="1117711" y="1059366"/>
            <a:ext cx="3878359" cy="487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6000"/>
              <a:buFont typeface="Play"/>
              <a:buNone/>
            </a:pPr>
            <a:r>
              <a:rPr lang="en-BA" dirty="0"/>
              <a:t>Slide Title</a:t>
            </a:r>
            <a:endParaRPr dirty="0"/>
          </a:p>
        </p:txBody>
      </p:sp>
      <p:sp>
        <p:nvSpPr>
          <p:cNvPr id="189" name="Google Shape;189;p4"/>
          <p:cNvSpPr txBox="1">
            <a:spLocks noGrp="1"/>
          </p:cNvSpPr>
          <p:nvPr>
            <p:ph type="body" idx="1"/>
          </p:nvPr>
        </p:nvSpPr>
        <p:spPr>
          <a:xfrm>
            <a:off x="4996070" y="958467"/>
            <a:ext cx="6357730" cy="497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2800"/>
              <a:buChar char="•"/>
            </a:pPr>
            <a:r>
              <a:rPr lang="en-BA" dirty="0"/>
              <a:t>Fonts used in this template are </a:t>
            </a:r>
            <a:r>
              <a:rPr lang="en-BA" u="sng" dirty="0">
                <a:solidFill>
                  <a:schemeClr val="hlink"/>
                </a:solidFill>
                <a:hlinkClick r:id="rId3"/>
              </a:rPr>
              <a:t>Futura Display BQ</a:t>
            </a:r>
            <a:r>
              <a:rPr lang="en-BA" dirty="0"/>
              <a:t> and </a:t>
            </a:r>
            <a:r>
              <a:rPr lang="en-BA" u="sng" dirty="0">
                <a:solidFill>
                  <a:schemeClr val="hlink"/>
                </a:solidFill>
                <a:hlinkClick r:id="rId4"/>
              </a:rPr>
              <a:t>Futura</a:t>
            </a:r>
            <a:r>
              <a:rPr lang="en-BA" dirty="0"/>
              <a:t>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32A39"/>
              </a:buClr>
              <a:buSzPts val="2800"/>
              <a:buChar char="•"/>
            </a:pPr>
            <a:r>
              <a:rPr lang="en-BA" dirty="0"/>
              <a:t>For the best appearance, download the fonts and install them before using the template.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1397000" y="1607543"/>
            <a:ext cx="9296400" cy="98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BA"/>
              <a:t>Table of Contents</a:t>
            </a:r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body" idx="1"/>
          </p:nvPr>
        </p:nvSpPr>
        <p:spPr>
          <a:xfrm>
            <a:off x="1408405" y="3340941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</a:pPr>
            <a:r>
              <a:rPr lang="en-BA"/>
              <a:t>01</a:t>
            </a:r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body" idx="2"/>
          </p:nvPr>
        </p:nvSpPr>
        <p:spPr>
          <a:xfrm>
            <a:off x="1397000" y="4649932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>
                <a:latin typeface="Poppins Medium"/>
                <a:ea typeface="Poppins Medium"/>
                <a:cs typeface="Poppins Medium"/>
                <a:sym typeface="Poppins Medium"/>
              </a:rPr>
              <a:t>Sample Text</a:t>
            </a:r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body" idx="3"/>
          </p:nvPr>
        </p:nvSpPr>
        <p:spPr>
          <a:xfrm>
            <a:off x="4964405" y="3340941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</a:pPr>
            <a:r>
              <a:rPr lang="en-BA"/>
              <a:t>02</a:t>
            </a:r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body" idx="4"/>
          </p:nvPr>
        </p:nvSpPr>
        <p:spPr>
          <a:xfrm>
            <a:off x="4953000" y="4649932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>
                <a:latin typeface="Poppins Medium"/>
                <a:ea typeface="Poppins Medium"/>
                <a:cs typeface="Poppins Medium"/>
                <a:sym typeface="Poppins Medium"/>
              </a:rPr>
              <a:t>Sample Text</a:t>
            </a:r>
            <a:endParaRPr/>
          </a:p>
        </p:txBody>
      </p:sp>
      <p:sp>
        <p:nvSpPr>
          <p:cNvPr id="199" name="Google Shape;199;p5"/>
          <p:cNvSpPr txBox="1">
            <a:spLocks noGrp="1"/>
          </p:cNvSpPr>
          <p:nvPr>
            <p:ph type="body" idx="5"/>
          </p:nvPr>
        </p:nvSpPr>
        <p:spPr>
          <a:xfrm>
            <a:off x="8520405" y="3340941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</a:pPr>
            <a:r>
              <a:rPr lang="en-BA"/>
              <a:t>03</a:t>
            </a:r>
            <a:endParaRPr/>
          </a:p>
        </p:txBody>
      </p:sp>
      <p:sp>
        <p:nvSpPr>
          <p:cNvPr id="200" name="Google Shape;200;p5"/>
          <p:cNvSpPr txBox="1">
            <a:spLocks noGrp="1"/>
          </p:cNvSpPr>
          <p:nvPr>
            <p:ph type="body" idx="6"/>
          </p:nvPr>
        </p:nvSpPr>
        <p:spPr>
          <a:xfrm>
            <a:off x="8509000" y="4649932"/>
            <a:ext cx="2184400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>
                <a:latin typeface="Poppins Medium"/>
                <a:ea typeface="Poppins Medium"/>
                <a:cs typeface="Poppins Medium"/>
                <a:sym typeface="Poppins Medium"/>
              </a:rPr>
              <a:t>Sample Text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5569390" y="4563671"/>
            <a:ext cx="1053215" cy="1096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0"/>
              <a:buNone/>
            </a:pPr>
            <a:r>
              <a:rPr lang="en-BA"/>
              <a:t>“</a:t>
            </a:r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5569390" y="1090219"/>
            <a:ext cx="1053215" cy="1204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0"/>
              <a:buNone/>
            </a:pPr>
            <a:r>
              <a:rPr lang="en-BA"/>
              <a:t>“</a:t>
            </a:r>
            <a:endParaRPr/>
          </a:p>
        </p:txBody>
      </p:sp>
      <p:sp>
        <p:nvSpPr>
          <p:cNvPr id="207" name="Google Shape;207;p6"/>
          <p:cNvSpPr txBox="1">
            <a:spLocks noGrp="1"/>
          </p:cNvSpPr>
          <p:nvPr>
            <p:ph type="body" idx="3"/>
          </p:nvPr>
        </p:nvSpPr>
        <p:spPr>
          <a:xfrm>
            <a:off x="1507270" y="1840706"/>
            <a:ext cx="9177453" cy="3176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en-BA" sz="6000" i="0"/>
              <a:t>Just Believe In Yourself, And You Can Become A Hero!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"/>
          <p:cNvSpPr txBox="1">
            <a:spLocks noGrp="1"/>
          </p:cNvSpPr>
          <p:nvPr>
            <p:ph type="title"/>
          </p:nvPr>
        </p:nvSpPr>
        <p:spPr>
          <a:xfrm>
            <a:off x="1440224" y="1268048"/>
            <a:ext cx="3450943" cy="17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Play"/>
              <a:buNone/>
            </a:pPr>
            <a:r>
              <a:rPr lang="en-BA" sz="6600"/>
              <a:t>Bullet Points</a:t>
            </a:r>
            <a:endParaRPr/>
          </a:p>
        </p:txBody>
      </p:sp>
      <p:sp>
        <p:nvSpPr>
          <p:cNvPr id="213" name="Google Shape;213;p7"/>
          <p:cNvSpPr txBox="1">
            <a:spLocks noGrp="1"/>
          </p:cNvSpPr>
          <p:nvPr>
            <p:ph type="body" idx="1"/>
          </p:nvPr>
        </p:nvSpPr>
        <p:spPr>
          <a:xfrm>
            <a:off x="4891167" y="1284141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</a:pPr>
            <a:r>
              <a:rPr lang="en-BA"/>
              <a:t>01</a:t>
            </a:r>
            <a:endParaRPr/>
          </a:p>
        </p:txBody>
      </p:sp>
      <p:sp>
        <p:nvSpPr>
          <p:cNvPr id="214" name="Google Shape;214;p7"/>
          <p:cNvSpPr txBox="1">
            <a:spLocks noGrp="1"/>
          </p:cNvSpPr>
          <p:nvPr>
            <p:ph type="body" idx="2"/>
          </p:nvPr>
        </p:nvSpPr>
        <p:spPr>
          <a:xfrm>
            <a:off x="1473350" y="3276950"/>
            <a:ext cx="2695848" cy="695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BA"/>
              <a:t>Sample Text</a:t>
            </a:r>
            <a:endParaRPr/>
          </a:p>
        </p:txBody>
      </p:sp>
      <p:sp>
        <p:nvSpPr>
          <p:cNvPr id="215" name="Google Shape;215;p7"/>
          <p:cNvSpPr txBox="1">
            <a:spLocks noGrp="1"/>
          </p:cNvSpPr>
          <p:nvPr>
            <p:ph type="body" idx="3"/>
          </p:nvPr>
        </p:nvSpPr>
        <p:spPr>
          <a:xfrm>
            <a:off x="4881363" y="2481357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/>
              <a:t>Sample Text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</p:txBody>
      </p:sp>
      <p:sp>
        <p:nvSpPr>
          <p:cNvPr id="216" name="Google Shape;216;p7"/>
          <p:cNvSpPr txBox="1">
            <a:spLocks noGrp="1"/>
          </p:cNvSpPr>
          <p:nvPr>
            <p:ph type="body" idx="4"/>
          </p:nvPr>
        </p:nvSpPr>
        <p:spPr>
          <a:xfrm>
            <a:off x="8625340" y="1286640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</a:pPr>
            <a:r>
              <a:rPr lang="en-BA"/>
              <a:t>02</a:t>
            </a:r>
            <a:endParaRPr/>
          </a:p>
        </p:txBody>
      </p:sp>
      <p:sp>
        <p:nvSpPr>
          <p:cNvPr id="217" name="Google Shape;217;p7"/>
          <p:cNvSpPr txBox="1">
            <a:spLocks noGrp="1"/>
          </p:cNvSpPr>
          <p:nvPr>
            <p:ph type="body" idx="5"/>
          </p:nvPr>
        </p:nvSpPr>
        <p:spPr>
          <a:xfrm>
            <a:off x="8579586" y="2481357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/>
              <a:t>Sample Text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</p:txBody>
      </p:sp>
      <p:sp>
        <p:nvSpPr>
          <p:cNvPr id="218" name="Google Shape;218;p7"/>
          <p:cNvSpPr txBox="1">
            <a:spLocks noGrp="1"/>
          </p:cNvSpPr>
          <p:nvPr>
            <p:ph type="body" idx="6"/>
          </p:nvPr>
        </p:nvSpPr>
        <p:spPr>
          <a:xfrm>
            <a:off x="4891167" y="3925741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</a:pPr>
            <a:r>
              <a:rPr lang="en-BA"/>
              <a:t>04</a:t>
            </a:r>
            <a:endParaRPr/>
          </a:p>
        </p:txBody>
      </p:sp>
      <p:sp>
        <p:nvSpPr>
          <p:cNvPr id="219" name="Google Shape;219;p7"/>
          <p:cNvSpPr txBox="1">
            <a:spLocks noGrp="1"/>
          </p:cNvSpPr>
          <p:nvPr>
            <p:ph type="body" idx="7"/>
          </p:nvPr>
        </p:nvSpPr>
        <p:spPr>
          <a:xfrm>
            <a:off x="4881363" y="5122957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/>
              <a:t>Sample Text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</p:txBody>
      </p:sp>
      <p:sp>
        <p:nvSpPr>
          <p:cNvPr id="220" name="Google Shape;220;p7"/>
          <p:cNvSpPr txBox="1">
            <a:spLocks noGrp="1"/>
          </p:cNvSpPr>
          <p:nvPr>
            <p:ph type="body" idx="8"/>
          </p:nvPr>
        </p:nvSpPr>
        <p:spPr>
          <a:xfrm>
            <a:off x="8625340" y="3928240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</a:pPr>
            <a:r>
              <a:rPr lang="en-BA"/>
              <a:t>05</a:t>
            </a:r>
            <a:endParaRPr/>
          </a:p>
        </p:txBody>
      </p:sp>
      <p:sp>
        <p:nvSpPr>
          <p:cNvPr id="221" name="Google Shape;221;p7"/>
          <p:cNvSpPr txBox="1">
            <a:spLocks noGrp="1"/>
          </p:cNvSpPr>
          <p:nvPr>
            <p:ph type="body" idx="9"/>
          </p:nvPr>
        </p:nvSpPr>
        <p:spPr>
          <a:xfrm>
            <a:off x="8579586" y="5122957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/>
              <a:t>Sample Text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</p:txBody>
      </p:sp>
      <p:sp>
        <p:nvSpPr>
          <p:cNvPr id="222" name="Google Shape;222;p7"/>
          <p:cNvSpPr txBox="1">
            <a:spLocks noGrp="1"/>
          </p:cNvSpPr>
          <p:nvPr>
            <p:ph type="body" idx="13"/>
          </p:nvPr>
        </p:nvSpPr>
        <p:spPr>
          <a:xfrm>
            <a:off x="1147190" y="3925741"/>
            <a:ext cx="2184400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2A39"/>
              </a:buClr>
              <a:buSzPts val="7000"/>
              <a:buNone/>
            </a:pPr>
            <a:r>
              <a:rPr lang="en-BA"/>
              <a:t>03</a:t>
            </a:r>
            <a:endParaRPr/>
          </a:p>
        </p:txBody>
      </p:sp>
      <p:sp>
        <p:nvSpPr>
          <p:cNvPr id="223" name="Google Shape;223;p7"/>
          <p:cNvSpPr txBox="1">
            <a:spLocks noGrp="1"/>
          </p:cNvSpPr>
          <p:nvPr>
            <p:ph type="body" idx="14"/>
          </p:nvPr>
        </p:nvSpPr>
        <p:spPr>
          <a:xfrm>
            <a:off x="1137386" y="5122957"/>
            <a:ext cx="2194204" cy="11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A"/>
              <a:t>Sample Text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>
            <a:spLocks noGrp="1"/>
          </p:cNvSpPr>
          <p:nvPr>
            <p:ph type="title"/>
          </p:nvPr>
        </p:nvSpPr>
        <p:spPr>
          <a:xfrm>
            <a:off x="838200" y="142636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lay"/>
              <a:buNone/>
            </a:pPr>
            <a:r>
              <a:rPr lang="en-BA" sz="8800"/>
              <a:t>1 320 500 500</a:t>
            </a:r>
            <a:endParaRPr/>
          </a:p>
        </p:txBody>
      </p:sp>
      <p:sp>
        <p:nvSpPr>
          <p:cNvPr id="229" name="Google Shape;229;p8"/>
          <p:cNvSpPr txBox="1">
            <a:spLocks noGrp="1"/>
          </p:cNvSpPr>
          <p:nvPr>
            <p:ph type="body" idx="1"/>
          </p:nvPr>
        </p:nvSpPr>
        <p:spPr>
          <a:xfrm>
            <a:off x="1511306" y="4855369"/>
            <a:ext cx="9169388" cy="57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BA"/>
              <a:t>Big numbers catch your audience’s attention!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4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Panorámica</PresentationFormat>
  <Paragraphs>34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Trebuchet MS</vt:lpstr>
      <vt:lpstr>Open Sans</vt:lpstr>
      <vt:lpstr>Arial</vt:lpstr>
      <vt:lpstr>Play</vt:lpstr>
      <vt:lpstr>Poppins Light</vt:lpstr>
      <vt:lpstr>Poppins Medium</vt:lpstr>
      <vt:lpstr>Office Theme</vt:lpstr>
      <vt:lpstr>PRESENTATION  TITLE</vt:lpstr>
      <vt:lpstr>Section Title</vt:lpstr>
      <vt:lpstr>This is a great headline</vt:lpstr>
      <vt:lpstr>Slide Title</vt:lpstr>
      <vt:lpstr>Table of Contents</vt:lpstr>
      <vt:lpstr>Presentación de PowerPoint</vt:lpstr>
      <vt:lpstr>Bullet Points</vt:lpstr>
      <vt:lpstr>1 320 500 500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TITLE</dc:title>
  <dc:creator>Microsoft Office User</dc:creator>
  <cp:lastModifiedBy>eduardo</cp:lastModifiedBy>
  <cp:revision>1</cp:revision>
  <dcterms:created xsi:type="dcterms:W3CDTF">2023-02-21T11:01:12Z</dcterms:created>
  <dcterms:modified xsi:type="dcterms:W3CDTF">2023-12-11T06:52:37Z</dcterms:modified>
</cp:coreProperties>
</file>