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/>
              </a:solidFill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FF-4242-8783-CC61BAC49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20784616"/>
        <c:axId val="520784288"/>
      </c:barChart>
      <c:catAx>
        <c:axId val="520784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4288"/>
        <c:crosses val="autoZero"/>
        <c:auto val="1"/>
        <c:lblAlgn val="ctr"/>
        <c:lblOffset val="100"/>
        <c:noMultiLvlLbl val="0"/>
      </c:catAx>
      <c:valAx>
        <c:axId val="520784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4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5B4A9-BE1E-14E1-50E7-6C2CEA93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F81B69A-9090-5767-EC81-022EE14CC26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81B69A-9090-5767-EC81-022EE14CC2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F8AEDC2-3942-DC9D-9928-633637A9D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072146A-1F0F-AA46-2F8A-3D79253EDE2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07F576B-20FA-C7C4-C39C-4D455CEAFB3E}"/>
              </a:ext>
            </a:extLst>
          </p:cNvPr>
          <p:cNvGrpSpPr/>
          <p:nvPr/>
        </p:nvGrpSpPr>
        <p:grpSpPr>
          <a:xfrm>
            <a:off x="4176717" y="1372038"/>
            <a:ext cx="3853073" cy="4619790"/>
            <a:chOff x="4176717" y="1476210"/>
            <a:chExt cx="3853073" cy="3453855"/>
          </a:xfrm>
        </p:grpSpPr>
        <p:cxnSp>
          <p:nvCxnSpPr>
            <p:cNvPr id="3" name="Shape1_20210621_181029">
              <a:extLst>
                <a:ext uri="{FF2B5EF4-FFF2-40B4-BE49-F238E27FC236}">
                  <a16:creationId xmlns:a16="http://schemas.microsoft.com/office/drawing/2014/main" id="{6E4ECB48-F0CC-67AA-CD5C-AC650F2DA86E}"/>
                </a:ext>
              </a:extLst>
            </p:cNvPr>
            <p:cNvCxnSpPr>
              <a:cxnSpLocks/>
            </p:cNvCxnSpPr>
            <p:nvPr/>
          </p:nvCxnSpPr>
          <p:spPr>
            <a:xfrm>
              <a:off x="8029790" y="1476210"/>
              <a:ext cx="0" cy="3453855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hape0_20210621_181029">
              <a:extLst>
                <a:ext uri="{FF2B5EF4-FFF2-40B4-BE49-F238E27FC236}">
                  <a16:creationId xmlns:a16="http://schemas.microsoft.com/office/drawing/2014/main" id="{BD82938D-CDB1-FAE3-7630-888DDC100CAF}"/>
                </a:ext>
              </a:extLst>
            </p:cNvPr>
            <p:cNvCxnSpPr>
              <a:cxnSpLocks/>
            </p:cNvCxnSpPr>
            <p:nvPr/>
          </p:nvCxnSpPr>
          <p:spPr>
            <a:xfrm>
              <a:off x="4176717" y="1476210"/>
              <a:ext cx="0" cy="3453855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Shape1_20220518_131534">
            <a:extLst>
              <a:ext uri="{FF2B5EF4-FFF2-40B4-BE49-F238E27FC236}">
                <a16:creationId xmlns:a16="http://schemas.microsoft.com/office/drawing/2014/main" id="{A3B8AE86-4C9E-8791-E672-C9EB24F818E7}"/>
              </a:ext>
            </a:extLst>
          </p:cNvPr>
          <p:cNvSpPr/>
          <p:nvPr/>
        </p:nvSpPr>
        <p:spPr>
          <a:xfrm>
            <a:off x="4297133" y="1372038"/>
            <a:ext cx="3608583" cy="4405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0" name="Shape0_20210621_180903">
            <a:extLst>
              <a:ext uri="{FF2B5EF4-FFF2-40B4-BE49-F238E27FC236}">
                <a16:creationId xmlns:a16="http://schemas.microsoft.com/office/drawing/2014/main" id="{3AFE7046-EED6-CFD3-8B84-CD313D0E7868}"/>
              </a:ext>
            </a:extLst>
          </p:cNvPr>
          <p:cNvSpPr>
            <a:spLocks/>
          </p:cNvSpPr>
          <p:nvPr/>
        </p:nvSpPr>
        <p:spPr>
          <a:xfrm>
            <a:off x="8153879" y="1372038"/>
            <a:ext cx="3608583" cy="4405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1" name="Shape0_20210621_180936">
            <a:extLst>
              <a:ext uri="{FF2B5EF4-FFF2-40B4-BE49-F238E27FC236}">
                <a16:creationId xmlns:a16="http://schemas.microsoft.com/office/drawing/2014/main" id="{8FE9CE1B-23F3-9D38-1181-ECCE36ACDFA3}"/>
              </a:ext>
            </a:extLst>
          </p:cNvPr>
          <p:cNvSpPr txBox="1">
            <a:spLocks/>
          </p:cNvSpPr>
          <p:nvPr/>
        </p:nvSpPr>
        <p:spPr>
          <a:xfrm>
            <a:off x="8340539" y="1935362"/>
            <a:ext cx="3235258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+mn-lt"/>
              </a:rPr>
              <a:t>Insert Text Here</a:t>
            </a:r>
            <a:endParaRPr lang="en-IN" dirty="0">
              <a:latin typeface="+mn-lt"/>
            </a:endParaRPr>
          </a:p>
        </p:txBody>
      </p:sp>
      <p:sp>
        <p:nvSpPr>
          <p:cNvPr id="32" name="Shape2_20210621_180903">
            <a:extLst>
              <a:ext uri="{FF2B5EF4-FFF2-40B4-BE49-F238E27FC236}">
                <a16:creationId xmlns:a16="http://schemas.microsoft.com/office/drawing/2014/main" id="{C2DAC14B-861B-5E2D-0872-3D331A9A393E}"/>
              </a:ext>
            </a:extLst>
          </p:cNvPr>
          <p:cNvSpPr/>
          <p:nvPr/>
        </p:nvSpPr>
        <p:spPr>
          <a:xfrm>
            <a:off x="447728" y="1372038"/>
            <a:ext cx="3608583" cy="4405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3" name="Shape2_20210621_180936">
            <a:extLst>
              <a:ext uri="{FF2B5EF4-FFF2-40B4-BE49-F238E27FC236}">
                <a16:creationId xmlns:a16="http://schemas.microsoft.com/office/drawing/2014/main" id="{74A60087-067D-E2C3-8320-D467C0810E70}"/>
              </a:ext>
            </a:extLst>
          </p:cNvPr>
          <p:cNvSpPr txBox="1"/>
          <p:nvPr/>
        </p:nvSpPr>
        <p:spPr>
          <a:xfrm>
            <a:off x="1226278" y="2143127"/>
            <a:ext cx="283003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5" name="Shape0_20220518_131534">
            <a:extLst>
              <a:ext uri="{FF2B5EF4-FFF2-40B4-BE49-F238E27FC236}">
                <a16:creationId xmlns:a16="http://schemas.microsoft.com/office/drawing/2014/main" id="{8F3BB3F0-91FB-7B32-F4D5-1EF42F32B93E}"/>
              </a:ext>
            </a:extLst>
          </p:cNvPr>
          <p:cNvSpPr>
            <a:spLocks noEditPoints="1"/>
          </p:cNvSpPr>
          <p:nvPr/>
        </p:nvSpPr>
        <p:spPr bwMode="auto">
          <a:xfrm>
            <a:off x="475561" y="1947018"/>
            <a:ext cx="643073" cy="638433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tx2"/>
          </a:solidFill>
          <a:ln w="1905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DF39E3B-FD53-673E-28A0-125B27006313}"/>
              </a:ext>
            </a:extLst>
          </p:cNvPr>
          <p:cNvGrpSpPr/>
          <p:nvPr/>
        </p:nvGrpSpPr>
        <p:grpSpPr>
          <a:xfrm>
            <a:off x="624173" y="2094750"/>
            <a:ext cx="345852" cy="342973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37" name="Freeform 1532">
              <a:extLst>
                <a:ext uri="{FF2B5EF4-FFF2-40B4-BE49-F238E27FC236}">
                  <a16:creationId xmlns:a16="http://schemas.microsoft.com/office/drawing/2014/main" id="{4C283051-14FC-A535-EE15-D45EA71091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38" name="Freeform 1533">
              <a:extLst>
                <a:ext uri="{FF2B5EF4-FFF2-40B4-BE49-F238E27FC236}">
                  <a16:creationId xmlns:a16="http://schemas.microsoft.com/office/drawing/2014/main" id="{E4DEBCDD-EF57-A57E-0F30-B2C0E90B4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39" name="Freeform 1534">
              <a:extLst>
                <a:ext uri="{FF2B5EF4-FFF2-40B4-BE49-F238E27FC236}">
                  <a16:creationId xmlns:a16="http://schemas.microsoft.com/office/drawing/2014/main" id="{7F62F088-615F-81BA-AD65-BFB2EAE02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0" name="Freeform 1535">
              <a:extLst>
                <a:ext uri="{FF2B5EF4-FFF2-40B4-BE49-F238E27FC236}">
                  <a16:creationId xmlns:a16="http://schemas.microsoft.com/office/drawing/2014/main" id="{C829F525-14C1-BC7B-9240-735ED0D96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1" name="Freeform 1536">
              <a:extLst>
                <a:ext uri="{FF2B5EF4-FFF2-40B4-BE49-F238E27FC236}">
                  <a16:creationId xmlns:a16="http://schemas.microsoft.com/office/drawing/2014/main" id="{25831EE0-549A-181F-79D8-F11EA67B3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2" name="Freeform 1537">
              <a:extLst>
                <a:ext uri="{FF2B5EF4-FFF2-40B4-BE49-F238E27FC236}">
                  <a16:creationId xmlns:a16="http://schemas.microsoft.com/office/drawing/2014/main" id="{5862D877-C5E4-D1A3-3781-37C454632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3" name="Freeform 1538">
              <a:extLst>
                <a:ext uri="{FF2B5EF4-FFF2-40B4-BE49-F238E27FC236}">
                  <a16:creationId xmlns:a16="http://schemas.microsoft.com/office/drawing/2014/main" id="{B472B2C7-2D53-4D89-4C37-5953CF348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4" name="Freeform 1539">
              <a:extLst>
                <a:ext uri="{FF2B5EF4-FFF2-40B4-BE49-F238E27FC236}">
                  <a16:creationId xmlns:a16="http://schemas.microsoft.com/office/drawing/2014/main" id="{7F062247-F782-2FA6-387B-E11F1E5B9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5" name="Freeform 1540">
              <a:extLst>
                <a:ext uri="{FF2B5EF4-FFF2-40B4-BE49-F238E27FC236}">
                  <a16:creationId xmlns:a16="http://schemas.microsoft.com/office/drawing/2014/main" id="{DFC480F9-24FA-7437-1BDB-2E941D9FB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6" name="Freeform 1541">
              <a:extLst>
                <a:ext uri="{FF2B5EF4-FFF2-40B4-BE49-F238E27FC236}">
                  <a16:creationId xmlns:a16="http://schemas.microsoft.com/office/drawing/2014/main" id="{89EBCCD3-2317-DF3F-B1ED-06B293A55D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7" name="Freeform 1542">
              <a:extLst>
                <a:ext uri="{FF2B5EF4-FFF2-40B4-BE49-F238E27FC236}">
                  <a16:creationId xmlns:a16="http://schemas.microsoft.com/office/drawing/2014/main" id="{8E0E55E7-E0F0-650D-90C6-9D77AAD452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8" name="Freeform 1543">
              <a:extLst>
                <a:ext uri="{FF2B5EF4-FFF2-40B4-BE49-F238E27FC236}">
                  <a16:creationId xmlns:a16="http://schemas.microsoft.com/office/drawing/2014/main" id="{49B11B3A-A382-142A-BF92-433AF6B1C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9EAF0014-8590-D28B-02A3-4AF0DFEA4D33}"/>
              </a:ext>
            </a:extLst>
          </p:cNvPr>
          <p:cNvGraphicFramePr/>
          <p:nvPr/>
        </p:nvGraphicFramePr>
        <p:xfrm>
          <a:off x="4304473" y="1961080"/>
          <a:ext cx="3608583" cy="3939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8" name="Shape2_20210621_180936">
            <a:extLst>
              <a:ext uri="{FF2B5EF4-FFF2-40B4-BE49-F238E27FC236}">
                <a16:creationId xmlns:a16="http://schemas.microsoft.com/office/drawing/2014/main" id="{89D61B12-EE9F-014B-2128-9102C4A89472}"/>
              </a:ext>
            </a:extLst>
          </p:cNvPr>
          <p:cNvSpPr txBox="1"/>
          <p:nvPr/>
        </p:nvSpPr>
        <p:spPr>
          <a:xfrm>
            <a:off x="1226278" y="3112062"/>
            <a:ext cx="283003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59" name="Shape0_20220518_131534">
            <a:extLst>
              <a:ext uri="{FF2B5EF4-FFF2-40B4-BE49-F238E27FC236}">
                <a16:creationId xmlns:a16="http://schemas.microsoft.com/office/drawing/2014/main" id="{F0CFC672-137E-C60B-EEB7-8BC979F9CA49}"/>
              </a:ext>
            </a:extLst>
          </p:cNvPr>
          <p:cNvSpPr>
            <a:spLocks noEditPoints="1"/>
          </p:cNvSpPr>
          <p:nvPr/>
        </p:nvSpPr>
        <p:spPr bwMode="auto">
          <a:xfrm>
            <a:off x="475561" y="2915953"/>
            <a:ext cx="643073" cy="638433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tx2"/>
          </a:solidFill>
          <a:ln w="1905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A21DB0A-3364-18D0-D367-1A5E35FEB304}"/>
              </a:ext>
            </a:extLst>
          </p:cNvPr>
          <p:cNvGrpSpPr/>
          <p:nvPr/>
        </p:nvGrpSpPr>
        <p:grpSpPr>
          <a:xfrm>
            <a:off x="624173" y="3063685"/>
            <a:ext cx="345852" cy="342973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61" name="Freeform 1532">
              <a:extLst>
                <a:ext uri="{FF2B5EF4-FFF2-40B4-BE49-F238E27FC236}">
                  <a16:creationId xmlns:a16="http://schemas.microsoft.com/office/drawing/2014/main" id="{5904F3C8-FC69-F225-27EC-44D62F6EF6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2" name="Freeform 1533">
              <a:extLst>
                <a:ext uri="{FF2B5EF4-FFF2-40B4-BE49-F238E27FC236}">
                  <a16:creationId xmlns:a16="http://schemas.microsoft.com/office/drawing/2014/main" id="{C713F7F9-8FFA-60E0-6C77-AEFE60A19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3" name="Freeform 1534">
              <a:extLst>
                <a:ext uri="{FF2B5EF4-FFF2-40B4-BE49-F238E27FC236}">
                  <a16:creationId xmlns:a16="http://schemas.microsoft.com/office/drawing/2014/main" id="{2A5ABC46-8731-1B7C-D1D8-01CFC3B61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4" name="Freeform 1535">
              <a:extLst>
                <a:ext uri="{FF2B5EF4-FFF2-40B4-BE49-F238E27FC236}">
                  <a16:creationId xmlns:a16="http://schemas.microsoft.com/office/drawing/2014/main" id="{39871790-472B-8932-F54F-1F3F96269D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5" name="Freeform 1536">
              <a:extLst>
                <a:ext uri="{FF2B5EF4-FFF2-40B4-BE49-F238E27FC236}">
                  <a16:creationId xmlns:a16="http://schemas.microsoft.com/office/drawing/2014/main" id="{93A7B536-2982-8A7D-F4E7-7D0557BC6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6" name="Freeform 1537">
              <a:extLst>
                <a:ext uri="{FF2B5EF4-FFF2-40B4-BE49-F238E27FC236}">
                  <a16:creationId xmlns:a16="http://schemas.microsoft.com/office/drawing/2014/main" id="{841B7E8C-0339-EE79-6F4B-61477FDF5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7" name="Freeform 1538">
              <a:extLst>
                <a:ext uri="{FF2B5EF4-FFF2-40B4-BE49-F238E27FC236}">
                  <a16:creationId xmlns:a16="http://schemas.microsoft.com/office/drawing/2014/main" id="{3B92BA89-7D0E-452B-C398-CC8E5E183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8" name="Freeform 1539">
              <a:extLst>
                <a:ext uri="{FF2B5EF4-FFF2-40B4-BE49-F238E27FC236}">
                  <a16:creationId xmlns:a16="http://schemas.microsoft.com/office/drawing/2014/main" id="{B029E7CD-B935-55E3-E0A4-B94B42B74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69" name="Freeform 1540">
              <a:extLst>
                <a:ext uri="{FF2B5EF4-FFF2-40B4-BE49-F238E27FC236}">
                  <a16:creationId xmlns:a16="http://schemas.microsoft.com/office/drawing/2014/main" id="{C73B19C6-B3CE-4D02-1F67-9047B05C4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70" name="Freeform 1541">
              <a:extLst>
                <a:ext uri="{FF2B5EF4-FFF2-40B4-BE49-F238E27FC236}">
                  <a16:creationId xmlns:a16="http://schemas.microsoft.com/office/drawing/2014/main" id="{C6CA9A81-A6BB-8A10-BA5E-C6CFD21F60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13" name="Freeform 1542">
              <a:extLst>
                <a:ext uri="{FF2B5EF4-FFF2-40B4-BE49-F238E27FC236}">
                  <a16:creationId xmlns:a16="http://schemas.microsoft.com/office/drawing/2014/main" id="{B02AC213-AE12-DA71-A141-AC6248F2DA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14" name="Freeform 1543">
              <a:extLst>
                <a:ext uri="{FF2B5EF4-FFF2-40B4-BE49-F238E27FC236}">
                  <a16:creationId xmlns:a16="http://schemas.microsoft.com/office/drawing/2014/main" id="{B03DAD6F-2341-AFAE-535F-96FDBA420B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sp>
        <p:nvSpPr>
          <p:cNvPr id="115" name="Shape2_20210621_180936">
            <a:extLst>
              <a:ext uri="{FF2B5EF4-FFF2-40B4-BE49-F238E27FC236}">
                <a16:creationId xmlns:a16="http://schemas.microsoft.com/office/drawing/2014/main" id="{69E838B2-8B2D-3E4E-3C45-241286220774}"/>
              </a:ext>
            </a:extLst>
          </p:cNvPr>
          <p:cNvSpPr txBox="1"/>
          <p:nvPr/>
        </p:nvSpPr>
        <p:spPr>
          <a:xfrm>
            <a:off x="1226278" y="4149439"/>
            <a:ext cx="283003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16" name="Shape0_20220518_131534">
            <a:extLst>
              <a:ext uri="{FF2B5EF4-FFF2-40B4-BE49-F238E27FC236}">
                <a16:creationId xmlns:a16="http://schemas.microsoft.com/office/drawing/2014/main" id="{6A97969C-75AF-808C-6A1F-CCEA4E622B33}"/>
              </a:ext>
            </a:extLst>
          </p:cNvPr>
          <p:cNvSpPr>
            <a:spLocks noEditPoints="1"/>
          </p:cNvSpPr>
          <p:nvPr/>
        </p:nvSpPr>
        <p:spPr bwMode="auto">
          <a:xfrm>
            <a:off x="475561" y="3953330"/>
            <a:ext cx="643073" cy="638433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tx2"/>
          </a:solidFill>
          <a:ln w="1905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1AB30950-8B08-F120-A13B-73E27EFD14D5}"/>
              </a:ext>
            </a:extLst>
          </p:cNvPr>
          <p:cNvGrpSpPr/>
          <p:nvPr/>
        </p:nvGrpSpPr>
        <p:grpSpPr>
          <a:xfrm>
            <a:off x="624173" y="4101062"/>
            <a:ext cx="345852" cy="342973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118" name="Freeform 1532">
              <a:extLst>
                <a:ext uri="{FF2B5EF4-FFF2-40B4-BE49-F238E27FC236}">
                  <a16:creationId xmlns:a16="http://schemas.microsoft.com/office/drawing/2014/main" id="{E3974263-F81B-38B2-219E-5550C9E5B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19" name="Freeform 1533">
              <a:extLst>
                <a:ext uri="{FF2B5EF4-FFF2-40B4-BE49-F238E27FC236}">
                  <a16:creationId xmlns:a16="http://schemas.microsoft.com/office/drawing/2014/main" id="{E7FA6557-AB72-AE14-7898-F62607A5A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0" name="Freeform 1534">
              <a:extLst>
                <a:ext uri="{FF2B5EF4-FFF2-40B4-BE49-F238E27FC236}">
                  <a16:creationId xmlns:a16="http://schemas.microsoft.com/office/drawing/2014/main" id="{707708DC-24C9-D218-8E9A-8C8C2359F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1" name="Freeform 1535">
              <a:extLst>
                <a:ext uri="{FF2B5EF4-FFF2-40B4-BE49-F238E27FC236}">
                  <a16:creationId xmlns:a16="http://schemas.microsoft.com/office/drawing/2014/main" id="{C52FF00E-097F-49EB-AE25-60C040157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2" name="Freeform 1536">
              <a:extLst>
                <a:ext uri="{FF2B5EF4-FFF2-40B4-BE49-F238E27FC236}">
                  <a16:creationId xmlns:a16="http://schemas.microsoft.com/office/drawing/2014/main" id="{F2539037-186C-0D64-56CA-0D11DE898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3" name="Freeform 1537">
              <a:extLst>
                <a:ext uri="{FF2B5EF4-FFF2-40B4-BE49-F238E27FC236}">
                  <a16:creationId xmlns:a16="http://schemas.microsoft.com/office/drawing/2014/main" id="{5728A4B7-25DC-504B-844F-81415E768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4" name="Freeform 1538">
              <a:extLst>
                <a:ext uri="{FF2B5EF4-FFF2-40B4-BE49-F238E27FC236}">
                  <a16:creationId xmlns:a16="http://schemas.microsoft.com/office/drawing/2014/main" id="{16F4CF3C-8059-42C3-12D5-0F236AC7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5" name="Freeform 1539">
              <a:extLst>
                <a:ext uri="{FF2B5EF4-FFF2-40B4-BE49-F238E27FC236}">
                  <a16:creationId xmlns:a16="http://schemas.microsoft.com/office/drawing/2014/main" id="{E8FEEB65-D442-0361-6179-70FCBE59C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6" name="Freeform 1540">
              <a:extLst>
                <a:ext uri="{FF2B5EF4-FFF2-40B4-BE49-F238E27FC236}">
                  <a16:creationId xmlns:a16="http://schemas.microsoft.com/office/drawing/2014/main" id="{C5C7022E-DF2F-3F87-4F04-262FF2C80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7" name="Freeform 1541">
              <a:extLst>
                <a:ext uri="{FF2B5EF4-FFF2-40B4-BE49-F238E27FC236}">
                  <a16:creationId xmlns:a16="http://schemas.microsoft.com/office/drawing/2014/main" id="{FBECC6AF-A0F4-019E-0B51-8059D0350F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8" name="Freeform 1542">
              <a:extLst>
                <a:ext uri="{FF2B5EF4-FFF2-40B4-BE49-F238E27FC236}">
                  <a16:creationId xmlns:a16="http://schemas.microsoft.com/office/drawing/2014/main" id="{0DE1DDF7-0637-163D-E2E0-04DE1A9331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29" name="Freeform 1543">
              <a:extLst>
                <a:ext uri="{FF2B5EF4-FFF2-40B4-BE49-F238E27FC236}">
                  <a16:creationId xmlns:a16="http://schemas.microsoft.com/office/drawing/2014/main" id="{6F48E846-986C-91A2-912C-59541733B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sp>
        <p:nvSpPr>
          <p:cNvPr id="130" name="Shape2_20210621_180936">
            <a:extLst>
              <a:ext uri="{FF2B5EF4-FFF2-40B4-BE49-F238E27FC236}">
                <a16:creationId xmlns:a16="http://schemas.microsoft.com/office/drawing/2014/main" id="{823A163F-2D08-C4DF-F054-C94A24C5AE44}"/>
              </a:ext>
            </a:extLst>
          </p:cNvPr>
          <p:cNvSpPr txBox="1"/>
          <p:nvPr/>
        </p:nvSpPr>
        <p:spPr>
          <a:xfrm>
            <a:off x="1226278" y="5136698"/>
            <a:ext cx="2830032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1" name="Shape0_20220518_131534">
            <a:extLst>
              <a:ext uri="{FF2B5EF4-FFF2-40B4-BE49-F238E27FC236}">
                <a16:creationId xmlns:a16="http://schemas.microsoft.com/office/drawing/2014/main" id="{9119A953-E59A-037D-DC17-A7FA1AA0C839}"/>
              </a:ext>
            </a:extLst>
          </p:cNvPr>
          <p:cNvSpPr>
            <a:spLocks noEditPoints="1"/>
          </p:cNvSpPr>
          <p:nvPr/>
        </p:nvSpPr>
        <p:spPr bwMode="auto">
          <a:xfrm>
            <a:off x="475561" y="4940589"/>
            <a:ext cx="643073" cy="638433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tx2"/>
          </a:solidFill>
          <a:ln w="19050">
            <a:solidFill>
              <a:schemeClr val="tx2"/>
            </a:solidFill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62421CB1-2159-3CE4-5927-71C5BBD937B4}"/>
              </a:ext>
            </a:extLst>
          </p:cNvPr>
          <p:cNvGrpSpPr/>
          <p:nvPr/>
        </p:nvGrpSpPr>
        <p:grpSpPr>
          <a:xfrm>
            <a:off x="624173" y="5088321"/>
            <a:ext cx="345852" cy="342973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133" name="Freeform 1532">
              <a:extLst>
                <a:ext uri="{FF2B5EF4-FFF2-40B4-BE49-F238E27FC236}">
                  <a16:creationId xmlns:a16="http://schemas.microsoft.com/office/drawing/2014/main" id="{C51B1D1E-1592-4A5B-7DB4-6ED1860454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34" name="Freeform 1533">
              <a:extLst>
                <a:ext uri="{FF2B5EF4-FFF2-40B4-BE49-F238E27FC236}">
                  <a16:creationId xmlns:a16="http://schemas.microsoft.com/office/drawing/2014/main" id="{9A0AB77A-085B-93A7-F78B-567D5FF7C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35" name="Freeform 1534">
              <a:extLst>
                <a:ext uri="{FF2B5EF4-FFF2-40B4-BE49-F238E27FC236}">
                  <a16:creationId xmlns:a16="http://schemas.microsoft.com/office/drawing/2014/main" id="{1B50A7F2-4775-9001-C0EC-CADB4C7AE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36" name="Freeform 1535">
              <a:extLst>
                <a:ext uri="{FF2B5EF4-FFF2-40B4-BE49-F238E27FC236}">
                  <a16:creationId xmlns:a16="http://schemas.microsoft.com/office/drawing/2014/main" id="{441D0072-CD5F-5075-1284-F9BDAC4C5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37" name="Freeform 1536">
              <a:extLst>
                <a:ext uri="{FF2B5EF4-FFF2-40B4-BE49-F238E27FC236}">
                  <a16:creationId xmlns:a16="http://schemas.microsoft.com/office/drawing/2014/main" id="{18A7B8D4-01CD-1859-71DB-A919C9F0E94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38" name="Freeform 1537">
              <a:extLst>
                <a:ext uri="{FF2B5EF4-FFF2-40B4-BE49-F238E27FC236}">
                  <a16:creationId xmlns:a16="http://schemas.microsoft.com/office/drawing/2014/main" id="{29BB2F53-1473-0CED-E59B-955E65761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39" name="Freeform 1538">
              <a:extLst>
                <a:ext uri="{FF2B5EF4-FFF2-40B4-BE49-F238E27FC236}">
                  <a16:creationId xmlns:a16="http://schemas.microsoft.com/office/drawing/2014/main" id="{9FCB769C-1895-20AE-725A-9BD0F4E47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40" name="Freeform 1539">
              <a:extLst>
                <a:ext uri="{FF2B5EF4-FFF2-40B4-BE49-F238E27FC236}">
                  <a16:creationId xmlns:a16="http://schemas.microsoft.com/office/drawing/2014/main" id="{8F9239CF-6507-919A-13E3-805BD0FB7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41" name="Freeform 1540">
              <a:extLst>
                <a:ext uri="{FF2B5EF4-FFF2-40B4-BE49-F238E27FC236}">
                  <a16:creationId xmlns:a16="http://schemas.microsoft.com/office/drawing/2014/main" id="{0B647834-F2F7-CCD6-3E31-93AACB98A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42" name="Freeform 1541">
              <a:extLst>
                <a:ext uri="{FF2B5EF4-FFF2-40B4-BE49-F238E27FC236}">
                  <a16:creationId xmlns:a16="http://schemas.microsoft.com/office/drawing/2014/main" id="{4B2FB95C-3A5A-4852-1CA2-6FFF84F064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43" name="Freeform 1542">
              <a:extLst>
                <a:ext uri="{FF2B5EF4-FFF2-40B4-BE49-F238E27FC236}">
                  <a16:creationId xmlns:a16="http://schemas.microsoft.com/office/drawing/2014/main" id="{ACE1707E-042A-E3DF-887C-86F1ADC41A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144" name="Freeform 1543">
              <a:extLst>
                <a:ext uri="{FF2B5EF4-FFF2-40B4-BE49-F238E27FC236}">
                  <a16:creationId xmlns:a16="http://schemas.microsoft.com/office/drawing/2014/main" id="{1405FB43-D563-B677-3323-E4346B34C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82396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9727</TotalTime>
  <Words>21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863</cp:revision>
  <dcterms:created xsi:type="dcterms:W3CDTF">2021-03-31T02:49:57Z</dcterms:created>
  <dcterms:modified xsi:type="dcterms:W3CDTF">2025-10-15T03:54:41Z</dcterms:modified>
  <cp:category/>
</cp:coreProperties>
</file>