
<file path=[Content_Types].xml><?xml version="1.0" encoding="utf-8"?>
<Types xmlns="http://schemas.openxmlformats.org/package/2006/content-types">
  <Default Extension="1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60" r:id="rId4"/>
    <p:sldId id="257" r:id="rId5"/>
    <p:sldId id="259" r:id="rId6"/>
    <p:sldId id="262" r:id="rId7"/>
    <p:sldId id="261" r:id="rId8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6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801600" cy="96012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73263" y="1785035"/>
            <a:ext cx="10055076" cy="603113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523391" y="1939443"/>
            <a:ext cx="9754819" cy="5722315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312664" y="1774822"/>
            <a:ext cx="2176272" cy="8961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440680" y="1774823"/>
            <a:ext cx="1920240" cy="768096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9793" y="2927768"/>
            <a:ext cx="9522016" cy="362712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8680" b="0" kern="1200" cap="all" spc="-14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0205" y="6554887"/>
            <a:ext cx="9524390" cy="704088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960" spc="112" baseline="0">
                <a:solidFill>
                  <a:schemeClr val="tx1"/>
                </a:solidFill>
              </a:defRPr>
            </a:lvl1pPr>
            <a:lvl2pPr marL="640080" indent="0" algn="ctr">
              <a:buNone/>
              <a:defRPr sz="1960"/>
            </a:lvl2pPr>
            <a:lvl3pPr marL="1280160" indent="0" algn="ctr">
              <a:buNone/>
              <a:defRPr sz="1960"/>
            </a:lvl3pPr>
            <a:lvl4pPr marL="1920240" indent="0" algn="ctr">
              <a:buNone/>
              <a:defRPr sz="1960"/>
            </a:lvl4pPr>
            <a:lvl5pPr marL="2560320" indent="0" algn="ctr">
              <a:buNone/>
              <a:defRPr sz="1960"/>
            </a:lvl5pPr>
            <a:lvl6pPr marL="3200400" indent="0" algn="ctr">
              <a:buNone/>
              <a:defRPr sz="1960"/>
            </a:lvl6pPr>
            <a:lvl7pPr marL="3840480" indent="0" algn="ctr">
              <a:buNone/>
              <a:defRPr sz="1960"/>
            </a:lvl7pPr>
            <a:lvl8pPr marL="4480560" indent="0" algn="ctr">
              <a:buNone/>
              <a:defRPr sz="1960"/>
            </a:lvl8pPr>
            <a:lvl9pPr marL="5120640" indent="0" algn="ctr">
              <a:buNone/>
              <a:defRPr sz="196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504688" y="1858063"/>
            <a:ext cx="1792224" cy="640080"/>
          </a:xfrm>
        </p:spPr>
        <p:txBody>
          <a:bodyPr/>
          <a:lstStyle>
            <a:lvl1pPr algn="ctr">
              <a:defRPr sz="154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08FD2BA5-1AC7-4C4B-9D27-4D3591EB0266}" type="datetimeFigureOut">
              <a:rPr lang="ko-KR" altLang="en-US" smtClean="0"/>
              <a:t>2025-11-27</a:t>
            </a:fld>
            <a:endParaRPr lang="ko-KR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546911" y="7295484"/>
            <a:ext cx="6200775" cy="320040"/>
          </a:xfrm>
        </p:spPr>
        <p:txBody>
          <a:bodyPr/>
          <a:lstStyle>
            <a:lvl1pPr algn="l">
              <a:defRPr sz="12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9037267" y="7296912"/>
            <a:ext cx="2217475" cy="32004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1661CCC-5083-42F8-B9AF-7B9446C845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97071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D2BA5-1AC7-4C4B-9D27-4D3591EB0266}" type="datetimeFigureOut">
              <a:rPr lang="ko-KR" altLang="en-US" smtClean="0"/>
              <a:t>2025-11-27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61CCC-5083-42F8-B9AF-7B9446C845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3590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1180" y="1066800"/>
            <a:ext cx="2480310" cy="736092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0" y="1066800"/>
            <a:ext cx="8481060" cy="736092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D2BA5-1AC7-4C4B-9D27-4D3591EB0266}" type="datetimeFigureOut">
              <a:rPr lang="ko-KR" altLang="en-US" smtClean="0"/>
              <a:t>2025-11-27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61CCC-5083-42F8-B9AF-7B9446C845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2537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D2BA5-1AC7-4C4B-9D27-4D3591EB0266}" type="datetimeFigureOut">
              <a:rPr lang="ko-KR" altLang="en-US" smtClean="0"/>
              <a:t>2025-11-27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61CCC-5083-42F8-B9AF-7B9446C845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0208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801600" cy="96012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73263" y="1785035"/>
            <a:ext cx="10055076" cy="603113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523391" y="1939443"/>
            <a:ext cx="9754819" cy="5722315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312664" y="1774822"/>
            <a:ext cx="2176272" cy="8961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440680" y="1774823"/>
            <a:ext cx="1920240" cy="768096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1804" y="2932033"/>
            <a:ext cx="9524390" cy="3622853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8680" kern="1200" cap="all" spc="-14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1805" y="6554887"/>
            <a:ext cx="9524390" cy="704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960">
                <a:solidFill>
                  <a:schemeClr val="tx1"/>
                </a:solidFill>
                <a:effectLst/>
              </a:defRPr>
            </a:lvl1pPr>
            <a:lvl2pPr marL="64008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1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04688" y="1856232"/>
            <a:ext cx="1792224" cy="640080"/>
          </a:xfrm>
        </p:spPr>
        <p:txBody>
          <a:bodyPr/>
          <a:lstStyle>
            <a:lvl1pPr algn="ctr">
              <a:defRPr lang="en-US" sz="154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08FD2BA5-1AC7-4C4B-9D27-4D3591EB0266}" type="datetimeFigureOut">
              <a:rPr lang="ko-KR" altLang="en-US" smtClean="0"/>
              <a:t>2025-11-27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46551" y="7295484"/>
            <a:ext cx="6202375" cy="320040"/>
          </a:xfrm>
        </p:spPr>
        <p:txBody>
          <a:bodyPr/>
          <a:lstStyle>
            <a:lvl1pPr algn="l">
              <a:defRPr/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34729" y="7295484"/>
            <a:ext cx="2217877" cy="320040"/>
          </a:xfrm>
        </p:spPr>
        <p:txBody>
          <a:bodyPr/>
          <a:lstStyle/>
          <a:p>
            <a:fld id="{71661CCC-5083-42F8-B9AF-7B9446C845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78571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944368"/>
            <a:ext cx="5120640" cy="5504688"/>
          </a:xfrm>
        </p:spPr>
        <p:txBody>
          <a:bodyPr/>
          <a:lstStyle>
            <a:lvl1pPr>
              <a:defRPr sz="2520"/>
            </a:lvl1pPr>
            <a:lvl2pPr>
              <a:defRPr sz="2240"/>
            </a:lvl2pPr>
            <a:lvl3pPr>
              <a:defRPr sz="1960"/>
            </a:lvl3pPr>
            <a:lvl4pPr>
              <a:defRPr sz="1960"/>
            </a:lvl4pPr>
            <a:lvl5pPr>
              <a:defRPr sz="1960"/>
            </a:lvl5pPr>
            <a:lvl6pPr>
              <a:defRPr sz="1960"/>
            </a:lvl6pPr>
            <a:lvl7pPr>
              <a:defRPr sz="1960"/>
            </a:lvl7pPr>
            <a:lvl8pPr>
              <a:defRPr sz="1960"/>
            </a:lvl8pPr>
            <a:lvl9pPr>
              <a:defRPr sz="196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56832" y="2944368"/>
            <a:ext cx="5120640" cy="5504688"/>
          </a:xfrm>
        </p:spPr>
        <p:txBody>
          <a:bodyPr/>
          <a:lstStyle>
            <a:lvl1pPr>
              <a:defRPr sz="2520"/>
            </a:lvl1pPr>
            <a:lvl2pPr>
              <a:defRPr sz="2240"/>
            </a:lvl2pPr>
            <a:lvl3pPr>
              <a:defRPr sz="1960"/>
            </a:lvl3pPr>
            <a:lvl4pPr>
              <a:defRPr sz="1960"/>
            </a:lvl4pPr>
            <a:lvl5pPr>
              <a:defRPr sz="1960"/>
            </a:lvl5pPr>
            <a:lvl6pPr>
              <a:defRPr sz="1960"/>
            </a:lvl6pPr>
            <a:lvl7pPr>
              <a:defRPr sz="1960"/>
            </a:lvl7pPr>
            <a:lvl8pPr>
              <a:defRPr sz="1960"/>
            </a:lvl8pPr>
            <a:lvl9pPr>
              <a:defRPr sz="196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D2BA5-1AC7-4C4B-9D27-4D3591EB0266}" type="datetimeFigureOut">
              <a:rPr lang="ko-KR" altLang="en-US" smtClean="0"/>
              <a:t>2025-11-27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61CCC-5083-42F8-B9AF-7B9446C845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9993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904068"/>
            <a:ext cx="5120640" cy="896112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2660" b="0">
                <a:solidFill>
                  <a:schemeClr val="tx2"/>
                </a:solidFill>
                <a:latin typeface="+mn-lt"/>
              </a:defRPr>
            </a:lvl1pPr>
            <a:lvl2pPr marL="640080" indent="0">
              <a:buNone/>
              <a:defRPr sz="266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3858257"/>
            <a:ext cx="5120640" cy="4480560"/>
          </a:xfrm>
        </p:spPr>
        <p:txBody>
          <a:bodyPr/>
          <a:lstStyle>
            <a:lvl1pPr>
              <a:defRPr sz="2520"/>
            </a:lvl1pPr>
            <a:lvl2pPr>
              <a:defRPr sz="2240"/>
            </a:lvl2pPr>
            <a:lvl3pPr>
              <a:defRPr sz="1960"/>
            </a:lvl3pPr>
            <a:lvl4pPr>
              <a:defRPr sz="1960"/>
            </a:lvl4pPr>
            <a:lvl5pPr>
              <a:defRPr sz="1960"/>
            </a:lvl5pPr>
            <a:lvl6pPr>
              <a:defRPr sz="1960"/>
            </a:lvl6pPr>
            <a:lvl7pPr>
              <a:defRPr sz="1960"/>
            </a:lvl7pPr>
            <a:lvl8pPr>
              <a:defRPr sz="1960"/>
            </a:lvl8pPr>
            <a:lvl9pPr>
              <a:defRPr sz="196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56832" y="2904068"/>
            <a:ext cx="5120640" cy="896112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2660" b="0">
                <a:solidFill>
                  <a:schemeClr val="tx2"/>
                </a:solidFill>
              </a:defRPr>
            </a:lvl1pPr>
            <a:lvl2pPr marL="640080" indent="0">
              <a:buNone/>
              <a:defRPr sz="266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56832" y="3859213"/>
            <a:ext cx="5120640" cy="4480560"/>
          </a:xfrm>
        </p:spPr>
        <p:txBody>
          <a:bodyPr/>
          <a:lstStyle>
            <a:lvl1pPr>
              <a:defRPr sz="2520"/>
            </a:lvl1pPr>
            <a:lvl2pPr>
              <a:defRPr sz="2240"/>
            </a:lvl2pPr>
            <a:lvl3pPr>
              <a:defRPr sz="1960"/>
            </a:lvl3pPr>
            <a:lvl4pPr>
              <a:defRPr sz="1960"/>
            </a:lvl4pPr>
            <a:lvl5pPr>
              <a:defRPr sz="1960"/>
            </a:lvl5pPr>
            <a:lvl6pPr>
              <a:defRPr sz="1960"/>
            </a:lvl6pPr>
            <a:lvl7pPr>
              <a:defRPr sz="1960"/>
            </a:lvl7pPr>
            <a:lvl8pPr>
              <a:defRPr sz="1960"/>
            </a:lvl8pPr>
            <a:lvl9pPr>
              <a:defRPr sz="196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D2BA5-1AC7-4C4B-9D27-4D3591EB0266}" type="datetimeFigureOut">
              <a:rPr lang="ko-KR" altLang="en-US" smtClean="0"/>
              <a:t>2025-11-27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61CCC-5083-42F8-B9AF-7B9446C845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0072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D2BA5-1AC7-4C4B-9D27-4D3591EB0266}" type="datetimeFigureOut">
              <a:rPr lang="ko-KR" altLang="en-US" smtClean="0"/>
              <a:t>2025-11-27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61CCC-5083-42F8-B9AF-7B9446C845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0508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D2BA5-1AC7-4C4B-9D27-4D3591EB0266}" type="datetimeFigureOut">
              <a:rPr lang="ko-KR" altLang="en-US" smtClean="0"/>
              <a:t>2025-11-27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61CCC-5083-42F8-B9AF-7B9446C845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1381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57806" y="243231"/>
            <a:ext cx="8957920" cy="911473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471406" y="243231"/>
            <a:ext cx="3072384" cy="91147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61221" y="850349"/>
            <a:ext cx="2552319" cy="2304288"/>
          </a:xfrm>
        </p:spPr>
        <p:txBody>
          <a:bodyPr anchor="b">
            <a:normAutofit/>
          </a:bodyPr>
          <a:lstStyle>
            <a:lvl1pPr algn="l" defTabSz="128016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36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6567" y="1270000"/>
            <a:ext cx="7600398" cy="7061200"/>
          </a:xfrm>
        </p:spPr>
        <p:txBody>
          <a:bodyPr/>
          <a:lstStyle>
            <a:lvl1pPr>
              <a:defRPr sz="2520"/>
            </a:lvl1pPr>
            <a:lvl2pPr>
              <a:defRPr sz="2240"/>
            </a:lvl2pPr>
            <a:lvl3pPr>
              <a:defRPr sz="1960"/>
            </a:lvl3pPr>
            <a:lvl4pPr>
              <a:defRPr sz="1960"/>
            </a:lvl4pPr>
            <a:lvl5pPr>
              <a:defRPr sz="1960"/>
            </a:lvl5pPr>
            <a:lvl6pPr>
              <a:defRPr sz="1960"/>
            </a:lvl6pPr>
            <a:lvl7pPr>
              <a:defRPr sz="1960"/>
            </a:lvl7pPr>
            <a:lvl8pPr>
              <a:defRPr sz="1960"/>
            </a:lvl8pPr>
            <a:lvl9pPr>
              <a:defRPr sz="196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61221" y="3200400"/>
            <a:ext cx="2552319" cy="490728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120"/>
              </a:spcBef>
              <a:buNone/>
              <a:defRPr sz="1820">
                <a:solidFill>
                  <a:srgbClr val="FFFFFF"/>
                </a:solidFill>
              </a:defRPr>
            </a:lvl1pPr>
            <a:lvl2pPr marL="640080" indent="0">
              <a:buNone/>
              <a:defRPr sz="1680"/>
            </a:lvl2pPr>
            <a:lvl3pPr marL="1280160" indent="0">
              <a:buNone/>
              <a:defRPr sz="1400"/>
            </a:lvl3pPr>
            <a:lvl4pPr marL="1920240" indent="0">
              <a:buNone/>
              <a:defRPr sz="1260"/>
            </a:lvl4pPr>
            <a:lvl5pPr marL="2560320" indent="0">
              <a:buNone/>
              <a:defRPr sz="1260"/>
            </a:lvl5pPr>
            <a:lvl6pPr marL="3200400" indent="0">
              <a:buNone/>
              <a:defRPr sz="1260"/>
            </a:lvl6pPr>
            <a:lvl7pPr marL="3840480" indent="0">
              <a:buNone/>
              <a:defRPr sz="1260"/>
            </a:lvl7pPr>
            <a:lvl8pPr marL="4480560" indent="0">
              <a:buNone/>
              <a:defRPr sz="1260"/>
            </a:lvl8pPr>
            <a:lvl9pPr marL="5120640" indent="0">
              <a:buNone/>
              <a:defRPr sz="126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D2BA5-1AC7-4C4B-9D27-4D3591EB0266}" type="datetimeFigureOut">
              <a:rPr lang="ko-KR" altLang="en-US" smtClean="0"/>
              <a:t>2025-11-27</a:t>
            </a:fld>
            <a:endParaRPr lang="ko-KR" alt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ko-KR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913361" y="8834120"/>
            <a:ext cx="1536192" cy="38404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1661CCC-5083-42F8-B9AF-7B9446C84541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2" name="Rectangle 11"/>
          <p:cNvSpPr/>
          <p:nvPr/>
        </p:nvSpPr>
        <p:spPr>
          <a:xfrm>
            <a:off x="9615424" y="384048"/>
            <a:ext cx="2784348" cy="8833104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34718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471406" y="243231"/>
            <a:ext cx="3072384" cy="91147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61220" y="844906"/>
            <a:ext cx="2553919" cy="2304288"/>
          </a:xfrm>
        </p:spPr>
        <p:txBody>
          <a:bodyPr anchor="b">
            <a:noAutofit/>
          </a:bodyPr>
          <a:lstStyle>
            <a:lvl1pPr algn="l">
              <a:defRPr sz="336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0028" y="243231"/>
            <a:ext cx="8957920" cy="9114739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61220" y="3200400"/>
            <a:ext cx="2553919" cy="4903013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1120"/>
              </a:spcBef>
              <a:buNone/>
              <a:defRPr sz="1820">
                <a:solidFill>
                  <a:srgbClr val="FFFFFF"/>
                </a:solidFill>
              </a:defRPr>
            </a:lvl1pPr>
            <a:lvl2pPr marL="640080" indent="0">
              <a:buNone/>
              <a:defRPr sz="1680"/>
            </a:lvl2pPr>
            <a:lvl3pPr marL="1280160" indent="0">
              <a:buNone/>
              <a:defRPr sz="1400"/>
            </a:lvl3pPr>
            <a:lvl4pPr marL="1920240" indent="0">
              <a:buNone/>
              <a:defRPr sz="1260"/>
            </a:lvl4pPr>
            <a:lvl5pPr marL="2560320" indent="0">
              <a:buNone/>
              <a:defRPr sz="1260"/>
            </a:lvl5pPr>
            <a:lvl6pPr marL="3200400" indent="0">
              <a:buNone/>
              <a:defRPr sz="1260"/>
            </a:lvl6pPr>
            <a:lvl7pPr marL="3840480" indent="0">
              <a:buNone/>
              <a:defRPr sz="1260"/>
            </a:lvl7pPr>
            <a:lvl8pPr marL="4480560" indent="0">
              <a:buNone/>
              <a:defRPr sz="1260"/>
            </a:lvl8pPr>
            <a:lvl9pPr marL="5120640" indent="0">
              <a:buNone/>
              <a:defRPr sz="126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08FD2BA5-1AC7-4C4B-9D27-4D3591EB0266}" type="datetimeFigureOut">
              <a:rPr lang="ko-KR" altLang="en-US" smtClean="0"/>
              <a:t>2025-11-27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1280160" rtl="0" eaLnBrk="1" latinLnBrk="0" hangingPunct="1">
              <a:defRPr lang="en-US" sz="126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16564" y="8833104"/>
            <a:ext cx="1536192" cy="384048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1661CCC-5083-42F8-B9AF-7B9446C84541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9615424" y="384048"/>
            <a:ext cx="2784348" cy="8833104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83252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46431" y="243231"/>
            <a:ext cx="12308738" cy="9114739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899632"/>
            <a:ext cx="10753344" cy="1920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944368"/>
            <a:ext cx="10753344" cy="5504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28675" y="8833104"/>
            <a:ext cx="2880360" cy="38404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8FD2BA5-1AC7-4C4B-9D27-4D3591EB0266}" type="datetimeFigureOut">
              <a:rPr lang="ko-KR" altLang="en-US" smtClean="0"/>
              <a:t>2025-11-27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5655" y="8833104"/>
            <a:ext cx="5530291" cy="38404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2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2735" y="8833104"/>
            <a:ext cx="1536192" cy="38404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1661CCC-5083-42F8-B9AF-7B9446C845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2987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lang="en-US" sz="56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256032" indent="-256032" algn="l" defTabSz="1280160" rtl="0" eaLnBrk="1" latinLnBrk="1" hangingPunct="1">
        <a:lnSpc>
          <a:spcPct val="100000"/>
        </a:lnSpc>
        <a:spcBef>
          <a:spcPts val="126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56032" algn="l" defTabSz="1280160" rtl="0" eaLnBrk="1" latinLnBrk="1" hangingPunct="1">
        <a:lnSpc>
          <a:spcPct val="100000"/>
        </a:lnSpc>
        <a:spcBef>
          <a:spcPts val="7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2240" kern="1200">
          <a:solidFill>
            <a:schemeClr val="tx1"/>
          </a:solidFill>
          <a:latin typeface="+mn-lt"/>
          <a:ea typeface="+mn-ea"/>
          <a:cs typeface="+mn-cs"/>
        </a:defRPr>
      </a:lvl2pPr>
      <a:lvl3pPr marL="1024128" indent="-256032" algn="l" defTabSz="1280160" rtl="0" eaLnBrk="1" latinLnBrk="1" hangingPunct="1">
        <a:lnSpc>
          <a:spcPct val="100000"/>
        </a:lnSpc>
        <a:spcBef>
          <a:spcPts val="7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960" kern="1200">
          <a:solidFill>
            <a:schemeClr val="tx1"/>
          </a:solidFill>
          <a:latin typeface="+mn-lt"/>
          <a:ea typeface="+mn-ea"/>
          <a:cs typeface="+mn-cs"/>
        </a:defRPr>
      </a:lvl3pPr>
      <a:lvl4pPr marL="1408176" indent="-256032" algn="l" defTabSz="1280160" rtl="0" eaLnBrk="1" latinLnBrk="1" hangingPunct="1">
        <a:lnSpc>
          <a:spcPct val="100000"/>
        </a:lnSpc>
        <a:spcBef>
          <a:spcPts val="7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960" kern="1200">
          <a:solidFill>
            <a:schemeClr val="tx1"/>
          </a:solidFill>
          <a:latin typeface="+mn-lt"/>
          <a:ea typeface="+mn-ea"/>
          <a:cs typeface="+mn-cs"/>
        </a:defRPr>
      </a:lvl4pPr>
      <a:lvl5pPr marL="1792224" indent="-256032" algn="l" defTabSz="1280160" rtl="0" eaLnBrk="1" latinLnBrk="1" hangingPunct="1">
        <a:lnSpc>
          <a:spcPct val="100000"/>
        </a:lnSpc>
        <a:spcBef>
          <a:spcPts val="7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960" kern="1200">
          <a:solidFill>
            <a:schemeClr val="tx1"/>
          </a:solidFill>
          <a:latin typeface="+mn-lt"/>
          <a:ea typeface="+mn-ea"/>
          <a:cs typeface="+mn-cs"/>
        </a:defRPr>
      </a:lvl5pPr>
      <a:lvl6pPr marL="2240000" indent="-320040" algn="l" defTabSz="1280160" rtl="0" eaLnBrk="1" latinLnBrk="1" hangingPunct="1">
        <a:lnSpc>
          <a:spcPct val="100000"/>
        </a:lnSpc>
        <a:spcBef>
          <a:spcPts val="7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960" kern="1200">
          <a:solidFill>
            <a:schemeClr val="tx1"/>
          </a:solidFill>
          <a:latin typeface="+mn-lt"/>
          <a:ea typeface="+mn-ea"/>
          <a:cs typeface="+mn-cs"/>
        </a:defRPr>
      </a:lvl6pPr>
      <a:lvl7pPr marL="2660000" indent="-320040" algn="l" defTabSz="1280160" rtl="0" eaLnBrk="1" latinLnBrk="1" hangingPunct="1">
        <a:lnSpc>
          <a:spcPct val="100000"/>
        </a:lnSpc>
        <a:spcBef>
          <a:spcPts val="7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960" kern="1200">
          <a:solidFill>
            <a:schemeClr val="tx1"/>
          </a:solidFill>
          <a:latin typeface="+mn-lt"/>
          <a:ea typeface="+mn-ea"/>
          <a:cs typeface="+mn-cs"/>
        </a:defRPr>
      </a:lvl7pPr>
      <a:lvl8pPr marL="3080000" indent="-320040" algn="l" defTabSz="1280160" rtl="0" eaLnBrk="1" latinLnBrk="1" hangingPunct="1">
        <a:lnSpc>
          <a:spcPct val="100000"/>
        </a:lnSpc>
        <a:spcBef>
          <a:spcPts val="7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960" kern="1200">
          <a:solidFill>
            <a:schemeClr val="tx1"/>
          </a:solidFill>
          <a:latin typeface="+mn-lt"/>
          <a:ea typeface="+mn-ea"/>
          <a:cs typeface="+mn-cs"/>
        </a:defRPr>
      </a:lvl8pPr>
      <a:lvl9pPr marL="3500000" indent="-320040" algn="l" defTabSz="1280160" rtl="0" eaLnBrk="1" latinLnBrk="1" hangingPunct="1">
        <a:lnSpc>
          <a:spcPct val="100000"/>
        </a:lnSpc>
        <a:spcBef>
          <a:spcPts val="7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openclipart.org/detail/174080/coffee-beans" TargetMode="External"/><Relationship Id="rId5" Type="http://schemas.openxmlformats.org/officeDocument/2006/relationships/image" Target="../media/image10.png"/><Relationship Id="rId4" Type="http://schemas.openxmlformats.org/officeDocument/2006/relationships/hyperlink" Target="https://svgsilh.com/image/2424825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openclipart.org/detail/174080/coffee-beans" TargetMode="External"/><Relationship Id="rId5" Type="http://schemas.openxmlformats.org/officeDocument/2006/relationships/image" Target="../media/image10.png"/><Relationship Id="rId4" Type="http://schemas.openxmlformats.org/officeDocument/2006/relationships/hyperlink" Target="https://svgsilh.com/image/2424825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search/printer" TargetMode="External"/><Relationship Id="rId2" Type="http://schemas.openxmlformats.org/officeDocument/2006/relationships/image" Target="../media/image14.1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openclipart.org/detail/174080/coffee-beans" TargetMode="External"/><Relationship Id="rId5" Type="http://schemas.openxmlformats.org/officeDocument/2006/relationships/image" Target="../media/image10.png"/><Relationship Id="rId4" Type="http://schemas.openxmlformats.org/officeDocument/2006/relationships/hyperlink" Target="https://svgsilh.com/image/2424825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>
            <a:extLst>
              <a:ext uri="{FF2B5EF4-FFF2-40B4-BE49-F238E27FC236}">
                <a16:creationId xmlns:a16="http://schemas.microsoft.com/office/drawing/2014/main" id="{53C3AD3B-A1FE-E75A-29F5-51314F986F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492"/>
          <a:stretch>
            <a:fillRect/>
          </a:stretch>
        </p:blipFill>
        <p:spPr>
          <a:xfrm>
            <a:off x="1051292" y="3821256"/>
            <a:ext cx="9854511" cy="114311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F90BE4A-6CB7-44B0-EF58-8894E6265619}"/>
              </a:ext>
            </a:extLst>
          </p:cNvPr>
          <p:cNvSpPr/>
          <p:nvPr/>
        </p:nvSpPr>
        <p:spPr>
          <a:xfrm>
            <a:off x="1174858" y="3727316"/>
            <a:ext cx="679622" cy="3830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78AB1FDF-5FA6-B51F-5E96-94C9E138EA54}"/>
              </a:ext>
            </a:extLst>
          </p:cNvPr>
          <p:cNvSpPr/>
          <p:nvPr/>
        </p:nvSpPr>
        <p:spPr>
          <a:xfrm>
            <a:off x="9972869" y="3821256"/>
            <a:ext cx="572529" cy="64746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D0ADC97F-8E00-35D8-741E-17874F64DA74}"/>
              </a:ext>
            </a:extLst>
          </p:cNvPr>
          <p:cNvSpPr/>
          <p:nvPr/>
        </p:nvSpPr>
        <p:spPr>
          <a:xfrm>
            <a:off x="9404457" y="4734582"/>
            <a:ext cx="1618735" cy="32373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1BEF500D-2D01-A22B-DD01-D2B957AF9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2863" y="4122733"/>
            <a:ext cx="5520641" cy="3905250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59395B5-DCE2-29F3-A0E2-7330D7D14427}"/>
              </a:ext>
            </a:extLst>
          </p:cNvPr>
          <p:cNvSpPr txBox="1"/>
          <p:nvPr/>
        </p:nvSpPr>
        <p:spPr>
          <a:xfrm>
            <a:off x="835492" y="2832713"/>
            <a:ext cx="89710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①</a:t>
            </a:r>
            <a:r>
              <a:rPr lang="ko-KR" altLang="en-US" b="1" dirty="0"/>
              <a:t> </a:t>
            </a:r>
            <a:r>
              <a:rPr lang="ja-JP" altLang="en-US" b="1" dirty="0"/>
              <a:t>スライドをポスターサイズにしよう</a:t>
            </a:r>
            <a:endParaRPr lang="en-US" altLang="ja-JP" b="1" dirty="0"/>
          </a:p>
          <a:p>
            <a:endParaRPr lang="en-US" altLang="ja-JP" sz="1200" dirty="0"/>
          </a:p>
          <a:p>
            <a:r>
              <a:rPr lang="en-US" altLang="ja-JP" sz="1200" dirty="0"/>
              <a:t>1.</a:t>
            </a:r>
            <a:r>
              <a:rPr lang="ja-JP" altLang="en-US" sz="1200" dirty="0"/>
              <a:t>　</a:t>
            </a:r>
            <a:r>
              <a:rPr lang="en-US" altLang="ja-JP" sz="1200" dirty="0"/>
              <a:t>[</a:t>
            </a:r>
            <a:r>
              <a:rPr lang="ja-JP" altLang="en-US" sz="1200" dirty="0"/>
              <a:t>デザイン</a:t>
            </a:r>
            <a:r>
              <a:rPr lang="en-US" altLang="ja-JP" sz="1200" dirty="0"/>
              <a:t>] → [</a:t>
            </a:r>
            <a:r>
              <a:rPr lang="ja-JP" altLang="en-US" sz="1200" dirty="0"/>
              <a:t>スライドのサイズ</a:t>
            </a:r>
            <a:r>
              <a:rPr lang="en-US" altLang="ja-JP" sz="1200" dirty="0"/>
              <a:t>] → A4</a:t>
            </a:r>
            <a:r>
              <a:rPr lang="ja-JP" altLang="en-US" sz="1200" dirty="0"/>
              <a:t>・</a:t>
            </a:r>
            <a:r>
              <a:rPr lang="en-US" altLang="ja-JP" sz="1200" dirty="0"/>
              <a:t>A3</a:t>
            </a:r>
            <a:r>
              <a:rPr lang="ja-JP" altLang="en-US" sz="1200" dirty="0"/>
              <a:t>サイズ、また、ポスターの縦向き・横向きを設定。</a:t>
            </a:r>
            <a:endParaRPr lang="en-US" altLang="ja-JP" sz="1200" dirty="0"/>
          </a:p>
        </p:txBody>
      </p: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EF5E8624-FE02-F8AD-9C79-364BF83A55FE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7453504" y="4896449"/>
            <a:ext cx="1950953" cy="62702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429F2089-D2AD-40FC-8CED-2EEC56BA5553}"/>
              </a:ext>
            </a:extLst>
          </p:cNvPr>
          <p:cNvSpPr/>
          <p:nvPr/>
        </p:nvSpPr>
        <p:spPr>
          <a:xfrm>
            <a:off x="2145575" y="5419222"/>
            <a:ext cx="1838325" cy="39198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6D819603-0ADE-4411-06C9-FF3BBC8AC5E9}"/>
              </a:ext>
            </a:extLst>
          </p:cNvPr>
          <p:cNvSpPr/>
          <p:nvPr/>
        </p:nvSpPr>
        <p:spPr>
          <a:xfrm>
            <a:off x="5015691" y="4686922"/>
            <a:ext cx="1495168" cy="144320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06175BF-A24E-E913-8511-BC37400AEDB6}"/>
              </a:ext>
            </a:extLst>
          </p:cNvPr>
          <p:cNvSpPr txBox="1"/>
          <p:nvPr/>
        </p:nvSpPr>
        <p:spPr>
          <a:xfrm>
            <a:off x="1858126" y="757648"/>
            <a:ext cx="84946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2400" b="1" dirty="0">
                <a:latin typeface="Noto Sans JP" panose="020B0200000000000000" pitchFamily="34" charset="-128"/>
                <a:ea typeface="Noto Sans JP" panose="020B0200000000000000" pitchFamily="34" charset="-128"/>
              </a:rPr>
              <a:t>PowerPoint</a:t>
            </a:r>
            <a:r>
              <a:rPr lang="ja-JP" altLang="en-US" sz="2400" b="1" dirty="0">
                <a:latin typeface="Noto Sans JP" panose="020B0200000000000000" pitchFamily="34" charset="-128"/>
                <a:ea typeface="Noto Sans JP" panose="020B0200000000000000" pitchFamily="34" charset="-128"/>
              </a:rPr>
              <a:t>でつくる！かんたんポスターガイド</a:t>
            </a:r>
          </a:p>
          <a:p>
            <a:pPr algn="ctr"/>
            <a:r>
              <a:rPr lang="ja-JP" altLang="en-US" sz="2400" b="1" dirty="0">
                <a:latin typeface="Noto Sans JP" panose="020B0200000000000000" pitchFamily="34" charset="-128"/>
                <a:ea typeface="Noto Sans JP" panose="020B0200000000000000" pitchFamily="34" charset="-128"/>
              </a:rPr>
              <a:t>～お店の告知やイベント案内を、自分で手軽にデザイン！～</a:t>
            </a:r>
            <a:endParaRPr lang="ja-JP" altLang="en-US" sz="2400" dirty="0">
              <a:latin typeface="Noto Sans JP" panose="020B0200000000000000" pitchFamily="34" charset="-128"/>
              <a:ea typeface="Noto Sans JP" panose="020B02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0310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AC744C2-DA12-5334-7DDC-6B5B149DC14A}"/>
              </a:ext>
            </a:extLst>
          </p:cNvPr>
          <p:cNvSpPr txBox="1"/>
          <p:nvPr/>
        </p:nvSpPr>
        <p:spPr>
          <a:xfrm>
            <a:off x="840258" y="523259"/>
            <a:ext cx="101325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② 写真やイラストを入れよう</a:t>
            </a:r>
            <a:endParaRPr lang="en-US" altLang="ja-JP" b="1" dirty="0"/>
          </a:p>
          <a:p>
            <a:endParaRPr lang="en-US" altLang="ja-JP" sz="1200" dirty="0"/>
          </a:p>
          <a:p>
            <a:r>
              <a:rPr lang="en-US" altLang="ja-JP" sz="1200" dirty="0"/>
              <a:t>1.</a:t>
            </a:r>
            <a:r>
              <a:rPr lang="ja-JP" altLang="en-US" sz="1200" dirty="0"/>
              <a:t>　</a:t>
            </a:r>
            <a:r>
              <a:rPr lang="en-US" altLang="ja-JP" sz="1200" dirty="0"/>
              <a:t>[</a:t>
            </a:r>
            <a:r>
              <a:rPr lang="ja-JP" altLang="en-US" sz="1200" dirty="0"/>
              <a:t>挿入</a:t>
            </a:r>
            <a:r>
              <a:rPr lang="en-US" altLang="ja-JP" sz="1200" dirty="0"/>
              <a:t>] → [</a:t>
            </a:r>
            <a:r>
              <a:rPr lang="ja-JP" altLang="en-US" sz="1200" dirty="0"/>
              <a:t>画像</a:t>
            </a:r>
            <a:r>
              <a:rPr lang="en-US" altLang="ja-JP" sz="1200" dirty="0"/>
              <a:t>] </a:t>
            </a:r>
            <a:r>
              <a:rPr lang="ja-JP" altLang="en-US" sz="1200" dirty="0"/>
              <a:t>で商品やお店の写真を追加。</a:t>
            </a:r>
            <a:endParaRPr lang="en-US" altLang="ja-JP" sz="1200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53C3AE1-FED0-A191-4DEE-6B19C82BF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829" y="1569436"/>
            <a:ext cx="7258050" cy="1247775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322DA53-6299-501B-07D2-2C51B2DAF6E4}"/>
              </a:ext>
            </a:extLst>
          </p:cNvPr>
          <p:cNvSpPr/>
          <p:nvPr/>
        </p:nvSpPr>
        <p:spPr>
          <a:xfrm>
            <a:off x="1977081" y="1532365"/>
            <a:ext cx="667265" cy="3636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8A79186-1AB0-D3B2-A5D9-E7F2FB013F6F}"/>
              </a:ext>
            </a:extLst>
          </p:cNvPr>
          <p:cNvSpPr/>
          <p:nvPr/>
        </p:nvSpPr>
        <p:spPr>
          <a:xfrm>
            <a:off x="2166552" y="1945418"/>
            <a:ext cx="514865" cy="6000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00B0ED32-93D9-577C-E772-4894AFA06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116" y="4630689"/>
            <a:ext cx="10775094" cy="996090"/>
          </a:xfrm>
          <a:prstGeom prst="rect">
            <a:avLst/>
          </a:prstGeom>
        </p:spPr>
      </p:pic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C1D7250-BDEA-1C62-5771-B8B0ACD9B1B4}"/>
              </a:ext>
            </a:extLst>
          </p:cNvPr>
          <p:cNvSpPr txBox="1"/>
          <p:nvPr/>
        </p:nvSpPr>
        <p:spPr>
          <a:xfrm>
            <a:off x="806274" y="3957893"/>
            <a:ext cx="8971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2. [</a:t>
            </a:r>
            <a:r>
              <a:rPr lang="ja-JP" altLang="en-US" sz="1200" dirty="0"/>
              <a:t>デザイン</a:t>
            </a:r>
            <a:r>
              <a:rPr lang="en-US" altLang="ja-JP" sz="1200" dirty="0"/>
              <a:t>]</a:t>
            </a:r>
            <a:r>
              <a:rPr lang="ja-JP" altLang="en-US" sz="1200" dirty="0"/>
              <a:t>でも背景を選択できます。右端の </a:t>
            </a:r>
            <a:r>
              <a:rPr lang="en-US" altLang="ja-JP" sz="1200" dirty="0"/>
              <a:t>[</a:t>
            </a:r>
            <a:r>
              <a:rPr lang="ja-JP" altLang="en-US" sz="1200" dirty="0"/>
              <a:t>背景の書式設定</a:t>
            </a:r>
            <a:r>
              <a:rPr lang="en-US" altLang="ja-JP" sz="1200" dirty="0"/>
              <a:t>]</a:t>
            </a:r>
            <a:r>
              <a:rPr lang="ja-JP" altLang="en-US" sz="1200" dirty="0"/>
              <a:t>で透明度など細かな設定をすることも可能です。</a:t>
            </a:r>
            <a:endParaRPr lang="en-US" altLang="ja-JP" sz="1200" dirty="0"/>
          </a:p>
          <a:p>
            <a:r>
              <a:rPr lang="en-US" altLang="ja-JP" sz="1200" dirty="0"/>
              <a:t>※</a:t>
            </a:r>
            <a:r>
              <a:rPr lang="ja-JP" altLang="en-US" sz="1200" dirty="0"/>
              <a:t>背景や画像は</a:t>
            </a:r>
            <a:r>
              <a:rPr lang="en-US" altLang="ko-KR" sz="1200" dirty="0"/>
              <a:t>Canva</a:t>
            </a:r>
            <a:r>
              <a:rPr lang="ja-JP" altLang="en-US" sz="1200" dirty="0"/>
              <a:t>などからダウンロードして、添付することも可能です。　</a:t>
            </a:r>
            <a:endParaRPr lang="ko-KR" altLang="en-US" sz="1200" dirty="0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B27DE220-A01E-40D5-2FFB-9E453D479EB7}"/>
              </a:ext>
            </a:extLst>
          </p:cNvPr>
          <p:cNvSpPr/>
          <p:nvPr/>
        </p:nvSpPr>
        <p:spPr>
          <a:xfrm>
            <a:off x="840258" y="5003300"/>
            <a:ext cx="10775094" cy="4722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AAA5BF9E-A520-0EAF-AB81-FB5DABCE14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7159" y="6212348"/>
            <a:ext cx="5358193" cy="2865593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DF7AB178-FD31-0E4F-0AA3-A54A128ECF99}"/>
              </a:ext>
            </a:extLst>
          </p:cNvPr>
          <p:cNvSpPr/>
          <p:nvPr/>
        </p:nvSpPr>
        <p:spPr>
          <a:xfrm>
            <a:off x="1104390" y="4595894"/>
            <a:ext cx="667265" cy="3636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5052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B7B96-DD40-8EED-684E-C0745C11E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グラフィックス 4">
            <a:extLst>
              <a:ext uri="{FF2B5EF4-FFF2-40B4-BE49-F238E27FC236}">
                <a16:creationId xmlns:a16="http://schemas.microsoft.com/office/drawing/2014/main" id="{3E0F89B5-6472-103F-7E7C-13D1C3528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949055" y="5320009"/>
            <a:ext cx="2789392" cy="2397211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3443C7FC-1126-1069-886B-6EDFB21D90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21551" y="6858041"/>
            <a:ext cx="2449873" cy="150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388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4E4EAF0-0A7A-0223-278C-EFE65A50C08F}"/>
              </a:ext>
            </a:extLst>
          </p:cNvPr>
          <p:cNvSpPr txBox="1"/>
          <p:nvPr/>
        </p:nvSpPr>
        <p:spPr>
          <a:xfrm>
            <a:off x="617839" y="523259"/>
            <a:ext cx="114547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③ キャッチコピーや宣伝したい情報を入れよう</a:t>
            </a:r>
            <a:endParaRPr lang="en-US" altLang="ja-JP" b="1" dirty="0"/>
          </a:p>
          <a:p>
            <a:endParaRPr lang="en-US" altLang="ja-JP" sz="1200" dirty="0"/>
          </a:p>
          <a:p>
            <a:r>
              <a:rPr lang="en-US" altLang="ja-JP" sz="1200" dirty="0"/>
              <a:t>1.</a:t>
            </a:r>
            <a:r>
              <a:rPr lang="ja-JP" altLang="en-US" sz="1200" dirty="0"/>
              <a:t>　</a:t>
            </a:r>
            <a:r>
              <a:rPr lang="en-US" altLang="ja-JP" sz="1200" dirty="0"/>
              <a:t>[</a:t>
            </a:r>
            <a:r>
              <a:rPr lang="ja-JP" altLang="en-US" sz="1200" dirty="0"/>
              <a:t>ホーム</a:t>
            </a:r>
            <a:r>
              <a:rPr lang="en-US" altLang="ja-JP" sz="1200" dirty="0"/>
              <a:t>] → [</a:t>
            </a:r>
            <a:r>
              <a:rPr lang="ja-JP" altLang="en-US" sz="1200" dirty="0"/>
              <a:t>テキストボックス</a:t>
            </a:r>
            <a:r>
              <a:rPr lang="en-US" altLang="ja-JP" sz="1200" dirty="0"/>
              <a:t>] (</a:t>
            </a:r>
            <a:r>
              <a:rPr lang="ja-JP" altLang="en-US" sz="1200" dirty="0"/>
              <a:t>縦書き・横書き選択可能</a:t>
            </a:r>
            <a:r>
              <a:rPr lang="en-US" altLang="ja-JP" sz="1200" dirty="0"/>
              <a:t>)</a:t>
            </a:r>
            <a:r>
              <a:rPr lang="ja-JP" altLang="en-US" sz="1200" dirty="0"/>
              <a:t>をクリックして、ポスターのテキストを置きたい部分にカーソルを置いて、ボックス内に文字を入力。</a:t>
            </a:r>
            <a:endParaRPr lang="en-US" altLang="ja-JP" sz="1200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D3E9F64-F6B3-6AB5-3CEF-276532A0B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891" y="1515416"/>
            <a:ext cx="11195093" cy="1135490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9339108-01B4-6B6B-6DBF-918564752960}"/>
              </a:ext>
            </a:extLst>
          </p:cNvPr>
          <p:cNvSpPr/>
          <p:nvPr/>
        </p:nvSpPr>
        <p:spPr>
          <a:xfrm>
            <a:off x="8909223" y="1759429"/>
            <a:ext cx="506627" cy="3412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E10DD93-3D37-242A-FABA-DEA6A8B27415}"/>
              </a:ext>
            </a:extLst>
          </p:cNvPr>
          <p:cNvSpPr/>
          <p:nvPr/>
        </p:nvSpPr>
        <p:spPr>
          <a:xfrm>
            <a:off x="1136822" y="1478345"/>
            <a:ext cx="667265" cy="3636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CF2D0B7-E454-2172-1692-5B660DACC13E}"/>
              </a:ext>
            </a:extLst>
          </p:cNvPr>
          <p:cNvSpPr txBox="1"/>
          <p:nvPr/>
        </p:nvSpPr>
        <p:spPr>
          <a:xfrm>
            <a:off x="617839" y="3399657"/>
            <a:ext cx="11158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2.</a:t>
            </a:r>
            <a:r>
              <a:rPr lang="ko-KR" altLang="en-US" sz="1200" dirty="0"/>
              <a:t> </a:t>
            </a:r>
            <a:r>
              <a:rPr lang="ja-JP" altLang="en-US" sz="1200" dirty="0"/>
              <a:t>お好みに合わせてフォントの種類やカラーも選択できます。</a:t>
            </a:r>
            <a:endParaRPr lang="en-US" altLang="ja-JP" sz="1200" dirty="0"/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B4615E6E-CFC9-0A59-EF6C-0D179155F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602" y="3908879"/>
            <a:ext cx="6200775" cy="1152525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97C8975-F7EA-FB45-688B-E25B8CD62406}"/>
              </a:ext>
            </a:extLst>
          </p:cNvPr>
          <p:cNvSpPr/>
          <p:nvPr/>
        </p:nvSpPr>
        <p:spPr>
          <a:xfrm>
            <a:off x="4201488" y="4242308"/>
            <a:ext cx="1458035" cy="3636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0FE3C215-2F10-B3F5-8329-ACC0FD517D13}"/>
              </a:ext>
            </a:extLst>
          </p:cNvPr>
          <p:cNvSpPr/>
          <p:nvPr/>
        </p:nvSpPr>
        <p:spPr>
          <a:xfrm>
            <a:off x="6497528" y="4556942"/>
            <a:ext cx="555991" cy="3636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CF479EA1-6C17-9286-961C-8A78163639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3380" y="5525850"/>
            <a:ext cx="5407885" cy="3575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218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ABD3578-8FC3-9C16-B3D5-202FB0D570E7}"/>
              </a:ext>
            </a:extLst>
          </p:cNvPr>
          <p:cNvSpPr txBox="1"/>
          <p:nvPr/>
        </p:nvSpPr>
        <p:spPr>
          <a:xfrm>
            <a:off x="3066792" y="3204921"/>
            <a:ext cx="7764855" cy="1158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930" dirty="0">
                <a:latin typeface="Noto Sans JP Black" panose="020B0200000000000000" pitchFamily="34" charset="-128"/>
                <a:ea typeface="Noto Sans JP Black" panose="020B0200000000000000" pitchFamily="34" charset="-128"/>
              </a:rPr>
              <a:t>今月のオススメ</a:t>
            </a:r>
            <a:endParaRPr lang="ko-KR" altLang="en-US" sz="6930" dirty="0">
              <a:latin typeface="Noto Sans JP Black" panose="020B0200000000000000" pitchFamily="34" charset="-128"/>
            </a:endParaRPr>
          </a:p>
        </p:txBody>
      </p:sp>
      <p:pic>
        <p:nvPicPr>
          <p:cNvPr id="2" name="グラフィックス 1">
            <a:extLst>
              <a:ext uri="{FF2B5EF4-FFF2-40B4-BE49-F238E27FC236}">
                <a16:creationId xmlns:a16="http://schemas.microsoft.com/office/drawing/2014/main" id="{DDE6ABE6-38D6-9800-5105-5D0380C5B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949055" y="5320009"/>
            <a:ext cx="2789392" cy="2397211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2D2819AD-30E6-0E73-698B-C9B677687D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21551" y="6858041"/>
            <a:ext cx="2449873" cy="150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636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616A787-2DF3-7A34-D527-D3AC7D409B3D}"/>
              </a:ext>
            </a:extLst>
          </p:cNvPr>
          <p:cNvSpPr txBox="1"/>
          <p:nvPr/>
        </p:nvSpPr>
        <p:spPr>
          <a:xfrm>
            <a:off x="1136883" y="1280336"/>
            <a:ext cx="1013254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④ </a:t>
            </a:r>
            <a:r>
              <a:rPr lang="en-US" altLang="ja-JP" b="1" dirty="0"/>
              <a:t>PDF</a:t>
            </a:r>
            <a:r>
              <a:rPr lang="ja-JP" altLang="en-US" b="1" dirty="0"/>
              <a:t>で保存して印刷しよう</a:t>
            </a:r>
            <a:endParaRPr lang="en-US" altLang="ja-JP" b="1" dirty="0"/>
          </a:p>
          <a:p>
            <a:r>
              <a:rPr lang="en-US" altLang="ja-JP" sz="1200" dirty="0"/>
              <a:t>1.</a:t>
            </a:r>
            <a:r>
              <a:rPr lang="ja-JP" altLang="en-US" sz="1200" dirty="0"/>
              <a:t>　</a:t>
            </a:r>
            <a:r>
              <a:rPr lang="en-US" altLang="ja-JP" sz="1200" dirty="0"/>
              <a:t>[</a:t>
            </a:r>
            <a:r>
              <a:rPr lang="ja-JP" altLang="en-US" sz="1200" dirty="0"/>
              <a:t>ファイル</a:t>
            </a:r>
            <a:r>
              <a:rPr lang="en-US" altLang="ja-JP" sz="1200" dirty="0"/>
              <a:t>] → [</a:t>
            </a:r>
            <a:r>
              <a:rPr lang="ja-JP" altLang="en-US" sz="1200" dirty="0"/>
              <a:t>エクスポート</a:t>
            </a:r>
            <a:r>
              <a:rPr lang="en-US" altLang="ja-JP" sz="1200" dirty="0"/>
              <a:t>] → [PDF</a:t>
            </a:r>
            <a:r>
              <a:rPr lang="ja-JP" altLang="en-US" sz="1200" dirty="0"/>
              <a:t>として保存</a:t>
            </a:r>
            <a:r>
              <a:rPr lang="en-US" altLang="ja-JP" sz="1200" dirty="0"/>
              <a:t>]</a:t>
            </a:r>
          </a:p>
          <a:p>
            <a:r>
              <a:rPr lang="en-US" altLang="ja-JP" sz="1200" dirty="0"/>
              <a:t>2. </a:t>
            </a:r>
            <a:r>
              <a:rPr lang="ja-JP" altLang="en-US" sz="1200" dirty="0"/>
              <a:t>家庭用プリンターでプリント出力！</a:t>
            </a:r>
            <a:endParaRPr lang="en-US" altLang="ja-JP" sz="1200" dirty="0"/>
          </a:p>
          <a:p>
            <a:r>
              <a:rPr lang="ja-JP" altLang="en-US" sz="1200" dirty="0"/>
              <a:t>　</a:t>
            </a:r>
            <a:r>
              <a:rPr lang="en-US" altLang="ja-JP" sz="1200" dirty="0"/>
              <a:t>※</a:t>
            </a:r>
            <a:r>
              <a:rPr lang="ja-JP" altLang="en-US" sz="1200" dirty="0"/>
              <a:t>よりきれいに印刷したい場合はコンビニやプリント専門店へ。</a:t>
            </a:r>
          </a:p>
          <a:p>
            <a:r>
              <a:rPr lang="ja-JP" altLang="en-US" sz="1200" dirty="0"/>
              <a:t>　</a:t>
            </a:r>
            <a:r>
              <a:rPr lang="en-US" altLang="ja-JP" sz="1200" dirty="0"/>
              <a:t>※</a:t>
            </a:r>
            <a:r>
              <a:rPr lang="ja-JP" altLang="en-US" sz="1200" dirty="0"/>
              <a:t>普通紙でもご使用できますが、付属の専用フィルム</a:t>
            </a:r>
            <a:r>
              <a:rPr lang="en-US" altLang="ja-JP" sz="1200" dirty="0"/>
              <a:t>(OHP</a:t>
            </a:r>
            <a:r>
              <a:rPr lang="ja-JP" altLang="en-US" sz="1200" dirty="0"/>
              <a:t>フィルム</a:t>
            </a:r>
            <a:r>
              <a:rPr lang="en-US" altLang="ja-JP" sz="1200" dirty="0"/>
              <a:t>)</a:t>
            </a:r>
            <a:r>
              <a:rPr lang="ja-JP" altLang="en-US" sz="1200" dirty="0"/>
              <a:t>での印刷をおすすめします。</a:t>
            </a:r>
          </a:p>
          <a:p>
            <a:r>
              <a:rPr lang="ja-JP" altLang="en-US" sz="1200" dirty="0"/>
              <a:t>　（専用フィルムに印刷する前には、必ず普通紙で印刷状態を確認してください。）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4B61F5B-35B6-9CBE-EBA6-A84BDC00CD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877942" y="987585"/>
            <a:ext cx="1692813" cy="1692813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4232DE3A-CD39-DE42-3DAB-A91D784C62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1934" y="2787798"/>
            <a:ext cx="5226008" cy="3612988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30B0913-8DC5-9FAA-F43E-02DB8A819876}"/>
              </a:ext>
            </a:extLst>
          </p:cNvPr>
          <p:cNvSpPr txBox="1"/>
          <p:nvPr/>
        </p:nvSpPr>
        <p:spPr>
          <a:xfrm>
            <a:off x="1285102" y="7624421"/>
            <a:ext cx="6672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※</a:t>
            </a:r>
            <a:r>
              <a:rPr lang="ja-JP" altLang="en-US" b="1" dirty="0"/>
              <a:t>一緒にデザインしてみましょう！</a:t>
            </a:r>
            <a:br>
              <a:rPr lang="ja-JP" altLang="en-US" b="1" dirty="0"/>
            </a:br>
            <a:r>
              <a:rPr lang="ja-JP" altLang="en-US" b="1" dirty="0"/>
              <a:t>難しく考えなくて大丈夫です。</a:t>
            </a:r>
            <a:br>
              <a:rPr lang="ja-JP" altLang="en-US" b="1" dirty="0"/>
            </a:br>
            <a:r>
              <a:rPr lang="ja-JP" altLang="en-US" b="1" dirty="0"/>
              <a:t>シンプルな方が、むしろお客様の目にしっかり届きます！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4117015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7B4D1-AFEC-19C7-ED8C-5B520596B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グラフィックス 1">
            <a:extLst>
              <a:ext uri="{FF2B5EF4-FFF2-40B4-BE49-F238E27FC236}">
                <a16:creationId xmlns:a16="http://schemas.microsoft.com/office/drawing/2014/main" id="{F23EBB05-CFCE-CA09-A1FB-3A7C461B2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949055" y="5320009"/>
            <a:ext cx="2789392" cy="2397211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4F7E9D6-86A5-1C33-AA9E-53C26E401A41}"/>
              </a:ext>
            </a:extLst>
          </p:cNvPr>
          <p:cNvSpPr txBox="1"/>
          <p:nvPr/>
        </p:nvSpPr>
        <p:spPr>
          <a:xfrm>
            <a:off x="3066792" y="3204921"/>
            <a:ext cx="7764855" cy="1158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930" dirty="0">
                <a:latin typeface="Noto Sans JP Black" panose="020B0200000000000000" pitchFamily="34" charset="-128"/>
                <a:ea typeface="Noto Sans JP Black" panose="020B0200000000000000" pitchFamily="34" charset="-128"/>
              </a:rPr>
              <a:t>今月のオススメ</a:t>
            </a:r>
            <a:endParaRPr lang="ko-KR" altLang="en-US" sz="6930" dirty="0">
              <a:latin typeface="Noto Sans JP Black" panose="020B02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2533BE8-2CF3-0B3E-62DB-42AADCFACEBE}"/>
              </a:ext>
            </a:extLst>
          </p:cNvPr>
          <p:cNvSpPr txBox="1"/>
          <p:nvPr/>
        </p:nvSpPr>
        <p:spPr>
          <a:xfrm>
            <a:off x="2628681" y="4516955"/>
            <a:ext cx="8221610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040" dirty="0">
                <a:latin typeface="Noto Sans JP Black" panose="020B0200000000000000" pitchFamily="34" charset="-128"/>
                <a:ea typeface="Noto Sans JP Black" panose="020B0200000000000000" pitchFamily="34" charset="-128"/>
              </a:rPr>
              <a:t>焦がしキャラメル・ラテ</a:t>
            </a:r>
            <a:endParaRPr lang="en-US" altLang="ja-JP" sz="5040" dirty="0">
              <a:latin typeface="Noto Sans JP Black" panose="020B0200000000000000" pitchFamily="34" charset="-128"/>
              <a:ea typeface="Noto Sans JP Black" panose="020B0200000000000000" pitchFamily="34" charset="-128"/>
            </a:endParaRPr>
          </a:p>
          <a:p>
            <a:r>
              <a:rPr lang="ja-JP" altLang="en-US" sz="2520" dirty="0">
                <a:latin typeface="Noto Sans JP Black" panose="020B0200000000000000" pitchFamily="34" charset="-128"/>
                <a:ea typeface="Noto Sans JP Black" panose="020B0200000000000000" pitchFamily="34" charset="-128"/>
              </a:rPr>
              <a:t>　　　　　　　　　　　　</a:t>
            </a:r>
            <a:r>
              <a:rPr lang="en-US" altLang="ko-KR" sz="2520" dirty="0">
                <a:latin typeface="Noto Sans JP Black" panose="020B0200000000000000" pitchFamily="34" charset="-128"/>
                <a:ea typeface="Noto Sans JP Black" panose="020B0200000000000000" pitchFamily="34" charset="-128"/>
              </a:rPr>
              <a:t>Caramel </a:t>
            </a:r>
            <a:r>
              <a:rPr lang="en-US" altLang="ko-KR" sz="2520" dirty="0" err="1">
                <a:latin typeface="Noto Sans JP Black" panose="020B0200000000000000" pitchFamily="34" charset="-128"/>
                <a:ea typeface="Noto Sans JP Black" panose="020B0200000000000000" pitchFamily="34" charset="-128"/>
              </a:rPr>
              <a:t>Brûlée</a:t>
            </a:r>
            <a:r>
              <a:rPr lang="en-US" altLang="ko-KR" sz="2520" dirty="0">
                <a:latin typeface="Noto Sans JP Black" panose="020B0200000000000000" pitchFamily="34" charset="-128"/>
                <a:ea typeface="Noto Sans JP Black" panose="020B0200000000000000" pitchFamily="34" charset="-128"/>
              </a:rPr>
              <a:t> Latte</a:t>
            </a:r>
            <a:endParaRPr lang="ko-KR" altLang="en-US" sz="2520" dirty="0">
              <a:latin typeface="Noto Sans JP Black" panose="020B02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FF9018-B2F5-3EE8-6A57-5F277A4B490D}"/>
              </a:ext>
            </a:extLst>
          </p:cNvPr>
          <p:cNvSpPr txBox="1"/>
          <p:nvPr/>
        </p:nvSpPr>
        <p:spPr>
          <a:xfrm>
            <a:off x="7438598" y="5796212"/>
            <a:ext cx="297357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300" dirty="0">
                <a:latin typeface="Noto Sans JP Black" panose="020B0200000000000000" pitchFamily="34" charset="-128"/>
                <a:ea typeface="Noto Sans JP Black" panose="020B0200000000000000" pitchFamily="34" charset="-128"/>
              </a:rPr>
              <a:t>￥</a:t>
            </a:r>
            <a:r>
              <a:rPr lang="en-US" altLang="ja-JP" sz="6300" dirty="0">
                <a:latin typeface="Noto Sans JP Black" panose="020B0200000000000000" pitchFamily="34" charset="-128"/>
                <a:ea typeface="Noto Sans JP Black" panose="020B0200000000000000" pitchFamily="34" charset="-128"/>
              </a:rPr>
              <a:t>560</a:t>
            </a:r>
            <a:endParaRPr lang="ko-KR" altLang="en-US" sz="6300" dirty="0">
              <a:latin typeface="Noto Sans JP Black" panose="020B0200000000000000" pitchFamily="34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E5496AB-82E8-D06D-661F-4686BCFD84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21551" y="6858041"/>
            <a:ext cx="2449873" cy="150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710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シャボン">
  <a:themeElements>
    <a:clrScheme name="シャボン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シャボン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シャボン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TM03457510[[fn=シャボン]]</Template>
  <TotalTime>275</TotalTime>
  <Words>325</Words>
  <Application>Microsoft Office PowerPoint</Application>
  <PresentationFormat>A3 297x420 mm</PresentationFormat>
  <Paragraphs>26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2" baseType="lpstr">
      <vt:lpstr>Noto Sans JP Black</vt:lpstr>
      <vt:lpstr>Century Gothic</vt:lpstr>
      <vt:lpstr>Garamond</vt:lpstr>
      <vt:lpstr>Noto Sans JP</vt:lpstr>
      <vt:lpstr>シャボン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SHIHOMI SUGAWARA</dc:creator>
  <cp:lastModifiedBy>SHIHOMI SUGAWARA</cp:lastModifiedBy>
  <cp:revision>10</cp:revision>
  <dcterms:created xsi:type="dcterms:W3CDTF">2025-10-27T02:35:30Z</dcterms:created>
  <dcterms:modified xsi:type="dcterms:W3CDTF">2025-11-27T01:13:21Z</dcterms:modified>
</cp:coreProperties>
</file>