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302" r:id="rId4"/>
    <p:sldId id="310" r:id="rId5"/>
    <p:sldId id="312" r:id="rId6"/>
    <p:sldId id="315" r:id="rId7"/>
    <p:sldId id="305" r:id="rId8"/>
    <p:sldId id="313" r:id="rId9"/>
    <p:sldId id="316" r:id="rId10"/>
    <p:sldId id="311" r:id="rId11"/>
    <p:sldId id="314" r:id="rId12"/>
    <p:sldId id="31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5/9/2025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5/9/2025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5/9/2025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5/9/2025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5/9/2025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5/9/2025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5/9/2025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5/9/2025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5/9/2025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TRÀNG HOA MÂN CÔI</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8" y="642594"/>
            <a:ext cx="11018036" cy="6186309"/>
          </a:xfrm>
          <a:prstGeom prst="rect">
            <a:avLst/>
          </a:prstGeom>
        </p:spPr>
        <p:txBody>
          <a:bodyPr wrap="square">
            <a:spAutoFit/>
          </a:bodyPr>
          <a:lstStyle/>
          <a:p>
            <a:pPr algn="just"/>
            <a:r>
              <a:rPr lang="en-US" sz="5400" b="1" dirty="0" smtClean="0">
                <a:solidFill>
                  <a:srgbClr val="FF0000"/>
                </a:solidFill>
              </a:rPr>
              <a:t>3.</a:t>
            </a:r>
            <a:r>
              <a:rPr lang="vi-VN" sz="5400" b="1" dirty="0" smtClean="0">
                <a:solidFill>
                  <a:srgbClr val="FF0000"/>
                </a:solidFill>
              </a:rPr>
              <a:t> </a:t>
            </a:r>
            <a:r>
              <a:rPr lang="en-US" dirty="0"/>
              <a:t> </a:t>
            </a:r>
            <a:r>
              <a:rPr lang="en-US" sz="6600" b="1" dirty="0"/>
              <a:t>Khi đôi chân lần theo cuộc sống, khi xuôi tay phút giây ly trần. Lòng con son sắt đoan nguyền, dâng Mẹ lời kinh trung kiên.</a:t>
            </a:r>
            <a:r>
              <a:rPr lang="en-US" sz="6600" b="1" dirty="0"/>
              <a:t/>
            </a:r>
            <a:br>
              <a:rPr lang="en-US" sz="6600" b="1" dirty="0"/>
            </a:b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4690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642594"/>
            <a:ext cx="11083350" cy="5632311"/>
          </a:xfrm>
          <a:prstGeom prst="rect">
            <a:avLst/>
          </a:prstGeom>
        </p:spPr>
        <p:txBody>
          <a:bodyPr wrap="square">
            <a:spAutoFit/>
          </a:bodyPr>
          <a:lstStyle/>
          <a:p>
            <a:pPr algn="just"/>
            <a:r>
              <a:rPr lang="vi-VN" sz="5400" b="1" dirty="0" smtClean="0">
                <a:solidFill>
                  <a:srgbClr val="FF0000"/>
                </a:solidFill>
              </a:rPr>
              <a:t>ĐK</a:t>
            </a:r>
            <a:r>
              <a:rPr lang="en-US" sz="5400" b="1" dirty="0" smtClean="0">
                <a:solidFill>
                  <a:srgbClr val="FF0000"/>
                </a:solidFill>
              </a:rPr>
              <a:t>.</a:t>
            </a:r>
            <a:r>
              <a:rPr lang="vi-VN" sz="5400" b="1" dirty="0" smtClean="0">
                <a:solidFill>
                  <a:srgbClr val="FF0000"/>
                </a:solidFill>
              </a:rPr>
              <a:t> </a:t>
            </a:r>
            <a:r>
              <a:rPr lang="en-US" dirty="0"/>
              <a:t> </a:t>
            </a:r>
            <a:r>
              <a:rPr lang="vi-VN" sz="6000" b="1" dirty="0"/>
              <a:t>(Này tràng hoa Mân Côi) Con kính dâng lên Mẹ này tràng hoa Mân côi. Tràng hoa hương sắc tuyệt vời, dù thời gian qua bốn mùa thay đổi.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0418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642594"/>
            <a:ext cx="11070287" cy="5816977"/>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ĐK</a:t>
            </a:r>
            <a:r>
              <a:rPr lang="vi-VN" sz="4800" b="1" dirty="0" smtClean="0">
                <a:solidFill>
                  <a:srgbClr val="FF0000"/>
                </a:solidFill>
                <a:effectLst/>
                <a:latin typeface="Arial" panose="020B0604020202020204" pitchFamily="34" charset="0"/>
                <a:cs typeface="Arial" panose="020B0604020202020204" pitchFamily="34" charset="0"/>
              </a:rPr>
              <a:t>. </a:t>
            </a:r>
            <a:r>
              <a:rPr lang="vi-VN" sz="5400" b="1" dirty="0"/>
              <a:t>Ngàn lời kinh luôn thắm tươi trên môi, trọn niềm tin kiên vững không phai phôi. Mẹ ơi, xin dâng Mẹ, xin dâng Mẹ này tràng hoa Mân Côi thắm nồng yêu thương.</a:t>
            </a:r>
            <a:endParaRPr lang="vi-VN" sz="5400" b="1" dirty="0">
              <a:solidFill>
                <a:srgbClr val="333333"/>
              </a:solidFill>
              <a:latin typeface="Arial" panose="020B0604020202020204" pitchFamily="34" charset="0"/>
              <a:cs typeface="Arial" panose="020B0604020202020204" pitchFamily="34" charset="0"/>
            </a:endParaRPr>
          </a:p>
          <a:p>
            <a:pPr algn="just"/>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4553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642594"/>
            <a:ext cx="11083350" cy="5632311"/>
          </a:xfrm>
          <a:prstGeom prst="rect">
            <a:avLst/>
          </a:prstGeom>
        </p:spPr>
        <p:txBody>
          <a:bodyPr wrap="square">
            <a:spAutoFit/>
          </a:bodyPr>
          <a:lstStyle/>
          <a:p>
            <a:pPr algn="just"/>
            <a:r>
              <a:rPr lang="vi-VN" sz="5400" b="1" dirty="0" smtClean="0">
                <a:solidFill>
                  <a:srgbClr val="FF0000"/>
                </a:solidFill>
              </a:rPr>
              <a:t>ĐK</a:t>
            </a:r>
            <a:r>
              <a:rPr lang="en-US" sz="5400" b="1" dirty="0" smtClean="0">
                <a:solidFill>
                  <a:srgbClr val="FF0000"/>
                </a:solidFill>
              </a:rPr>
              <a:t>.</a:t>
            </a:r>
            <a:r>
              <a:rPr lang="vi-VN" sz="5400" b="1" dirty="0" smtClean="0">
                <a:solidFill>
                  <a:srgbClr val="FF0000"/>
                </a:solidFill>
              </a:rPr>
              <a:t> </a:t>
            </a:r>
            <a:r>
              <a:rPr lang="en-US" dirty="0"/>
              <a:t> </a:t>
            </a:r>
            <a:r>
              <a:rPr lang="vi-VN" sz="6000" b="1" dirty="0"/>
              <a:t>(Này tràng hoa Mân Côi) Con kính dâng lên Mẹ này tràng hoa Mân côi. Tràng hoa hương sắc tuyệt vời, dù thời gian qua bốn mùa thay đổi.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642594"/>
            <a:ext cx="11070287" cy="5816977"/>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ĐK</a:t>
            </a:r>
            <a:r>
              <a:rPr lang="vi-VN" sz="4800" b="1" dirty="0" smtClean="0">
                <a:solidFill>
                  <a:srgbClr val="FF0000"/>
                </a:solidFill>
                <a:effectLst/>
                <a:latin typeface="Arial" panose="020B0604020202020204" pitchFamily="34" charset="0"/>
                <a:cs typeface="Arial" panose="020B0604020202020204" pitchFamily="34" charset="0"/>
              </a:rPr>
              <a:t>. </a:t>
            </a:r>
            <a:r>
              <a:rPr lang="vi-VN" sz="5400" b="1" dirty="0"/>
              <a:t>Ngàn lời kinh luôn thắm tươi trên môi, trọn niềm tin kiên vững không phai phôi. Mẹ ơi, xin dâng Mẹ, xin dâng Mẹ này tràng hoa Mân Côi thắm nồng yêu thương.</a:t>
            </a:r>
            <a:endParaRPr lang="vi-VN" sz="5400" b="1" dirty="0">
              <a:solidFill>
                <a:srgbClr val="333333"/>
              </a:solidFill>
              <a:latin typeface="Arial" panose="020B0604020202020204" pitchFamily="34" charset="0"/>
              <a:cs typeface="Arial" panose="020B0604020202020204" pitchFamily="34" charset="0"/>
            </a:endParaRPr>
          </a:p>
          <a:p>
            <a:pPr algn="just"/>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5397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193183"/>
            <a:ext cx="11075807" cy="7201972"/>
          </a:xfrm>
          <a:prstGeom prst="rect">
            <a:avLst/>
          </a:prstGeom>
        </p:spPr>
        <p:txBody>
          <a:bodyPr wrap="square">
            <a:spAutoFit/>
          </a:bodyPr>
          <a:lstStyle/>
          <a:p>
            <a:pPr algn="just"/>
            <a:r>
              <a:rPr lang="en-US" sz="5400" b="1" dirty="0" smtClean="0">
                <a:solidFill>
                  <a:srgbClr val="FF0000"/>
                </a:solidFill>
              </a:rPr>
              <a:t>1.</a:t>
            </a:r>
            <a:r>
              <a:rPr lang="vi-VN" sz="5400" b="1" dirty="0" smtClean="0">
                <a:solidFill>
                  <a:srgbClr val="FF0000"/>
                </a:solidFill>
              </a:rPr>
              <a:t> </a:t>
            </a:r>
            <a:r>
              <a:rPr lang="en-US" dirty="0"/>
              <a:t> </a:t>
            </a:r>
            <a:r>
              <a:rPr lang="vi-VN" b="1" dirty="0"/>
              <a:t> </a:t>
            </a:r>
            <a:r>
              <a:rPr lang="vi-VN" sz="6600" b="1" dirty="0"/>
              <a:t>Khi sương tan bình minh vừa đến, khi mây trôi bóng đêm buông dần. Mẹ ơi! Con đến bên Mẹ dâng Mẹ từng câu kinh ngoan.</a:t>
            </a:r>
            <a:r>
              <a:rPr lang="vi-VN" sz="6600" b="1" dirty="0"/>
              <a:t/>
            </a:r>
            <a:br>
              <a:rPr lang="vi-VN" sz="6600" b="1" dirty="0"/>
            </a:b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088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642594"/>
            <a:ext cx="11083350" cy="5632311"/>
          </a:xfrm>
          <a:prstGeom prst="rect">
            <a:avLst/>
          </a:prstGeom>
        </p:spPr>
        <p:txBody>
          <a:bodyPr wrap="square">
            <a:spAutoFit/>
          </a:bodyPr>
          <a:lstStyle/>
          <a:p>
            <a:pPr algn="just"/>
            <a:r>
              <a:rPr lang="vi-VN" sz="5400" b="1" dirty="0" smtClean="0">
                <a:solidFill>
                  <a:srgbClr val="FF0000"/>
                </a:solidFill>
              </a:rPr>
              <a:t>ĐK</a:t>
            </a:r>
            <a:r>
              <a:rPr lang="en-US" sz="5400" b="1" dirty="0" smtClean="0">
                <a:solidFill>
                  <a:srgbClr val="FF0000"/>
                </a:solidFill>
              </a:rPr>
              <a:t>.</a:t>
            </a:r>
            <a:r>
              <a:rPr lang="vi-VN" sz="5400" b="1" dirty="0" smtClean="0">
                <a:solidFill>
                  <a:srgbClr val="FF0000"/>
                </a:solidFill>
              </a:rPr>
              <a:t> </a:t>
            </a:r>
            <a:r>
              <a:rPr lang="en-US" dirty="0"/>
              <a:t> </a:t>
            </a:r>
            <a:r>
              <a:rPr lang="vi-VN" sz="6000" b="1" dirty="0"/>
              <a:t>(Này tràng hoa Mân Côi) Con kính dâng lên Mẹ này tràng hoa Mân côi. Tràng hoa hương sắc tuyệt vời, dù thời gian qua bốn mùa thay đổi.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89956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642594"/>
            <a:ext cx="11070287" cy="5816977"/>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ĐK</a:t>
            </a:r>
            <a:r>
              <a:rPr lang="vi-VN" sz="4800" b="1" dirty="0" smtClean="0">
                <a:solidFill>
                  <a:srgbClr val="FF0000"/>
                </a:solidFill>
                <a:effectLst/>
                <a:latin typeface="Arial" panose="020B0604020202020204" pitchFamily="34" charset="0"/>
                <a:cs typeface="Arial" panose="020B0604020202020204" pitchFamily="34" charset="0"/>
              </a:rPr>
              <a:t>. </a:t>
            </a:r>
            <a:r>
              <a:rPr lang="vi-VN" sz="5400" b="1" dirty="0"/>
              <a:t>Ngàn lời kinh luôn thắm tươi trên môi, trọn niềm tin kiên vững không phai phôi. Mẹ ơi, xin dâng Mẹ, xin dâng Mẹ này tràng hoa Mân Côi thắm nồng yêu thương.</a:t>
            </a:r>
            <a:endParaRPr lang="vi-VN" sz="5400" b="1" dirty="0">
              <a:solidFill>
                <a:srgbClr val="333333"/>
              </a:solidFill>
              <a:latin typeface="Arial" panose="020B0604020202020204" pitchFamily="34" charset="0"/>
              <a:cs typeface="Arial" panose="020B0604020202020204" pitchFamily="34" charset="0"/>
            </a:endParaRPr>
          </a:p>
          <a:p>
            <a:pPr algn="just"/>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2410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8" y="326571"/>
            <a:ext cx="10991909"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600" b="1" dirty="0"/>
              <a:t> </a:t>
            </a:r>
            <a:r>
              <a:rPr lang="vi-VN" sz="6600" b="1" dirty="0"/>
              <a:t>Khi an vui bờ môi rạng rỡ, khi đau thương mắt hoen lệ mờ. Mẹ ơi! Con đến bên Mẹ dâng Mẹ lời kinh đơn sơ.</a:t>
            </a:r>
            <a:endParaRPr lang="vi-VN" sz="6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8780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642594"/>
            <a:ext cx="11083350" cy="5632311"/>
          </a:xfrm>
          <a:prstGeom prst="rect">
            <a:avLst/>
          </a:prstGeom>
        </p:spPr>
        <p:txBody>
          <a:bodyPr wrap="square">
            <a:spAutoFit/>
          </a:bodyPr>
          <a:lstStyle/>
          <a:p>
            <a:pPr algn="just"/>
            <a:r>
              <a:rPr lang="vi-VN" sz="5400" b="1" dirty="0" smtClean="0">
                <a:solidFill>
                  <a:srgbClr val="FF0000"/>
                </a:solidFill>
              </a:rPr>
              <a:t>ĐK</a:t>
            </a:r>
            <a:r>
              <a:rPr lang="en-US" sz="5400" b="1" dirty="0" smtClean="0">
                <a:solidFill>
                  <a:srgbClr val="FF0000"/>
                </a:solidFill>
              </a:rPr>
              <a:t>.</a:t>
            </a:r>
            <a:r>
              <a:rPr lang="vi-VN" sz="5400" b="1" dirty="0" smtClean="0">
                <a:solidFill>
                  <a:srgbClr val="FF0000"/>
                </a:solidFill>
              </a:rPr>
              <a:t> </a:t>
            </a:r>
            <a:r>
              <a:rPr lang="en-US" dirty="0"/>
              <a:t> </a:t>
            </a:r>
            <a:r>
              <a:rPr lang="vi-VN" sz="6000" b="1" dirty="0"/>
              <a:t>(Này tràng hoa Mân Côi) Con kính dâng lên Mẹ này tràng hoa Mân côi. Tràng hoa hương sắc tuyệt vời, dù thời gian qua bốn mùa thay đổi.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00966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642594"/>
            <a:ext cx="11070287" cy="5816977"/>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ĐK</a:t>
            </a:r>
            <a:r>
              <a:rPr lang="vi-VN" sz="4800" b="1" dirty="0" smtClean="0">
                <a:solidFill>
                  <a:srgbClr val="FF0000"/>
                </a:solidFill>
                <a:effectLst/>
                <a:latin typeface="Arial" panose="020B0604020202020204" pitchFamily="34" charset="0"/>
                <a:cs typeface="Arial" panose="020B0604020202020204" pitchFamily="34" charset="0"/>
              </a:rPr>
              <a:t>. </a:t>
            </a:r>
            <a:r>
              <a:rPr lang="vi-VN" sz="5400" b="1" dirty="0"/>
              <a:t>Ngàn lời kinh luôn thắm tươi trên môi, trọn niềm tin kiên vững không phai phôi. Mẹ ơi, xin dâng Mẹ, xin dâng Mẹ này tràng hoa Mân Côi thắm nồng yêu thương.</a:t>
            </a:r>
            <a:endParaRPr lang="vi-VN" sz="5400" b="1" dirty="0">
              <a:solidFill>
                <a:srgbClr val="333333"/>
              </a:solidFill>
              <a:latin typeface="Arial" panose="020B0604020202020204" pitchFamily="34" charset="0"/>
              <a:cs typeface="Arial" panose="020B0604020202020204" pitchFamily="34" charset="0"/>
            </a:endParaRPr>
          </a:p>
          <a:p>
            <a:pPr algn="just"/>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05693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218</TotalTime>
  <Words>178</Words>
  <Application>Microsoft Office PowerPoint</Application>
  <PresentationFormat>Widescreen</PresentationFormat>
  <Paragraphs>12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Garamond</vt:lpstr>
      <vt:lpstr>Verdana</vt:lpstr>
      <vt:lpstr>Savon</vt:lpstr>
      <vt:lpstr>TRÀNG HOA MÂN CÔI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Admin</cp:lastModifiedBy>
  <cp:revision>68</cp:revision>
  <dcterms:created xsi:type="dcterms:W3CDTF">2024-12-09T14:38:56Z</dcterms:created>
  <dcterms:modified xsi:type="dcterms:W3CDTF">2025-09-05T01:26:44Z</dcterms:modified>
</cp:coreProperties>
</file>