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Lato"/>
      <p:bold r:id="rId29"/>
      <p:boldItalic r:id="rId30"/>
    </p:embeddedFont>
    <p:embeddedFont>
      <p:font typeface="Montserrat"/>
      <p:regular r:id="rId31"/>
      <p:bold r:id="rId32"/>
      <p:italic r:id="rId33"/>
      <p:boldItalic r:id="rId34"/>
    </p:embeddedFont>
    <p:embeddedFont>
      <p:font typeface="Inter"/>
      <p:regular r:id="rId35"/>
      <p:bold r:id="rId36"/>
    </p:embeddedFont>
    <p:embeddedFont>
      <p:font typeface="Ultra"/>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ic1yR6/UnJZQsdixgUs+pV3oOD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regular.fntdata"/><Relationship Id="rId30" Type="http://schemas.openxmlformats.org/officeDocument/2006/relationships/font" Target="fonts/Lato-boldItalic.fntdata"/><Relationship Id="rId11" Type="http://schemas.openxmlformats.org/officeDocument/2006/relationships/slide" Target="slides/slide7.xml"/><Relationship Id="rId33" Type="http://schemas.openxmlformats.org/officeDocument/2006/relationships/font" Target="fonts/Montserrat-italic.fntdata"/><Relationship Id="rId10" Type="http://schemas.openxmlformats.org/officeDocument/2006/relationships/slide" Target="slides/slide6.xml"/><Relationship Id="rId32" Type="http://schemas.openxmlformats.org/officeDocument/2006/relationships/font" Target="fonts/Montserrat-bold.fntdata"/><Relationship Id="rId13" Type="http://schemas.openxmlformats.org/officeDocument/2006/relationships/slide" Target="slides/slide9.xml"/><Relationship Id="rId35" Type="http://schemas.openxmlformats.org/officeDocument/2006/relationships/font" Target="fonts/Inter-regular.fntdata"/><Relationship Id="rId12" Type="http://schemas.openxmlformats.org/officeDocument/2006/relationships/slide" Target="slides/slide8.xml"/><Relationship Id="rId34" Type="http://schemas.openxmlformats.org/officeDocument/2006/relationships/font" Target="fonts/Montserrat-boldItalic.fntdata"/><Relationship Id="rId15" Type="http://schemas.openxmlformats.org/officeDocument/2006/relationships/slide" Target="slides/slide11.xml"/><Relationship Id="rId37" Type="http://schemas.openxmlformats.org/officeDocument/2006/relationships/font" Target="fonts/Ultra-regular.fntdata"/><Relationship Id="rId14" Type="http://schemas.openxmlformats.org/officeDocument/2006/relationships/slide" Target="slides/slide10.xml"/><Relationship Id="rId36" Type="http://schemas.openxmlformats.org/officeDocument/2006/relationships/font" Target="fonts/Inter-bold.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bd825c55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bd825c55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bd825c55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bd825c5503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bd825c5503_0_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2bd825c5503_0_1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bd825c5503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bd825c5503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bd825c5503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bd825c5503_0_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2bd825c5503_0_2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2bd825c5503_0_2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bd825c5503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2bd825c5503_0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2bd825c5503_0_2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bd825c5503_0_3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2bd825c5503_0_3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2bd825c5503_0_3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bd825c5503_0_3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2bd825c5503_0_3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2bd825c5503_0_3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bd825c5503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2bd825c5503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2bd825c5503_0_3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bd825c5503_0_4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g2bd825c5503_0_4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g2bd825c5503_0_4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bd825c5503_0_4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2bd825c5503_0_4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g2bd825c5503_0_4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bd825c5503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2bd825c5503_0_4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g2bd825c5503_0_4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2bd825c5503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g2bd825c5503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g2bd825c5503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bd825c5503_0_4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2bd825c5503_0_4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g2bd825c5503_0_4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bd825c5503_0_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2bd825c5503_0_4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g2bd825c5503_0_4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bd825c5503_0_5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g2bd825c5503_0_5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g2bd825c5503_0_5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bd825c5503_0_5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2bd825c5503_0_5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g2bd825c5503_0_5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bd825c5503_0_6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g2bd825c5503_0_6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g2bd825c5503_0_6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2bd825c5503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g2bd825c5503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g2bd825c5503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bd825c5503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2bd825c5503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g2bd825c5503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bd825c5503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2bd825c5503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2bd825c5503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d825c5503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2bd825c5503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2bd825c5503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bd825c5503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2bd825c5503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2bd825c5503_0_1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bd825c5503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bd825c5503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2bd825c5503_0_1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bd825c5503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2bd825c5503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2bd825c5503_0_1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8.png"/><Relationship Id="rId6" Type="http://schemas.openxmlformats.org/officeDocument/2006/relationships/image" Target="../media/image35.png"/><Relationship Id="rId7"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20.png"/><Relationship Id="rId11" Type="http://schemas.openxmlformats.org/officeDocument/2006/relationships/image" Target="../media/image44.png"/><Relationship Id="rId10" Type="http://schemas.openxmlformats.org/officeDocument/2006/relationships/image" Target="../media/image54.png"/><Relationship Id="rId9" Type="http://schemas.openxmlformats.org/officeDocument/2006/relationships/image" Target="../media/image45.png"/><Relationship Id="rId5" Type="http://schemas.openxmlformats.org/officeDocument/2006/relationships/image" Target="../media/image5.png"/><Relationship Id="rId6" Type="http://schemas.openxmlformats.org/officeDocument/2006/relationships/image" Target="../media/image52.png"/><Relationship Id="rId7" Type="http://schemas.openxmlformats.org/officeDocument/2006/relationships/image" Target="../media/image36.png"/><Relationship Id="rId8"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20" Type="http://schemas.openxmlformats.org/officeDocument/2006/relationships/image" Target="../media/image83.png"/><Relationship Id="rId22" Type="http://schemas.openxmlformats.org/officeDocument/2006/relationships/image" Target="../media/image89.png"/><Relationship Id="rId21" Type="http://schemas.openxmlformats.org/officeDocument/2006/relationships/image" Target="../media/image73.png"/><Relationship Id="rId24" Type="http://schemas.openxmlformats.org/officeDocument/2006/relationships/image" Target="../media/image75.png"/><Relationship Id="rId23" Type="http://schemas.openxmlformats.org/officeDocument/2006/relationships/image" Target="../media/image111.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55.png"/><Relationship Id="rId26" Type="http://schemas.openxmlformats.org/officeDocument/2006/relationships/image" Target="../media/image101.png"/><Relationship Id="rId25" Type="http://schemas.openxmlformats.org/officeDocument/2006/relationships/image" Target="../media/image96.png"/><Relationship Id="rId28" Type="http://schemas.openxmlformats.org/officeDocument/2006/relationships/image" Target="../media/image102.png"/><Relationship Id="rId27" Type="http://schemas.openxmlformats.org/officeDocument/2006/relationships/image" Target="../media/image80.png"/><Relationship Id="rId5" Type="http://schemas.openxmlformats.org/officeDocument/2006/relationships/image" Target="../media/image81.png"/><Relationship Id="rId6" Type="http://schemas.openxmlformats.org/officeDocument/2006/relationships/image" Target="../media/image56.png"/><Relationship Id="rId7" Type="http://schemas.openxmlformats.org/officeDocument/2006/relationships/image" Target="../media/image62.png"/><Relationship Id="rId8" Type="http://schemas.openxmlformats.org/officeDocument/2006/relationships/image" Target="../media/image58.png"/><Relationship Id="rId11" Type="http://schemas.openxmlformats.org/officeDocument/2006/relationships/image" Target="../media/image63.png"/><Relationship Id="rId10" Type="http://schemas.openxmlformats.org/officeDocument/2006/relationships/image" Target="../media/image64.png"/><Relationship Id="rId13" Type="http://schemas.openxmlformats.org/officeDocument/2006/relationships/image" Target="../media/image78.png"/><Relationship Id="rId12" Type="http://schemas.openxmlformats.org/officeDocument/2006/relationships/image" Target="../media/image61.png"/><Relationship Id="rId15" Type="http://schemas.openxmlformats.org/officeDocument/2006/relationships/image" Target="../media/image71.png"/><Relationship Id="rId14" Type="http://schemas.openxmlformats.org/officeDocument/2006/relationships/image" Target="../media/image93.png"/><Relationship Id="rId17" Type="http://schemas.openxmlformats.org/officeDocument/2006/relationships/image" Target="../media/image82.png"/><Relationship Id="rId16" Type="http://schemas.openxmlformats.org/officeDocument/2006/relationships/image" Target="../media/image70.png"/><Relationship Id="rId19" Type="http://schemas.openxmlformats.org/officeDocument/2006/relationships/image" Target="../media/image79.png"/><Relationship Id="rId18" Type="http://schemas.openxmlformats.org/officeDocument/2006/relationships/image" Target="../media/image9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6.png"/><Relationship Id="rId6" Type="http://schemas.openxmlformats.org/officeDocument/2006/relationships/image" Target="../media/image10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5.png"/><Relationship Id="rId6" Type="http://schemas.openxmlformats.org/officeDocument/2006/relationships/image" Target="../media/image86.png"/><Relationship Id="rId7" Type="http://schemas.openxmlformats.org/officeDocument/2006/relationships/image" Target="../media/image10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8.png"/><Relationship Id="rId6" Type="http://schemas.openxmlformats.org/officeDocument/2006/relationships/image" Target="../media/image1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5.png"/><Relationship Id="rId6" Type="http://schemas.openxmlformats.org/officeDocument/2006/relationships/image" Target="../media/image10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12.png"/><Relationship Id="rId6" Type="http://schemas.openxmlformats.org/officeDocument/2006/relationships/image" Target="../media/image136.png"/><Relationship Id="rId7" Type="http://schemas.openxmlformats.org/officeDocument/2006/relationships/image" Target="../media/image141.png"/></Relationships>
</file>

<file path=ppt/slides/_rels/slide23.xml.rels><?xml version="1.0" encoding="UTF-8" standalone="yes"?><Relationships xmlns="http://schemas.openxmlformats.org/package/2006/relationships"><Relationship Id="rId20" Type="http://schemas.openxmlformats.org/officeDocument/2006/relationships/image" Target="../media/image130.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27.png"/><Relationship Id="rId5" Type="http://schemas.openxmlformats.org/officeDocument/2006/relationships/hyperlink" Target="https://eatemp.com/powerpoint-org-chart-template/" TargetMode="External"/><Relationship Id="rId6" Type="http://schemas.openxmlformats.org/officeDocument/2006/relationships/image" Target="../media/image114.png"/><Relationship Id="rId7" Type="http://schemas.openxmlformats.org/officeDocument/2006/relationships/image" Target="../media/image105.png"/><Relationship Id="rId8" Type="http://schemas.openxmlformats.org/officeDocument/2006/relationships/image" Target="../media/image121.png"/><Relationship Id="rId11" Type="http://schemas.openxmlformats.org/officeDocument/2006/relationships/image" Target="../media/image120.png"/><Relationship Id="rId10" Type="http://schemas.openxmlformats.org/officeDocument/2006/relationships/image" Target="../media/image113.png"/><Relationship Id="rId13" Type="http://schemas.openxmlformats.org/officeDocument/2006/relationships/image" Target="../media/image122.png"/><Relationship Id="rId12" Type="http://schemas.openxmlformats.org/officeDocument/2006/relationships/image" Target="../media/image131.png"/><Relationship Id="rId15" Type="http://schemas.openxmlformats.org/officeDocument/2006/relationships/image" Target="../media/image116.png"/><Relationship Id="rId14" Type="http://schemas.openxmlformats.org/officeDocument/2006/relationships/image" Target="../media/image119.png"/><Relationship Id="rId17" Type="http://schemas.openxmlformats.org/officeDocument/2006/relationships/image" Target="../media/image117.png"/><Relationship Id="rId16" Type="http://schemas.openxmlformats.org/officeDocument/2006/relationships/image" Target="../media/image132.png"/><Relationship Id="rId19" Type="http://schemas.openxmlformats.org/officeDocument/2006/relationships/image" Target="../media/image126.png"/><Relationship Id="rId18" Type="http://schemas.openxmlformats.org/officeDocument/2006/relationships/image" Target="../media/image1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8.png"/><Relationship Id="rId4" Type="http://schemas.openxmlformats.org/officeDocument/2006/relationships/image" Target="../media/image135.png"/><Relationship Id="rId5" Type="http://schemas.openxmlformats.org/officeDocument/2006/relationships/image" Target="../media/image5.png"/><Relationship Id="rId6" Type="http://schemas.openxmlformats.org/officeDocument/2006/relationships/hyperlink" Target="https://unsplash.com/" TargetMode="External"/><Relationship Id="rId7" Type="http://schemas.openxmlformats.org/officeDocument/2006/relationships/image" Target="../media/image1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5.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5.png"/><Relationship Id="rId6" Type="http://schemas.openxmlformats.org/officeDocument/2006/relationships/image" Target="../media/image28.png"/><Relationship Id="rId7"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1.png"/><Relationship Id="rId5" Type="http://schemas.openxmlformats.org/officeDocument/2006/relationships/image" Target="../media/image46.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8.png"/><Relationship Id="rId6" Type="http://schemas.openxmlformats.org/officeDocument/2006/relationships/image" Target="../media/image18.png"/><Relationship Id="rId7"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 name="Shape 15"/>
        <p:cNvGrpSpPr/>
        <p:nvPr/>
      </p:nvGrpSpPr>
      <p:grpSpPr>
        <a:xfrm>
          <a:off x="0" y="0"/>
          <a:ext cx="0" cy="0"/>
          <a:chOff x="0" y="0"/>
          <a:chExt cx="0" cy="0"/>
        </a:xfrm>
      </p:grpSpPr>
      <p:pic>
        <p:nvPicPr>
          <p:cNvPr descr=" " id="16" name="Google Shape;16;g2bd825c5503_0_0"/>
          <p:cNvPicPr preferRelativeResize="0"/>
          <p:nvPr/>
        </p:nvPicPr>
        <p:blipFill rotWithShape="1">
          <a:blip r:embed="rId3">
            <a:alphaModFix/>
          </a:blip>
          <a:srcRect b="0" l="0" r="0" t="0"/>
          <a:stretch/>
        </p:blipFill>
        <p:spPr>
          <a:xfrm>
            <a:off x="0" y="11163300"/>
            <a:ext cx="24387048" cy="2552700"/>
          </a:xfrm>
          <a:prstGeom prst="rect">
            <a:avLst/>
          </a:prstGeom>
          <a:noFill/>
          <a:ln>
            <a:noFill/>
          </a:ln>
        </p:spPr>
      </p:pic>
      <p:sp>
        <p:nvSpPr>
          <p:cNvPr id="17" name="Google Shape;17;g2bd825c5503_0_0"/>
          <p:cNvSpPr/>
          <p:nvPr/>
        </p:nvSpPr>
        <p:spPr>
          <a:xfrm>
            <a:off x="1105038" y="7391400"/>
            <a:ext cx="13963200" cy="222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FREE PRESENTATION TEMPLATE BY EATEMP</a:t>
            </a:r>
            <a:endParaRPr b="0" i="0" sz="6400" u="none" cap="none" strike="noStrike">
              <a:solidFill>
                <a:schemeClr val="dk1"/>
              </a:solidFill>
              <a:latin typeface="Calibri"/>
              <a:ea typeface="Calibri"/>
              <a:cs typeface="Calibri"/>
              <a:sym typeface="Calibri"/>
            </a:endParaRPr>
          </a:p>
        </p:txBody>
      </p:sp>
      <p:sp>
        <p:nvSpPr>
          <p:cNvPr id="18" name="Google Shape;18;g2bd825c5503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 name="Google Shape;19;g2bd825c5503_0_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0" name="Google Shape;20;g2bd825c5503_0_0"/>
          <p:cNvSpPr/>
          <p:nvPr/>
        </p:nvSpPr>
        <p:spPr>
          <a:xfrm>
            <a:off x="1105038" y="3479800"/>
            <a:ext cx="14937000" cy="492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24000"/>
              <a:buFont typeface="Ultra"/>
              <a:buNone/>
            </a:pPr>
            <a:r>
              <a:rPr b="0" i="0" lang="en-US" sz="24000" u="none" cap="none" strike="noStrike">
                <a:solidFill>
                  <a:srgbClr val="030738"/>
                </a:solidFill>
                <a:latin typeface="Ultra"/>
                <a:ea typeface="Ultra"/>
                <a:cs typeface="Ultra"/>
                <a:sym typeface="Ultra"/>
              </a:rPr>
              <a:t>Marine </a:t>
            </a:r>
            <a:endParaRPr b="0" i="0" sz="24000" u="none" cap="none" strike="noStrike">
              <a:solidFill>
                <a:schemeClr val="dk1"/>
              </a:solidFill>
              <a:latin typeface="Calibri"/>
              <a:ea typeface="Calibri"/>
              <a:cs typeface="Calibri"/>
              <a:sym typeface="Calibri"/>
            </a:endParaRPr>
          </a:p>
        </p:txBody>
      </p:sp>
      <p:pic>
        <p:nvPicPr>
          <p:cNvPr descr=" " id="21" name="Google Shape;21;g2bd825c5503_0_0"/>
          <p:cNvPicPr preferRelativeResize="0"/>
          <p:nvPr/>
        </p:nvPicPr>
        <p:blipFill rotWithShape="1">
          <a:blip r:embed="rId5">
            <a:alphaModFix/>
          </a:blip>
          <a:srcRect b="0" l="0" r="0" t="0"/>
          <a:stretch/>
        </p:blipFill>
        <p:spPr>
          <a:xfrm>
            <a:off x="15025978" y="1536700"/>
            <a:ext cx="8344943" cy="1107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7" name="Shape 197"/>
        <p:cNvGrpSpPr/>
        <p:nvPr/>
      </p:nvGrpSpPr>
      <p:grpSpPr>
        <a:xfrm>
          <a:off x="0" y="0"/>
          <a:ext cx="0" cy="0"/>
          <a:chOff x="0" y="0"/>
          <a:chExt cx="0" cy="0"/>
        </a:xfrm>
      </p:grpSpPr>
      <p:pic>
        <p:nvPicPr>
          <p:cNvPr descr=" " id="198" name="Google Shape;198;g2bd825c5503_0_173"/>
          <p:cNvPicPr preferRelativeResize="0"/>
          <p:nvPr/>
        </p:nvPicPr>
        <p:blipFill rotWithShape="1">
          <a:blip r:embed="rId3">
            <a:alphaModFix/>
          </a:blip>
          <a:srcRect b="0" l="0" r="0" t="0"/>
          <a:stretch/>
        </p:blipFill>
        <p:spPr>
          <a:xfrm>
            <a:off x="0" y="11112500"/>
            <a:ext cx="24387048" cy="2603500"/>
          </a:xfrm>
          <a:prstGeom prst="rect">
            <a:avLst/>
          </a:prstGeom>
          <a:noFill/>
          <a:ln>
            <a:noFill/>
          </a:ln>
        </p:spPr>
      </p:pic>
      <p:sp>
        <p:nvSpPr>
          <p:cNvPr id="199" name="Google Shape;199;g2bd825c5503_0_17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0" name="Google Shape;200;g2bd825c5503_0_17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01" name="Google Shape;201;g2bd825c5503_0_173"/>
          <p:cNvSpPr/>
          <p:nvPr/>
        </p:nvSpPr>
        <p:spPr>
          <a:xfrm>
            <a:off x="8224278" y="1225550"/>
            <a:ext cx="82773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Pricing Plan</a:t>
            </a:r>
            <a:endParaRPr b="0" i="0" sz="8000" u="none" cap="none" strike="noStrike">
              <a:solidFill>
                <a:schemeClr val="dk1"/>
              </a:solidFill>
              <a:latin typeface="Calibri"/>
              <a:ea typeface="Calibri"/>
              <a:cs typeface="Calibri"/>
              <a:sym typeface="Calibri"/>
            </a:endParaRPr>
          </a:p>
        </p:txBody>
      </p:sp>
      <p:sp>
        <p:nvSpPr>
          <p:cNvPr id="202" name="Google Shape;202;g2bd825c5503_0_173"/>
          <p:cNvSpPr/>
          <p:nvPr/>
        </p:nvSpPr>
        <p:spPr>
          <a:xfrm>
            <a:off x="1778222" y="3632200"/>
            <a:ext cx="20843400" cy="833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bd825c5503_0_173"/>
          <p:cNvSpPr/>
          <p:nvPr/>
        </p:nvSpPr>
        <p:spPr>
          <a:xfrm>
            <a:off x="1778222" y="3632200"/>
            <a:ext cx="6439800" cy="83313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4" name="Google Shape;204;g2bd825c5503_0_173"/>
          <p:cNvPicPr preferRelativeResize="0"/>
          <p:nvPr/>
        </p:nvPicPr>
        <p:blipFill rotWithShape="1">
          <a:blip r:embed="rId5">
            <a:alphaModFix/>
          </a:blip>
          <a:srcRect b="0" l="0" r="0" t="0"/>
          <a:stretch/>
        </p:blipFill>
        <p:spPr>
          <a:xfrm>
            <a:off x="4234578" y="4089400"/>
            <a:ext cx="1526997" cy="1625600"/>
          </a:xfrm>
          <a:prstGeom prst="rect">
            <a:avLst/>
          </a:prstGeom>
          <a:noFill/>
          <a:ln>
            <a:noFill/>
          </a:ln>
        </p:spPr>
      </p:pic>
      <p:sp>
        <p:nvSpPr>
          <p:cNvPr id="205" name="Google Shape;205;g2bd825c5503_0_173"/>
          <p:cNvSpPr/>
          <p:nvPr/>
        </p:nvSpPr>
        <p:spPr>
          <a:xfrm>
            <a:off x="3873984" y="6019800"/>
            <a:ext cx="22482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30738"/>
              </a:buClr>
              <a:buSzPts val="4800"/>
              <a:buFont typeface="Ultra"/>
              <a:buNone/>
            </a:pPr>
            <a:r>
              <a:rPr b="0" i="0" lang="en-US" sz="4800" u="none" cap="none" strike="noStrike">
                <a:solidFill>
                  <a:srgbClr val="030738"/>
                </a:solidFill>
                <a:latin typeface="Ultra"/>
                <a:ea typeface="Ultra"/>
                <a:cs typeface="Ultra"/>
                <a:sym typeface="Ultra"/>
              </a:rPr>
              <a:t>Basic</a:t>
            </a:r>
            <a:endParaRPr b="0" i="0" sz="4800" u="none" cap="none" strike="noStrike">
              <a:solidFill>
                <a:schemeClr val="dk1"/>
              </a:solidFill>
              <a:latin typeface="Calibri"/>
              <a:ea typeface="Calibri"/>
              <a:cs typeface="Calibri"/>
              <a:sym typeface="Calibri"/>
            </a:endParaRPr>
          </a:p>
        </p:txBody>
      </p:sp>
      <p:sp>
        <p:nvSpPr>
          <p:cNvPr id="206" name="Google Shape;206;g2bd825c5503_0_173"/>
          <p:cNvSpPr/>
          <p:nvPr/>
        </p:nvSpPr>
        <p:spPr>
          <a:xfrm>
            <a:off x="2235479" y="71120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7" name="Google Shape;207;g2bd825c5503_0_173"/>
          <p:cNvSpPr/>
          <p:nvPr/>
        </p:nvSpPr>
        <p:spPr>
          <a:xfrm>
            <a:off x="2927716" y="10718800"/>
            <a:ext cx="41406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$10/month</a:t>
            </a:r>
            <a:endParaRPr b="0" i="0" sz="4800" u="none" cap="none" strike="noStrike">
              <a:solidFill>
                <a:schemeClr val="dk1"/>
              </a:solidFill>
              <a:latin typeface="Calibri"/>
              <a:ea typeface="Calibri"/>
              <a:cs typeface="Calibri"/>
              <a:sym typeface="Calibri"/>
            </a:endParaRPr>
          </a:p>
        </p:txBody>
      </p:sp>
      <p:sp>
        <p:nvSpPr>
          <p:cNvPr id="208" name="Google Shape;208;g2bd825c5503_0_173"/>
          <p:cNvSpPr/>
          <p:nvPr/>
        </p:nvSpPr>
        <p:spPr>
          <a:xfrm>
            <a:off x="8980022" y="3632200"/>
            <a:ext cx="6439800" cy="83313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g2bd825c5503_0_173"/>
          <p:cNvPicPr preferRelativeResize="0"/>
          <p:nvPr/>
        </p:nvPicPr>
        <p:blipFill rotWithShape="1">
          <a:blip r:embed="rId6">
            <a:alphaModFix/>
          </a:blip>
          <a:srcRect b="0" l="0" r="0" t="0"/>
          <a:stretch/>
        </p:blipFill>
        <p:spPr>
          <a:xfrm>
            <a:off x="11386979" y="4089400"/>
            <a:ext cx="1625788" cy="1625600"/>
          </a:xfrm>
          <a:prstGeom prst="rect">
            <a:avLst/>
          </a:prstGeom>
          <a:noFill/>
          <a:ln>
            <a:noFill/>
          </a:ln>
        </p:spPr>
      </p:pic>
      <p:sp>
        <p:nvSpPr>
          <p:cNvPr id="210" name="Google Shape;210;g2bd825c5503_0_173"/>
          <p:cNvSpPr/>
          <p:nvPr/>
        </p:nvSpPr>
        <p:spPr>
          <a:xfrm>
            <a:off x="11215502" y="6019800"/>
            <a:ext cx="19686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30738"/>
              </a:buClr>
              <a:buSzPts val="4800"/>
              <a:buFont typeface="Ultra"/>
              <a:buNone/>
            </a:pPr>
            <a:r>
              <a:rPr b="0" i="0" lang="en-US" sz="4800" u="none" cap="none" strike="noStrike">
                <a:solidFill>
                  <a:srgbClr val="030738"/>
                </a:solidFill>
                <a:latin typeface="Ultra"/>
                <a:ea typeface="Ultra"/>
                <a:cs typeface="Ultra"/>
                <a:sym typeface="Ultra"/>
              </a:rPr>
              <a:t>Elite</a:t>
            </a:r>
            <a:endParaRPr b="0" i="0" sz="4800" u="none" cap="none" strike="noStrike">
              <a:solidFill>
                <a:schemeClr val="dk1"/>
              </a:solidFill>
              <a:latin typeface="Calibri"/>
              <a:ea typeface="Calibri"/>
              <a:cs typeface="Calibri"/>
              <a:sym typeface="Calibri"/>
            </a:endParaRPr>
          </a:p>
        </p:txBody>
      </p:sp>
      <p:sp>
        <p:nvSpPr>
          <p:cNvPr id="211" name="Google Shape;211;g2bd825c5503_0_173"/>
          <p:cNvSpPr/>
          <p:nvPr/>
        </p:nvSpPr>
        <p:spPr>
          <a:xfrm>
            <a:off x="9437280" y="71120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212" name="Google Shape;212;g2bd825c5503_0_173"/>
          <p:cNvSpPr/>
          <p:nvPr/>
        </p:nvSpPr>
        <p:spPr>
          <a:xfrm>
            <a:off x="10059657" y="10718800"/>
            <a:ext cx="42804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$50/month</a:t>
            </a:r>
            <a:endParaRPr b="0" i="0" sz="4800" u="none" cap="none" strike="noStrike">
              <a:solidFill>
                <a:schemeClr val="dk1"/>
              </a:solidFill>
              <a:latin typeface="Calibri"/>
              <a:ea typeface="Calibri"/>
              <a:cs typeface="Calibri"/>
              <a:sym typeface="Calibri"/>
            </a:endParaRPr>
          </a:p>
        </p:txBody>
      </p:sp>
      <p:sp>
        <p:nvSpPr>
          <p:cNvPr id="213" name="Google Shape;213;g2bd825c5503_0_173"/>
          <p:cNvSpPr/>
          <p:nvPr/>
        </p:nvSpPr>
        <p:spPr>
          <a:xfrm>
            <a:off x="16181822" y="3632200"/>
            <a:ext cx="6439800" cy="83313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4" name="Google Shape;214;g2bd825c5503_0_173"/>
          <p:cNvPicPr preferRelativeResize="0"/>
          <p:nvPr/>
        </p:nvPicPr>
        <p:blipFill rotWithShape="1">
          <a:blip r:embed="rId7">
            <a:alphaModFix/>
          </a:blip>
          <a:srcRect b="0" l="0" r="0" t="0"/>
          <a:stretch/>
        </p:blipFill>
        <p:spPr>
          <a:xfrm>
            <a:off x="18433929" y="4089400"/>
            <a:ext cx="1935494" cy="1625600"/>
          </a:xfrm>
          <a:prstGeom prst="rect">
            <a:avLst/>
          </a:prstGeom>
          <a:noFill/>
          <a:ln>
            <a:noFill/>
          </a:ln>
        </p:spPr>
      </p:pic>
      <p:sp>
        <p:nvSpPr>
          <p:cNvPr id="215" name="Google Shape;215;g2bd825c5503_0_173"/>
          <p:cNvSpPr/>
          <p:nvPr/>
        </p:nvSpPr>
        <p:spPr>
          <a:xfrm>
            <a:off x="17261457" y="6019800"/>
            <a:ext cx="42804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30738"/>
              </a:buClr>
              <a:buSzPts val="4800"/>
              <a:buFont typeface="Ultra"/>
              <a:buNone/>
            </a:pPr>
            <a:r>
              <a:rPr b="0" i="0" lang="en-US" sz="4800" u="none" cap="none" strike="noStrike">
                <a:solidFill>
                  <a:srgbClr val="030738"/>
                </a:solidFill>
                <a:latin typeface="Ultra"/>
                <a:ea typeface="Ultra"/>
                <a:cs typeface="Ultra"/>
                <a:sym typeface="Ultra"/>
              </a:rPr>
              <a:t>Legendary</a:t>
            </a:r>
            <a:endParaRPr b="0" i="0" sz="4800" u="none" cap="none" strike="noStrike">
              <a:solidFill>
                <a:schemeClr val="dk1"/>
              </a:solidFill>
              <a:latin typeface="Calibri"/>
              <a:ea typeface="Calibri"/>
              <a:cs typeface="Calibri"/>
              <a:sym typeface="Calibri"/>
            </a:endParaRPr>
          </a:p>
        </p:txBody>
      </p:sp>
      <p:sp>
        <p:nvSpPr>
          <p:cNvPr id="216" name="Google Shape;216;g2bd825c5503_0_173"/>
          <p:cNvSpPr/>
          <p:nvPr/>
        </p:nvSpPr>
        <p:spPr>
          <a:xfrm>
            <a:off x="16639080" y="71120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217" name="Google Shape;217;g2bd825c5503_0_173"/>
          <p:cNvSpPr/>
          <p:nvPr/>
        </p:nvSpPr>
        <p:spPr>
          <a:xfrm>
            <a:off x="17096337" y="10718800"/>
            <a:ext cx="46107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2" name="Shape 222"/>
        <p:cNvGrpSpPr/>
        <p:nvPr/>
      </p:nvGrpSpPr>
      <p:grpSpPr>
        <a:xfrm>
          <a:off x="0" y="0"/>
          <a:ext cx="0" cy="0"/>
          <a:chOff x="0" y="0"/>
          <a:chExt cx="0" cy="0"/>
        </a:xfrm>
      </p:grpSpPr>
      <p:pic>
        <p:nvPicPr>
          <p:cNvPr descr=" " id="223" name="Google Shape;223;g2bd825c5503_0_197"/>
          <p:cNvPicPr preferRelativeResize="0"/>
          <p:nvPr/>
        </p:nvPicPr>
        <p:blipFill rotWithShape="1">
          <a:blip r:embed="rId3">
            <a:alphaModFix/>
          </a:blip>
          <a:srcRect b="0" l="0" r="0" t="0"/>
          <a:stretch/>
        </p:blipFill>
        <p:spPr>
          <a:xfrm>
            <a:off x="0" y="11417300"/>
            <a:ext cx="24387048" cy="2298700"/>
          </a:xfrm>
          <a:prstGeom prst="rect">
            <a:avLst/>
          </a:prstGeom>
          <a:noFill/>
          <a:ln>
            <a:noFill/>
          </a:ln>
        </p:spPr>
      </p:pic>
      <p:pic>
        <p:nvPicPr>
          <p:cNvPr descr=" " id="224" name="Google Shape;224;g2bd825c5503_0_197"/>
          <p:cNvPicPr preferRelativeResize="0"/>
          <p:nvPr/>
        </p:nvPicPr>
        <p:blipFill rotWithShape="1">
          <a:blip r:embed="rId4">
            <a:alphaModFix/>
          </a:blip>
          <a:srcRect b="0" l="0" r="0" t="0"/>
          <a:stretch/>
        </p:blipFill>
        <p:spPr>
          <a:xfrm>
            <a:off x="0" y="0"/>
            <a:ext cx="24387048" cy="2286000"/>
          </a:xfrm>
          <a:prstGeom prst="rect">
            <a:avLst/>
          </a:prstGeom>
          <a:noFill/>
          <a:ln>
            <a:noFill/>
          </a:ln>
        </p:spPr>
      </p:pic>
      <p:sp>
        <p:nvSpPr>
          <p:cNvPr id="225" name="Google Shape;225;g2bd825c5503_0_1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6" name="Google Shape;226;g2bd825c5503_0_19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7" name="Google Shape;227;g2bd825c5503_0_197"/>
          <p:cNvPicPr preferRelativeResize="0"/>
          <p:nvPr/>
        </p:nvPicPr>
        <p:blipFill rotWithShape="1">
          <a:blip r:embed="rId6">
            <a:alphaModFix/>
          </a:blip>
          <a:srcRect b="0" l="0" r="0" t="0"/>
          <a:stretch/>
        </p:blipFill>
        <p:spPr>
          <a:xfrm>
            <a:off x="381048" y="2146300"/>
            <a:ext cx="23637654" cy="9144000"/>
          </a:xfrm>
          <a:prstGeom prst="rect">
            <a:avLst/>
          </a:prstGeom>
          <a:noFill/>
          <a:ln>
            <a:noFill/>
          </a:ln>
        </p:spPr>
      </p:pic>
      <p:sp>
        <p:nvSpPr>
          <p:cNvPr id="228" name="Google Shape;228;g2bd825c5503_0_197"/>
          <p:cNvSpPr/>
          <p:nvPr/>
        </p:nvSpPr>
        <p:spPr>
          <a:xfrm>
            <a:off x="381048" y="3568700"/>
            <a:ext cx="5347500" cy="76581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2bd825c5503_0_197"/>
          <p:cNvSpPr/>
          <p:nvPr/>
        </p:nvSpPr>
        <p:spPr>
          <a:xfrm>
            <a:off x="685886" y="4978400"/>
            <a:ext cx="4737600" cy="594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bd825c5503_0_197"/>
          <p:cNvSpPr/>
          <p:nvPr/>
        </p:nvSpPr>
        <p:spPr>
          <a:xfrm>
            <a:off x="685886"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bd825c5503_0_197"/>
          <p:cNvSpPr/>
          <p:nvPr/>
        </p:nvSpPr>
        <p:spPr>
          <a:xfrm>
            <a:off x="685886"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bd825c5503_0_197"/>
          <p:cNvSpPr/>
          <p:nvPr/>
        </p:nvSpPr>
        <p:spPr>
          <a:xfrm>
            <a:off x="609676" y="4978400"/>
            <a:ext cx="48900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Eclipse</a:t>
            </a:r>
            <a:endParaRPr b="0" i="0" sz="3600" u="none" cap="none" strike="noStrike">
              <a:solidFill>
                <a:schemeClr val="dk1"/>
              </a:solidFill>
              <a:latin typeface="Calibri"/>
              <a:ea typeface="Calibri"/>
              <a:cs typeface="Calibri"/>
              <a:sym typeface="Calibri"/>
            </a:endParaRPr>
          </a:p>
        </p:txBody>
      </p:sp>
      <p:sp>
        <p:nvSpPr>
          <p:cNvPr id="233" name="Google Shape;233;g2bd825c5503_0_197"/>
          <p:cNvSpPr/>
          <p:nvPr/>
        </p:nvSpPr>
        <p:spPr>
          <a:xfrm>
            <a:off x="618144"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34" name="Google Shape;234;g2bd825c5503_0_197"/>
          <p:cNvPicPr preferRelativeResize="0"/>
          <p:nvPr/>
        </p:nvPicPr>
        <p:blipFill rotWithShape="1">
          <a:blip r:embed="rId7">
            <a:alphaModFix/>
          </a:blip>
          <a:srcRect b="0" l="0" r="0" t="0"/>
          <a:stretch/>
        </p:blipFill>
        <p:spPr>
          <a:xfrm>
            <a:off x="2241830" y="7137400"/>
            <a:ext cx="1625803" cy="1625600"/>
          </a:xfrm>
          <a:prstGeom prst="rect">
            <a:avLst/>
          </a:prstGeom>
          <a:noFill/>
          <a:ln>
            <a:noFill/>
          </a:ln>
        </p:spPr>
      </p:pic>
      <p:pic>
        <p:nvPicPr>
          <p:cNvPr descr=" " id="235" name="Google Shape;235;g2bd825c5503_0_197"/>
          <p:cNvPicPr preferRelativeResize="0"/>
          <p:nvPr/>
        </p:nvPicPr>
        <p:blipFill rotWithShape="1">
          <a:blip r:embed="rId8">
            <a:alphaModFix/>
          </a:blip>
          <a:srcRect b="0" l="0" r="0" t="0"/>
          <a:stretch/>
        </p:blipFill>
        <p:spPr>
          <a:xfrm>
            <a:off x="2326518" y="7222083"/>
            <a:ext cx="1456422" cy="1456246"/>
          </a:xfrm>
          <a:prstGeom prst="rect">
            <a:avLst/>
          </a:prstGeom>
          <a:noFill/>
          <a:ln>
            <a:noFill/>
          </a:ln>
        </p:spPr>
      </p:pic>
      <p:sp>
        <p:nvSpPr>
          <p:cNvPr id="236" name="Google Shape;236;g2bd825c5503_0_197"/>
          <p:cNvSpPr/>
          <p:nvPr/>
        </p:nvSpPr>
        <p:spPr>
          <a:xfrm>
            <a:off x="685886"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bd825c5503_0_197"/>
          <p:cNvSpPr/>
          <p:nvPr/>
        </p:nvSpPr>
        <p:spPr>
          <a:xfrm>
            <a:off x="685886"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bd825c5503_0_197"/>
          <p:cNvSpPr/>
          <p:nvPr/>
        </p:nvSpPr>
        <p:spPr>
          <a:xfrm>
            <a:off x="609676" y="9169400"/>
            <a:ext cx="48900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Quest</a:t>
            </a:r>
            <a:endParaRPr b="0" i="0" sz="3600" u="none" cap="none" strike="noStrike">
              <a:solidFill>
                <a:schemeClr val="dk1"/>
              </a:solidFill>
              <a:latin typeface="Calibri"/>
              <a:ea typeface="Calibri"/>
              <a:cs typeface="Calibri"/>
              <a:sym typeface="Calibri"/>
            </a:endParaRPr>
          </a:p>
        </p:txBody>
      </p:sp>
      <p:sp>
        <p:nvSpPr>
          <p:cNvPr id="239" name="Google Shape;239;g2bd825c5503_0_197"/>
          <p:cNvSpPr/>
          <p:nvPr/>
        </p:nvSpPr>
        <p:spPr>
          <a:xfrm>
            <a:off x="618144" y="9956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40" name="Google Shape;240;g2bd825c5503_0_197"/>
          <p:cNvSpPr/>
          <p:nvPr/>
        </p:nvSpPr>
        <p:spPr>
          <a:xfrm>
            <a:off x="6477810" y="3568700"/>
            <a:ext cx="5347500" cy="76581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bd825c5503_0_197"/>
          <p:cNvSpPr/>
          <p:nvPr/>
        </p:nvSpPr>
        <p:spPr>
          <a:xfrm>
            <a:off x="6782648" y="4978400"/>
            <a:ext cx="4737600" cy="594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bd825c5503_0_197"/>
          <p:cNvSpPr/>
          <p:nvPr/>
        </p:nvSpPr>
        <p:spPr>
          <a:xfrm>
            <a:off x="6782648"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bd825c5503_0_197"/>
          <p:cNvSpPr/>
          <p:nvPr/>
        </p:nvSpPr>
        <p:spPr>
          <a:xfrm>
            <a:off x="6782648"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bd825c5503_0_197"/>
          <p:cNvSpPr/>
          <p:nvPr/>
        </p:nvSpPr>
        <p:spPr>
          <a:xfrm>
            <a:off x="6706438" y="4978400"/>
            <a:ext cx="48900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Eclipse</a:t>
            </a:r>
            <a:endParaRPr b="0" i="0" sz="3600" u="none" cap="none" strike="noStrike">
              <a:solidFill>
                <a:schemeClr val="dk1"/>
              </a:solidFill>
              <a:latin typeface="Calibri"/>
              <a:ea typeface="Calibri"/>
              <a:cs typeface="Calibri"/>
              <a:sym typeface="Calibri"/>
            </a:endParaRPr>
          </a:p>
        </p:txBody>
      </p:sp>
      <p:sp>
        <p:nvSpPr>
          <p:cNvPr id="245" name="Google Shape;245;g2bd825c5503_0_197"/>
          <p:cNvSpPr/>
          <p:nvPr/>
        </p:nvSpPr>
        <p:spPr>
          <a:xfrm>
            <a:off x="6714906"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46" name="Google Shape;246;g2bd825c5503_0_197"/>
          <p:cNvPicPr preferRelativeResize="0"/>
          <p:nvPr/>
        </p:nvPicPr>
        <p:blipFill rotWithShape="1">
          <a:blip r:embed="rId7">
            <a:alphaModFix/>
          </a:blip>
          <a:srcRect b="0" l="0" r="0" t="0"/>
          <a:stretch/>
        </p:blipFill>
        <p:spPr>
          <a:xfrm>
            <a:off x="8338592" y="7137400"/>
            <a:ext cx="1625803" cy="1625600"/>
          </a:xfrm>
          <a:prstGeom prst="rect">
            <a:avLst/>
          </a:prstGeom>
          <a:noFill/>
          <a:ln>
            <a:noFill/>
          </a:ln>
        </p:spPr>
      </p:pic>
      <p:pic>
        <p:nvPicPr>
          <p:cNvPr descr=" " id="247" name="Google Shape;247;g2bd825c5503_0_197"/>
          <p:cNvPicPr preferRelativeResize="0"/>
          <p:nvPr/>
        </p:nvPicPr>
        <p:blipFill rotWithShape="1">
          <a:blip r:embed="rId9">
            <a:alphaModFix/>
          </a:blip>
          <a:srcRect b="0" l="0" r="0" t="0"/>
          <a:stretch/>
        </p:blipFill>
        <p:spPr>
          <a:xfrm>
            <a:off x="8541818" y="7340600"/>
            <a:ext cx="1192256" cy="1190414"/>
          </a:xfrm>
          <a:prstGeom prst="rect">
            <a:avLst/>
          </a:prstGeom>
          <a:noFill/>
          <a:ln>
            <a:noFill/>
          </a:ln>
        </p:spPr>
      </p:pic>
      <p:sp>
        <p:nvSpPr>
          <p:cNvPr id="248" name="Google Shape;248;g2bd825c5503_0_197"/>
          <p:cNvSpPr/>
          <p:nvPr/>
        </p:nvSpPr>
        <p:spPr>
          <a:xfrm>
            <a:off x="6782648"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bd825c5503_0_197"/>
          <p:cNvSpPr/>
          <p:nvPr/>
        </p:nvSpPr>
        <p:spPr>
          <a:xfrm>
            <a:off x="6782648"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bd825c5503_0_197"/>
          <p:cNvSpPr/>
          <p:nvPr/>
        </p:nvSpPr>
        <p:spPr>
          <a:xfrm>
            <a:off x="6706438" y="9169400"/>
            <a:ext cx="48900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Quest</a:t>
            </a:r>
            <a:endParaRPr b="0" i="0" sz="3600" u="none" cap="none" strike="noStrike">
              <a:solidFill>
                <a:schemeClr val="dk1"/>
              </a:solidFill>
              <a:latin typeface="Calibri"/>
              <a:ea typeface="Calibri"/>
              <a:cs typeface="Calibri"/>
              <a:sym typeface="Calibri"/>
            </a:endParaRPr>
          </a:p>
        </p:txBody>
      </p:sp>
      <p:sp>
        <p:nvSpPr>
          <p:cNvPr id="251" name="Google Shape;251;g2bd825c5503_0_197"/>
          <p:cNvSpPr/>
          <p:nvPr/>
        </p:nvSpPr>
        <p:spPr>
          <a:xfrm>
            <a:off x="6714906" y="9956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52" name="Google Shape;252;g2bd825c5503_0_197"/>
          <p:cNvSpPr/>
          <p:nvPr/>
        </p:nvSpPr>
        <p:spPr>
          <a:xfrm>
            <a:off x="12574572" y="3568700"/>
            <a:ext cx="5347500" cy="76581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bd825c5503_0_197"/>
          <p:cNvSpPr/>
          <p:nvPr/>
        </p:nvSpPr>
        <p:spPr>
          <a:xfrm>
            <a:off x="12879410" y="4978400"/>
            <a:ext cx="4737600" cy="594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bd825c5503_0_197"/>
          <p:cNvSpPr/>
          <p:nvPr/>
        </p:nvSpPr>
        <p:spPr>
          <a:xfrm>
            <a:off x="12879410"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bd825c5503_0_197"/>
          <p:cNvSpPr/>
          <p:nvPr/>
        </p:nvSpPr>
        <p:spPr>
          <a:xfrm>
            <a:off x="12879410"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bd825c5503_0_197"/>
          <p:cNvSpPr/>
          <p:nvPr/>
        </p:nvSpPr>
        <p:spPr>
          <a:xfrm>
            <a:off x="12803200" y="4978400"/>
            <a:ext cx="48900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Eclipse</a:t>
            </a:r>
            <a:endParaRPr b="0" i="0" sz="3600" u="none" cap="none" strike="noStrike">
              <a:solidFill>
                <a:schemeClr val="dk1"/>
              </a:solidFill>
              <a:latin typeface="Calibri"/>
              <a:ea typeface="Calibri"/>
              <a:cs typeface="Calibri"/>
              <a:sym typeface="Calibri"/>
            </a:endParaRPr>
          </a:p>
        </p:txBody>
      </p:sp>
      <p:sp>
        <p:nvSpPr>
          <p:cNvPr id="257" name="Google Shape;257;g2bd825c5503_0_197"/>
          <p:cNvSpPr/>
          <p:nvPr/>
        </p:nvSpPr>
        <p:spPr>
          <a:xfrm>
            <a:off x="12811668"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58" name="Google Shape;258;g2bd825c5503_0_197"/>
          <p:cNvPicPr preferRelativeResize="0"/>
          <p:nvPr/>
        </p:nvPicPr>
        <p:blipFill rotWithShape="1">
          <a:blip r:embed="rId7">
            <a:alphaModFix/>
          </a:blip>
          <a:srcRect b="0" l="0" r="0" t="0"/>
          <a:stretch/>
        </p:blipFill>
        <p:spPr>
          <a:xfrm>
            <a:off x="14435354" y="7137400"/>
            <a:ext cx="1625803" cy="1625600"/>
          </a:xfrm>
          <a:prstGeom prst="rect">
            <a:avLst/>
          </a:prstGeom>
          <a:noFill/>
          <a:ln>
            <a:noFill/>
          </a:ln>
        </p:spPr>
      </p:pic>
      <p:pic>
        <p:nvPicPr>
          <p:cNvPr descr=" " id="259" name="Google Shape;259;g2bd825c5503_0_197"/>
          <p:cNvPicPr preferRelativeResize="0"/>
          <p:nvPr/>
        </p:nvPicPr>
        <p:blipFill rotWithShape="1">
          <a:blip r:embed="rId10">
            <a:alphaModFix/>
          </a:blip>
          <a:srcRect b="0" l="0" r="0" t="0"/>
          <a:stretch/>
        </p:blipFill>
        <p:spPr>
          <a:xfrm>
            <a:off x="14536942" y="7142162"/>
            <a:ext cx="1519452" cy="1519262"/>
          </a:xfrm>
          <a:prstGeom prst="rect">
            <a:avLst/>
          </a:prstGeom>
          <a:noFill/>
          <a:ln>
            <a:noFill/>
          </a:ln>
        </p:spPr>
      </p:pic>
      <p:sp>
        <p:nvSpPr>
          <p:cNvPr id="260" name="Google Shape;260;g2bd825c5503_0_197"/>
          <p:cNvSpPr/>
          <p:nvPr/>
        </p:nvSpPr>
        <p:spPr>
          <a:xfrm>
            <a:off x="12879410"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bd825c5503_0_197"/>
          <p:cNvSpPr/>
          <p:nvPr/>
        </p:nvSpPr>
        <p:spPr>
          <a:xfrm>
            <a:off x="12879410"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bd825c5503_0_197"/>
          <p:cNvSpPr/>
          <p:nvPr/>
        </p:nvSpPr>
        <p:spPr>
          <a:xfrm>
            <a:off x="12803200" y="9169400"/>
            <a:ext cx="48900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Quest</a:t>
            </a:r>
            <a:endParaRPr b="0" i="0" sz="3600" u="none" cap="none" strike="noStrike">
              <a:solidFill>
                <a:schemeClr val="dk1"/>
              </a:solidFill>
              <a:latin typeface="Calibri"/>
              <a:ea typeface="Calibri"/>
              <a:cs typeface="Calibri"/>
              <a:sym typeface="Calibri"/>
            </a:endParaRPr>
          </a:p>
        </p:txBody>
      </p:sp>
      <p:sp>
        <p:nvSpPr>
          <p:cNvPr id="263" name="Google Shape;263;g2bd825c5503_0_197"/>
          <p:cNvSpPr/>
          <p:nvPr/>
        </p:nvSpPr>
        <p:spPr>
          <a:xfrm>
            <a:off x="12811668" y="9956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64" name="Google Shape;264;g2bd825c5503_0_197"/>
          <p:cNvSpPr/>
          <p:nvPr/>
        </p:nvSpPr>
        <p:spPr>
          <a:xfrm>
            <a:off x="18671334" y="3568700"/>
            <a:ext cx="5347500" cy="76581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bd825c5503_0_197"/>
          <p:cNvSpPr/>
          <p:nvPr/>
        </p:nvSpPr>
        <p:spPr>
          <a:xfrm>
            <a:off x="18976172" y="4978400"/>
            <a:ext cx="4737600" cy="594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bd825c5503_0_197"/>
          <p:cNvSpPr/>
          <p:nvPr/>
        </p:nvSpPr>
        <p:spPr>
          <a:xfrm>
            <a:off x="18976172"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bd825c5503_0_197"/>
          <p:cNvSpPr/>
          <p:nvPr/>
        </p:nvSpPr>
        <p:spPr>
          <a:xfrm>
            <a:off x="18976172" y="4978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bd825c5503_0_197"/>
          <p:cNvSpPr/>
          <p:nvPr/>
        </p:nvSpPr>
        <p:spPr>
          <a:xfrm>
            <a:off x="18899962" y="4978400"/>
            <a:ext cx="48900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Eclipse</a:t>
            </a:r>
            <a:endParaRPr b="0" i="0" sz="3600" u="none" cap="none" strike="noStrike">
              <a:solidFill>
                <a:schemeClr val="dk1"/>
              </a:solidFill>
              <a:latin typeface="Calibri"/>
              <a:ea typeface="Calibri"/>
              <a:cs typeface="Calibri"/>
              <a:sym typeface="Calibri"/>
            </a:endParaRPr>
          </a:p>
        </p:txBody>
      </p:sp>
      <p:sp>
        <p:nvSpPr>
          <p:cNvPr id="269" name="Google Shape;269;g2bd825c5503_0_197"/>
          <p:cNvSpPr/>
          <p:nvPr/>
        </p:nvSpPr>
        <p:spPr>
          <a:xfrm>
            <a:off x="18908430"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70" name="Google Shape;270;g2bd825c5503_0_197"/>
          <p:cNvPicPr preferRelativeResize="0"/>
          <p:nvPr/>
        </p:nvPicPr>
        <p:blipFill rotWithShape="1">
          <a:blip r:embed="rId7">
            <a:alphaModFix/>
          </a:blip>
          <a:srcRect b="0" l="0" r="0" t="0"/>
          <a:stretch/>
        </p:blipFill>
        <p:spPr>
          <a:xfrm>
            <a:off x="20532116" y="7137400"/>
            <a:ext cx="1625803" cy="1625600"/>
          </a:xfrm>
          <a:prstGeom prst="rect">
            <a:avLst/>
          </a:prstGeom>
          <a:noFill/>
          <a:ln>
            <a:noFill/>
          </a:ln>
        </p:spPr>
      </p:pic>
      <p:pic>
        <p:nvPicPr>
          <p:cNvPr descr=" " id="271" name="Google Shape;271;g2bd825c5503_0_197"/>
          <p:cNvPicPr preferRelativeResize="0"/>
          <p:nvPr/>
        </p:nvPicPr>
        <p:blipFill rotWithShape="1">
          <a:blip r:embed="rId11">
            <a:alphaModFix/>
          </a:blip>
          <a:srcRect b="0" l="0" r="0" t="0"/>
          <a:stretch/>
        </p:blipFill>
        <p:spPr>
          <a:xfrm>
            <a:off x="20599860" y="7137400"/>
            <a:ext cx="1490319" cy="1625600"/>
          </a:xfrm>
          <a:prstGeom prst="rect">
            <a:avLst/>
          </a:prstGeom>
          <a:noFill/>
          <a:ln>
            <a:noFill/>
          </a:ln>
        </p:spPr>
      </p:pic>
      <p:sp>
        <p:nvSpPr>
          <p:cNvPr id="272" name="Google Shape;272;g2bd825c5503_0_197"/>
          <p:cNvSpPr/>
          <p:nvPr/>
        </p:nvSpPr>
        <p:spPr>
          <a:xfrm>
            <a:off x="18976172"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bd825c5503_0_197"/>
          <p:cNvSpPr/>
          <p:nvPr/>
        </p:nvSpPr>
        <p:spPr>
          <a:xfrm>
            <a:off x="18976172" y="9169400"/>
            <a:ext cx="4737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2bd825c5503_0_197"/>
          <p:cNvSpPr/>
          <p:nvPr/>
        </p:nvSpPr>
        <p:spPr>
          <a:xfrm>
            <a:off x="18899962" y="9169400"/>
            <a:ext cx="4890000" cy="736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Quest</a:t>
            </a:r>
            <a:endParaRPr b="0" i="0" sz="3600" u="none" cap="none" strike="noStrike">
              <a:solidFill>
                <a:schemeClr val="dk1"/>
              </a:solidFill>
              <a:latin typeface="Calibri"/>
              <a:ea typeface="Calibri"/>
              <a:cs typeface="Calibri"/>
              <a:sym typeface="Calibri"/>
            </a:endParaRPr>
          </a:p>
        </p:txBody>
      </p:sp>
      <p:sp>
        <p:nvSpPr>
          <p:cNvPr id="275" name="Google Shape;275;g2bd825c5503_0_197"/>
          <p:cNvSpPr/>
          <p:nvPr/>
        </p:nvSpPr>
        <p:spPr>
          <a:xfrm>
            <a:off x="18908430" y="9956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76" name="Google Shape;276;g2bd825c5503_0_197"/>
          <p:cNvSpPr/>
          <p:nvPr/>
        </p:nvSpPr>
        <p:spPr>
          <a:xfrm>
            <a:off x="1994149" y="2146300"/>
            <a:ext cx="2133900" cy="2133600"/>
          </a:xfrm>
          <a:prstGeom prst="roundRect">
            <a:avLst>
              <a:gd fmla="val 198429" name="adj"/>
            </a:avLst>
          </a:prstGeom>
          <a:solidFill>
            <a:srgbClr val="030738"/>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2bd825c5503_0_197"/>
          <p:cNvSpPr/>
          <p:nvPr/>
        </p:nvSpPr>
        <p:spPr>
          <a:xfrm>
            <a:off x="2686386" y="2559050"/>
            <a:ext cx="10881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Ultra"/>
              <a:buNone/>
            </a:pPr>
            <a:r>
              <a:rPr b="0" i="0" lang="en-US" sz="8000" u="none" cap="none" strike="noStrike">
                <a:solidFill>
                  <a:srgbClr val="FFFFFF"/>
                </a:solidFill>
                <a:latin typeface="Ultra"/>
                <a:ea typeface="Ultra"/>
                <a:cs typeface="Ultra"/>
                <a:sym typeface="Ultra"/>
              </a:rPr>
              <a:t>S</a:t>
            </a:r>
            <a:endParaRPr b="0" i="0" sz="8000" u="none" cap="none" strike="noStrike">
              <a:solidFill>
                <a:schemeClr val="dk1"/>
              </a:solidFill>
              <a:latin typeface="Calibri"/>
              <a:ea typeface="Calibri"/>
              <a:cs typeface="Calibri"/>
              <a:sym typeface="Calibri"/>
            </a:endParaRPr>
          </a:p>
        </p:txBody>
      </p:sp>
      <p:sp>
        <p:nvSpPr>
          <p:cNvPr id="278" name="Google Shape;278;g2bd825c5503_0_197"/>
          <p:cNvSpPr/>
          <p:nvPr/>
        </p:nvSpPr>
        <p:spPr>
          <a:xfrm>
            <a:off x="8090911" y="2146300"/>
            <a:ext cx="2133900" cy="2133600"/>
          </a:xfrm>
          <a:prstGeom prst="roundRect">
            <a:avLst>
              <a:gd fmla="val 198429" name="adj"/>
            </a:avLst>
          </a:prstGeom>
          <a:solidFill>
            <a:srgbClr val="030738"/>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bd825c5503_0_197"/>
          <p:cNvSpPr/>
          <p:nvPr/>
        </p:nvSpPr>
        <p:spPr>
          <a:xfrm>
            <a:off x="8560870" y="2559050"/>
            <a:ext cx="15327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Ultra"/>
              <a:buNone/>
            </a:pPr>
            <a:r>
              <a:rPr b="0" i="0" lang="en-US" sz="8000" u="none" cap="none" strike="noStrike">
                <a:solidFill>
                  <a:srgbClr val="FFFFFF"/>
                </a:solidFill>
                <a:latin typeface="Ultra"/>
                <a:ea typeface="Ultra"/>
                <a:cs typeface="Ultra"/>
                <a:sym typeface="Ultra"/>
              </a:rPr>
              <a:t>W</a:t>
            </a:r>
            <a:endParaRPr b="0" i="0" sz="8000" u="none" cap="none" strike="noStrike">
              <a:solidFill>
                <a:schemeClr val="dk1"/>
              </a:solidFill>
              <a:latin typeface="Calibri"/>
              <a:ea typeface="Calibri"/>
              <a:cs typeface="Calibri"/>
              <a:sym typeface="Calibri"/>
            </a:endParaRPr>
          </a:p>
        </p:txBody>
      </p:sp>
      <p:sp>
        <p:nvSpPr>
          <p:cNvPr id="280" name="Google Shape;280;g2bd825c5503_0_197"/>
          <p:cNvSpPr/>
          <p:nvPr/>
        </p:nvSpPr>
        <p:spPr>
          <a:xfrm>
            <a:off x="14187673" y="2146300"/>
            <a:ext cx="2133900" cy="2133600"/>
          </a:xfrm>
          <a:prstGeom prst="roundRect">
            <a:avLst>
              <a:gd fmla="val 198429" name="adj"/>
            </a:avLst>
          </a:prstGeom>
          <a:solidFill>
            <a:srgbClr val="030738"/>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bd825c5503_0_197"/>
          <p:cNvSpPr/>
          <p:nvPr/>
        </p:nvSpPr>
        <p:spPr>
          <a:xfrm>
            <a:off x="14790999" y="2559050"/>
            <a:ext cx="12660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Ultra"/>
              <a:buNone/>
            </a:pPr>
            <a:r>
              <a:rPr b="0" i="0" lang="en-US" sz="8000" u="none" cap="none" strike="noStrike">
                <a:solidFill>
                  <a:srgbClr val="FFFFFF"/>
                </a:solidFill>
                <a:latin typeface="Ultra"/>
                <a:ea typeface="Ultra"/>
                <a:cs typeface="Ultra"/>
                <a:sym typeface="Ultra"/>
              </a:rPr>
              <a:t>O</a:t>
            </a:r>
            <a:endParaRPr b="0" i="0" sz="8000" u="none" cap="none" strike="noStrike">
              <a:solidFill>
                <a:schemeClr val="dk1"/>
              </a:solidFill>
              <a:latin typeface="Calibri"/>
              <a:ea typeface="Calibri"/>
              <a:cs typeface="Calibri"/>
              <a:sym typeface="Calibri"/>
            </a:endParaRPr>
          </a:p>
        </p:txBody>
      </p:sp>
      <p:sp>
        <p:nvSpPr>
          <p:cNvPr id="282" name="Google Shape;282;g2bd825c5503_0_197"/>
          <p:cNvSpPr/>
          <p:nvPr/>
        </p:nvSpPr>
        <p:spPr>
          <a:xfrm>
            <a:off x="20284435" y="2146300"/>
            <a:ext cx="2133900" cy="2133600"/>
          </a:xfrm>
          <a:prstGeom prst="roundRect">
            <a:avLst>
              <a:gd fmla="val 198429" name="adj"/>
            </a:avLst>
          </a:prstGeom>
          <a:solidFill>
            <a:srgbClr val="030738"/>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bd825c5503_0_197"/>
          <p:cNvSpPr/>
          <p:nvPr/>
        </p:nvSpPr>
        <p:spPr>
          <a:xfrm>
            <a:off x="20938567" y="2559050"/>
            <a:ext cx="11643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Ultra"/>
              <a:buNone/>
            </a:pPr>
            <a:r>
              <a:rPr b="0" i="0" lang="en-US" sz="8000" u="none" cap="none" strike="noStrike">
                <a:solidFill>
                  <a:srgbClr val="FFFFFF"/>
                </a:solidFill>
                <a:latin typeface="Ultra"/>
                <a:ea typeface="Ultra"/>
                <a:cs typeface="Ultra"/>
                <a:sym typeface="Ultra"/>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8" name="Shape 288"/>
        <p:cNvGrpSpPr/>
        <p:nvPr/>
      </p:nvGrpSpPr>
      <p:grpSpPr>
        <a:xfrm>
          <a:off x="0" y="0"/>
          <a:ext cx="0" cy="0"/>
          <a:chOff x="0" y="0"/>
          <a:chExt cx="0" cy="0"/>
        </a:xfrm>
      </p:grpSpPr>
      <p:pic>
        <p:nvPicPr>
          <p:cNvPr descr=" " id="289" name="Google Shape;289;g2bd825c5503_0_262"/>
          <p:cNvPicPr preferRelativeResize="0"/>
          <p:nvPr/>
        </p:nvPicPr>
        <p:blipFill rotWithShape="1">
          <a:blip r:embed="rId3">
            <a:alphaModFix/>
          </a:blip>
          <a:srcRect b="0" l="0" r="0" t="0"/>
          <a:stretch/>
        </p:blipFill>
        <p:spPr>
          <a:xfrm>
            <a:off x="0" y="11163300"/>
            <a:ext cx="24387048" cy="2552700"/>
          </a:xfrm>
          <a:prstGeom prst="rect">
            <a:avLst/>
          </a:prstGeom>
          <a:noFill/>
          <a:ln>
            <a:noFill/>
          </a:ln>
        </p:spPr>
      </p:pic>
      <p:sp>
        <p:nvSpPr>
          <p:cNvPr id="290" name="Google Shape;290;g2bd825c5503_0_26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1" name="Google Shape;291;g2bd825c5503_0_26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292" name="Google Shape;292;g2bd825c5503_0_262"/>
          <p:cNvPicPr preferRelativeResize="0"/>
          <p:nvPr/>
        </p:nvPicPr>
        <p:blipFill rotWithShape="1">
          <a:blip r:embed="rId5">
            <a:alphaModFix/>
          </a:blip>
          <a:srcRect b="0" l="0" r="0" t="0"/>
          <a:stretch/>
        </p:blipFill>
        <p:spPr>
          <a:xfrm>
            <a:off x="685886" y="787400"/>
            <a:ext cx="11190099" cy="11290300"/>
          </a:xfrm>
          <a:prstGeom prst="rect">
            <a:avLst/>
          </a:prstGeom>
          <a:noFill/>
          <a:ln>
            <a:noFill/>
          </a:ln>
        </p:spPr>
      </p:pic>
      <p:sp>
        <p:nvSpPr>
          <p:cNvPr id="293" name="Google Shape;293;g2bd825c5503_0_262"/>
          <p:cNvSpPr/>
          <p:nvPr/>
        </p:nvSpPr>
        <p:spPr>
          <a:xfrm>
            <a:off x="12193524" y="1130300"/>
            <a:ext cx="70833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Ultra"/>
              <a:buNone/>
            </a:pPr>
            <a:r>
              <a:rPr b="0" i="0" lang="en-US" sz="8000" u="none" cap="none" strike="noStrike">
                <a:solidFill>
                  <a:srgbClr val="0E0E0E"/>
                </a:solidFill>
                <a:latin typeface="Ultra"/>
                <a:ea typeface="Ultra"/>
                <a:cs typeface="Ultra"/>
                <a:sym typeface="Ultra"/>
              </a:rPr>
              <a:t>Some Data</a:t>
            </a:r>
            <a:endParaRPr b="0" i="0" sz="8000" u="none" cap="none" strike="noStrike">
              <a:solidFill>
                <a:schemeClr val="dk1"/>
              </a:solidFill>
              <a:latin typeface="Calibri"/>
              <a:ea typeface="Calibri"/>
              <a:cs typeface="Calibri"/>
              <a:sym typeface="Calibri"/>
            </a:endParaRPr>
          </a:p>
        </p:txBody>
      </p:sp>
      <p:sp>
        <p:nvSpPr>
          <p:cNvPr id="294" name="Google Shape;294;g2bd825c5503_0_262"/>
          <p:cNvSpPr/>
          <p:nvPr/>
        </p:nvSpPr>
        <p:spPr>
          <a:xfrm>
            <a:off x="12193524" y="3924300"/>
            <a:ext cx="11177400" cy="697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bd825c5503_0_262"/>
          <p:cNvSpPr/>
          <p:nvPr/>
        </p:nvSpPr>
        <p:spPr>
          <a:xfrm>
            <a:off x="12193524" y="3924300"/>
            <a:ext cx="111774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bd825c5503_0_262"/>
          <p:cNvSpPr/>
          <p:nvPr/>
        </p:nvSpPr>
        <p:spPr>
          <a:xfrm>
            <a:off x="12193524" y="3924300"/>
            <a:ext cx="3861300" cy="19176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bd825c5503_0_262"/>
          <p:cNvSpPr/>
          <p:nvPr/>
        </p:nvSpPr>
        <p:spPr>
          <a:xfrm>
            <a:off x="12955619" y="4229100"/>
            <a:ext cx="26757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70%</a:t>
            </a:r>
            <a:endParaRPr b="0" i="0" sz="8000" u="none" cap="none" strike="noStrike">
              <a:solidFill>
                <a:schemeClr val="dk1"/>
              </a:solidFill>
              <a:latin typeface="Calibri"/>
              <a:ea typeface="Calibri"/>
              <a:cs typeface="Calibri"/>
              <a:sym typeface="Calibri"/>
            </a:endParaRPr>
          </a:p>
        </p:txBody>
      </p:sp>
      <p:sp>
        <p:nvSpPr>
          <p:cNvPr id="298" name="Google Shape;298;g2bd825c5503_0_262"/>
          <p:cNvSpPr/>
          <p:nvPr/>
        </p:nvSpPr>
        <p:spPr>
          <a:xfrm>
            <a:off x="16258032" y="4298950"/>
            <a:ext cx="7113000" cy="116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bd825c5503_0_262"/>
          <p:cNvSpPr/>
          <p:nvPr/>
        </p:nvSpPr>
        <p:spPr>
          <a:xfrm>
            <a:off x="16258032" y="4298950"/>
            <a:ext cx="72654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Enchanted Creatures</a:t>
            </a:r>
            <a:endParaRPr b="0" i="0" sz="3600" u="none" cap="none" strike="noStrike">
              <a:solidFill>
                <a:schemeClr val="dk1"/>
              </a:solidFill>
              <a:latin typeface="Calibri"/>
              <a:ea typeface="Calibri"/>
              <a:cs typeface="Calibri"/>
              <a:sym typeface="Calibri"/>
            </a:endParaRPr>
          </a:p>
        </p:txBody>
      </p:sp>
      <p:sp>
        <p:nvSpPr>
          <p:cNvPr id="300" name="Google Shape;300;g2bd825c5503_0_262"/>
          <p:cNvSpPr/>
          <p:nvPr/>
        </p:nvSpPr>
        <p:spPr>
          <a:xfrm>
            <a:off x="16258032" y="4984750"/>
            <a:ext cx="72483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possess the ability to cast spells.</a:t>
            </a:r>
            <a:endParaRPr b="0" i="0" sz="3200" u="none" cap="none" strike="noStrike">
              <a:solidFill>
                <a:schemeClr val="dk1"/>
              </a:solidFill>
              <a:latin typeface="Calibri"/>
              <a:ea typeface="Calibri"/>
              <a:cs typeface="Calibri"/>
              <a:sym typeface="Calibri"/>
            </a:endParaRPr>
          </a:p>
        </p:txBody>
      </p:sp>
      <p:sp>
        <p:nvSpPr>
          <p:cNvPr id="301" name="Google Shape;301;g2bd825c5503_0_262"/>
          <p:cNvSpPr/>
          <p:nvPr/>
        </p:nvSpPr>
        <p:spPr>
          <a:xfrm>
            <a:off x="12193524" y="6451600"/>
            <a:ext cx="111774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2bd825c5503_0_262"/>
          <p:cNvSpPr/>
          <p:nvPr/>
        </p:nvSpPr>
        <p:spPr>
          <a:xfrm>
            <a:off x="12193524" y="6451600"/>
            <a:ext cx="3975600" cy="19176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2bd825c5503_0_262"/>
          <p:cNvSpPr/>
          <p:nvPr/>
        </p:nvSpPr>
        <p:spPr>
          <a:xfrm>
            <a:off x="12955619" y="6756400"/>
            <a:ext cx="27900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60%</a:t>
            </a:r>
            <a:endParaRPr b="0" i="0" sz="8000" u="none" cap="none" strike="noStrike">
              <a:solidFill>
                <a:schemeClr val="dk1"/>
              </a:solidFill>
              <a:latin typeface="Calibri"/>
              <a:ea typeface="Calibri"/>
              <a:cs typeface="Calibri"/>
              <a:sym typeface="Calibri"/>
            </a:endParaRPr>
          </a:p>
        </p:txBody>
      </p:sp>
      <p:sp>
        <p:nvSpPr>
          <p:cNvPr id="304" name="Google Shape;304;g2bd825c5503_0_262"/>
          <p:cNvSpPr/>
          <p:nvPr/>
        </p:nvSpPr>
        <p:spPr>
          <a:xfrm>
            <a:off x="16372346" y="6534150"/>
            <a:ext cx="69987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bd825c5503_0_262"/>
          <p:cNvSpPr/>
          <p:nvPr/>
        </p:nvSpPr>
        <p:spPr>
          <a:xfrm>
            <a:off x="16372346" y="6534150"/>
            <a:ext cx="7151100" cy="132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Magic-Wielding Individuals</a:t>
            </a:r>
            <a:endParaRPr b="0" i="0" sz="3600" u="none" cap="none" strike="noStrike">
              <a:solidFill>
                <a:schemeClr val="dk1"/>
              </a:solidFill>
              <a:latin typeface="Calibri"/>
              <a:ea typeface="Calibri"/>
              <a:cs typeface="Calibri"/>
              <a:sym typeface="Calibri"/>
            </a:endParaRPr>
          </a:p>
        </p:txBody>
      </p:sp>
      <p:sp>
        <p:nvSpPr>
          <p:cNvPr id="306" name="Google Shape;306;g2bd825c5503_0_262"/>
          <p:cNvSpPr/>
          <p:nvPr/>
        </p:nvSpPr>
        <p:spPr>
          <a:xfrm>
            <a:off x="16372346" y="7804150"/>
            <a:ext cx="71340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practice the art of illusions.</a:t>
            </a:r>
            <a:endParaRPr b="0" i="0" sz="3200" u="none" cap="none" strike="noStrike">
              <a:solidFill>
                <a:schemeClr val="dk1"/>
              </a:solidFill>
              <a:latin typeface="Calibri"/>
              <a:ea typeface="Calibri"/>
              <a:cs typeface="Calibri"/>
              <a:sym typeface="Calibri"/>
            </a:endParaRPr>
          </a:p>
        </p:txBody>
      </p:sp>
      <p:sp>
        <p:nvSpPr>
          <p:cNvPr id="307" name="Google Shape;307;g2bd825c5503_0_262"/>
          <p:cNvSpPr/>
          <p:nvPr/>
        </p:nvSpPr>
        <p:spPr>
          <a:xfrm>
            <a:off x="12193524" y="8978900"/>
            <a:ext cx="11177400" cy="19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bd825c5503_0_262"/>
          <p:cNvSpPr/>
          <p:nvPr/>
        </p:nvSpPr>
        <p:spPr>
          <a:xfrm>
            <a:off x="12193524" y="8978900"/>
            <a:ext cx="3975600" cy="19176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2bd825c5503_0_262"/>
          <p:cNvSpPr/>
          <p:nvPr/>
        </p:nvSpPr>
        <p:spPr>
          <a:xfrm>
            <a:off x="12955619" y="9283700"/>
            <a:ext cx="27900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90%</a:t>
            </a:r>
            <a:endParaRPr b="0" i="0" sz="8000" u="none" cap="none" strike="noStrike">
              <a:solidFill>
                <a:schemeClr val="dk1"/>
              </a:solidFill>
              <a:latin typeface="Calibri"/>
              <a:ea typeface="Calibri"/>
              <a:cs typeface="Calibri"/>
              <a:sym typeface="Calibri"/>
            </a:endParaRPr>
          </a:p>
        </p:txBody>
      </p:sp>
      <p:sp>
        <p:nvSpPr>
          <p:cNvPr id="310" name="Google Shape;310;g2bd825c5503_0_262"/>
          <p:cNvSpPr/>
          <p:nvPr/>
        </p:nvSpPr>
        <p:spPr>
          <a:xfrm>
            <a:off x="16372346" y="9353550"/>
            <a:ext cx="6998700" cy="116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bd825c5503_0_262"/>
          <p:cNvSpPr/>
          <p:nvPr/>
        </p:nvSpPr>
        <p:spPr>
          <a:xfrm>
            <a:off x="16372346" y="9353550"/>
            <a:ext cx="71511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Spells Cast</a:t>
            </a:r>
            <a:endParaRPr b="0" i="0" sz="3600" u="none" cap="none" strike="noStrike">
              <a:solidFill>
                <a:schemeClr val="dk1"/>
              </a:solidFill>
              <a:latin typeface="Calibri"/>
              <a:ea typeface="Calibri"/>
              <a:cs typeface="Calibri"/>
              <a:sym typeface="Calibri"/>
            </a:endParaRPr>
          </a:p>
        </p:txBody>
      </p:sp>
      <p:sp>
        <p:nvSpPr>
          <p:cNvPr id="312" name="Google Shape;312;g2bd825c5503_0_262"/>
          <p:cNvSpPr/>
          <p:nvPr/>
        </p:nvSpPr>
        <p:spPr>
          <a:xfrm>
            <a:off x="16372346" y="10039350"/>
            <a:ext cx="71340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7" name="Shape 317"/>
        <p:cNvGrpSpPr/>
        <p:nvPr/>
      </p:nvGrpSpPr>
      <p:grpSpPr>
        <a:xfrm>
          <a:off x="0" y="0"/>
          <a:ext cx="0" cy="0"/>
          <a:chOff x="0" y="0"/>
          <a:chExt cx="0" cy="0"/>
        </a:xfrm>
      </p:grpSpPr>
      <p:pic>
        <p:nvPicPr>
          <p:cNvPr descr=" " id="318" name="Google Shape;318;g2bd825c5503_0_290"/>
          <p:cNvPicPr preferRelativeResize="0"/>
          <p:nvPr/>
        </p:nvPicPr>
        <p:blipFill rotWithShape="1">
          <a:blip r:embed="rId3">
            <a:alphaModFix/>
          </a:blip>
          <a:srcRect b="0" l="0" r="0" t="0"/>
          <a:stretch/>
        </p:blipFill>
        <p:spPr>
          <a:xfrm>
            <a:off x="0" y="9194800"/>
            <a:ext cx="24387048" cy="4521200"/>
          </a:xfrm>
          <a:prstGeom prst="rect">
            <a:avLst/>
          </a:prstGeom>
          <a:noFill/>
          <a:ln>
            <a:noFill/>
          </a:ln>
        </p:spPr>
      </p:pic>
      <p:pic>
        <p:nvPicPr>
          <p:cNvPr descr=" " id="319" name="Google Shape;319;g2bd825c5503_0_290"/>
          <p:cNvPicPr preferRelativeResize="0"/>
          <p:nvPr/>
        </p:nvPicPr>
        <p:blipFill rotWithShape="1">
          <a:blip r:embed="rId4">
            <a:alphaModFix/>
          </a:blip>
          <a:srcRect b="0" l="0" r="0" t="0"/>
          <a:stretch/>
        </p:blipFill>
        <p:spPr>
          <a:xfrm>
            <a:off x="0" y="8496300"/>
            <a:ext cx="24387048" cy="5219700"/>
          </a:xfrm>
          <a:prstGeom prst="rect">
            <a:avLst/>
          </a:prstGeom>
          <a:noFill/>
          <a:ln>
            <a:noFill/>
          </a:ln>
        </p:spPr>
      </p:pic>
      <p:sp>
        <p:nvSpPr>
          <p:cNvPr id="320" name="Google Shape;320;g2bd825c5503_0_29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1" name="Google Shape;321;g2bd825c5503_0_29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2" name="Google Shape;322;g2bd825c5503_0_290"/>
          <p:cNvSpPr/>
          <p:nvPr/>
        </p:nvSpPr>
        <p:spPr>
          <a:xfrm>
            <a:off x="4305838" y="3403600"/>
            <a:ext cx="15762600" cy="646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bd825c5503_0_290"/>
          <p:cNvSpPr/>
          <p:nvPr/>
        </p:nvSpPr>
        <p:spPr>
          <a:xfrm>
            <a:off x="4305838" y="3403600"/>
            <a:ext cx="15762600" cy="509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bd825c5503_0_290"/>
          <p:cNvSpPr/>
          <p:nvPr/>
        </p:nvSpPr>
        <p:spPr>
          <a:xfrm>
            <a:off x="5201300" y="3403600"/>
            <a:ext cx="14988000" cy="492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0"/>
              <a:buFont typeface="Ultra"/>
              <a:buNone/>
            </a:pPr>
            <a:r>
              <a:rPr b="0" i="0" lang="en-US" sz="24000" u="none" cap="none" strike="noStrike">
                <a:solidFill>
                  <a:srgbClr val="000000"/>
                </a:solidFill>
                <a:latin typeface="Ultra"/>
                <a:ea typeface="Ultra"/>
                <a:cs typeface="Ultra"/>
                <a:sym typeface="Ultra"/>
              </a:rPr>
              <a:t>234,567</a:t>
            </a:r>
            <a:endParaRPr b="0" i="0" sz="24000" u="none" cap="none" strike="noStrike">
              <a:solidFill>
                <a:schemeClr val="dk1"/>
              </a:solidFill>
              <a:latin typeface="Calibri"/>
              <a:ea typeface="Calibri"/>
              <a:cs typeface="Calibri"/>
              <a:sym typeface="Calibri"/>
            </a:endParaRPr>
          </a:p>
        </p:txBody>
      </p:sp>
      <p:sp>
        <p:nvSpPr>
          <p:cNvPr id="325" name="Google Shape;325;g2bd825c5503_0_290"/>
          <p:cNvSpPr/>
          <p:nvPr/>
        </p:nvSpPr>
        <p:spPr>
          <a:xfrm>
            <a:off x="4170355" y="7518400"/>
            <a:ext cx="16033500" cy="124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UNICORN SIGHTINGS</a:t>
            </a:r>
            <a:endParaRPr b="0" i="0" sz="6400" u="none" cap="none" strike="noStrike">
              <a:solidFill>
                <a:schemeClr val="dk1"/>
              </a:solidFill>
              <a:latin typeface="Calibri"/>
              <a:ea typeface="Calibri"/>
              <a:cs typeface="Calibri"/>
              <a:sym typeface="Calibri"/>
            </a:endParaRPr>
          </a:p>
        </p:txBody>
      </p:sp>
      <p:sp>
        <p:nvSpPr>
          <p:cNvPr id="326" name="Google Shape;326;g2bd825c5503_0_290"/>
          <p:cNvSpPr/>
          <p:nvPr/>
        </p:nvSpPr>
        <p:spPr>
          <a:xfrm>
            <a:off x="7483352" y="8902700"/>
            <a:ext cx="94077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1" name="Shape 331"/>
        <p:cNvGrpSpPr/>
        <p:nvPr/>
      </p:nvGrpSpPr>
      <p:grpSpPr>
        <a:xfrm>
          <a:off x="0" y="0"/>
          <a:ext cx="0" cy="0"/>
          <a:chOff x="0" y="0"/>
          <a:chExt cx="0" cy="0"/>
        </a:xfrm>
      </p:grpSpPr>
      <p:pic>
        <p:nvPicPr>
          <p:cNvPr descr=" " id="332" name="Google Shape;332;g2bd825c5503_0_303"/>
          <p:cNvPicPr preferRelativeResize="0"/>
          <p:nvPr/>
        </p:nvPicPr>
        <p:blipFill rotWithShape="1">
          <a:blip r:embed="rId3">
            <a:alphaModFix/>
          </a:blip>
          <a:srcRect b="0" l="0" r="0" t="0"/>
          <a:stretch/>
        </p:blipFill>
        <p:spPr>
          <a:xfrm>
            <a:off x="0" y="11417300"/>
            <a:ext cx="24387048" cy="2298700"/>
          </a:xfrm>
          <a:prstGeom prst="rect">
            <a:avLst/>
          </a:prstGeom>
          <a:noFill/>
          <a:ln>
            <a:noFill/>
          </a:ln>
        </p:spPr>
      </p:pic>
      <p:pic>
        <p:nvPicPr>
          <p:cNvPr descr=" " id="333" name="Google Shape;333;g2bd825c5503_0_303"/>
          <p:cNvPicPr preferRelativeResize="0"/>
          <p:nvPr/>
        </p:nvPicPr>
        <p:blipFill rotWithShape="1">
          <a:blip r:embed="rId4">
            <a:alphaModFix/>
          </a:blip>
          <a:srcRect b="0" l="0" r="0" t="0"/>
          <a:stretch/>
        </p:blipFill>
        <p:spPr>
          <a:xfrm>
            <a:off x="0" y="0"/>
            <a:ext cx="24387048" cy="2286000"/>
          </a:xfrm>
          <a:prstGeom prst="rect">
            <a:avLst/>
          </a:prstGeom>
          <a:noFill/>
          <a:ln>
            <a:noFill/>
          </a:ln>
        </p:spPr>
      </p:pic>
      <p:sp>
        <p:nvSpPr>
          <p:cNvPr id="334" name="Google Shape;334;g2bd825c5503_0_3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5" name="Google Shape;335;g2bd825c5503_0_30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6" name="Google Shape;336;g2bd825c5503_0_303"/>
          <p:cNvSpPr/>
          <p:nvPr/>
        </p:nvSpPr>
        <p:spPr>
          <a:xfrm>
            <a:off x="3391324" y="2476500"/>
            <a:ext cx="7875000" cy="347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bd825c5503_0_303"/>
          <p:cNvSpPr/>
          <p:nvPr/>
        </p:nvSpPr>
        <p:spPr>
          <a:xfrm>
            <a:off x="1702013" y="2476500"/>
            <a:ext cx="11253600" cy="26925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bd825c5503_0_303"/>
          <p:cNvSpPr/>
          <p:nvPr/>
        </p:nvSpPr>
        <p:spPr>
          <a:xfrm>
            <a:off x="1922174" y="2781300"/>
            <a:ext cx="10271400" cy="26247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Ultra"/>
              <a:buNone/>
            </a:pPr>
            <a:r>
              <a:rPr b="0" i="0" lang="en-US" sz="12800" u="none" cap="none" strike="noStrike">
                <a:solidFill>
                  <a:srgbClr val="000000"/>
                </a:solidFill>
                <a:latin typeface="Ultra"/>
                <a:ea typeface="Ultra"/>
                <a:cs typeface="Ultra"/>
                <a:sym typeface="Ultra"/>
              </a:rPr>
              <a:t>233 Coins</a:t>
            </a:r>
            <a:endParaRPr b="0" i="0" sz="12800" u="none" cap="none" strike="noStrike">
              <a:solidFill>
                <a:schemeClr val="dk1"/>
              </a:solidFill>
              <a:latin typeface="Calibri"/>
              <a:ea typeface="Calibri"/>
              <a:cs typeface="Calibri"/>
              <a:sym typeface="Calibri"/>
            </a:endParaRPr>
          </a:p>
        </p:txBody>
      </p:sp>
      <p:sp>
        <p:nvSpPr>
          <p:cNvPr id="339" name="Google Shape;339;g2bd825c5503_0_303"/>
          <p:cNvSpPr/>
          <p:nvPr/>
        </p:nvSpPr>
        <p:spPr>
          <a:xfrm>
            <a:off x="3391324" y="5473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bd825c5503_0_303"/>
          <p:cNvSpPr/>
          <p:nvPr/>
        </p:nvSpPr>
        <p:spPr>
          <a:xfrm>
            <a:off x="3323582" y="5473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Treasure Found</a:t>
            </a:r>
            <a:endParaRPr b="0" i="0" sz="3200" u="none" cap="none" strike="noStrike">
              <a:solidFill>
                <a:schemeClr val="dk1"/>
              </a:solidFill>
              <a:latin typeface="Calibri"/>
              <a:ea typeface="Calibri"/>
              <a:cs typeface="Calibri"/>
              <a:sym typeface="Calibri"/>
            </a:endParaRPr>
          </a:p>
        </p:txBody>
      </p:sp>
      <p:sp>
        <p:nvSpPr>
          <p:cNvPr id="341" name="Google Shape;341;g2bd825c5503_0_303"/>
          <p:cNvSpPr/>
          <p:nvPr/>
        </p:nvSpPr>
        <p:spPr>
          <a:xfrm>
            <a:off x="3391324" y="7226300"/>
            <a:ext cx="7875000" cy="347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bd825c5503_0_303"/>
          <p:cNvSpPr/>
          <p:nvPr/>
        </p:nvSpPr>
        <p:spPr>
          <a:xfrm>
            <a:off x="1486086" y="7226300"/>
            <a:ext cx="11685600" cy="26925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2bd825c5503_0_303"/>
          <p:cNvSpPr/>
          <p:nvPr/>
        </p:nvSpPr>
        <p:spPr>
          <a:xfrm>
            <a:off x="1706247" y="7531100"/>
            <a:ext cx="10703100" cy="26247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Ultra"/>
              <a:buNone/>
            </a:pPr>
            <a:r>
              <a:rPr b="0" i="0" lang="en-US" sz="12800" u="none" cap="none" strike="noStrike">
                <a:solidFill>
                  <a:srgbClr val="000000"/>
                </a:solidFill>
                <a:latin typeface="Ultra"/>
                <a:ea typeface="Ultra"/>
                <a:cs typeface="Ultra"/>
                <a:sym typeface="Ultra"/>
              </a:rPr>
              <a:t>456 Hours</a:t>
            </a:r>
            <a:endParaRPr b="0" i="0" sz="12800" u="none" cap="none" strike="noStrike">
              <a:solidFill>
                <a:schemeClr val="dk1"/>
              </a:solidFill>
              <a:latin typeface="Calibri"/>
              <a:ea typeface="Calibri"/>
              <a:cs typeface="Calibri"/>
              <a:sym typeface="Calibri"/>
            </a:endParaRPr>
          </a:p>
        </p:txBody>
      </p:sp>
      <p:sp>
        <p:nvSpPr>
          <p:cNvPr id="344" name="Google Shape;344;g2bd825c5503_0_303"/>
          <p:cNvSpPr/>
          <p:nvPr/>
        </p:nvSpPr>
        <p:spPr>
          <a:xfrm>
            <a:off x="3391324" y="102235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bd825c5503_0_303"/>
          <p:cNvSpPr/>
          <p:nvPr/>
        </p:nvSpPr>
        <p:spPr>
          <a:xfrm>
            <a:off x="3323582" y="102235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Duration of Spell Casting</a:t>
            </a:r>
            <a:endParaRPr b="0" i="0" sz="3200" u="none" cap="none" strike="noStrike">
              <a:solidFill>
                <a:schemeClr val="dk1"/>
              </a:solidFill>
              <a:latin typeface="Calibri"/>
              <a:ea typeface="Calibri"/>
              <a:cs typeface="Calibri"/>
              <a:sym typeface="Calibri"/>
            </a:endParaRPr>
          </a:p>
        </p:txBody>
      </p:sp>
      <p:sp>
        <p:nvSpPr>
          <p:cNvPr id="346" name="Google Shape;346;g2bd825c5503_0_303"/>
          <p:cNvSpPr/>
          <p:nvPr/>
        </p:nvSpPr>
        <p:spPr>
          <a:xfrm>
            <a:off x="13552594" y="2476500"/>
            <a:ext cx="7875000" cy="347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2bd825c5503_0_303"/>
          <p:cNvSpPr/>
          <p:nvPr/>
        </p:nvSpPr>
        <p:spPr>
          <a:xfrm>
            <a:off x="14810051" y="2476500"/>
            <a:ext cx="5360100" cy="26925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2bd825c5503_0_303"/>
          <p:cNvSpPr/>
          <p:nvPr/>
        </p:nvSpPr>
        <p:spPr>
          <a:xfrm>
            <a:off x="15030212" y="2781300"/>
            <a:ext cx="4377900" cy="26247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Ultra"/>
              <a:buNone/>
            </a:pPr>
            <a:r>
              <a:rPr b="0" i="0" lang="en-US" sz="12800" u="none" cap="none" strike="noStrike">
                <a:solidFill>
                  <a:srgbClr val="000000"/>
                </a:solidFill>
                <a:latin typeface="Ultra"/>
                <a:ea typeface="Ultra"/>
                <a:cs typeface="Ultra"/>
                <a:sym typeface="Ultra"/>
              </a:rPr>
              <a:t>85%</a:t>
            </a:r>
            <a:endParaRPr b="0" i="0" sz="12800" u="none" cap="none" strike="noStrike">
              <a:solidFill>
                <a:schemeClr val="dk1"/>
              </a:solidFill>
              <a:latin typeface="Calibri"/>
              <a:ea typeface="Calibri"/>
              <a:cs typeface="Calibri"/>
              <a:sym typeface="Calibri"/>
            </a:endParaRPr>
          </a:p>
        </p:txBody>
      </p:sp>
      <p:sp>
        <p:nvSpPr>
          <p:cNvPr id="349" name="Google Shape;349;g2bd825c5503_0_303"/>
          <p:cNvSpPr/>
          <p:nvPr/>
        </p:nvSpPr>
        <p:spPr>
          <a:xfrm>
            <a:off x="13552594" y="5473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bd825c5503_0_303"/>
          <p:cNvSpPr/>
          <p:nvPr/>
        </p:nvSpPr>
        <p:spPr>
          <a:xfrm>
            <a:off x="13484852" y="5473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Wished Granted</a:t>
            </a:r>
            <a:endParaRPr b="0" i="0" sz="3200" u="none" cap="none" strike="noStrike">
              <a:solidFill>
                <a:schemeClr val="dk1"/>
              </a:solidFill>
              <a:latin typeface="Calibri"/>
              <a:ea typeface="Calibri"/>
              <a:cs typeface="Calibri"/>
              <a:sym typeface="Calibri"/>
            </a:endParaRPr>
          </a:p>
        </p:txBody>
      </p:sp>
      <p:sp>
        <p:nvSpPr>
          <p:cNvPr id="351" name="Google Shape;351;g2bd825c5503_0_303"/>
          <p:cNvSpPr/>
          <p:nvPr/>
        </p:nvSpPr>
        <p:spPr>
          <a:xfrm>
            <a:off x="13552594" y="7226300"/>
            <a:ext cx="7875000" cy="347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bd825c5503_0_303"/>
          <p:cNvSpPr/>
          <p:nvPr/>
        </p:nvSpPr>
        <p:spPr>
          <a:xfrm>
            <a:off x="13063583" y="7226300"/>
            <a:ext cx="8853000" cy="26925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bd825c5503_0_303"/>
          <p:cNvSpPr/>
          <p:nvPr/>
        </p:nvSpPr>
        <p:spPr>
          <a:xfrm>
            <a:off x="13283744" y="7531100"/>
            <a:ext cx="7870800" cy="26247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Ultra"/>
              <a:buNone/>
            </a:pPr>
            <a:r>
              <a:rPr b="0" i="0" lang="en-US" sz="12800" u="none" cap="none" strike="noStrike">
                <a:solidFill>
                  <a:srgbClr val="000000"/>
                </a:solidFill>
                <a:latin typeface="Ultra"/>
                <a:ea typeface="Ultra"/>
                <a:cs typeface="Ultra"/>
                <a:sym typeface="Ultra"/>
              </a:rPr>
              <a:t>674 Km</a:t>
            </a:r>
            <a:endParaRPr b="0" i="0" sz="12800" u="none" cap="none" strike="noStrike">
              <a:solidFill>
                <a:schemeClr val="dk1"/>
              </a:solidFill>
              <a:latin typeface="Calibri"/>
              <a:ea typeface="Calibri"/>
              <a:cs typeface="Calibri"/>
              <a:sym typeface="Calibri"/>
            </a:endParaRPr>
          </a:p>
        </p:txBody>
      </p:sp>
      <p:sp>
        <p:nvSpPr>
          <p:cNvPr id="354" name="Google Shape;354;g2bd825c5503_0_303"/>
          <p:cNvSpPr/>
          <p:nvPr/>
        </p:nvSpPr>
        <p:spPr>
          <a:xfrm>
            <a:off x="13552594" y="102235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2bd825c5503_0_303"/>
          <p:cNvSpPr/>
          <p:nvPr/>
        </p:nvSpPr>
        <p:spPr>
          <a:xfrm>
            <a:off x="13484852" y="102235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0" name="Shape 360"/>
        <p:cNvGrpSpPr/>
        <p:nvPr/>
      </p:nvGrpSpPr>
      <p:grpSpPr>
        <a:xfrm>
          <a:off x="0" y="0"/>
          <a:ext cx="0" cy="0"/>
          <a:chOff x="0" y="0"/>
          <a:chExt cx="0" cy="0"/>
        </a:xfrm>
      </p:grpSpPr>
      <p:pic>
        <p:nvPicPr>
          <p:cNvPr descr=" " id="361" name="Google Shape;361;g2bd825c5503_0_331"/>
          <p:cNvPicPr preferRelativeResize="0"/>
          <p:nvPr/>
        </p:nvPicPr>
        <p:blipFill rotWithShape="1">
          <a:blip r:embed="rId3">
            <a:alphaModFix/>
          </a:blip>
          <a:srcRect b="0" l="0" r="0" t="0"/>
          <a:stretch/>
        </p:blipFill>
        <p:spPr>
          <a:xfrm>
            <a:off x="0" y="11112500"/>
            <a:ext cx="24387048" cy="2603500"/>
          </a:xfrm>
          <a:prstGeom prst="rect">
            <a:avLst/>
          </a:prstGeom>
          <a:noFill/>
          <a:ln>
            <a:noFill/>
          </a:ln>
        </p:spPr>
      </p:pic>
      <p:sp>
        <p:nvSpPr>
          <p:cNvPr id="362" name="Google Shape;362;g2bd825c5503_0_33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3" name="Google Shape;363;g2bd825c5503_0_33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64" name="Google Shape;364;g2bd825c5503_0_331"/>
          <p:cNvSpPr/>
          <p:nvPr/>
        </p:nvSpPr>
        <p:spPr>
          <a:xfrm>
            <a:off x="8344943" y="1447800"/>
            <a:ext cx="80358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Some Graph</a:t>
            </a:r>
            <a:endParaRPr b="0" i="0" sz="8000" u="none" cap="none" strike="noStrike">
              <a:solidFill>
                <a:schemeClr val="dk1"/>
              </a:solidFill>
              <a:latin typeface="Calibri"/>
              <a:ea typeface="Calibri"/>
              <a:cs typeface="Calibri"/>
              <a:sym typeface="Calibri"/>
            </a:endParaRPr>
          </a:p>
        </p:txBody>
      </p:sp>
      <p:sp>
        <p:nvSpPr>
          <p:cNvPr id="365" name="Google Shape;365;g2bd825c5503_0_331"/>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2bd825c5503_0_331"/>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820"/>
              <a:buFont typeface="Lato"/>
              <a:buNone/>
            </a:pPr>
            <a:r>
              <a:rPr b="0" i="0" lang="en-US" sz="1820" u="none" cap="none" strike="noStrike">
                <a:solidFill>
                  <a:srgbClr val="030738"/>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67" name="Google Shape;367;g2bd825c5503_0_331"/>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2185"/>
              <a:buFont typeface="Lato"/>
              <a:buNone/>
            </a:pPr>
            <a:r>
              <a:rPr b="0" i="0" lang="en-US" sz="2185" u="none" cap="none" strike="noStrike">
                <a:solidFill>
                  <a:srgbClr val="030738"/>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68" name="Google Shape;368;g2bd825c5503_0_331"/>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2185"/>
              <a:buFont typeface="Lato"/>
              <a:buNone/>
            </a:pPr>
            <a:r>
              <a:rPr b="0" i="0" lang="en-US" sz="2185" u="none" cap="none" strike="noStrike">
                <a:solidFill>
                  <a:srgbClr val="030738"/>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69" name="Google Shape;369;g2bd825c5503_0_331"/>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2185"/>
              <a:buFont typeface="Lato"/>
              <a:buNone/>
            </a:pPr>
            <a:r>
              <a:rPr b="0" i="0" lang="en-US" sz="2185" u="none" cap="none" strike="noStrike">
                <a:solidFill>
                  <a:srgbClr val="030738"/>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70" name="Google Shape;370;g2bd825c5503_0_331"/>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2185"/>
              <a:buFont typeface="Lato"/>
              <a:buNone/>
            </a:pPr>
            <a:r>
              <a:rPr b="0" i="0" lang="en-US" sz="2185" u="none" cap="none" strike="noStrike">
                <a:solidFill>
                  <a:srgbClr val="030738"/>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71" name="Google Shape;371;g2bd825c5503_0_331"/>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2185"/>
              <a:buFont typeface="Lato"/>
              <a:buNone/>
            </a:pPr>
            <a:r>
              <a:rPr b="0" i="0" lang="en-US" sz="2185" u="none" cap="none" strike="noStrike">
                <a:solidFill>
                  <a:srgbClr val="030738"/>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72" name="Google Shape;372;g2bd825c5503_0_331"/>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2185"/>
              <a:buFont typeface="Lato"/>
              <a:buNone/>
            </a:pPr>
            <a:r>
              <a:rPr b="0" i="0" lang="en-US" sz="2185" u="none" cap="none" strike="noStrike">
                <a:solidFill>
                  <a:srgbClr val="030738"/>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73" name="Google Shape;373;g2bd825c5503_0_331"/>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2185"/>
              <a:buFont typeface="Lato"/>
              <a:buNone/>
            </a:pPr>
            <a:r>
              <a:rPr b="0" i="0" lang="en-US" sz="2185" u="none" cap="none" strike="noStrike">
                <a:solidFill>
                  <a:srgbClr val="030738"/>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74" name="Google Shape;374;g2bd825c5503_0_331"/>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2185"/>
              <a:buFont typeface="Lato"/>
              <a:buNone/>
            </a:pPr>
            <a:r>
              <a:rPr b="0" i="0" lang="en-US" sz="2185" u="none" cap="none" strike="noStrike">
                <a:solidFill>
                  <a:srgbClr val="030738"/>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75" name="Google Shape;375;g2bd825c5503_0_331"/>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820"/>
              <a:buFont typeface="Lato"/>
              <a:buNone/>
            </a:pPr>
            <a:r>
              <a:rPr b="0" i="0" lang="en-US" sz="1820" u="none" cap="none" strike="noStrike">
                <a:solidFill>
                  <a:srgbClr val="030738"/>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76" name="Google Shape;376;g2bd825c5503_0_331"/>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820"/>
              <a:buFont typeface="Lato"/>
              <a:buNone/>
            </a:pPr>
            <a:r>
              <a:rPr b="0" i="0" lang="en-US" sz="1820" u="none" cap="none" strike="noStrike">
                <a:solidFill>
                  <a:srgbClr val="030738"/>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77" name="Google Shape;377;g2bd825c5503_0_331"/>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820"/>
              <a:buFont typeface="Lato"/>
              <a:buNone/>
            </a:pPr>
            <a:r>
              <a:rPr b="0" i="0" lang="en-US" sz="1820" u="none" cap="none" strike="noStrike">
                <a:solidFill>
                  <a:srgbClr val="030738"/>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78" name="Google Shape;378;g2bd825c5503_0_331"/>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820"/>
              <a:buFont typeface="Lato"/>
              <a:buNone/>
            </a:pPr>
            <a:r>
              <a:rPr b="0" i="0" lang="en-US" sz="1820" u="none" cap="none" strike="noStrike">
                <a:solidFill>
                  <a:srgbClr val="030738"/>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79" name="Google Shape;379;g2bd825c5503_0_331"/>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820"/>
              <a:buFont typeface="Lato"/>
              <a:buNone/>
            </a:pPr>
            <a:r>
              <a:rPr b="0" i="0" lang="en-US" sz="1820" u="none" cap="none" strike="noStrike">
                <a:solidFill>
                  <a:srgbClr val="030738"/>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80" name="Google Shape;380;g2bd825c5503_0_331"/>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820"/>
              <a:buFont typeface="Lato"/>
              <a:buNone/>
            </a:pPr>
            <a:r>
              <a:rPr b="0" i="0" lang="en-US" sz="1820" u="none" cap="none" strike="noStrike">
                <a:solidFill>
                  <a:srgbClr val="030738"/>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81" name="Google Shape;381;g2bd825c5503_0_331"/>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820"/>
              <a:buFont typeface="Lato"/>
              <a:buNone/>
            </a:pPr>
            <a:r>
              <a:rPr b="0" i="0" lang="en-US" sz="1820" u="none" cap="none" strike="noStrike">
                <a:solidFill>
                  <a:srgbClr val="030738"/>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82" name="Google Shape;382;g2bd825c5503_0_331"/>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820"/>
              <a:buFont typeface="Lato"/>
              <a:buNone/>
            </a:pPr>
            <a:r>
              <a:rPr b="0" i="0" lang="en-US" sz="1820" u="none" cap="none" strike="noStrike">
                <a:solidFill>
                  <a:srgbClr val="030738"/>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83" name="Google Shape;383;g2bd825c5503_0_331"/>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820"/>
              <a:buFont typeface="Lato"/>
              <a:buNone/>
            </a:pPr>
            <a:r>
              <a:rPr b="0" i="0" lang="en-US" sz="1820" u="none" cap="none" strike="noStrike">
                <a:solidFill>
                  <a:srgbClr val="030738"/>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84" name="Google Shape;384;g2bd825c5503_0_331"/>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820"/>
              <a:buFont typeface="Lato"/>
              <a:buNone/>
            </a:pPr>
            <a:r>
              <a:rPr b="0" i="0" lang="en-US" sz="1820" u="none" cap="none" strike="noStrike">
                <a:solidFill>
                  <a:srgbClr val="030738"/>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85" name="Google Shape;385;g2bd825c5503_0_331"/>
          <p:cNvPicPr preferRelativeResize="0"/>
          <p:nvPr/>
        </p:nvPicPr>
        <p:blipFill rotWithShape="1">
          <a:blip r:embed="rId5">
            <a:alphaModFix/>
          </a:blip>
          <a:srcRect b="0" l="0" r="0" t="0"/>
          <a:stretch/>
        </p:blipFill>
        <p:spPr>
          <a:xfrm>
            <a:off x="3368467" y="3771900"/>
            <a:ext cx="8291592" cy="5511006"/>
          </a:xfrm>
          <a:prstGeom prst="rect">
            <a:avLst/>
          </a:prstGeom>
          <a:noFill/>
          <a:ln>
            <a:noFill/>
          </a:ln>
        </p:spPr>
      </p:pic>
      <p:pic>
        <p:nvPicPr>
          <p:cNvPr descr=" " id="386" name="Google Shape;386;g2bd825c5503_0_331"/>
          <p:cNvPicPr preferRelativeResize="0"/>
          <p:nvPr/>
        </p:nvPicPr>
        <p:blipFill rotWithShape="1">
          <a:blip r:embed="rId6">
            <a:alphaModFix/>
          </a:blip>
          <a:srcRect b="0" l="0" r="0" t="0"/>
          <a:stretch/>
        </p:blipFill>
        <p:spPr>
          <a:xfrm>
            <a:off x="4512766" y="4185444"/>
            <a:ext cx="11567" cy="5258445"/>
          </a:xfrm>
          <a:prstGeom prst="rect">
            <a:avLst/>
          </a:prstGeom>
          <a:noFill/>
          <a:ln>
            <a:noFill/>
          </a:ln>
        </p:spPr>
      </p:pic>
      <p:pic>
        <p:nvPicPr>
          <p:cNvPr descr=" " id="387" name="Google Shape;387;g2bd825c5503_0_331"/>
          <p:cNvPicPr preferRelativeResize="0"/>
          <p:nvPr/>
        </p:nvPicPr>
        <p:blipFill rotWithShape="1">
          <a:blip r:embed="rId7">
            <a:alphaModFix/>
          </a:blip>
          <a:srcRect b="0" l="0" r="0" t="0"/>
          <a:stretch/>
        </p:blipFill>
        <p:spPr>
          <a:xfrm>
            <a:off x="5651279" y="4185444"/>
            <a:ext cx="11567" cy="5258445"/>
          </a:xfrm>
          <a:prstGeom prst="rect">
            <a:avLst/>
          </a:prstGeom>
          <a:noFill/>
          <a:ln>
            <a:noFill/>
          </a:ln>
        </p:spPr>
      </p:pic>
      <p:pic>
        <p:nvPicPr>
          <p:cNvPr descr=" " id="388" name="Google Shape;388;g2bd825c5503_0_331"/>
          <p:cNvPicPr preferRelativeResize="0"/>
          <p:nvPr/>
        </p:nvPicPr>
        <p:blipFill rotWithShape="1">
          <a:blip r:embed="rId8">
            <a:alphaModFix/>
          </a:blip>
          <a:srcRect b="0" l="0" r="0" t="0"/>
          <a:stretch/>
        </p:blipFill>
        <p:spPr>
          <a:xfrm>
            <a:off x="6789795" y="4185444"/>
            <a:ext cx="11567" cy="5258445"/>
          </a:xfrm>
          <a:prstGeom prst="rect">
            <a:avLst/>
          </a:prstGeom>
          <a:noFill/>
          <a:ln>
            <a:noFill/>
          </a:ln>
        </p:spPr>
      </p:pic>
      <p:pic>
        <p:nvPicPr>
          <p:cNvPr descr=" " id="389" name="Google Shape;389;g2bd825c5503_0_331"/>
          <p:cNvPicPr preferRelativeResize="0"/>
          <p:nvPr/>
        </p:nvPicPr>
        <p:blipFill rotWithShape="1">
          <a:blip r:embed="rId9">
            <a:alphaModFix/>
          </a:blip>
          <a:srcRect b="0" l="0" r="0" t="0"/>
          <a:stretch/>
        </p:blipFill>
        <p:spPr>
          <a:xfrm>
            <a:off x="7928309" y="4185444"/>
            <a:ext cx="11567" cy="5258445"/>
          </a:xfrm>
          <a:prstGeom prst="rect">
            <a:avLst/>
          </a:prstGeom>
          <a:noFill/>
          <a:ln>
            <a:noFill/>
          </a:ln>
        </p:spPr>
      </p:pic>
      <p:pic>
        <p:nvPicPr>
          <p:cNvPr descr=" " id="390" name="Google Shape;390;g2bd825c5503_0_331"/>
          <p:cNvPicPr preferRelativeResize="0"/>
          <p:nvPr/>
        </p:nvPicPr>
        <p:blipFill rotWithShape="1">
          <a:blip r:embed="rId10">
            <a:alphaModFix/>
          </a:blip>
          <a:srcRect b="0" l="0" r="0" t="0"/>
          <a:stretch/>
        </p:blipFill>
        <p:spPr>
          <a:xfrm>
            <a:off x="9066828" y="4185444"/>
            <a:ext cx="11567" cy="5258445"/>
          </a:xfrm>
          <a:prstGeom prst="rect">
            <a:avLst/>
          </a:prstGeom>
          <a:noFill/>
          <a:ln>
            <a:noFill/>
          </a:ln>
        </p:spPr>
      </p:pic>
      <p:pic>
        <p:nvPicPr>
          <p:cNvPr descr=" " id="391" name="Google Shape;391;g2bd825c5503_0_331"/>
          <p:cNvPicPr preferRelativeResize="0"/>
          <p:nvPr/>
        </p:nvPicPr>
        <p:blipFill rotWithShape="1">
          <a:blip r:embed="rId11">
            <a:alphaModFix/>
          </a:blip>
          <a:srcRect b="0" l="0" r="0" t="0"/>
          <a:stretch/>
        </p:blipFill>
        <p:spPr>
          <a:xfrm>
            <a:off x="10205341" y="4185444"/>
            <a:ext cx="11567" cy="5258445"/>
          </a:xfrm>
          <a:prstGeom prst="rect">
            <a:avLst/>
          </a:prstGeom>
          <a:noFill/>
          <a:ln>
            <a:noFill/>
          </a:ln>
        </p:spPr>
      </p:pic>
      <p:pic>
        <p:nvPicPr>
          <p:cNvPr descr=" " id="392" name="Google Shape;392;g2bd825c5503_0_331"/>
          <p:cNvPicPr preferRelativeResize="0"/>
          <p:nvPr/>
        </p:nvPicPr>
        <p:blipFill rotWithShape="1">
          <a:blip r:embed="rId12">
            <a:alphaModFix/>
          </a:blip>
          <a:srcRect b="0" l="0" r="0" t="0"/>
          <a:stretch/>
        </p:blipFill>
        <p:spPr>
          <a:xfrm>
            <a:off x="11343854" y="4185444"/>
            <a:ext cx="11567" cy="5258445"/>
          </a:xfrm>
          <a:prstGeom prst="rect">
            <a:avLst/>
          </a:prstGeom>
          <a:noFill/>
          <a:ln>
            <a:noFill/>
          </a:ln>
        </p:spPr>
      </p:pic>
      <p:pic>
        <p:nvPicPr>
          <p:cNvPr descr=" " id="393" name="Google Shape;393;g2bd825c5503_0_331"/>
          <p:cNvPicPr preferRelativeResize="0"/>
          <p:nvPr/>
        </p:nvPicPr>
        <p:blipFill rotWithShape="1">
          <a:blip r:embed="rId13">
            <a:alphaModFix/>
          </a:blip>
          <a:srcRect b="0" l="0" r="0" t="0"/>
          <a:stretch/>
        </p:blipFill>
        <p:spPr>
          <a:xfrm>
            <a:off x="3355539" y="5483845"/>
            <a:ext cx="8050167" cy="2373585"/>
          </a:xfrm>
          <a:prstGeom prst="rect">
            <a:avLst/>
          </a:prstGeom>
          <a:noFill/>
          <a:ln>
            <a:noFill/>
          </a:ln>
        </p:spPr>
      </p:pic>
      <p:pic>
        <p:nvPicPr>
          <p:cNvPr descr=" " id="394" name="Google Shape;394;g2bd825c5503_0_331"/>
          <p:cNvPicPr preferRelativeResize="0"/>
          <p:nvPr/>
        </p:nvPicPr>
        <p:blipFill rotWithShape="1">
          <a:blip r:embed="rId14">
            <a:alphaModFix/>
          </a:blip>
          <a:srcRect b="0" l="0" r="0" t="0"/>
          <a:stretch/>
        </p:blipFill>
        <p:spPr>
          <a:xfrm>
            <a:off x="3369143" y="6359525"/>
            <a:ext cx="8044030" cy="2268538"/>
          </a:xfrm>
          <a:prstGeom prst="rect">
            <a:avLst/>
          </a:prstGeom>
          <a:noFill/>
          <a:ln>
            <a:noFill/>
          </a:ln>
        </p:spPr>
      </p:pic>
      <p:pic>
        <p:nvPicPr>
          <p:cNvPr descr=" " id="395" name="Google Shape;395;g2bd825c5503_0_331"/>
          <p:cNvPicPr preferRelativeResize="0"/>
          <p:nvPr/>
        </p:nvPicPr>
        <p:blipFill rotWithShape="1">
          <a:blip r:embed="rId15">
            <a:alphaModFix/>
          </a:blip>
          <a:srcRect b="0" l="0" r="0" t="0"/>
          <a:stretch/>
        </p:blipFill>
        <p:spPr>
          <a:xfrm>
            <a:off x="4441751" y="6055643"/>
            <a:ext cx="153591" cy="153566"/>
          </a:xfrm>
          <a:prstGeom prst="rect">
            <a:avLst/>
          </a:prstGeom>
          <a:noFill/>
          <a:ln>
            <a:noFill/>
          </a:ln>
        </p:spPr>
      </p:pic>
      <p:pic>
        <p:nvPicPr>
          <p:cNvPr descr=" " id="396" name="Google Shape;396;g2bd825c5503_0_331"/>
          <p:cNvPicPr preferRelativeResize="0"/>
          <p:nvPr/>
        </p:nvPicPr>
        <p:blipFill rotWithShape="1">
          <a:blip r:embed="rId16">
            <a:alphaModFix/>
          </a:blip>
          <a:srcRect b="0" l="0" r="0" t="0"/>
          <a:stretch/>
        </p:blipFill>
        <p:spPr>
          <a:xfrm>
            <a:off x="4441751" y="6981130"/>
            <a:ext cx="153591" cy="153566"/>
          </a:xfrm>
          <a:prstGeom prst="rect">
            <a:avLst/>
          </a:prstGeom>
          <a:noFill/>
          <a:ln>
            <a:noFill/>
          </a:ln>
        </p:spPr>
      </p:pic>
      <p:pic>
        <p:nvPicPr>
          <p:cNvPr descr=" " id="397" name="Google Shape;397;g2bd825c5503_0_331"/>
          <p:cNvPicPr preferRelativeResize="0"/>
          <p:nvPr/>
        </p:nvPicPr>
        <p:blipFill rotWithShape="1">
          <a:blip r:embed="rId17">
            <a:alphaModFix/>
          </a:blip>
          <a:srcRect b="0" l="0" r="0" t="0"/>
          <a:stretch/>
        </p:blipFill>
        <p:spPr>
          <a:xfrm>
            <a:off x="5580267" y="5651277"/>
            <a:ext cx="153591" cy="153566"/>
          </a:xfrm>
          <a:prstGeom prst="rect">
            <a:avLst/>
          </a:prstGeom>
          <a:noFill/>
          <a:ln>
            <a:noFill/>
          </a:ln>
        </p:spPr>
      </p:pic>
      <p:pic>
        <p:nvPicPr>
          <p:cNvPr descr=" " id="398" name="Google Shape;398;g2bd825c5503_0_331"/>
          <p:cNvPicPr preferRelativeResize="0"/>
          <p:nvPr/>
        </p:nvPicPr>
        <p:blipFill rotWithShape="1">
          <a:blip r:embed="rId18">
            <a:alphaModFix/>
          </a:blip>
          <a:srcRect b="0" l="0" r="0" t="0"/>
          <a:stretch/>
        </p:blipFill>
        <p:spPr>
          <a:xfrm>
            <a:off x="5580267" y="7415510"/>
            <a:ext cx="153591" cy="153566"/>
          </a:xfrm>
          <a:prstGeom prst="rect">
            <a:avLst/>
          </a:prstGeom>
          <a:noFill/>
          <a:ln>
            <a:noFill/>
          </a:ln>
        </p:spPr>
      </p:pic>
      <p:pic>
        <p:nvPicPr>
          <p:cNvPr descr=" " id="399" name="Google Shape;399;g2bd825c5503_0_331"/>
          <p:cNvPicPr preferRelativeResize="0"/>
          <p:nvPr/>
        </p:nvPicPr>
        <p:blipFill rotWithShape="1">
          <a:blip r:embed="rId19">
            <a:alphaModFix/>
          </a:blip>
          <a:srcRect b="0" l="0" r="0" t="0"/>
          <a:stretch/>
        </p:blipFill>
        <p:spPr>
          <a:xfrm>
            <a:off x="6718783" y="7732812"/>
            <a:ext cx="153591" cy="153566"/>
          </a:xfrm>
          <a:prstGeom prst="rect">
            <a:avLst/>
          </a:prstGeom>
          <a:noFill/>
          <a:ln>
            <a:noFill/>
          </a:ln>
        </p:spPr>
      </p:pic>
      <p:pic>
        <p:nvPicPr>
          <p:cNvPr descr=" " id="400" name="Google Shape;400;g2bd825c5503_0_331"/>
          <p:cNvPicPr preferRelativeResize="0"/>
          <p:nvPr/>
        </p:nvPicPr>
        <p:blipFill rotWithShape="1">
          <a:blip r:embed="rId20">
            <a:alphaModFix/>
          </a:blip>
          <a:srcRect b="0" l="0" r="0" t="0"/>
          <a:stretch/>
        </p:blipFill>
        <p:spPr>
          <a:xfrm>
            <a:off x="6718783" y="6311826"/>
            <a:ext cx="153591" cy="153566"/>
          </a:xfrm>
          <a:prstGeom prst="rect">
            <a:avLst/>
          </a:prstGeom>
          <a:noFill/>
          <a:ln>
            <a:noFill/>
          </a:ln>
        </p:spPr>
      </p:pic>
      <p:pic>
        <p:nvPicPr>
          <p:cNvPr descr=" " id="401" name="Google Shape;401;g2bd825c5503_0_331"/>
          <p:cNvPicPr preferRelativeResize="0"/>
          <p:nvPr/>
        </p:nvPicPr>
        <p:blipFill rotWithShape="1">
          <a:blip r:embed="rId21">
            <a:alphaModFix/>
          </a:blip>
          <a:srcRect b="0" l="0" r="0" t="0"/>
          <a:stretch/>
        </p:blipFill>
        <p:spPr>
          <a:xfrm>
            <a:off x="7861923" y="6733232"/>
            <a:ext cx="153591" cy="153566"/>
          </a:xfrm>
          <a:prstGeom prst="rect">
            <a:avLst/>
          </a:prstGeom>
          <a:noFill/>
          <a:ln>
            <a:noFill/>
          </a:ln>
        </p:spPr>
      </p:pic>
      <p:pic>
        <p:nvPicPr>
          <p:cNvPr descr=" " id="402" name="Google Shape;402;g2bd825c5503_0_331"/>
          <p:cNvPicPr preferRelativeResize="0"/>
          <p:nvPr/>
        </p:nvPicPr>
        <p:blipFill rotWithShape="1">
          <a:blip r:embed="rId22">
            <a:alphaModFix/>
          </a:blip>
          <a:srcRect b="0" l="0" r="0" t="0"/>
          <a:stretch/>
        </p:blipFill>
        <p:spPr>
          <a:xfrm>
            <a:off x="7861923" y="6420644"/>
            <a:ext cx="153591" cy="153566"/>
          </a:xfrm>
          <a:prstGeom prst="rect">
            <a:avLst/>
          </a:prstGeom>
          <a:noFill/>
          <a:ln>
            <a:noFill/>
          </a:ln>
        </p:spPr>
      </p:pic>
      <p:pic>
        <p:nvPicPr>
          <p:cNvPr descr=" " id="403" name="Google Shape;403;g2bd825c5503_0_331"/>
          <p:cNvPicPr preferRelativeResize="0"/>
          <p:nvPr/>
        </p:nvPicPr>
        <p:blipFill rotWithShape="1">
          <a:blip r:embed="rId23">
            <a:alphaModFix/>
          </a:blip>
          <a:srcRect b="0" l="0" r="0" t="0"/>
          <a:stretch/>
        </p:blipFill>
        <p:spPr>
          <a:xfrm>
            <a:off x="8995813" y="7667575"/>
            <a:ext cx="153591" cy="153566"/>
          </a:xfrm>
          <a:prstGeom prst="rect">
            <a:avLst/>
          </a:prstGeom>
          <a:noFill/>
          <a:ln>
            <a:noFill/>
          </a:ln>
        </p:spPr>
      </p:pic>
      <p:pic>
        <p:nvPicPr>
          <p:cNvPr descr=" " id="404" name="Google Shape;404;g2bd825c5503_0_331"/>
          <p:cNvPicPr preferRelativeResize="0"/>
          <p:nvPr/>
        </p:nvPicPr>
        <p:blipFill rotWithShape="1">
          <a:blip r:embed="rId24">
            <a:alphaModFix/>
          </a:blip>
          <a:srcRect b="0" l="0" r="0" t="0"/>
          <a:stretch/>
        </p:blipFill>
        <p:spPr>
          <a:xfrm>
            <a:off x="8995813" y="7076877"/>
            <a:ext cx="153591" cy="153566"/>
          </a:xfrm>
          <a:prstGeom prst="rect">
            <a:avLst/>
          </a:prstGeom>
          <a:noFill/>
          <a:ln>
            <a:noFill/>
          </a:ln>
        </p:spPr>
      </p:pic>
      <p:pic>
        <p:nvPicPr>
          <p:cNvPr descr=" " id="405" name="Google Shape;405;g2bd825c5503_0_331"/>
          <p:cNvPicPr preferRelativeResize="0"/>
          <p:nvPr/>
        </p:nvPicPr>
        <p:blipFill rotWithShape="1">
          <a:blip r:embed="rId25">
            <a:alphaModFix/>
          </a:blip>
          <a:srcRect b="0" l="0" r="0" t="0"/>
          <a:stretch/>
        </p:blipFill>
        <p:spPr>
          <a:xfrm>
            <a:off x="10138955" y="6972449"/>
            <a:ext cx="153591" cy="153566"/>
          </a:xfrm>
          <a:prstGeom prst="rect">
            <a:avLst/>
          </a:prstGeom>
          <a:noFill/>
          <a:ln>
            <a:noFill/>
          </a:ln>
        </p:spPr>
      </p:pic>
      <p:pic>
        <p:nvPicPr>
          <p:cNvPr descr=" " id="406" name="Google Shape;406;g2bd825c5503_0_331"/>
          <p:cNvPicPr preferRelativeResize="0"/>
          <p:nvPr/>
        </p:nvPicPr>
        <p:blipFill rotWithShape="1">
          <a:blip r:embed="rId26">
            <a:alphaModFix/>
          </a:blip>
          <a:srcRect b="0" l="0" r="0" t="0"/>
          <a:stretch/>
        </p:blipFill>
        <p:spPr>
          <a:xfrm>
            <a:off x="10138955" y="6572771"/>
            <a:ext cx="153591" cy="153566"/>
          </a:xfrm>
          <a:prstGeom prst="rect">
            <a:avLst/>
          </a:prstGeom>
          <a:noFill/>
          <a:ln>
            <a:noFill/>
          </a:ln>
        </p:spPr>
      </p:pic>
      <p:sp>
        <p:nvSpPr>
          <p:cNvPr id="407" name="Google Shape;407;g2bd825c5503_0_331"/>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bd825c5503_0_331"/>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9" name="Google Shape;409;g2bd825c5503_0_331"/>
          <p:cNvPicPr preferRelativeResize="0"/>
          <p:nvPr/>
        </p:nvPicPr>
        <p:blipFill rotWithShape="1">
          <a:blip r:embed="rId27">
            <a:alphaModFix/>
          </a:blip>
          <a:srcRect b="0" l="0" r="0" t="0"/>
          <a:stretch/>
        </p:blipFill>
        <p:spPr>
          <a:xfrm>
            <a:off x="14403600" y="4191000"/>
            <a:ext cx="5575997" cy="5575300"/>
          </a:xfrm>
          <a:prstGeom prst="rect">
            <a:avLst/>
          </a:prstGeom>
          <a:noFill/>
          <a:ln>
            <a:noFill/>
          </a:ln>
        </p:spPr>
      </p:pic>
      <p:pic>
        <p:nvPicPr>
          <p:cNvPr descr=" " id="410" name="Google Shape;410;g2bd825c5503_0_331"/>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sp>
        <p:nvSpPr>
          <p:cNvPr id="411" name="Google Shape;411;g2bd825c5503_0_331"/>
          <p:cNvSpPr/>
          <p:nvPr/>
        </p:nvSpPr>
        <p:spPr>
          <a:xfrm>
            <a:off x="16016702" y="6365379"/>
            <a:ext cx="23625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2bd825c5503_0_331"/>
          <p:cNvSpPr/>
          <p:nvPr/>
        </p:nvSpPr>
        <p:spPr>
          <a:xfrm>
            <a:off x="16016702" y="6343650"/>
            <a:ext cx="25656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34.574</a:t>
            </a:r>
            <a:endParaRPr b="0" i="0" sz="4800" u="none" cap="none" strike="noStrike">
              <a:solidFill>
                <a:schemeClr val="dk1"/>
              </a:solidFill>
              <a:latin typeface="Calibri"/>
              <a:ea typeface="Calibri"/>
              <a:cs typeface="Calibri"/>
              <a:sym typeface="Calibri"/>
            </a:endParaRPr>
          </a:p>
        </p:txBody>
      </p:sp>
      <p:sp>
        <p:nvSpPr>
          <p:cNvPr id="413" name="Google Shape;413;g2bd825c5503_0_331"/>
          <p:cNvSpPr/>
          <p:nvPr/>
        </p:nvSpPr>
        <p:spPr>
          <a:xfrm>
            <a:off x="16753394" y="7131050"/>
            <a:ext cx="10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414" name="Google Shape;414;g2bd825c5503_0_331"/>
          <p:cNvSpPr/>
          <p:nvPr/>
        </p:nvSpPr>
        <p:spPr>
          <a:xfrm>
            <a:off x="13260457" y="10515600"/>
            <a:ext cx="78750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2bd825c5503_0_331"/>
          <p:cNvSpPr/>
          <p:nvPr/>
        </p:nvSpPr>
        <p:spPr>
          <a:xfrm>
            <a:off x="13260457" y="10515600"/>
            <a:ext cx="78750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2bd825c5503_0_331"/>
          <p:cNvSpPr/>
          <p:nvPr/>
        </p:nvSpPr>
        <p:spPr>
          <a:xfrm>
            <a:off x="13158845" y="10515600"/>
            <a:ext cx="80781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Treasure Found</a:t>
            </a:r>
            <a:endParaRPr b="0" i="0" sz="4800" u="none" cap="none" strike="noStrike">
              <a:solidFill>
                <a:schemeClr val="dk1"/>
              </a:solidFill>
              <a:latin typeface="Calibri"/>
              <a:ea typeface="Calibri"/>
              <a:cs typeface="Calibri"/>
              <a:sym typeface="Calibri"/>
            </a:endParaRPr>
          </a:p>
        </p:txBody>
      </p:sp>
      <p:sp>
        <p:nvSpPr>
          <p:cNvPr id="417" name="Google Shape;417;g2bd825c5503_0_331"/>
          <p:cNvSpPr/>
          <p:nvPr/>
        </p:nvSpPr>
        <p:spPr>
          <a:xfrm>
            <a:off x="13192716" y="114046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18" name="Google Shape;418;g2bd825c5503_0_331"/>
          <p:cNvSpPr/>
          <p:nvPr/>
        </p:nvSpPr>
        <p:spPr>
          <a:xfrm>
            <a:off x="3251606" y="105156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2bd825c5503_0_331"/>
          <p:cNvSpPr/>
          <p:nvPr/>
        </p:nvSpPr>
        <p:spPr>
          <a:xfrm>
            <a:off x="3251606" y="105156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2bd825c5503_0_331"/>
          <p:cNvSpPr/>
          <p:nvPr/>
        </p:nvSpPr>
        <p:spPr>
          <a:xfrm>
            <a:off x="3149994" y="10515600"/>
            <a:ext cx="8078100" cy="1778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Spellcasting Progress</a:t>
            </a:r>
            <a:endParaRPr b="0" i="0" sz="4800" u="none" cap="none" strike="noStrike">
              <a:solidFill>
                <a:schemeClr val="dk1"/>
              </a:solidFill>
              <a:latin typeface="Calibri"/>
              <a:ea typeface="Calibri"/>
              <a:cs typeface="Calibri"/>
              <a:sym typeface="Calibri"/>
            </a:endParaRPr>
          </a:p>
        </p:txBody>
      </p:sp>
      <p:sp>
        <p:nvSpPr>
          <p:cNvPr id="421" name="Google Shape;421;g2bd825c5503_0_331"/>
          <p:cNvSpPr/>
          <p:nvPr/>
        </p:nvSpPr>
        <p:spPr>
          <a:xfrm>
            <a:off x="3183865" y="121920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6" name="Shape 426"/>
        <p:cNvGrpSpPr/>
        <p:nvPr/>
      </p:nvGrpSpPr>
      <p:grpSpPr>
        <a:xfrm>
          <a:off x="0" y="0"/>
          <a:ext cx="0" cy="0"/>
          <a:chOff x="0" y="0"/>
          <a:chExt cx="0" cy="0"/>
        </a:xfrm>
      </p:grpSpPr>
      <p:pic>
        <p:nvPicPr>
          <p:cNvPr descr=" " id="427" name="Google Shape;427;g2bd825c5503_0_396"/>
          <p:cNvPicPr preferRelativeResize="0"/>
          <p:nvPr/>
        </p:nvPicPr>
        <p:blipFill rotWithShape="1">
          <a:blip r:embed="rId3">
            <a:alphaModFix/>
          </a:blip>
          <a:srcRect b="0" l="0" r="0" t="0"/>
          <a:stretch/>
        </p:blipFill>
        <p:spPr>
          <a:xfrm>
            <a:off x="0" y="11163300"/>
            <a:ext cx="24387048" cy="2552700"/>
          </a:xfrm>
          <a:prstGeom prst="rect">
            <a:avLst/>
          </a:prstGeom>
          <a:noFill/>
          <a:ln>
            <a:noFill/>
          </a:ln>
        </p:spPr>
      </p:pic>
      <p:sp>
        <p:nvSpPr>
          <p:cNvPr id="428" name="Google Shape;428;g2bd825c5503_0_3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9" name="Google Shape;429;g2bd825c5503_0_39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30" name="Google Shape;430;g2bd825c5503_0_396"/>
          <p:cNvSpPr/>
          <p:nvPr/>
        </p:nvSpPr>
        <p:spPr>
          <a:xfrm>
            <a:off x="13450981" y="5753100"/>
            <a:ext cx="87387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2bd825c5503_0_396"/>
          <p:cNvSpPr/>
          <p:nvPr/>
        </p:nvSpPr>
        <p:spPr>
          <a:xfrm>
            <a:off x="13450981" y="5753100"/>
            <a:ext cx="87387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2bd825c5503_0_396"/>
          <p:cNvSpPr/>
          <p:nvPr/>
        </p:nvSpPr>
        <p:spPr>
          <a:xfrm>
            <a:off x="13450981" y="5753100"/>
            <a:ext cx="89418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A web application</a:t>
            </a:r>
            <a:endParaRPr b="0" i="0" sz="4800" u="none" cap="none" strike="noStrike">
              <a:solidFill>
                <a:schemeClr val="dk1"/>
              </a:solidFill>
              <a:latin typeface="Calibri"/>
              <a:ea typeface="Calibri"/>
              <a:cs typeface="Calibri"/>
              <a:sym typeface="Calibri"/>
            </a:endParaRPr>
          </a:p>
        </p:txBody>
      </p:sp>
      <p:sp>
        <p:nvSpPr>
          <p:cNvPr id="433" name="Google Shape;433;g2bd825c5503_0_396"/>
          <p:cNvSpPr/>
          <p:nvPr/>
        </p:nvSpPr>
        <p:spPr>
          <a:xfrm>
            <a:off x="13450981" y="67437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34" name="Google Shape;434;g2bd825c5503_0_396"/>
          <p:cNvPicPr preferRelativeResize="0"/>
          <p:nvPr/>
        </p:nvPicPr>
        <p:blipFill rotWithShape="1">
          <a:blip r:embed="rId5">
            <a:alphaModFix/>
          </a:blip>
          <a:srcRect b="0" l="0" r="0" t="0"/>
          <a:stretch/>
        </p:blipFill>
        <p:spPr>
          <a:xfrm>
            <a:off x="254032" y="3251200"/>
            <a:ext cx="13768521" cy="8166100"/>
          </a:xfrm>
          <a:prstGeom prst="rect">
            <a:avLst/>
          </a:prstGeom>
          <a:noFill/>
          <a:ln>
            <a:noFill/>
          </a:ln>
        </p:spPr>
      </p:pic>
      <p:pic>
        <p:nvPicPr>
          <p:cNvPr descr=" " id="435" name="Google Shape;435;g2bd825c5503_0_396"/>
          <p:cNvPicPr preferRelativeResize="0"/>
          <p:nvPr/>
        </p:nvPicPr>
        <p:blipFill rotWithShape="1">
          <a:blip r:embed="rId6">
            <a:alphaModFix/>
          </a:blip>
          <a:srcRect b="0" l="0" r="0" t="0"/>
          <a:stretch/>
        </p:blipFill>
        <p:spPr>
          <a:xfrm>
            <a:off x="2184673" y="3594100"/>
            <a:ext cx="9894537" cy="6489700"/>
          </a:xfrm>
          <a:prstGeom prst="rect">
            <a:avLst/>
          </a:prstGeom>
          <a:noFill/>
          <a:ln>
            <a:noFill/>
          </a:ln>
        </p:spPr>
      </p:pic>
      <p:sp>
        <p:nvSpPr>
          <p:cNvPr id="436" name="Google Shape;436;g2bd825c5503_0_396"/>
          <p:cNvSpPr/>
          <p:nvPr/>
        </p:nvSpPr>
        <p:spPr>
          <a:xfrm>
            <a:off x="5931641" y="1524000"/>
            <a:ext cx="128625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1" name="Shape 441"/>
        <p:cNvGrpSpPr/>
        <p:nvPr/>
      </p:nvGrpSpPr>
      <p:grpSpPr>
        <a:xfrm>
          <a:off x="0" y="0"/>
          <a:ext cx="0" cy="0"/>
          <a:chOff x="0" y="0"/>
          <a:chExt cx="0" cy="0"/>
        </a:xfrm>
      </p:grpSpPr>
      <p:pic>
        <p:nvPicPr>
          <p:cNvPr descr=" " id="442" name="Google Shape;442;g2bd825c5503_0_410"/>
          <p:cNvPicPr preferRelativeResize="0"/>
          <p:nvPr/>
        </p:nvPicPr>
        <p:blipFill rotWithShape="1">
          <a:blip r:embed="rId3">
            <a:alphaModFix/>
          </a:blip>
          <a:srcRect b="0" l="0" r="0" t="0"/>
          <a:stretch/>
        </p:blipFill>
        <p:spPr>
          <a:xfrm>
            <a:off x="0" y="11417300"/>
            <a:ext cx="24387048" cy="2298700"/>
          </a:xfrm>
          <a:prstGeom prst="rect">
            <a:avLst/>
          </a:prstGeom>
          <a:noFill/>
          <a:ln>
            <a:noFill/>
          </a:ln>
        </p:spPr>
      </p:pic>
      <p:pic>
        <p:nvPicPr>
          <p:cNvPr descr=" " id="443" name="Google Shape;443;g2bd825c5503_0_410"/>
          <p:cNvPicPr preferRelativeResize="0"/>
          <p:nvPr/>
        </p:nvPicPr>
        <p:blipFill rotWithShape="1">
          <a:blip r:embed="rId4">
            <a:alphaModFix/>
          </a:blip>
          <a:srcRect b="0" l="0" r="0" t="0"/>
          <a:stretch/>
        </p:blipFill>
        <p:spPr>
          <a:xfrm>
            <a:off x="0" y="0"/>
            <a:ext cx="24387048" cy="2286000"/>
          </a:xfrm>
          <a:prstGeom prst="rect">
            <a:avLst/>
          </a:prstGeom>
          <a:noFill/>
          <a:ln>
            <a:noFill/>
          </a:ln>
        </p:spPr>
      </p:pic>
      <p:sp>
        <p:nvSpPr>
          <p:cNvPr id="444" name="Google Shape;444;g2bd825c5503_0_4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5" name="Google Shape;445;g2bd825c5503_0_41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6" name="Google Shape;446;g2bd825c5503_0_410"/>
          <p:cNvSpPr/>
          <p:nvPr/>
        </p:nvSpPr>
        <p:spPr>
          <a:xfrm>
            <a:off x="2946768" y="4660900"/>
            <a:ext cx="87387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2bd825c5503_0_410"/>
          <p:cNvSpPr/>
          <p:nvPr/>
        </p:nvSpPr>
        <p:spPr>
          <a:xfrm>
            <a:off x="2946768" y="4660900"/>
            <a:ext cx="87387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bd825c5503_0_410"/>
          <p:cNvSpPr/>
          <p:nvPr/>
        </p:nvSpPr>
        <p:spPr>
          <a:xfrm>
            <a:off x="2946768" y="4660900"/>
            <a:ext cx="89418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An mobile app</a:t>
            </a:r>
            <a:endParaRPr b="0" i="0" sz="4800" u="none" cap="none" strike="noStrike">
              <a:solidFill>
                <a:schemeClr val="dk1"/>
              </a:solidFill>
              <a:latin typeface="Calibri"/>
              <a:ea typeface="Calibri"/>
              <a:cs typeface="Calibri"/>
              <a:sym typeface="Calibri"/>
            </a:endParaRPr>
          </a:p>
        </p:txBody>
      </p:sp>
      <p:sp>
        <p:nvSpPr>
          <p:cNvPr id="449" name="Google Shape;449;g2bd825c5503_0_410"/>
          <p:cNvSpPr/>
          <p:nvPr/>
        </p:nvSpPr>
        <p:spPr>
          <a:xfrm>
            <a:off x="2946768" y="56515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50" name="Google Shape;450;g2bd825c5503_0_410"/>
          <p:cNvSpPr/>
          <p:nvPr/>
        </p:nvSpPr>
        <p:spPr>
          <a:xfrm>
            <a:off x="2946768" y="7658100"/>
            <a:ext cx="9090000" cy="3361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451" name="Google Shape;451;g2bd825c5503_0_410"/>
          <p:cNvSpPr/>
          <p:nvPr/>
        </p:nvSpPr>
        <p:spPr>
          <a:xfrm>
            <a:off x="2946768" y="2159000"/>
            <a:ext cx="73500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The Future </a:t>
            </a:r>
            <a:endParaRPr b="0" i="0" sz="8000" u="none" cap="none" strike="noStrike">
              <a:solidFill>
                <a:schemeClr val="dk1"/>
              </a:solidFill>
              <a:latin typeface="Calibri"/>
              <a:ea typeface="Calibri"/>
              <a:cs typeface="Calibri"/>
              <a:sym typeface="Calibri"/>
            </a:endParaRPr>
          </a:p>
        </p:txBody>
      </p:sp>
      <p:pic>
        <p:nvPicPr>
          <p:cNvPr descr=" " id="452" name="Google Shape;452;g2bd825c5503_0_410"/>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53" name="Google Shape;453;g2bd825c5503_0_410"/>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8" name="Shape 458"/>
        <p:cNvGrpSpPr/>
        <p:nvPr/>
      </p:nvGrpSpPr>
      <p:grpSpPr>
        <a:xfrm>
          <a:off x="0" y="0"/>
          <a:ext cx="0" cy="0"/>
          <a:chOff x="0" y="0"/>
          <a:chExt cx="0" cy="0"/>
        </a:xfrm>
      </p:grpSpPr>
      <p:pic>
        <p:nvPicPr>
          <p:cNvPr descr=" " id="459" name="Google Shape;459;g2bd825c5503_0_426"/>
          <p:cNvPicPr preferRelativeResize="0"/>
          <p:nvPr/>
        </p:nvPicPr>
        <p:blipFill rotWithShape="1">
          <a:blip r:embed="rId3">
            <a:alphaModFix/>
          </a:blip>
          <a:srcRect b="0" l="0" r="0" t="0"/>
          <a:stretch/>
        </p:blipFill>
        <p:spPr>
          <a:xfrm>
            <a:off x="0" y="11112500"/>
            <a:ext cx="24387048" cy="2603500"/>
          </a:xfrm>
          <a:prstGeom prst="rect">
            <a:avLst/>
          </a:prstGeom>
          <a:noFill/>
          <a:ln>
            <a:noFill/>
          </a:ln>
        </p:spPr>
      </p:pic>
      <p:sp>
        <p:nvSpPr>
          <p:cNvPr id="460" name="Google Shape;460;g2bd825c5503_0_42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1" name="Google Shape;461;g2bd825c5503_0_42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2" name="Google Shape;462;g2bd825c5503_0_426"/>
          <p:cNvSpPr/>
          <p:nvPr/>
        </p:nvSpPr>
        <p:spPr>
          <a:xfrm>
            <a:off x="876410" y="8369300"/>
            <a:ext cx="57156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2bd825c5503_0_426"/>
          <p:cNvSpPr/>
          <p:nvPr/>
        </p:nvSpPr>
        <p:spPr>
          <a:xfrm>
            <a:off x="876410" y="8369300"/>
            <a:ext cx="5715600" cy="27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2bd825c5503_0_426"/>
          <p:cNvSpPr/>
          <p:nvPr/>
        </p:nvSpPr>
        <p:spPr>
          <a:xfrm>
            <a:off x="876410" y="8369300"/>
            <a:ext cx="5919000" cy="1778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A web application</a:t>
            </a:r>
            <a:endParaRPr b="0" i="0" sz="4800" u="none" cap="none" strike="noStrike">
              <a:solidFill>
                <a:schemeClr val="dk1"/>
              </a:solidFill>
              <a:latin typeface="Calibri"/>
              <a:ea typeface="Calibri"/>
              <a:cs typeface="Calibri"/>
              <a:sym typeface="Calibri"/>
            </a:endParaRPr>
          </a:p>
        </p:txBody>
      </p:sp>
      <p:sp>
        <p:nvSpPr>
          <p:cNvPr id="465" name="Google Shape;465;g2bd825c5503_0_426"/>
          <p:cNvSpPr/>
          <p:nvPr/>
        </p:nvSpPr>
        <p:spPr>
          <a:xfrm>
            <a:off x="876410" y="10147300"/>
            <a:ext cx="58512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66" name="Google Shape;466;g2bd825c5503_0_426"/>
          <p:cNvSpPr/>
          <p:nvPr/>
        </p:nvSpPr>
        <p:spPr>
          <a:xfrm>
            <a:off x="876410" y="1536700"/>
            <a:ext cx="8480400" cy="557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Wonder</a:t>
            </a:r>
            <a:endParaRPr b="0" i="0" sz="8000" u="none" cap="none" strike="noStrike">
              <a:solidFill>
                <a:schemeClr val="dk1"/>
              </a:solidFill>
              <a:latin typeface="Calibri"/>
              <a:ea typeface="Calibri"/>
              <a:cs typeface="Calibri"/>
              <a:sym typeface="Calibri"/>
            </a:endParaRPr>
          </a:p>
        </p:txBody>
      </p:sp>
      <p:sp>
        <p:nvSpPr>
          <p:cNvPr id="467" name="Google Shape;467;g2bd825c5503_0_426"/>
          <p:cNvSpPr/>
          <p:nvPr/>
        </p:nvSpPr>
        <p:spPr>
          <a:xfrm>
            <a:off x="18125165" y="4711700"/>
            <a:ext cx="5381100" cy="557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68" name="Google Shape;468;g2bd825c5503_0_426"/>
          <p:cNvPicPr preferRelativeResize="0"/>
          <p:nvPr/>
        </p:nvPicPr>
        <p:blipFill rotWithShape="1">
          <a:blip r:embed="rId5">
            <a:alphaModFix/>
          </a:blip>
          <a:srcRect b="0" l="0" r="0" t="0"/>
          <a:stretch/>
        </p:blipFill>
        <p:spPr>
          <a:xfrm>
            <a:off x="8814902" y="749300"/>
            <a:ext cx="8573572" cy="12331700"/>
          </a:xfrm>
          <a:prstGeom prst="rect">
            <a:avLst/>
          </a:prstGeom>
          <a:noFill/>
          <a:ln>
            <a:noFill/>
          </a:ln>
        </p:spPr>
      </p:pic>
      <p:pic>
        <p:nvPicPr>
          <p:cNvPr descr=" " id="469" name="Google Shape;469;g2bd825c5503_0_426"/>
          <p:cNvPicPr preferRelativeResize="0"/>
          <p:nvPr/>
        </p:nvPicPr>
        <p:blipFill rotWithShape="1">
          <a:blip r:embed="rId6">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4" name="Shape 474"/>
        <p:cNvGrpSpPr/>
        <p:nvPr/>
      </p:nvGrpSpPr>
      <p:grpSpPr>
        <a:xfrm>
          <a:off x="0" y="0"/>
          <a:ext cx="0" cy="0"/>
          <a:chOff x="0" y="0"/>
          <a:chExt cx="0" cy="0"/>
        </a:xfrm>
      </p:grpSpPr>
      <p:pic>
        <p:nvPicPr>
          <p:cNvPr descr=" " id="475" name="Google Shape;475;g2bd825c5503_0_44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76" name="Google Shape;476;g2bd825c5503_0_4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7" name="Google Shape;477;g2bd825c5503_0_44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78" name="Google Shape;478;g2bd825c5503_0_441"/>
          <p:cNvSpPr/>
          <p:nvPr/>
        </p:nvSpPr>
        <p:spPr>
          <a:xfrm>
            <a:off x="13374772" y="1003300"/>
            <a:ext cx="103350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 name="Shape 26"/>
        <p:cNvGrpSpPr/>
        <p:nvPr/>
      </p:nvGrpSpPr>
      <p:grpSpPr>
        <a:xfrm>
          <a:off x="0" y="0"/>
          <a:ext cx="0" cy="0"/>
          <a:chOff x="0" y="0"/>
          <a:chExt cx="0" cy="0"/>
        </a:xfrm>
      </p:grpSpPr>
      <p:pic>
        <p:nvPicPr>
          <p:cNvPr descr=" " id="27" name="Google Shape;27;g2bd825c5503_0_10"/>
          <p:cNvPicPr preferRelativeResize="0"/>
          <p:nvPr/>
        </p:nvPicPr>
        <p:blipFill rotWithShape="1">
          <a:blip r:embed="rId3">
            <a:alphaModFix/>
          </a:blip>
          <a:srcRect b="0" l="0" r="0" t="0"/>
          <a:stretch/>
        </p:blipFill>
        <p:spPr>
          <a:xfrm>
            <a:off x="0" y="9194800"/>
            <a:ext cx="24387048" cy="4521200"/>
          </a:xfrm>
          <a:prstGeom prst="rect">
            <a:avLst/>
          </a:prstGeom>
          <a:noFill/>
          <a:ln>
            <a:noFill/>
          </a:ln>
        </p:spPr>
      </p:pic>
      <p:pic>
        <p:nvPicPr>
          <p:cNvPr descr=" " id="28" name="Google Shape;28;g2bd825c5503_0_10"/>
          <p:cNvPicPr preferRelativeResize="0"/>
          <p:nvPr/>
        </p:nvPicPr>
        <p:blipFill rotWithShape="1">
          <a:blip r:embed="rId4">
            <a:alphaModFix/>
          </a:blip>
          <a:srcRect b="0" l="0" r="0" t="0"/>
          <a:stretch/>
        </p:blipFill>
        <p:spPr>
          <a:xfrm>
            <a:off x="0" y="8496300"/>
            <a:ext cx="24387048" cy="5219700"/>
          </a:xfrm>
          <a:prstGeom prst="rect">
            <a:avLst/>
          </a:prstGeom>
          <a:noFill/>
          <a:ln>
            <a:noFill/>
          </a:ln>
        </p:spPr>
      </p:pic>
      <p:sp>
        <p:nvSpPr>
          <p:cNvPr id="29" name="Google Shape;29;g2bd825c5503_0_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 name="Google Shape;30;g2bd825c5503_0_1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1" name="Google Shape;31;g2bd825c5503_0_10"/>
          <p:cNvSpPr/>
          <p:nvPr/>
        </p:nvSpPr>
        <p:spPr>
          <a:xfrm>
            <a:off x="7627303" y="3924300"/>
            <a:ext cx="9687000" cy="262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Ultra"/>
              <a:buNone/>
            </a:pPr>
            <a:r>
              <a:rPr b="0" i="0" lang="en-US" sz="12800" u="none" cap="none" strike="noStrike">
                <a:solidFill>
                  <a:srgbClr val="000000"/>
                </a:solidFill>
                <a:latin typeface="Ultra"/>
                <a:ea typeface="Ultra"/>
                <a:cs typeface="Ultra"/>
                <a:sym typeface="Ultra"/>
              </a:rPr>
              <a:t>Welcome</a:t>
            </a:r>
            <a:endParaRPr b="0" i="0" sz="12800" u="none" cap="none" strike="noStrike">
              <a:solidFill>
                <a:schemeClr val="dk1"/>
              </a:solidFill>
              <a:latin typeface="Calibri"/>
              <a:ea typeface="Calibri"/>
              <a:cs typeface="Calibri"/>
              <a:sym typeface="Calibri"/>
            </a:endParaRPr>
          </a:p>
        </p:txBody>
      </p:sp>
      <p:sp>
        <p:nvSpPr>
          <p:cNvPr id="32" name="Google Shape;32;g2bd825c5503_0_10"/>
          <p:cNvSpPr/>
          <p:nvPr/>
        </p:nvSpPr>
        <p:spPr>
          <a:xfrm>
            <a:off x="5000192" y="6921500"/>
            <a:ext cx="14399400" cy="206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83" name="Shape 483"/>
        <p:cNvGrpSpPr/>
        <p:nvPr/>
      </p:nvGrpSpPr>
      <p:grpSpPr>
        <a:xfrm>
          <a:off x="0" y="0"/>
          <a:ext cx="0" cy="0"/>
          <a:chOff x="0" y="0"/>
          <a:chExt cx="0" cy="0"/>
        </a:xfrm>
      </p:grpSpPr>
      <p:pic>
        <p:nvPicPr>
          <p:cNvPr descr=" " id="484" name="Google Shape;484;g2bd825c5503_0_449"/>
          <p:cNvPicPr preferRelativeResize="0"/>
          <p:nvPr/>
        </p:nvPicPr>
        <p:blipFill rotWithShape="1">
          <a:blip r:embed="rId3">
            <a:alphaModFix/>
          </a:blip>
          <a:srcRect b="0" l="0" r="0" t="0"/>
          <a:stretch/>
        </p:blipFill>
        <p:spPr>
          <a:xfrm>
            <a:off x="0" y="11417300"/>
            <a:ext cx="24387048" cy="2298700"/>
          </a:xfrm>
          <a:prstGeom prst="rect">
            <a:avLst/>
          </a:prstGeom>
          <a:noFill/>
          <a:ln>
            <a:noFill/>
          </a:ln>
        </p:spPr>
      </p:pic>
      <p:pic>
        <p:nvPicPr>
          <p:cNvPr descr=" " id="485" name="Google Shape;485;g2bd825c5503_0_449"/>
          <p:cNvPicPr preferRelativeResize="0"/>
          <p:nvPr/>
        </p:nvPicPr>
        <p:blipFill rotWithShape="1">
          <a:blip r:embed="rId4">
            <a:alphaModFix/>
          </a:blip>
          <a:srcRect b="0" l="0" r="0" t="0"/>
          <a:stretch/>
        </p:blipFill>
        <p:spPr>
          <a:xfrm>
            <a:off x="0" y="0"/>
            <a:ext cx="24387048" cy="2286000"/>
          </a:xfrm>
          <a:prstGeom prst="rect">
            <a:avLst/>
          </a:prstGeom>
          <a:noFill/>
          <a:ln>
            <a:noFill/>
          </a:ln>
        </p:spPr>
      </p:pic>
      <p:sp>
        <p:nvSpPr>
          <p:cNvPr id="486" name="Google Shape;486;g2bd825c5503_0_44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7" name="Google Shape;487;g2bd825c5503_0_44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88" name="Google Shape;488;g2bd825c5503_0_449"/>
          <p:cNvPicPr preferRelativeResize="0"/>
          <p:nvPr/>
        </p:nvPicPr>
        <p:blipFill rotWithShape="1">
          <a:blip r:embed="rId6">
            <a:alphaModFix/>
          </a:blip>
          <a:srcRect b="0" l="0" r="0" t="0"/>
          <a:stretch/>
        </p:blipFill>
        <p:spPr>
          <a:xfrm>
            <a:off x="508063" y="3911600"/>
            <a:ext cx="14479810" cy="7861300"/>
          </a:xfrm>
          <a:prstGeom prst="rect">
            <a:avLst/>
          </a:prstGeom>
          <a:noFill/>
          <a:ln>
            <a:noFill/>
          </a:ln>
        </p:spPr>
      </p:pic>
      <p:sp>
        <p:nvSpPr>
          <p:cNvPr id="489" name="Google Shape;489;g2bd825c5503_0_449"/>
          <p:cNvSpPr/>
          <p:nvPr/>
        </p:nvSpPr>
        <p:spPr>
          <a:xfrm>
            <a:off x="3854932" y="1231900"/>
            <a:ext cx="170031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Fantasy Realm at a Glance</a:t>
            </a:r>
            <a:endParaRPr b="0" i="0" sz="8000" u="none" cap="none" strike="noStrike">
              <a:solidFill>
                <a:schemeClr val="dk1"/>
              </a:solidFill>
              <a:latin typeface="Calibri"/>
              <a:ea typeface="Calibri"/>
              <a:cs typeface="Calibri"/>
              <a:sym typeface="Calibri"/>
            </a:endParaRPr>
          </a:p>
        </p:txBody>
      </p:sp>
      <p:sp>
        <p:nvSpPr>
          <p:cNvPr id="490" name="Google Shape;490;g2bd825c5503_0_449"/>
          <p:cNvSpPr/>
          <p:nvPr/>
        </p:nvSpPr>
        <p:spPr>
          <a:xfrm>
            <a:off x="16118315" y="3689350"/>
            <a:ext cx="69351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bd825c5503_0_449"/>
          <p:cNvSpPr/>
          <p:nvPr/>
        </p:nvSpPr>
        <p:spPr>
          <a:xfrm>
            <a:off x="16118315" y="3689350"/>
            <a:ext cx="69351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bd825c5503_0_449"/>
          <p:cNvSpPr/>
          <p:nvPr/>
        </p:nvSpPr>
        <p:spPr>
          <a:xfrm>
            <a:off x="16118315" y="3689350"/>
            <a:ext cx="71382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The Forest</a:t>
            </a:r>
            <a:endParaRPr b="0" i="0" sz="4800" u="none" cap="none" strike="noStrike">
              <a:solidFill>
                <a:schemeClr val="dk1"/>
              </a:solidFill>
              <a:latin typeface="Calibri"/>
              <a:ea typeface="Calibri"/>
              <a:cs typeface="Calibri"/>
              <a:sym typeface="Calibri"/>
            </a:endParaRPr>
          </a:p>
        </p:txBody>
      </p:sp>
      <p:sp>
        <p:nvSpPr>
          <p:cNvPr id="493" name="Google Shape;493;g2bd825c5503_0_449"/>
          <p:cNvSpPr/>
          <p:nvPr/>
        </p:nvSpPr>
        <p:spPr>
          <a:xfrm>
            <a:off x="16118315" y="45783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494" name="Google Shape;494;g2bd825c5503_0_449"/>
          <p:cNvSpPr/>
          <p:nvPr/>
        </p:nvSpPr>
        <p:spPr>
          <a:xfrm>
            <a:off x="16118315" y="6858000"/>
            <a:ext cx="69351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bd825c5503_0_449"/>
          <p:cNvSpPr/>
          <p:nvPr/>
        </p:nvSpPr>
        <p:spPr>
          <a:xfrm>
            <a:off x="16118315" y="6858000"/>
            <a:ext cx="69351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bd825c5503_0_449"/>
          <p:cNvSpPr/>
          <p:nvPr/>
        </p:nvSpPr>
        <p:spPr>
          <a:xfrm>
            <a:off x="16118315" y="6858000"/>
            <a:ext cx="71382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The Caves</a:t>
            </a:r>
            <a:endParaRPr b="0" i="0" sz="4800" u="none" cap="none" strike="noStrike">
              <a:solidFill>
                <a:schemeClr val="dk1"/>
              </a:solidFill>
              <a:latin typeface="Calibri"/>
              <a:ea typeface="Calibri"/>
              <a:cs typeface="Calibri"/>
              <a:sym typeface="Calibri"/>
            </a:endParaRPr>
          </a:p>
        </p:txBody>
      </p:sp>
      <p:sp>
        <p:nvSpPr>
          <p:cNvPr id="497" name="Google Shape;497;g2bd825c5503_0_449"/>
          <p:cNvSpPr/>
          <p:nvPr/>
        </p:nvSpPr>
        <p:spPr>
          <a:xfrm>
            <a:off x="16118315" y="77470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498" name="Google Shape;498;g2bd825c5503_0_449"/>
          <p:cNvSpPr/>
          <p:nvPr/>
        </p:nvSpPr>
        <p:spPr>
          <a:xfrm>
            <a:off x="16118315" y="10020300"/>
            <a:ext cx="69351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2bd825c5503_0_449"/>
          <p:cNvSpPr/>
          <p:nvPr/>
        </p:nvSpPr>
        <p:spPr>
          <a:xfrm>
            <a:off x="16118315" y="10020300"/>
            <a:ext cx="69351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2bd825c5503_0_449"/>
          <p:cNvSpPr/>
          <p:nvPr/>
        </p:nvSpPr>
        <p:spPr>
          <a:xfrm>
            <a:off x="16118315" y="10020300"/>
            <a:ext cx="71382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The Lair</a:t>
            </a:r>
            <a:endParaRPr b="0" i="0" sz="4800" u="none" cap="none" strike="noStrike">
              <a:solidFill>
                <a:schemeClr val="dk1"/>
              </a:solidFill>
              <a:latin typeface="Calibri"/>
              <a:ea typeface="Calibri"/>
              <a:cs typeface="Calibri"/>
              <a:sym typeface="Calibri"/>
            </a:endParaRPr>
          </a:p>
        </p:txBody>
      </p:sp>
      <p:sp>
        <p:nvSpPr>
          <p:cNvPr id="501" name="Google Shape;501;g2bd825c5503_0_449"/>
          <p:cNvSpPr/>
          <p:nvPr/>
        </p:nvSpPr>
        <p:spPr>
          <a:xfrm>
            <a:off x="16118315" y="109093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6" name="Shape 506"/>
        <p:cNvGrpSpPr/>
        <p:nvPr/>
      </p:nvGrpSpPr>
      <p:grpSpPr>
        <a:xfrm>
          <a:off x="0" y="0"/>
          <a:ext cx="0" cy="0"/>
          <a:chOff x="0" y="0"/>
          <a:chExt cx="0" cy="0"/>
        </a:xfrm>
      </p:grpSpPr>
      <p:pic>
        <p:nvPicPr>
          <p:cNvPr descr=" " id="507" name="Google Shape;507;g2bd825c5503_0_471"/>
          <p:cNvPicPr preferRelativeResize="0"/>
          <p:nvPr/>
        </p:nvPicPr>
        <p:blipFill rotWithShape="1">
          <a:blip r:embed="rId3">
            <a:alphaModFix/>
          </a:blip>
          <a:srcRect b="0" l="0" r="0" t="0"/>
          <a:stretch/>
        </p:blipFill>
        <p:spPr>
          <a:xfrm>
            <a:off x="0" y="11112500"/>
            <a:ext cx="24387048" cy="2603500"/>
          </a:xfrm>
          <a:prstGeom prst="rect">
            <a:avLst/>
          </a:prstGeom>
          <a:noFill/>
          <a:ln>
            <a:noFill/>
          </a:ln>
        </p:spPr>
      </p:pic>
      <p:sp>
        <p:nvSpPr>
          <p:cNvPr id="508" name="Google Shape;508;g2bd825c5503_0_4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9" name="Google Shape;509;g2bd825c5503_0_47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10" name="Google Shape;510;g2bd825c5503_0_471"/>
          <p:cNvSpPr/>
          <p:nvPr/>
        </p:nvSpPr>
        <p:spPr>
          <a:xfrm>
            <a:off x="1035179" y="889000"/>
            <a:ext cx="87726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The Timeline</a:t>
            </a:r>
            <a:endParaRPr b="0" i="0" sz="8000" u="none" cap="none" strike="noStrike">
              <a:solidFill>
                <a:schemeClr val="dk1"/>
              </a:solidFill>
              <a:latin typeface="Calibri"/>
              <a:ea typeface="Calibri"/>
              <a:cs typeface="Calibri"/>
              <a:sym typeface="Calibri"/>
            </a:endParaRPr>
          </a:p>
        </p:txBody>
      </p:sp>
      <p:pic>
        <p:nvPicPr>
          <p:cNvPr descr=" " id="511" name="Google Shape;511;g2bd825c5503_0_471"/>
          <p:cNvPicPr preferRelativeResize="0"/>
          <p:nvPr/>
        </p:nvPicPr>
        <p:blipFill rotWithShape="1">
          <a:blip r:embed="rId5">
            <a:alphaModFix/>
          </a:blip>
          <a:srcRect b="0" l="0" r="0" t="0"/>
          <a:stretch/>
        </p:blipFill>
        <p:spPr>
          <a:xfrm>
            <a:off x="0" y="2565400"/>
            <a:ext cx="24387048" cy="10490200"/>
          </a:xfrm>
          <a:prstGeom prst="rect">
            <a:avLst/>
          </a:prstGeom>
          <a:noFill/>
          <a:ln>
            <a:noFill/>
          </a:ln>
        </p:spPr>
      </p:pic>
      <p:sp>
        <p:nvSpPr>
          <p:cNvPr id="512" name="Google Shape;512;g2bd825c5503_0_471"/>
          <p:cNvSpPr/>
          <p:nvPr/>
        </p:nvSpPr>
        <p:spPr>
          <a:xfrm>
            <a:off x="-355644" y="5473700"/>
            <a:ext cx="25098300" cy="4673700"/>
          </a:xfrm>
          <a:prstGeom prst="rect">
            <a:avLst/>
          </a:prstGeom>
          <a:solidFill>
            <a:srgbClr val="E8E9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2bd825c5503_0_471"/>
          <p:cNvSpPr/>
          <p:nvPr/>
        </p:nvSpPr>
        <p:spPr>
          <a:xfrm>
            <a:off x="1320965" y="5473700"/>
            <a:ext cx="21745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2bd825c5503_0_471"/>
          <p:cNvSpPr/>
          <p:nvPr/>
        </p:nvSpPr>
        <p:spPr>
          <a:xfrm>
            <a:off x="1320965" y="5473700"/>
            <a:ext cx="5355900" cy="262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2800"/>
              <a:buFont typeface="Ultra"/>
              <a:buNone/>
            </a:pPr>
            <a:r>
              <a:rPr b="0" i="0" lang="en-US" sz="12800" u="none" cap="none" strike="noStrike">
                <a:solidFill>
                  <a:srgbClr val="030738"/>
                </a:solidFill>
                <a:latin typeface="Ultra"/>
                <a:ea typeface="Ultra"/>
                <a:cs typeface="Ultra"/>
                <a:sym typeface="Ultra"/>
              </a:rPr>
              <a:t>2020</a:t>
            </a:r>
            <a:endParaRPr b="0" i="0" sz="12800" u="none" cap="none" strike="noStrike">
              <a:solidFill>
                <a:schemeClr val="dk1"/>
              </a:solidFill>
              <a:latin typeface="Calibri"/>
              <a:ea typeface="Calibri"/>
              <a:cs typeface="Calibri"/>
              <a:sym typeface="Calibri"/>
            </a:endParaRPr>
          </a:p>
        </p:txBody>
      </p:sp>
      <p:sp>
        <p:nvSpPr>
          <p:cNvPr id="515" name="Google Shape;515;g2bd825c5503_0_471"/>
          <p:cNvSpPr/>
          <p:nvPr/>
        </p:nvSpPr>
        <p:spPr>
          <a:xfrm>
            <a:off x="10212076" y="5473700"/>
            <a:ext cx="5254200" cy="262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2800"/>
              <a:buFont typeface="Ultra"/>
              <a:buNone/>
            </a:pPr>
            <a:r>
              <a:rPr b="0" i="0" lang="en-US" sz="12800" u="none" cap="none" strike="noStrike">
                <a:solidFill>
                  <a:srgbClr val="030738"/>
                </a:solidFill>
                <a:latin typeface="Ultra"/>
                <a:ea typeface="Ultra"/>
                <a:cs typeface="Ultra"/>
                <a:sym typeface="Ultra"/>
              </a:rPr>
              <a:t>2022</a:t>
            </a:r>
            <a:endParaRPr b="0" i="0" sz="12800" u="none" cap="none" strike="noStrike">
              <a:solidFill>
                <a:schemeClr val="dk1"/>
              </a:solidFill>
              <a:latin typeface="Calibri"/>
              <a:ea typeface="Calibri"/>
              <a:cs typeface="Calibri"/>
              <a:sym typeface="Calibri"/>
            </a:endParaRPr>
          </a:p>
        </p:txBody>
      </p:sp>
      <p:sp>
        <p:nvSpPr>
          <p:cNvPr id="516" name="Google Shape;516;g2bd825c5503_0_471"/>
          <p:cNvSpPr/>
          <p:nvPr/>
        </p:nvSpPr>
        <p:spPr>
          <a:xfrm>
            <a:off x="19001575" y="5473700"/>
            <a:ext cx="5292300" cy="262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2800"/>
              <a:buFont typeface="Ultra"/>
              <a:buNone/>
            </a:pPr>
            <a:r>
              <a:rPr b="0" i="0" lang="en-US" sz="12800" u="none" cap="none" strike="noStrike">
                <a:solidFill>
                  <a:srgbClr val="030738"/>
                </a:solidFill>
                <a:latin typeface="Ultra"/>
                <a:ea typeface="Ultra"/>
                <a:cs typeface="Ultra"/>
                <a:sym typeface="Ultra"/>
              </a:rPr>
              <a:t>2024</a:t>
            </a:r>
            <a:endParaRPr b="0" i="0" sz="12800" u="none" cap="none" strike="noStrike">
              <a:solidFill>
                <a:schemeClr val="dk1"/>
              </a:solidFill>
              <a:latin typeface="Calibri"/>
              <a:ea typeface="Calibri"/>
              <a:cs typeface="Calibri"/>
              <a:sym typeface="Calibri"/>
            </a:endParaRPr>
          </a:p>
        </p:txBody>
      </p:sp>
      <p:sp>
        <p:nvSpPr>
          <p:cNvPr id="517" name="Google Shape;517;g2bd825c5503_0_471"/>
          <p:cNvSpPr/>
          <p:nvPr/>
        </p:nvSpPr>
        <p:spPr>
          <a:xfrm>
            <a:off x="5525191" y="8064500"/>
            <a:ext cx="133368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bd825c5503_0_471"/>
          <p:cNvSpPr/>
          <p:nvPr/>
        </p:nvSpPr>
        <p:spPr>
          <a:xfrm>
            <a:off x="5525191" y="8064500"/>
            <a:ext cx="4898700" cy="262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2800"/>
              <a:buFont typeface="Ultra"/>
              <a:buNone/>
            </a:pPr>
            <a:r>
              <a:rPr b="0" i="0" lang="en-US" sz="12800" u="none" cap="none" strike="noStrike">
                <a:solidFill>
                  <a:srgbClr val="030738"/>
                </a:solidFill>
                <a:latin typeface="Ultra"/>
                <a:ea typeface="Ultra"/>
                <a:cs typeface="Ultra"/>
                <a:sym typeface="Ultra"/>
              </a:rPr>
              <a:t>2021</a:t>
            </a:r>
            <a:endParaRPr b="0" i="0" sz="12800" u="none" cap="none" strike="noStrike">
              <a:solidFill>
                <a:schemeClr val="dk1"/>
              </a:solidFill>
              <a:latin typeface="Calibri"/>
              <a:ea typeface="Calibri"/>
              <a:cs typeface="Calibri"/>
              <a:sym typeface="Calibri"/>
            </a:endParaRPr>
          </a:p>
        </p:txBody>
      </p:sp>
      <p:sp>
        <p:nvSpPr>
          <p:cNvPr id="519" name="Google Shape;519;g2bd825c5503_0_471"/>
          <p:cNvSpPr/>
          <p:nvPr/>
        </p:nvSpPr>
        <p:spPr>
          <a:xfrm>
            <a:off x="14073359" y="8064500"/>
            <a:ext cx="5330400" cy="262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30738"/>
              </a:buClr>
              <a:buSzPts val="12800"/>
              <a:buFont typeface="Ultra"/>
              <a:buNone/>
            </a:pPr>
            <a:r>
              <a:rPr b="0" i="0" lang="en-US" sz="12800" u="none" cap="none" strike="noStrike">
                <a:solidFill>
                  <a:srgbClr val="030738"/>
                </a:solidFill>
                <a:latin typeface="Ultra"/>
                <a:ea typeface="Ultra"/>
                <a:cs typeface="Ultra"/>
                <a:sym typeface="Ultra"/>
              </a:rPr>
              <a:t>2023</a:t>
            </a:r>
            <a:endParaRPr b="0" i="0" sz="12800" u="none" cap="none" strike="noStrike">
              <a:solidFill>
                <a:schemeClr val="dk1"/>
              </a:solidFill>
              <a:latin typeface="Calibri"/>
              <a:ea typeface="Calibri"/>
              <a:cs typeface="Calibri"/>
              <a:sym typeface="Calibri"/>
            </a:endParaRPr>
          </a:p>
        </p:txBody>
      </p:sp>
      <p:sp>
        <p:nvSpPr>
          <p:cNvPr id="520" name="Google Shape;520;g2bd825c5503_0_471"/>
          <p:cNvSpPr/>
          <p:nvPr/>
        </p:nvSpPr>
        <p:spPr>
          <a:xfrm>
            <a:off x="1663908" y="2571750"/>
            <a:ext cx="219993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2bd825c5503_0_471"/>
          <p:cNvSpPr/>
          <p:nvPr/>
        </p:nvSpPr>
        <p:spPr>
          <a:xfrm>
            <a:off x="1663908" y="2571750"/>
            <a:ext cx="45726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bd825c5503_0_471"/>
          <p:cNvSpPr/>
          <p:nvPr/>
        </p:nvSpPr>
        <p:spPr>
          <a:xfrm>
            <a:off x="1663908" y="2571750"/>
            <a:ext cx="45726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bd825c5503_0_471"/>
          <p:cNvSpPr/>
          <p:nvPr/>
        </p:nvSpPr>
        <p:spPr>
          <a:xfrm>
            <a:off x="1663908" y="2571750"/>
            <a:ext cx="45726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2bd825c5503_0_471"/>
          <p:cNvSpPr/>
          <p:nvPr/>
        </p:nvSpPr>
        <p:spPr>
          <a:xfrm>
            <a:off x="1663908" y="2571750"/>
            <a:ext cx="4725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Eclipse</a:t>
            </a:r>
            <a:endParaRPr b="0" i="0" sz="3600" u="none" cap="none" strike="noStrike">
              <a:solidFill>
                <a:schemeClr val="dk1"/>
              </a:solidFill>
              <a:latin typeface="Calibri"/>
              <a:ea typeface="Calibri"/>
              <a:cs typeface="Calibri"/>
              <a:sym typeface="Calibri"/>
            </a:endParaRPr>
          </a:p>
        </p:txBody>
      </p:sp>
      <p:sp>
        <p:nvSpPr>
          <p:cNvPr id="525" name="Google Shape;525;g2bd825c5503_0_471"/>
          <p:cNvSpPr/>
          <p:nvPr/>
        </p:nvSpPr>
        <p:spPr>
          <a:xfrm>
            <a:off x="1663908" y="3359150"/>
            <a:ext cx="4708200" cy="206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rare eclipse occurs, causing strange and unpredictable magical effects.</a:t>
            </a:r>
            <a:endParaRPr b="0" i="0" sz="3200" u="none" cap="none" strike="noStrike">
              <a:solidFill>
                <a:schemeClr val="dk1"/>
              </a:solidFill>
              <a:latin typeface="Calibri"/>
              <a:ea typeface="Calibri"/>
              <a:cs typeface="Calibri"/>
              <a:sym typeface="Calibri"/>
            </a:endParaRPr>
          </a:p>
        </p:txBody>
      </p:sp>
      <p:sp>
        <p:nvSpPr>
          <p:cNvPr id="526" name="Google Shape;526;g2bd825c5503_0_471"/>
          <p:cNvSpPr/>
          <p:nvPr/>
        </p:nvSpPr>
        <p:spPr>
          <a:xfrm>
            <a:off x="10377197" y="2813050"/>
            <a:ext cx="45726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2bd825c5503_0_471"/>
          <p:cNvSpPr/>
          <p:nvPr/>
        </p:nvSpPr>
        <p:spPr>
          <a:xfrm>
            <a:off x="10377197" y="2813050"/>
            <a:ext cx="45726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2bd825c5503_0_471"/>
          <p:cNvSpPr/>
          <p:nvPr/>
        </p:nvSpPr>
        <p:spPr>
          <a:xfrm>
            <a:off x="10377197" y="2813050"/>
            <a:ext cx="45726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2bd825c5503_0_471"/>
          <p:cNvSpPr/>
          <p:nvPr/>
        </p:nvSpPr>
        <p:spPr>
          <a:xfrm>
            <a:off x="10377197" y="2813050"/>
            <a:ext cx="4725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War</a:t>
            </a:r>
            <a:endParaRPr b="0" i="0" sz="3600" u="none" cap="none" strike="noStrike">
              <a:solidFill>
                <a:schemeClr val="dk1"/>
              </a:solidFill>
              <a:latin typeface="Calibri"/>
              <a:ea typeface="Calibri"/>
              <a:cs typeface="Calibri"/>
              <a:sym typeface="Calibri"/>
            </a:endParaRPr>
          </a:p>
        </p:txBody>
      </p:sp>
      <p:sp>
        <p:nvSpPr>
          <p:cNvPr id="530" name="Google Shape;530;g2bd825c5503_0_471"/>
          <p:cNvSpPr/>
          <p:nvPr/>
        </p:nvSpPr>
        <p:spPr>
          <a:xfrm>
            <a:off x="10377197" y="3600450"/>
            <a:ext cx="47082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volcanic eruption devastates a nearby city, forcing its inhabitants.</a:t>
            </a:r>
            <a:endParaRPr b="0" i="0" sz="3200" u="none" cap="none" strike="noStrike">
              <a:solidFill>
                <a:schemeClr val="dk1"/>
              </a:solidFill>
              <a:latin typeface="Calibri"/>
              <a:ea typeface="Calibri"/>
              <a:cs typeface="Calibri"/>
              <a:sym typeface="Calibri"/>
            </a:endParaRPr>
          </a:p>
        </p:txBody>
      </p:sp>
      <p:sp>
        <p:nvSpPr>
          <p:cNvPr id="531" name="Google Shape;531;g2bd825c5503_0_471"/>
          <p:cNvSpPr/>
          <p:nvPr/>
        </p:nvSpPr>
        <p:spPr>
          <a:xfrm>
            <a:off x="19090486" y="2571750"/>
            <a:ext cx="45726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bd825c5503_0_471"/>
          <p:cNvSpPr/>
          <p:nvPr/>
        </p:nvSpPr>
        <p:spPr>
          <a:xfrm>
            <a:off x="19090486" y="2571750"/>
            <a:ext cx="45726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bd825c5503_0_471"/>
          <p:cNvSpPr/>
          <p:nvPr/>
        </p:nvSpPr>
        <p:spPr>
          <a:xfrm>
            <a:off x="19090486" y="2571750"/>
            <a:ext cx="45726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2bd825c5503_0_471"/>
          <p:cNvSpPr/>
          <p:nvPr/>
        </p:nvSpPr>
        <p:spPr>
          <a:xfrm>
            <a:off x="19090486" y="2571750"/>
            <a:ext cx="4725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Foundation</a:t>
            </a:r>
            <a:endParaRPr b="0" i="0" sz="3600" u="none" cap="none" strike="noStrike">
              <a:solidFill>
                <a:schemeClr val="dk1"/>
              </a:solidFill>
              <a:latin typeface="Calibri"/>
              <a:ea typeface="Calibri"/>
              <a:cs typeface="Calibri"/>
              <a:sym typeface="Calibri"/>
            </a:endParaRPr>
          </a:p>
        </p:txBody>
      </p:sp>
      <p:sp>
        <p:nvSpPr>
          <p:cNvPr id="535" name="Google Shape;535;g2bd825c5503_0_471"/>
          <p:cNvSpPr/>
          <p:nvPr/>
        </p:nvSpPr>
        <p:spPr>
          <a:xfrm>
            <a:off x="19090486" y="3359150"/>
            <a:ext cx="4708200" cy="206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p:txBody>
      </p:sp>
      <p:sp>
        <p:nvSpPr>
          <p:cNvPr id="536" name="Google Shape;536;g2bd825c5503_0_471"/>
          <p:cNvSpPr/>
          <p:nvPr/>
        </p:nvSpPr>
        <p:spPr>
          <a:xfrm>
            <a:off x="5525191" y="10337800"/>
            <a:ext cx="13107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2bd825c5503_0_471"/>
          <p:cNvSpPr/>
          <p:nvPr/>
        </p:nvSpPr>
        <p:spPr>
          <a:xfrm>
            <a:off x="5525191" y="10337800"/>
            <a:ext cx="45726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2bd825c5503_0_471"/>
          <p:cNvSpPr/>
          <p:nvPr/>
        </p:nvSpPr>
        <p:spPr>
          <a:xfrm>
            <a:off x="5525191" y="10337800"/>
            <a:ext cx="45726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2bd825c5503_0_471"/>
          <p:cNvSpPr/>
          <p:nvPr/>
        </p:nvSpPr>
        <p:spPr>
          <a:xfrm>
            <a:off x="5525191" y="10337800"/>
            <a:ext cx="45726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2bd825c5503_0_471"/>
          <p:cNvSpPr/>
          <p:nvPr/>
        </p:nvSpPr>
        <p:spPr>
          <a:xfrm>
            <a:off x="5525191" y="10337800"/>
            <a:ext cx="4725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Obtain</a:t>
            </a:r>
            <a:endParaRPr b="0" i="0" sz="3600" u="none" cap="none" strike="noStrike">
              <a:solidFill>
                <a:schemeClr val="dk1"/>
              </a:solidFill>
              <a:latin typeface="Calibri"/>
              <a:ea typeface="Calibri"/>
              <a:cs typeface="Calibri"/>
              <a:sym typeface="Calibri"/>
            </a:endParaRPr>
          </a:p>
        </p:txBody>
      </p:sp>
      <p:sp>
        <p:nvSpPr>
          <p:cNvPr id="541" name="Google Shape;541;g2bd825c5503_0_471"/>
          <p:cNvSpPr/>
          <p:nvPr/>
        </p:nvSpPr>
        <p:spPr>
          <a:xfrm>
            <a:off x="5525191" y="11125200"/>
            <a:ext cx="47082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group of adventurers sets out to recover an ancient artifact.</a:t>
            </a:r>
            <a:endParaRPr b="0" i="0" sz="3200" u="none" cap="none" strike="noStrike">
              <a:solidFill>
                <a:schemeClr val="dk1"/>
              </a:solidFill>
              <a:latin typeface="Calibri"/>
              <a:ea typeface="Calibri"/>
              <a:cs typeface="Calibri"/>
              <a:sym typeface="Calibri"/>
            </a:endParaRPr>
          </a:p>
        </p:txBody>
      </p:sp>
      <p:sp>
        <p:nvSpPr>
          <p:cNvPr id="542" name="Google Shape;542;g2bd825c5503_0_471"/>
          <p:cNvSpPr/>
          <p:nvPr/>
        </p:nvSpPr>
        <p:spPr>
          <a:xfrm>
            <a:off x="14060657" y="10337800"/>
            <a:ext cx="45726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2bd825c5503_0_471"/>
          <p:cNvSpPr/>
          <p:nvPr/>
        </p:nvSpPr>
        <p:spPr>
          <a:xfrm>
            <a:off x="14060657" y="10337800"/>
            <a:ext cx="45726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2bd825c5503_0_471"/>
          <p:cNvSpPr/>
          <p:nvPr/>
        </p:nvSpPr>
        <p:spPr>
          <a:xfrm>
            <a:off x="14060657" y="10337800"/>
            <a:ext cx="45726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bd825c5503_0_471"/>
          <p:cNvSpPr/>
          <p:nvPr/>
        </p:nvSpPr>
        <p:spPr>
          <a:xfrm>
            <a:off x="14060657" y="10337800"/>
            <a:ext cx="4725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Invasion</a:t>
            </a:r>
            <a:endParaRPr b="0" i="0" sz="3600" u="none" cap="none" strike="noStrike">
              <a:solidFill>
                <a:schemeClr val="dk1"/>
              </a:solidFill>
              <a:latin typeface="Calibri"/>
              <a:ea typeface="Calibri"/>
              <a:cs typeface="Calibri"/>
              <a:sym typeface="Calibri"/>
            </a:endParaRPr>
          </a:p>
        </p:txBody>
      </p:sp>
      <p:sp>
        <p:nvSpPr>
          <p:cNvPr id="546" name="Google Shape;546;g2bd825c5503_0_471"/>
          <p:cNvSpPr/>
          <p:nvPr/>
        </p:nvSpPr>
        <p:spPr>
          <a:xfrm>
            <a:off x="14060657" y="11125200"/>
            <a:ext cx="47082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powerful sorcerer and a cunning thief cross paths, leading to a partnership.</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1" name="Shape 551"/>
        <p:cNvGrpSpPr/>
        <p:nvPr/>
      </p:nvGrpSpPr>
      <p:grpSpPr>
        <a:xfrm>
          <a:off x="0" y="0"/>
          <a:ext cx="0" cy="0"/>
          <a:chOff x="0" y="0"/>
          <a:chExt cx="0" cy="0"/>
        </a:xfrm>
      </p:grpSpPr>
      <p:pic>
        <p:nvPicPr>
          <p:cNvPr descr=" " id="552" name="Google Shape;552;g2bd825c5503_0_515"/>
          <p:cNvPicPr preferRelativeResize="0"/>
          <p:nvPr/>
        </p:nvPicPr>
        <p:blipFill rotWithShape="1">
          <a:blip r:embed="rId3">
            <a:alphaModFix/>
          </a:blip>
          <a:srcRect b="0" l="0" r="0" t="0"/>
          <a:stretch/>
        </p:blipFill>
        <p:spPr>
          <a:xfrm>
            <a:off x="0" y="11163300"/>
            <a:ext cx="24387048" cy="2552700"/>
          </a:xfrm>
          <a:prstGeom prst="rect">
            <a:avLst/>
          </a:prstGeom>
          <a:noFill/>
          <a:ln>
            <a:noFill/>
          </a:ln>
        </p:spPr>
      </p:pic>
      <p:sp>
        <p:nvSpPr>
          <p:cNvPr id="553" name="Google Shape;553;g2bd825c5503_0_51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4" name="Google Shape;554;g2bd825c5503_0_51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55" name="Google Shape;555;g2bd825c5503_0_515"/>
          <p:cNvSpPr/>
          <p:nvPr/>
        </p:nvSpPr>
        <p:spPr>
          <a:xfrm>
            <a:off x="9087986" y="1517650"/>
            <a:ext cx="65499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Our Team</a:t>
            </a:r>
            <a:endParaRPr b="0" i="0" sz="8000" u="none" cap="none" strike="noStrike">
              <a:solidFill>
                <a:schemeClr val="dk1"/>
              </a:solidFill>
              <a:latin typeface="Calibri"/>
              <a:ea typeface="Calibri"/>
              <a:cs typeface="Calibri"/>
              <a:sym typeface="Calibri"/>
            </a:endParaRPr>
          </a:p>
        </p:txBody>
      </p:sp>
      <p:sp>
        <p:nvSpPr>
          <p:cNvPr id="556" name="Google Shape;556;g2bd825c5503_0_515"/>
          <p:cNvSpPr/>
          <p:nvPr/>
        </p:nvSpPr>
        <p:spPr>
          <a:xfrm>
            <a:off x="2070359" y="3949700"/>
            <a:ext cx="6096900" cy="772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7" name="Google Shape;557;g2bd825c5503_0_515"/>
          <p:cNvPicPr preferRelativeResize="0"/>
          <p:nvPr/>
        </p:nvPicPr>
        <p:blipFill rotWithShape="1">
          <a:blip r:embed="rId5">
            <a:alphaModFix/>
          </a:blip>
          <a:srcRect b="0" l="0" r="0" t="0"/>
          <a:stretch/>
        </p:blipFill>
        <p:spPr>
          <a:xfrm>
            <a:off x="2070359" y="3949700"/>
            <a:ext cx="6096762" cy="6096000"/>
          </a:xfrm>
          <a:prstGeom prst="rect">
            <a:avLst/>
          </a:prstGeom>
          <a:noFill/>
          <a:ln>
            <a:noFill/>
          </a:ln>
        </p:spPr>
      </p:pic>
      <p:sp>
        <p:nvSpPr>
          <p:cNvPr id="558" name="Google Shape;558;g2bd825c5503_0_515"/>
          <p:cNvSpPr/>
          <p:nvPr/>
        </p:nvSpPr>
        <p:spPr>
          <a:xfrm>
            <a:off x="2070359" y="10248900"/>
            <a:ext cx="60969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2bd825c5503_0_515"/>
          <p:cNvSpPr/>
          <p:nvPr/>
        </p:nvSpPr>
        <p:spPr>
          <a:xfrm>
            <a:off x="2070359" y="10248900"/>
            <a:ext cx="60969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2bd825c5503_0_515"/>
          <p:cNvSpPr/>
          <p:nvPr/>
        </p:nvSpPr>
        <p:spPr>
          <a:xfrm>
            <a:off x="1968746" y="10248900"/>
            <a:ext cx="63000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Eldruin</a:t>
            </a:r>
            <a:endParaRPr b="0" i="0" sz="4800" u="none" cap="none" strike="noStrike">
              <a:solidFill>
                <a:schemeClr val="dk1"/>
              </a:solidFill>
              <a:latin typeface="Calibri"/>
              <a:ea typeface="Calibri"/>
              <a:cs typeface="Calibri"/>
              <a:sym typeface="Calibri"/>
            </a:endParaRPr>
          </a:p>
        </p:txBody>
      </p:sp>
      <p:sp>
        <p:nvSpPr>
          <p:cNvPr id="561" name="Google Shape;561;g2bd825c5503_0_515"/>
          <p:cNvSpPr/>
          <p:nvPr/>
        </p:nvSpPr>
        <p:spPr>
          <a:xfrm>
            <a:off x="2002617" y="111887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Fire Mage</a:t>
            </a:r>
            <a:endParaRPr b="0" i="0" sz="3200" u="none" cap="none" strike="noStrike">
              <a:solidFill>
                <a:schemeClr val="dk1"/>
              </a:solidFill>
              <a:latin typeface="Calibri"/>
              <a:ea typeface="Calibri"/>
              <a:cs typeface="Calibri"/>
              <a:sym typeface="Calibri"/>
            </a:endParaRPr>
          </a:p>
        </p:txBody>
      </p:sp>
      <p:sp>
        <p:nvSpPr>
          <p:cNvPr id="562" name="Google Shape;562;g2bd825c5503_0_515"/>
          <p:cNvSpPr/>
          <p:nvPr/>
        </p:nvSpPr>
        <p:spPr>
          <a:xfrm>
            <a:off x="9145143" y="3949700"/>
            <a:ext cx="6096900" cy="772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3" name="Google Shape;563;g2bd825c5503_0_515"/>
          <p:cNvPicPr preferRelativeResize="0"/>
          <p:nvPr/>
        </p:nvPicPr>
        <p:blipFill rotWithShape="1">
          <a:blip r:embed="rId6">
            <a:alphaModFix/>
          </a:blip>
          <a:srcRect b="0" l="0" r="0" t="0"/>
          <a:stretch/>
        </p:blipFill>
        <p:spPr>
          <a:xfrm>
            <a:off x="9145143" y="3949700"/>
            <a:ext cx="6096762" cy="6096000"/>
          </a:xfrm>
          <a:prstGeom prst="rect">
            <a:avLst/>
          </a:prstGeom>
          <a:noFill/>
          <a:ln>
            <a:noFill/>
          </a:ln>
        </p:spPr>
      </p:pic>
      <p:sp>
        <p:nvSpPr>
          <p:cNvPr id="564" name="Google Shape;564;g2bd825c5503_0_515"/>
          <p:cNvSpPr/>
          <p:nvPr/>
        </p:nvSpPr>
        <p:spPr>
          <a:xfrm>
            <a:off x="9145143" y="10248900"/>
            <a:ext cx="60969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2bd825c5503_0_515"/>
          <p:cNvSpPr/>
          <p:nvPr/>
        </p:nvSpPr>
        <p:spPr>
          <a:xfrm>
            <a:off x="9145143" y="10248900"/>
            <a:ext cx="60969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2bd825c5503_0_515"/>
          <p:cNvSpPr/>
          <p:nvPr/>
        </p:nvSpPr>
        <p:spPr>
          <a:xfrm>
            <a:off x="9043530" y="10248900"/>
            <a:ext cx="63000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Elementalen</a:t>
            </a:r>
            <a:endParaRPr b="0" i="0" sz="4800" u="none" cap="none" strike="noStrike">
              <a:solidFill>
                <a:schemeClr val="dk1"/>
              </a:solidFill>
              <a:latin typeface="Calibri"/>
              <a:ea typeface="Calibri"/>
              <a:cs typeface="Calibri"/>
              <a:sym typeface="Calibri"/>
            </a:endParaRPr>
          </a:p>
        </p:txBody>
      </p:sp>
      <p:sp>
        <p:nvSpPr>
          <p:cNvPr id="567" name="Google Shape;567;g2bd825c5503_0_515"/>
          <p:cNvSpPr/>
          <p:nvPr/>
        </p:nvSpPr>
        <p:spPr>
          <a:xfrm>
            <a:off x="9077401" y="111887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Guardian</a:t>
            </a:r>
            <a:endParaRPr b="0" i="0" sz="3200" u="none" cap="none" strike="noStrike">
              <a:solidFill>
                <a:schemeClr val="dk1"/>
              </a:solidFill>
              <a:latin typeface="Calibri"/>
              <a:ea typeface="Calibri"/>
              <a:cs typeface="Calibri"/>
              <a:sym typeface="Calibri"/>
            </a:endParaRPr>
          </a:p>
        </p:txBody>
      </p:sp>
      <p:sp>
        <p:nvSpPr>
          <p:cNvPr id="568" name="Google Shape;568;g2bd825c5503_0_515"/>
          <p:cNvSpPr/>
          <p:nvPr/>
        </p:nvSpPr>
        <p:spPr>
          <a:xfrm>
            <a:off x="16219927" y="3949700"/>
            <a:ext cx="6096900" cy="772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9" name="Google Shape;569;g2bd825c5503_0_515"/>
          <p:cNvPicPr preferRelativeResize="0"/>
          <p:nvPr/>
        </p:nvPicPr>
        <p:blipFill rotWithShape="1">
          <a:blip r:embed="rId7">
            <a:alphaModFix/>
          </a:blip>
          <a:srcRect b="0" l="0" r="0" t="0"/>
          <a:stretch/>
        </p:blipFill>
        <p:spPr>
          <a:xfrm>
            <a:off x="16219927" y="3949700"/>
            <a:ext cx="6096762" cy="6096000"/>
          </a:xfrm>
          <a:prstGeom prst="rect">
            <a:avLst/>
          </a:prstGeom>
          <a:noFill/>
          <a:ln>
            <a:noFill/>
          </a:ln>
        </p:spPr>
      </p:pic>
      <p:sp>
        <p:nvSpPr>
          <p:cNvPr id="570" name="Google Shape;570;g2bd825c5503_0_515"/>
          <p:cNvSpPr/>
          <p:nvPr/>
        </p:nvSpPr>
        <p:spPr>
          <a:xfrm>
            <a:off x="16219927" y="10248900"/>
            <a:ext cx="60969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2bd825c5503_0_515"/>
          <p:cNvSpPr/>
          <p:nvPr/>
        </p:nvSpPr>
        <p:spPr>
          <a:xfrm>
            <a:off x="16219927" y="10248900"/>
            <a:ext cx="60969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2bd825c5503_0_515"/>
          <p:cNvSpPr/>
          <p:nvPr/>
        </p:nvSpPr>
        <p:spPr>
          <a:xfrm>
            <a:off x="16118315" y="10248900"/>
            <a:ext cx="63000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Lunaria</a:t>
            </a:r>
            <a:endParaRPr b="0" i="0" sz="4800" u="none" cap="none" strike="noStrike">
              <a:solidFill>
                <a:schemeClr val="dk1"/>
              </a:solidFill>
              <a:latin typeface="Calibri"/>
              <a:ea typeface="Calibri"/>
              <a:cs typeface="Calibri"/>
              <a:sym typeface="Calibri"/>
            </a:endParaRPr>
          </a:p>
        </p:txBody>
      </p:sp>
      <p:sp>
        <p:nvSpPr>
          <p:cNvPr id="573" name="Google Shape;573;g2bd825c5503_0_515"/>
          <p:cNvSpPr/>
          <p:nvPr/>
        </p:nvSpPr>
        <p:spPr>
          <a:xfrm>
            <a:off x="16152185" y="111887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78" name="Shape 578"/>
        <p:cNvGrpSpPr/>
        <p:nvPr/>
      </p:nvGrpSpPr>
      <p:grpSpPr>
        <a:xfrm>
          <a:off x="0" y="0"/>
          <a:ext cx="0" cy="0"/>
          <a:chOff x="0" y="0"/>
          <a:chExt cx="0" cy="0"/>
        </a:xfrm>
      </p:grpSpPr>
      <p:pic>
        <p:nvPicPr>
          <p:cNvPr descr=" " id="579" name="Google Shape;579;g2bd825c5503_0_541"/>
          <p:cNvPicPr preferRelativeResize="0"/>
          <p:nvPr/>
        </p:nvPicPr>
        <p:blipFill rotWithShape="1">
          <a:blip r:embed="rId3">
            <a:alphaModFix/>
          </a:blip>
          <a:srcRect b="0" l="0" r="0" t="0"/>
          <a:stretch/>
        </p:blipFill>
        <p:spPr>
          <a:xfrm>
            <a:off x="0" y="11112500"/>
            <a:ext cx="24387048" cy="2603500"/>
          </a:xfrm>
          <a:prstGeom prst="rect">
            <a:avLst/>
          </a:prstGeom>
          <a:noFill/>
          <a:ln>
            <a:noFill/>
          </a:ln>
        </p:spPr>
      </p:pic>
      <p:sp>
        <p:nvSpPr>
          <p:cNvPr id="580" name="Google Shape;580;g2bd825c5503_0_5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1" name="Google Shape;581;g2bd825c5503_0_54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82" name="Google Shape;582;g2bd825c5503_0_541"/>
          <p:cNvSpPr/>
          <p:nvPr/>
        </p:nvSpPr>
        <p:spPr>
          <a:xfrm>
            <a:off x="7747968" y="12801600"/>
            <a:ext cx="80613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Lato"/>
              <a:buNone/>
            </a:pPr>
            <a:r>
              <a:rPr b="0" i="0" lang="en-US" sz="3200" u="none" cap="none" strike="noStrike">
                <a:solidFill>
                  <a:srgbClr val="000000"/>
                </a:solidFill>
                <a:latin typeface="Lato"/>
                <a:ea typeface="Lato"/>
                <a:cs typeface="Lato"/>
                <a:sym typeface="Lato"/>
              </a:rPr>
              <a:t>To download more editable chart, </a:t>
            </a:r>
            <a:r>
              <a:rPr b="0" i="0" lang="en-US" sz="3200" u="sng" cap="none" strike="noStrike">
                <a:solidFill>
                  <a:srgbClr val="000000"/>
                </a:solidFill>
                <a:latin typeface="Montserrat"/>
                <a:ea typeface="Montserrat"/>
                <a:cs typeface="Montserrat"/>
                <a:sym typeface="Montserrat"/>
                <a:hlinkClick r:id="rId5">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583" name="Google Shape;583;g2bd825c5503_0_541"/>
          <p:cNvSpPr/>
          <p:nvPr/>
        </p:nvSpPr>
        <p:spPr>
          <a:xfrm>
            <a:off x="6623878" y="939800"/>
            <a:ext cx="114906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The Organization</a:t>
            </a:r>
            <a:endParaRPr b="0" i="0" sz="8000" u="none" cap="none" strike="noStrike">
              <a:solidFill>
                <a:schemeClr val="dk1"/>
              </a:solidFill>
              <a:latin typeface="Calibri"/>
              <a:ea typeface="Calibri"/>
              <a:cs typeface="Calibri"/>
              <a:sym typeface="Calibri"/>
            </a:endParaRPr>
          </a:p>
        </p:txBody>
      </p:sp>
      <p:sp>
        <p:nvSpPr>
          <p:cNvPr id="584" name="Google Shape;584;g2bd825c5503_0_541"/>
          <p:cNvSpPr/>
          <p:nvPr/>
        </p:nvSpPr>
        <p:spPr>
          <a:xfrm>
            <a:off x="787498" y="33528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2bd825c5503_0_541"/>
          <p:cNvSpPr/>
          <p:nvPr/>
        </p:nvSpPr>
        <p:spPr>
          <a:xfrm>
            <a:off x="10173972" y="3352800"/>
            <a:ext cx="5487000" cy="15747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6" name="Google Shape;586;g2bd825c5503_0_541"/>
          <p:cNvPicPr preferRelativeResize="0"/>
          <p:nvPr/>
        </p:nvPicPr>
        <p:blipFill rotWithShape="1">
          <a:blip r:embed="rId6">
            <a:alphaModFix/>
          </a:blip>
          <a:srcRect b="0" l="0" r="0" t="0"/>
          <a:stretch/>
        </p:blipFill>
        <p:spPr>
          <a:xfrm>
            <a:off x="10478810" y="3581400"/>
            <a:ext cx="1117740" cy="1117600"/>
          </a:xfrm>
          <a:prstGeom prst="rect">
            <a:avLst/>
          </a:prstGeom>
          <a:noFill/>
          <a:ln>
            <a:noFill/>
          </a:ln>
        </p:spPr>
      </p:pic>
      <p:sp>
        <p:nvSpPr>
          <p:cNvPr id="587" name="Google Shape;587;g2bd825c5503_0_541"/>
          <p:cNvSpPr/>
          <p:nvPr/>
        </p:nvSpPr>
        <p:spPr>
          <a:xfrm>
            <a:off x="11799775" y="3556000"/>
            <a:ext cx="3556500" cy="1168500"/>
          </a:xfrm>
          <a:prstGeom prst="roundRect">
            <a:avLst>
              <a:gd fmla="val 46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2bd825c5503_0_541"/>
          <p:cNvSpPr/>
          <p:nvPr/>
        </p:nvSpPr>
        <p:spPr>
          <a:xfrm>
            <a:off x="11799775" y="35560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Chloe Ng</a:t>
            </a:r>
            <a:endParaRPr b="0" i="0" sz="3600" u="none" cap="none" strike="noStrike">
              <a:solidFill>
                <a:schemeClr val="dk1"/>
              </a:solidFill>
              <a:latin typeface="Calibri"/>
              <a:ea typeface="Calibri"/>
              <a:cs typeface="Calibri"/>
              <a:sym typeface="Calibri"/>
            </a:endParaRPr>
          </a:p>
        </p:txBody>
      </p:sp>
      <p:sp>
        <p:nvSpPr>
          <p:cNvPr id="589" name="Google Shape;589;g2bd825c5503_0_541"/>
          <p:cNvSpPr/>
          <p:nvPr/>
        </p:nvSpPr>
        <p:spPr>
          <a:xfrm>
            <a:off x="11799775" y="42418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Mage</a:t>
            </a:r>
            <a:endParaRPr b="0" i="0" sz="3200" u="none" cap="none" strike="noStrike">
              <a:solidFill>
                <a:schemeClr val="dk1"/>
              </a:solidFill>
              <a:latin typeface="Calibri"/>
              <a:ea typeface="Calibri"/>
              <a:cs typeface="Calibri"/>
              <a:sym typeface="Calibri"/>
            </a:endParaRPr>
          </a:p>
        </p:txBody>
      </p:sp>
      <p:sp>
        <p:nvSpPr>
          <p:cNvPr id="590" name="Google Shape;590;g2bd825c5503_0_541"/>
          <p:cNvSpPr/>
          <p:nvPr/>
        </p:nvSpPr>
        <p:spPr>
          <a:xfrm>
            <a:off x="787498" y="5715000"/>
            <a:ext cx="5487000" cy="15747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1" name="Google Shape;591;g2bd825c5503_0_541"/>
          <p:cNvPicPr preferRelativeResize="0"/>
          <p:nvPr/>
        </p:nvPicPr>
        <p:blipFill rotWithShape="1">
          <a:blip r:embed="rId7">
            <a:alphaModFix/>
          </a:blip>
          <a:srcRect b="0" l="0" r="0" t="0"/>
          <a:stretch/>
        </p:blipFill>
        <p:spPr>
          <a:xfrm>
            <a:off x="1092337" y="5943600"/>
            <a:ext cx="1117740" cy="1117600"/>
          </a:xfrm>
          <a:prstGeom prst="rect">
            <a:avLst/>
          </a:prstGeom>
          <a:noFill/>
          <a:ln>
            <a:noFill/>
          </a:ln>
        </p:spPr>
      </p:pic>
      <p:sp>
        <p:nvSpPr>
          <p:cNvPr id="592" name="Google Shape;592;g2bd825c5503_0_541"/>
          <p:cNvSpPr/>
          <p:nvPr/>
        </p:nvSpPr>
        <p:spPr>
          <a:xfrm>
            <a:off x="2413302" y="5918200"/>
            <a:ext cx="3556500" cy="1168500"/>
          </a:xfrm>
          <a:prstGeom prst="roundRect">
            <a:avLst>
              <a:gd fmla="val 46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g2bd825c5503_0_541"/>
          <p:cNvSpPr/>
          <p:nvPr/>
        </p:nvSpPr>
        <p:spPr>
          <a:xfrm>
            <a:off x="2413302" y="59182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Valtorin</a:t>
            </a:r>
            <a:endParaRPr b="0" i="0" sz="3600" u="none" cap="none" strike="noStrike">
              <a:solidFill>
                <a:schemeClr val="dk1"/>
              </a:solidFill>
              <a:latin typeface="Calibri"/>
              <a:ea typeface="Calibri"/>
              <a:cs typeface="Calibri"/>
              <a:sym typeface="Calibri"/>
            </a:endParaRPr>
          </a:p>
        </p:txBody>
      </p:sp>
      <p:sp>
        <p:nvSpPr>
          <p:cNvPr id="594" name="Google Shape;594;g2bd825c5503_0_541"/>
          <p:cNvSpPr/>
          <p:nvPr/>
        </p:nvSpPr>
        <p:spPr>
          <a:xfrm>
            <a:off x="2413302" y="66040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Assassin</a:t>
            </a:r>
            <a:endParaRPr b="0" i="0" sz="3200" u="none" cap="none" strike="noStrike">
              <a:solidFill>
                <a:schemeClr val="dk1"/>
              </a:solidFill>
              <a:latin typeface="Calibri"/>
              <a:ea typeface="Calibri"/>
              <a:cs typeface="Calibri"/>
              <a:sym typeface="Calibri"/>
            </a:endParaRPr>
          </a:p>
        </p:txBody>
      </p:sp>
      <p:sp>
        <p:nvSpPr>
          <p:cNvPr id="595" name="Google Shape;595;g2bd825c5503_0_541"/>
          <p:cNvSpPr/>
          <p:nvPr/>
        </p:nvSpPr>
        <p:spPr>
          <a:xfrm>
            <a:off x="3835879" y="8051800"/>
            <a:ext cx="5487000" cy="15747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6" name="Google Shape;596;g2bd825c5503_0_541"/>
          <p:cNvPicPr preferRelativeResize="0"/>
          <p:nvPr/>
        </p:nvPicPr>
        <p:blipFill rotWithShape="1">
          <a:blip r:embed="rId8">
            <a:alphaModFix/>
          </a:blip>
          <a:srcRect b="0" l="0" r="0" t="0"/>
          <a:stretch/>
        </p:blipFill>
        <p:spPr>
          <a:xfrm>
            <a:off x="4140718" y="8280400"/>
            <a:ext cx="1117740" cy="1117600"/>
          </a:xfrm>
          <a:prstGeom prst="rect">
            <a:avLst/>
          </a:prstGeom>
          <a:noFill/>
          <a:ln>
            <a:noFill/>
          </a:ln>
        </p:spPr>
      </p:pic>
      <p:sp>
        <p:nvSpPr>
          <p:cNvPr id="597" name="Google Shape;597;g2bd825c5503_0_541"/>
          <p:cNvSpPr/>
          <p:nvPr/>
        </p:nvSpPr>
        <p:spPr>
          <a:xfrm>
            <a:off x="5461683" y="8255000"/>
            <a:ext cx="3556500" cy="1168500"/>
          </a:xfrm>
          <a:prstGeom prst="roundRect">
            <a:avLst>
              <a:gd fmla="val 46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2bd825c5503_0_541"/>
          <p:cNvSpPr/>
          <p:nvPr/>
        </p:nvSpPr>
        <p:spPr>
          <a:xfrm>
            <a:off x="5461683" y="82550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Lucian</a:t>
            </a:r>
            <a:endParaRPr b="0" i="0" sz="3600" u="none" cap="none" strike="noStrike">
              <a:solidFill>
                <a:schemeClr val="dk1"/>
              </a:solidFill>
              <a:latin typeface="Calibri"/>
              <a:ea typeface="Calibri"/>
              <a:cs typeface="Calibri"/>
              <a:sym typeface="Calibri"/>
            </a:endParaRPr>
          </a:p>
        </p:txBody>
      </p:sp>
      <p:sp>
        <p:nvSpPr>
          <p:cNvPr id="599" name="Google Shape;599;g2bd825c5503_0_541"/>
          <p:cNvSpPr/>
          <p:nvPr/>
        </p:nvSpPr>
        <p:spPr>
          <a:xfrm>
            <a:off x="5461683" y="89408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Conjurer</a:t>
            </a:r>
            <a:endParaRPr b="0" i="0" sz="3200" u="none" cap="none" strike="noStrike">
              <a:solidFill>
                <a:schemeClr val="dk1"/>
              </a:solidFill>
              <a:latin typeface="Calibri"/>
              <a:ea typeface="Calibri"/>
              <a:cs typeface="Calibri"/>
              <a:sym typeface="Calibri"/>
            </a:endParaRPr>
          </a:p>
        </p:txBody>
      </p:sp>
      <p:sp>
        <p:nvSpPr>
          <p:cNvPr id="600" name="Google Shape;600;g2bd825c5503_0_541"/>
          <p:cNvSpPr/>
          <p:nvPr/>
        </p:nvSpPr>
        <p:spPr>
          <a:xfrm>
            <a:off x="3835879" y="10439400"/>
            <a:ext cx="5487000" cy="15747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1" name="Google Shape;601;g2bd825c5503_0_541"/>
          <p:cNvPicPr preferRelativeResize="0"/>
          <p:nvPr/>
        </p:nvPicPr>
        <p:blipFill rotWithShape="1">
          <a:blip r:embed="rId9">
            <a:alphaModFix/>
          </a:blip>
          <a:srcRect b="0" l="0" r="0" t="0"/>
          <a:stretch/>
        </p:blipFill>
        <p:spPr>
          <a:xfrm>
            <a:off x="4140718" y="10668000"/>
            <a:ext cx="1117740" cy="1117600"/>
          </a:xfrm>
          <a:prstGeom prst="rect">
            <a:avLst/>
          </a:prstGeom>
          <a:noFill/>
          <a:ln>
            <a:noFill/>
          </a:ln>
        </p:spPr>
      </p:pic>
      <p:sp>
        <p:nvSpPr>
          <p:cNvPr id="602" name="Google Shape;602;g2bd825c5503_0_541"/>
          <p:cNvSpPr/>
          <p:nvPr/>
        </p:nvSpPr>
        <p:spPr>
          <a:xfrm>
            <a:off x="5461683" y="10642600"/>
            <a:ext cx="3556500" cy="1168500"/>
          </a:xfrm>
          <a:prstGeom prst="roundRect">
            <a:avLst>
              <a:gd fmla="val 46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2bd825c5503_0_541"/>
          <p:cNvSpPr/>
          <p:nvPr/>
        </p:nvSpPr>
        <p:spPr>
          <a:xfrm>
            <a:off x="5461683" y="106426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Cedric</a:t>
            </a:r>
            <a:endParaRPr b="0" i="0" sz="3600" u="none" cap="none" strike="noStrike">
              <a:solidFill>
                <a:schemeClr val="dk1"/>
              </a:solidFill>
              <a:latin typeface="Calibri"/>
              <a:ea typeface="Calibri"/>
              <a:cs typeface="Calibri"/>
              <a:sym typeface="Calibri"/>
            </a:endParaRPr>
          </a:p>
        </p:txBody>
      </p:sp>
      <p:sp>
        <p:nvSpPr>
          <p:cNvPr id="604" name="Google Shape;604;g2bd825c5503_0_541"/>
          <p:cNvSpPr/>
          <p:nvPr/>
        </p:nvSpPr>
        <p:spPr>
          <a:xfrm>
            <a:off x="5461683" y="113284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Timekeeper</a:t>
            </a:r>
            <a:endParaRPr b="0" i="0" sz="3200" u="none" cap="none" strike="noStrike">
              <a:solidFill>
                <a:schemeClr val="dk1"/>
              </a:solidFill>
              <a:latin typeface="Calibri"/>
              <a:ea typeface="Calibri"/>
              <a:cs typeface="Calibri"/>
              <a:sym typeface="Calibri"/>
            </a:endParaRPr>
          </a:p>
        </p:txBody>
      </p:sp>
      <p:sp>
        <p:nvSpPr>
          <p:cNvPr id="605" name="Google Shape;605;g2bd825c5503_0_541"/>
          <p:cNvSpPr/>
          <p:nvPr/>
        </p:nvSpPr>
        <p:spPr>
          <a:xfrm>
            <a:off x="15343518" y="8077200"/>
            <a:ext cx="5487000" cy="15747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6" name="Google Shape;606;g2bd825c5503_0_541"/>
          <p:cNvPicPr preferRelativeResize="0"/>
          <p:nvPr/>
        </p:nvPicPr>
        <p:blipFill rotWithShape="1">
          <a:blip r:embed="rId10">
            <a:alphaModFix/>
          </a:blip>
          <a:srcRect b="0" l="0" r="0" t="0"/>
          <a:stretch/>
        </p:blipFill>
        <p:spPr>
          <a:xfrm>
            <a:off x="15648356" y="8305800"/>
            <a:ext cx="1117740" cy="1117600"/>
          </a:xfrm>
          <a:prstGeom prst="rect">
            <a:avLst/>
          </a:prstGeom>
          <a:noFill/>
          <a:ln>
            <a:noFill/>
          </a:ln>
        </p:spPr>
      </p:pic>
      <p:sp>
        <p:nvSpPr>
          <p:cNvPr id="607" name="Google Shape;607;g2bd825c5503_0_541"/>
          <p:cNvSpPr/>
          <p:nvPr/>
        </p:nvSpPr>
        <p:spPr>
          <a:xfrm>
            <a:off x="16969321" y="8280400"/>
            <a:ext cx="3556500" cy="1168500"/>
          </a:xfrm>
          <a:prstGeom prst="roundRect">
            <a:avLst>
              <a:gd fmla="val 46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2bd825c5503_0_541"/>
          <p:cNvSpPr/>
          <p:nvPr/>
        </p:nvSpPr>
        <p:spPr>
          <a:xfrm>
            <a:off x="16969321" y="82804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Elvina</a:t>
            </a:r>
            <a:endParaRPr b="0" i="0" sz="3600" u="none" cap="none" strike="noStrike">
              <a:solidFill>
                <a:schemeClr val="dk1"/>
              </a:solidFill>
              <a:latin typeface="Calibri"/>
              <a:ea typeface="Calibri"/>
              <a:cs typeface="Calibri"/>
              <a:sym typeface="Calibri"/>
            </a:endParaRPr>
          </a:p>
        </p:txBody>
      </p:sp>
      <p:sp>
        <p:nvSpPr>
          <p:cNvPr id="609" name="Google Shape;609;g2bd825c5503_0_541"/>
          <p:cNvSpPr/>
          <p:nvPr/>
        </p:nvSpPr>
        <p:spPr>
          <a:xfrm>
            <a:off x="16969321" y="89662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Oracle</a:t>
            </a:r>
            <a:endParaRPr b="0" i="0" sz="3200" u="none" cap="none" strike="noStrike">
              <a:solidFill>
                <a:schemeClr val="dk1"/>
              </a:solidFill>
              <a:latin typeface="Calibri"/>
              <a:ea typeface="Calibri"/>
              <a:cs typeface="Calibri"/>
              <a:sym typeface="Calibri"/>
            </a:endParaRPr>
          </a:p>
        </p:txBody>
      </p:sp>
      <p:sp>
        <p:nvSpPr>
          <p:cNvPr id="610" name="Google Shape;610;g2bd825c5503_0_541"/>
          <p:cNvSpPr/>
          <p:nvPr/>
        </p:nvSpPr>
        <p:spPr>
          <a:xfrm>
            <a:off x="15343518" y="10439400"/>
            <a:ext cx="5487000" cy="15747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1" name="Google Shape;611;g2bd825c5503_0_541"/>
          <p:cNvPicPr preferRelativeResize="0"/>
          <p:nvPr/>
        </p:nvPicPr>
        <p:blipFill rotWithShape="1">
          <a:blip r:embed="rId11">
            <a:alphaModFix/>
          </a:blip>
          <a:srcRect b="0" l="0" r="0" t="0"/>
          <a:stretch/>
        </p:blipFill>
        <p:spPr>
          <a:xfrm>
            <a:off x="15648356" y="10668000"/>
            <a:ext cx="1117740" cy="1117600"/>
          </a:xfrm>
          <a:prstGeom prst="rect">
            <a:avLst/>
          </a:prstGeom>
          <a:noFill/>
          <a:ln>
            <a:noFill/>
          </a:ln>
        </p:spPr>
      </p:pic>
      <p:sp>
        <p:nvSpPr>
          <p:cNvPr id="612" name="Google Shape;612;g2bd825c5503_0_541"/>
          <p:cNvSpPr/>
          <p:nvPr/>
        </p:nvSpPr>
        <p:spPr>
          <a:xfrm>
            <a:off x="16969321" y="10642600"/>
            <a:ext cx="3556500" cy="1168500"/>
          </a:xfrm>
          <a:prstGeom prst="roundRect">
            <a:avLst>
              <a:gd fmla="val 46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2bd825c5503_0_541"/>
          <p:cNvSpPr/>
          <p:nvPr/>
        </p:nvSpPr>
        <p:spPr>
          <a:xfrm>
            <a:off x="16969321" y="106426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Seraphina</a:t>
            </a:r>
            <a:endParaRPr b="0" i="0" sz="3600" u="none" cap="none" strike="noStrike">
              <a:solidFill>
                <a:schemeClr val="dk1"/>
              </a:solidFill>
              <a:latin typeface="Calibri"/>
              <a:ea typeface="Calibri"/>
              <a:cs typeface="Calibri"/>
              <a:sym typeface="Calibri"/>
            </a:endParaRPr>
          </a:p>
        </p:txBody>
      </p:sp>
      <p:sp>
        <p:nvSpPr>
          <p:cNvPr id="614" name="Google Shape;614;g2bd825c5503_0_541"/>
          <p:cNvSpPr/>
          <p:nvPr/>
        </p:nvSpPr>
        <p:spPr>
          <a:xfrm>
            <a:off x="16969321" y="113284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Lightbringer</a:t>
            </a:r>
            <a:endParaRPr b="0" i="0" sz="3200" u="none" cap="none" strike="noStrike">
              <a:solidFill>
                <a:schemeClr val="dk1"/>
              </a:solidFill>
              <a:latin typeface="Calibri"/>
              <a:ea typeface="Calibri"/>
              <a:cs typeface="Calibri"/>
              <a:sym typeface="Calibri"/>
            </a:endParaRPr>
          </a:p>
        </p:txBody>
      </p:sp>
      <p:sp>
        <p:nvSpPr>
          <p:cNvPr id="615" name="Google Shape;615;g2bd825c5503_0_541"/>
          <p:cNvSpPr/>
          <p:nvPr/>
        </p:nvSpPr>
        <p:spPr>
          <a:xfrm>
            <a:off x="6681035" y="5715000"/>
            <a:ext cx="5487000" cy="15747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6" name="Google Shape;616;g2bd825c5503_0_541"/>
          <p:cNvPicPr preferRelativeResize="0"/>
          <p:nvPr/>
        </p:nvPicPr>
        <p:blipFill rotWithShape="1">
          <a:blip r:embed="rId12">
            <a:alphaModFix/>
          </a:blip>
          <a:srcRect b="0" l="0" r="0" t="0"/>
          <a:stretch/>
        </p:blipFill>
        <p:spPr>
          <a:xfrm>
            <a:off x="6985873" y="5943600"/>
            <a:ext cx="1117740" cy="1117600"/>
          </a:xfrm>
          <a:prstGeom prst="rect">
            <a:avLst/>
          </a:prstGeom>
          <a:noFill/>
          <a:ln>
            <a:noFill/>
          </a:ln>
        </p:spPr>
      </p:pic>
      <p:sp>
        <p:nvSpPr>
          <p:cNvPr id="617" name="Google Shape;617;g2bd825c5503_0_541"/>
          <p:cNvSpPr/>
          <p:nvPr/>
        </p:nvSpPr>
        <p:spPr>
          <a:xfrm>
            <a:off x="8306838" y="5918200"/>
            <a:ext cx="3556500" cy="1168500"/>
          </a:xfrm>
          <a:prstGeom prst="roundRect">
            <a:avLst>
              <a:gd fmla="val 46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2bd825c5503_0_541"/>
          <p:cNvSpPr/>
          <p:nvPr/>
        </p:nvSpPr>
        <p:spPr>
          <a:xfrm>
            <a:off x="8306838" y="59182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Aurielle</a:t>
            </a:r>
            <a:endParaRPr b="0" i="0" sz="3600" u="none" cap="none" strike="noStrike">
              <a:solidFill>
                <a:schemeClr val="dk1"/>
              </a:solidFill>
              <a:latin typeface="Calibri"/>
              <a:ea typeface="Calibri"/>
              <a:cs typeface="Calibri"/>
              <a:sym typeface="Calibri"/>
            </a:endParaRPr>
          </a:p>
        </p:txBody>
      </p:sp>
      <p:sp>
        <p:nvSpPr>
          <p:cNvPr id="619" name="Google Shape;619;g2bd825c5503_0_541"/>
          <p:cNvSpPr/>
          <p:nvPr/>
        </p:nvSpPr>
        <p:spPr>
          <a:xfrm>
            <a:off x="8306838" y="66040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Priestess</a:t>
            </a:r>
            <a:endParaRPr b="0" i="0" sz="3200" u="none" cap="none" strike="noStrike">
              <a:solidFill>
                <a:schemeClr val="dk1"/>
              </a:solidFill>
              <a:latin typeface="Calibri"/>
              <a:ea typeface="Calibri"/>
              <a:cs typeface="Calibri"/>
              <a:sym typeface="Calibri"/>
            </a:endParaRPr>
          </a:p>
        </p:txBody>
      </p:sp>
      <p:sp>
        <p:nvSpPr>
          <p:cNvPr id="620" name="Google Shape;620;g2bd825c5503_0_541"/>
          <p:cNvSpPr/>
          <p:nvPr/>
        </p:nvSpPr>
        <p:spPr>
          <a:xfrm>
            <a:off x="18468108" y="5715000"/>
            <a:ext cx="5487000" cy="15747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1" name="Google Shape;621;g2bd825c5503_0_541"/>
          <p:cNvPicPr preferRelativeResize="0"/>
          <p:nvPr/>
        </p:nvPicPr>
        <p:blipFill rotWithShape="1">
          <a:blip r:embed="rId13">
            <a:alphaModFix/>
          </a:blip>
          <a:srcRect b="0" l="0" r="0" t="0"/>
          <a:stretch/>
        </p:blipFill>
        <p:spPr>
          <a:xfrm>
            <a:off x="18772946" y="5943600"/>
            <a:ext cx="1117740" cy="1117600"/>
          </a:xfrm>
          <a:prstGeom prst="rect">
            <a:avLst/>
          </a:prstGeom>
          <a:noFill/>
          <a:ln>
            <a:noFill/>
          </a:ln>
        </p:spPr>
      </p:pic>
      <p:sp>
        <p:nvSpPr>
          <p:cNvPr id="622" name="Google Shape;622;g2bd825c5503_0_541"/>
          <p:cNvSpPr/>
          <p:nvPr/>
        </p:nvSpPr>
        <p:spPr>
          <a:xfrm>
            <a:off x="20093911" y="5918200"/>
            <a:ext cx="3556500" cy="1168500"/>
          </a:xfrm>
          <a:prstGeom prst="roundRect">
            <a:avLst>
              <a:gd fmla="val 46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2bd825c5503_0_541"/>
          <p:cNvSpPr/>
          <p:nvPr/>
        </p:nvSpPr>
        <p:spPr>
          <a:xfrm>
            <a:off x="20093911" y="59182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Dariana</a:t>
            </a:r>
            <a:endParaRPr b="0" i="0" sz="3600" u="none" cap="none" strike="noStrike">
              <a:solidFill>
                <a:schemeClr val="dk1"/>
              </a:solidFill>
              <a:latin typeface="Calibri"/>
              <a:ea typeface="Calibri"/>
              <a:cs typeface="Calibri"/>
              <a:sym typeface="Calibri"/>
            </a:endParaRPr>
          </a:p>
        </p:txBody>
      </p:sp>
      <p:sp>
        <p:nvSpPr>
          <p:cNvPr id="624" name="Google Shape;624;g2bd825c5503_0_541"/>
          <p:cNvSpPr/>
          <p:nvPr/>
        </p:nvSpPr>
        <p:spPr>
          <a:xfrm>
            <a:off x="20093911" y="66040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Shaman</a:t>
            </a:r>
            <a:endParaRPr b="0" i="0" sz="3200" u="none" cap="none" strike="noStrike">
              <a:solidFill>
                <a:schemeClr val="dk1"/>
              </a:solidFill>
              <a:latin typeface="Calibri"/>
              <a:ea typeface="Calibri"/>
              <a:cs typeface="Calibri"/>
              <a:sym typeface="Calibri"/>
            </a:endParaRPr>
          </a:p>
        </p:txBody>
      </p:sp>
      <p:sp>
        <p:nvSpPr>
          <p:cNvPr id="625" name="Google Shape;625;g2bd825c5503_0_541"/>
          <p:cNvSpPr/>
          <p:nvPr/>
        </p:nvSpPr>
        <p:spPr>
          <a:xfrm>
            <a:off x="12574572" y="5715000"/>
            <a:ext cx="5487000" cy="15747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6" name="Google Shape;626;g2bd825c5503_0_541"/>
          <p:cNvPicPr preferRelativeResize="0"/>
          <p:nvPr/>
        </p:nvPicPr>
        <p:blipFill rotWithShape="1">
          <a:blip r:embed="rId14">
            <a:alphaModFix/>
          </a:blip>
          <a:srcRect b="0" l="0" r="0" t="0"/>
          <a:stretch/>
        </p:blipFill>
        <p:spPr>
          <a:xfrm>
            <a:off x="12879410" y="5943600"/>
            <a:ext cx="1117740" cy="1117600"/>
          </a:xfrm>
          <a:prstGeom prst="rect">
            <a:avLst/>
          </a:prstGeom>
          <a:noFill/>
          <a:ln>
            <a:noFill/>
          </a:ln>
        </p:spPr>
      </p:pic>
      <p:sp>
        <p:nvSpPr>
          <p:cNvPr id="627" name="Google Shape;627;g2bd825c5503_0_541"/>
          <p:cNvSpPr/>
          <p:nvPr/>
        </p:nvSpPr>
        <p:spPr>
          <a:xfrm>
            <a:off x="14200375" y="5918200"/>
            <a:ext cx="3556500" cy="1168500"/>
          </a:xfrm>
          <a:prstGeom prst="roundRect">
            <a:avLst>
              <a:gd fmla="val 469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g2bd825c5503_0_541"/>
          <p:cNvSpPr/>
          <p:nvPr/>
        </p:nvSpPr>
        <p:spPr>
          <a:xfrm>
            <a:off x="14200375" y="59182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Theronis</a:t>
            </a:r>
            <a:endParaRPr b="0" i="0" sz="3600" u="none" cap="none" strike="noStrike">
              <a:solidFill>
                <a:schemeClr val="dk1"/>
              </a:solidFill>
              <a:latin typeface="Calibri"/>
              <a:ea typeface="Calibri"/>
              <a:cs typeface="Calibri"/>
              <a:sym typeface="Calibri"/>
            </a:endParaRPr>
          </a:p>
        </p:txBody>
      </p:sp>
      <p:sp>
        <p:nvSpPr>
          <p:cNvPr id="629" name="Google Shape;629;g2bd825c5503_0_541"/>
          <p:cNvSpPr/>
          <p:nvPr/>
        </p:nvSpPr>
        <p:spPr>
          <a:xfrm>
            <a:off x="14200375" y="66040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Warrior</a:t>
            </a:r>
            <a:endParaRPr b="0" i="0" sz="3200" u="none" cap="none" strike="noStrike">
              <a:solidFill>
                <a:schemeClr val="dk1"/>
              </a:solidFill>
              <a:latin typeface="Calibri"/>
              <a:ea typeface="Calibri"/>
              <a:cs typeface="Calibri"/>
              <a:sym typeface="Calibri"/>
            </a:endParaRPr>
          </a:p>
        </p:txBody>
      </p:sp>
      <p:pic>
        <p:nvPicPr>
          <p:cNvPr descr=" " id="630" name="Google Shape;630;g2bd825c5503_0_541"/>
          <p:cNvPicPr preferRelativeResize="0"/>
          <p:nvPr/>
        </p:nvPicPr>
        <p:blipFill rotWithShape="1">
          <a:blip r:embed="rId15">
            <a:alphaModFix/>
          </a:blip>
          <a:srcRect b="0" l="0" r="0" t="0"/>
          <a:stretch/>
        </p:blipFill>
        <p:spPr>
          <a:xfrm>
            <a:off x="3353219" y="5295900"/>
            <a:ext cx="17680610" cy="12700"/>
          </a:xfrm>
          <a:prstGeom prst="rect">
            <a:avLst/>
          </a:prstGeom>
          <a:noFill/>
          <a:ln>
            <a:noFill/>
          </a:ln>
        </p:spPr>
      </p:pic>
      <p:pic>
        <p:nvPicPr>
          <p:cNvPr descr=" " id="631" name="Google Shape;631;g2bd825c5503_0_541"/>
          <p:cNvPicPr preferRelativeResize="0"/>
          <p:nvPr/>
        </p:nvPicPr>
        <p:blipFill rotWithShape="1">
          <a:blip r:embed="rId16">
            <a:alphaModFix/>
          </a:blip>
          <a:srcRect b="0" l="0" r="0" t="0"/>
          <a:stretch/>
        </p:blipFill>
        <p:spPr>
          <a:xfrm>
            <a:off x="13006426" y="4902200"/>
            <a:ext cx="12702" cy="406400"/>
          </a:xfrm>
          <a:prstGeom prst="rect">
            <a:avLst/>
          </a:prstGeom>
          <a:noFill/>
          <a:ln>
            <a:noFill/>
          </a:ln>
        </p:spPr>
      </p:pic>
      <p:pic>
        <p:nvPicPr>
          <p:cNvPr descr=" " id="632" name="Google Shape;632;g2bd825c5503_0_541"/>
          <p:cNvPicPr preferRelativeResize="0"/>
          <p:nvPr/>
        </p:nvPicPr>
        <p:blipFill rotWithShape="1">
          <a:blip r:embed="rId17">
            <a:alphaModFix/>
          </a:blip>
          <a:srcRect b="0" l="0" r="0" t="0"/>
          <a:stretch/>
        </p:blipFill>
        <p:spPr>
          <a:xfrm>
            <a:off x="3353219" y="5308600"/>
            <a:ext cx="12702" cy="419100"/>
          </a:xfrm>
          <a:prstGeom prst="rect">
            <a:avLst/>
          </a:prstGeom>
          <a:noFill/>
          <a:ln>
            <a:noFill/>
          </a:ln>
        </p:spPr>
      </p:pic>
      <p:pic>
        <p:nvPicPr>
          <p:cNvPr descr=" " id="633" name="Google Shape;633;g2bd825c5503_0_541"/>
          <p:cNvPicPr preferRelativeResize="0"/>
          <p:nvPr/>
        </p:nvPicPr>
        <p:blipFill rotWithShape="1">
          <a:blip r:embed="rId17">
            <a:alphaModFix/>
          </a:blip>
          <a:srcRect b="0" l="0" r="0" t="0"/>
          <a:stretch/>
        </p:blipFill>
        <p:spPr>
          <a:xfrm>
            <a:off x="9513489" y="5308600"/>
            <a:ext cx="12702" cy="419100"/>
          </a:xfrm>
          <a:prstGeom prst="rect">
            <a:avLst/>
          </a:prstGeom>
          <a:noFill/>
          <a:ln>
            <a:noFill/>
          </a:ln>
        </p:spPr>
      </p:pic>
      <p:pic>
        <p:nvPicPr>
          <p:cNvPr descr=" " id="634" name="Google Shape;634;g2bd825c5503_0_541"/>
          <p:cNvPicPr preferRelativeResize="0"/>
          <p:nvPr/>
        </p:nvPicPr>
        <p:blipFill rotWithShape="1">
          <a:blip r:embed="rId17">
            <a:alphaModFix/>
          </a:blip>
          <a:srcRect b="0" l="0" r="0" t="0"/>
          <a:stretch/>
        </p:blipFill>
        <p:spPr>
          <a:xfrm>
            <a:off x="15407026" y="5308600"/>
            <a:ext cx="12702" cy="419100"/>
          </a:xfrm>
          <a:prstGeom prst="rect">
            <a:avLst/>
          </a:prstGeom>
          <a:noFill/>
          <a:ln>
            <a:noFill/>
          </a:ln>
        </p:spPr>
      </p:pic>
      <p:pic>
        <p:nvPicPr>
          <p:cNvPr descr=" " id="635" name="Google Shape;635;g2bd825c5503_0_541"/>
          <p:cNvPicPr preferRelativeResize="0"/>
          <p:nvPr/>
        </p:nvPicPr>
        <p:blipFill rotWithShape="1">
          <a:blip r:embed="rId17">
            <a:alphaModFix/>
          </a:blip>
          <a:srcRect b="0" l="0" r="0" t="0"/>
          <a:stretch/>
        </p:blipFill>
        <p:spPr>
          <a:xfrm>
            <a:off x="21021127" y="5308600"/>
            <a:ext cx="12702" cy="419100"/>
          </a:xfrm>
          <a:prstGeom prst="rect">
            <a:avLst/>
          </a:prstGeom>
          <a:noFill/>
          <a:ln>
            <a:noFill/>
          </a:ln>
        </p:spPr>
      </p:pic>
      <p:pic>
        <p:nvPicPr>
          <p:cNvPr descr=" " id="636" name="Google Shape;636;g2bd825c5503_0_541"/>
          <p:cNvPicPr preferRelativeResize="0"/>
          <p:nvPr/>
        </p:nvPicPr>
        <p:blipFill rotWithShape="1">
          <a:blip r:embed="rId18">
            <a:alphaModFix/>
          </a:blip>
          <a:srcRect b="0" l="0" r="0" t="0"/>
          <a:stretch/>
        </p:blipFill>
        <p:spPr>
          <a:xfrm>
            <a:off x="9513489" y="7124700"/>
            <a:ext cx="12702" cy="4165600"/>
          </a:xfrm>
          <a:prstGeom prst="rect">
            <a:avLst/>
          </a:prstGeom>
          <a:noFill/>
          <a:ln>
            <a:noFill/>
          </a:ln>
        </p:spPr>
      </p:pic>
      <p:pic>
        <p:nvPicPr>
          <p:cNvPr descr=" " id="637" name="Google Shape;637;g2bd825c5503_0_541"/>
          <p:cNvPicPr preferRelativeResize="0"/>
          <p:nvPr/>
        </p:nvPicPr>
        <p:blipFill rotWithShape="1">
          <a:blip r:embed="rId19">
            <a:alphaModFix/>
          </a:blip>
          <a:srcRect b="0" l="0" r="0" t="0"/>
          <a:stretch/>
        </p:blipFill>
        <p:spPr>
          <a:xfrm>
            <a:off x="9322965" y="8813800"/>
            <a:ext cx="203225" cy="12700"/>
          </a:xfrm>
          <a:prstGeom prst="rect">
            <a:avLst/>
          </a:prstGeom>
          <a:noFill/>
          <a:ln>
            <a:noFill/>
          </a:ln>
        </p:spPr>
      </p:pic>
      <p:pic>
        <p:nvPicPr>
          <p:cNvPr descr=" " id="638" name="Google Shape;638;g2bd825c5503_0_541"/>
          <p:cNvPicPr preferRelativeResize="0"/>
          <p:nvPr/>
        </p:nvPicPr>
        <p:blipFill rotWithShape="1">
          <a:blip r:embed="rId19">
            <a:alphaModFix/>
          </a:blip>
          <a:srcRect b="0" l="0" r="0" t="0"/>
          <a:stretch/>
        </p:blipFill>
        <p:spPr>
          <a:xfrm>
            <a:off x="20830603" y="8813800"/>
            <a:ext cx="203225" cy="12700"/>
          </a:xfrm>
          <a:prstGeom prst="rect">
            <a:avLst/>
          </a:prstGeom>
          <a:noFill/>
          <a:ln>
            <a:noFill/>
          </a:ln>
        </p:spPr>
      </p:pic>
      <p:pic>
        <p:nvPicPr>
          <p:cNvPr descr=" " id="639" name="Google Shape;639;g2bd825c5503_0_541"/>
          <p:cNvPicPr preferRelativeResize="0"/>
          <p:nvPr/>
        </p:nvPicPr>
        <p:blipFill rotWithShape="1">
          <a:blip r:embed="rId19">
            <a:alphaModFix/>
          </a:blip>
          <a:srcRect b="0" l="0" r="0" t="0"/>
          <a:stretch/>
        </p:blipFill>
        <p:spPr>
          <a:xfrm>
            <a:off x="9322965" y="11277600"/>
            <a:ext cx="203225" cy="12700"/>
          </a:xfrm>
          <a:prstGeom prst="rect">
            <a:avLst/>
          </a:prstGeom>
          <a:noFill/>
          <a:ln>
            <a:noFill/>
          </a:ln>
        </p:spPr>
      </p:pic>
      <p:pic>
        <p:nvPicPr>
          <p:cNvPr descr=" " id="640" name="Google Shape;640;g2bd825c5503_0_541"/>
          <p:cNvPicPr preferRelativeResize="0"/>
          <p:nvPr/>
        </p:nvPicPr>
        <p:blipFill rotWithShape="1">
          <a:blip r:embed="rId19">
            <a:alphaModFix/>
          </a:blip>
          <a:srcRect b="0" l="0" r="0" t="0"/>
          <a:stretch/>
        </p:blipFill>
        <p:spPr>
          <a:xfrm>
            <a:off x="20830603" y="11277600"/>
            <a:ext cx="203225" cy="12700"/>
          </a:xfrm>
          <a:prstGeom prst="rect">
            <a:avLst/>
          </a:prstGeom>
          <a:noFill/>
          <a:ln>
            <a:noFill/>
          </a:ln>
        </p:spPr>
      </p:pic>
      <p:pic>
        <p:nvPicPr>
          <p:cNvPr descr=" " id="641" name="Google Shape;641;g2bd825c5503_0_541"/>
          <p:cNvPicPr preferRelativeResize="0"/>
          <p:nvPr/>
        </p:nvPicPr>
        <p:blipFill rotWithShape="1">
          <a:blip r:embed="rId20">
            <a:alphaModFix/>
          </a:blip>
          <a:srcRect b="0" l="0" r="0" t="0"/>
          <a:stretch/>
        </p:blipFill>
        <p:spPr>
          <a:xfrm>
            <a:off x="21021127" y="7264400"/>
            <a:ext cx="12702" cy="4025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46" name="Shape 646"/>
        <p:cNvGrpSpPr/>
        <p:nvPr/>
      </p:nvGrpSpPr>
      <p:grpSpPr>
        <a:xfrm>
          <a:off x="0" y="0"/>
          <a:ext cx="0" cy="0"/>
          <a:chOff x="0" y="0"/>
          <a:chExt cx="0" cy="0"/>
        </a:xfrm>
      </p:grpSpPr>
      <p:pic>
        <p:nvPicPr>
          <p:cNvPr descr=" " id="647" name="Google Shape;647;g2bd825c5503_0_608"/>
          <p:cNvPicPr preferRelativeResize="0"/>
          <p:nvPr/>
        </p:nvPicPr>
        <p:blipFill rotWithShape="1">
          <a:blip r:embed="rId3">
            <a:alphaModFix/>
          </a:blip>
          <a:srcRect b="0" l="0" r="0" t="0"/>
          <a:stretch/>
        </p:blipFill>
        <p:spPr>
          <a:xfrm>
            <a:off x="0" y="9194800"/>
            <a:ext cx="24387048" cy="4521200"/>
          </a:xfrm>
          <a:prstGeom prst="rect">
            <a:avLst/>
          </a:prstGeom>
          <a:noFill/>
          <a:ln>
            <a:noFill/>
          </a:ln>
        </p:spPr>
      </p:pic>
      <p:pic>
        <p:nvPicPr>
          <p:cNvPr descr=" " id="648" name="Google Shape;648;g2bd825c5503_0_608"/>
          <p:cNvPicPr preferRelativeResize="0"/>
          <p:nvPr/>
        </p:nvPicPr>
        <p:blipFill rotWithShape="1">
          <a:blip r:embed="rId4">
            <a:alphaModFix/>
          </a:blip>
          <a:srcRect b="0" l="0" r="0" t="0"/>
          <a:stretch/>
        </p:blipFill>
        <p:spPr>
          <a:xfrm>
            <a:off x="0" y="8496300"/>
            <a:ext cx="24387048" cy="5219700"/>
          </a:xfrm>
          <a:prstGeom prst="rect">
            <a:avLst/>
          </a:prstGeom>
          <a:noFill/>
          <a:ln>
            <a:noFill/>
          </a:ln>
        </p:spPr>
      </p:pic>
      <p:sp>
        <p:nvSpPr>
          <p:cNvPr id="649" name="Google Shape;649;g2bd825c5503_0_60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0" name="Google Shape;650;g2bd825c5503_0_60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51" name="Google Shape;651;g2bd825c5503_0_608"/>
          <p:cNvSpPr/>
          <p:nvPr/>
        </p:nvSpPr>
        <p:spPr>
          <a:xfrm>
            <a:off x="11825178" y="3467100"/>
            <a:ext cx="11503500" cy="2955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choosing EaTemp</a:t>
            </a:r>
            <a:endParaRPr b="0" i="0" sz="8000" u="none" cap="none" strike="noStrike">
              <a:solidFill>
                <a:schemeClr val="dk1"/>
              </a:solidFill>
              <a:latin typeface="Calibri"/>
              <a:ea typeface="Calibri"/>
              <a:cs typeface="Calibri"/>
              <a:sym typeface="Calibri"/>
            </a:endParaRPr>
          </a:p>
        </p:txBody>
      </p:sp>
      <p:sp>
        <p:nvSpPr>
          <p:cNvPr id="652" name="Google Shape;652;g2bd825c5503_0_608"/>
          <p:cNvSpPr/>
          <p:nvPr/>
        </p:nvSpPr>
        <p:spPr>
          <a:xfrm>
            <a:off x="11825178" y="6921500"/>
            <a:ext cx="9636300" cy="353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53" name="Google Shape;653;g2bd825c5503_0_608"/>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6">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54" name="Google Shape;654;g2bd825c5503_0_608"/>
          <p:cNvPicPr preferRelativeResize="0"/>
          <p:nvPr/>
        </p:nvPicPr>
        <p:blipFill rotWithShape="1">
          <a:blip r:embed="rId7">
            <a:alphaModFix/>
          </a:blip>
          <a:srcRect b="0" l="0" r="0" t="0"/>
          <a:stretch/>
        </p:blipFill>
        <p:spPr>
          <a:xfrm>
            <a:off x="495362" y="1600200"/>
            <a:ext cx="11024978" cy="1109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 name="Shape 37"/>
        <p:cNvGrpSpPr/>
        <p:nvPr/>
      </p:nvGrpSpPr>
      <p:grpSpPr>
        <a:xfrm>
          <a:off x="0" y="0"/>
          <a:ext cx="0" cy="0"/>
          <a:chOff x="0" y="0"/>
          <a:chExt cx="0" cy="0"/>
        </a:xfrm>
      </p:grpSpPr>
      <p:pic>
        <p:nvPicPr>
          <p:cNvPr descr=" " id="38" name="Google Shape;38;g2bd825c5503_0_20"/>
          <p:cNvPicPr preferRelativeResize="0"/>
          <p:nvPr/>
        </p:nvPicPr>
        <p:blipFill rotWithShape="1">
          <a:blip r:embed="rId3">
            <a:alphaModFix/>
          </a:blip>
          <a:srcRect b="0" l="0" r="0" t="0"/>
          <a:stretch/>
        </p:blipFill>
        <p:spPr>
          <a:xfrm>
            <a:off x="0" y="11417300"/>
            <a:ext cx="24387048" cy="2298700"/>
          </a:xfrm>
          <a:prstGeom prst="rect">
            <a:avLst/>
          </a:prstGeom>
          <a:noFill/>
          <a:ln>
            <a:noFill/>
          </a:ln>
        </p:spPr>
      </p:pic>
      <p:pic>
        <p:nvPicPr>
          <p:cNvPr descr=" " id="39" name="Google Shape;39;g2bd825c5503_0_20"/>
          <p:cNvPicPr preferRelativeResize="0"/>
          <p:nvPr/>
        </p:nvPicPr>
        <p:blipFill rotWithShape="1">
          <a:blip r:embed="rId4">
            <a:alphaModFix/>
          </a:blip>
          <a:srcRect b="0" l="0" r="0" t="0"/>
          <a:stretch/>
        </p:blipFill>
        <p:spPr>
          <a:xfrm>
            <a:off x="0" y="0"/>
            <a:ext cx="24387048" cy="2286000"/>
          </a:xfrm>
          <a:prstGeom prst="rect">
            <a:avLst/>
          </a:prstGeom>
          <a:noFill/>
          <a:ln>
            <a:noFill/>
          </a:ln>
        </p:spPr>
      </p:pic>
      <p:sp>
        <p:nvSpPr>
          <p:cNvPr id="40" name="Google Shape;40;g2bd825c5503_0_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 name="Google Shape;41;g2bd825c5503_0_2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2" name="Google Shape;42;g2bd825c5503_0_20"/>
          <p:cNvSpPr/>
          <p:nvPr/>
        </p:nvSpPr>
        <p:spPr>
          <a:xfrm>
            <a:off x="3270659" y="901700"/>
            <a:ext cx="18400500" cy="262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Ultra"/>
              <a:buNone/>
            </a:pPr>
            <a:r>
              <a:rPr b="0" i="0" lang="en-US" sz="12800" u="none" cap="none" strike="noStrike">
                <a:solidFill>
                  <a:srgbClr val="000000"/>
                </a:solidFill>
                <a:latin typeface="Ultra"/>
                <a:ea typeface="Ultra"/>
                <a:cs typeface="Ultra"/>
                <a:sym typeface="Ultra"/>
              </a:rPr>
              <a:t>Table of Contents</a:t>
            </a:r>
            <a:endParaRPr b="0" i="0" sz="12800" u="none" cap="none" strike="noStrike">
              <a:solidFill>
                <a:schemeClr val="dk1"/>
              </a:solidFill>
              <a:latin typeface="Calibri"/>
              <a:ea typeface="Calibri"/>
              <a:cs typeface="Calibri"/>
              <a:sym typeface="Calibri"/>
            </a:endParaRPr>
          </a:p>
        </p:txBody>
      </p:sp>
      <p:sp>
        <p:nvSpPr>
          <p:cNvPr id="43" name="Google Shape;43;g2bd825c5503_0_20"/>
          <p:cNvSpPr/>
          <p:nvPr/>
        </p:nvSpPr>
        <p:spPr>
          <a:xfrm>
            <a:off x="1219352" y="4521200"/>
            <a:ext cx="57918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2bd825c5503_0_20"/>
          <p:cNvSpPr/>
          <p:nvPr/>
        </p:nvSpPr>
        <p:spPr>
          <a:xfrm>
            <a:off x="1219352" y="4521200"/>
            <a:ext cx="1625700" cy="1625700"/>
          </a:xfrm>
          <a:prstGeom prst="roundRect">
            <a:avLst>
              <a:gd fmla="val 781313" name="adj"/>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2bd825c5503_0_20"/>
          <p:cNvSpPr/>
          <p:nvPr/>
        </p:nvSpPr>
        <p:spPr>
          <a:xfrm>
            <a:off x="1543243" y="4838700"/>
            <a:ext cx="9780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Ultra"/>
              <a:buNone/>
            </a:pPr>
            <a:r>
              <a:rPr b="0" i="0" lang="en-US" sz="4800" u="none" cap="none" strike="noStrike">
                <a:solidFill>
                  <a:srgbClr val="000000"/>
                </a:solidFill>
                <a:latin typeface="Ultra"/>
                <a:ea typeface="Ultra"/>
                <a:cs typeface="Ultra"/>
                <a:sym typeface="Ultra"/>
              </a:rPr>
              <a:t>01</a:t>
            </a:r>
            <a:endParaRPr b="0" i="0" sz="4800" u="none" cap="none" strike="noStrike">
              <a:solidFill>
                <a:schemeClr val="dk1"/>
              </a:solidFill>
              <a:latin typeface="Calibri"/>
              <a:ea typeface="Calibri"/>
              <a:cs typeface="Calibri"/>
              <a:sym typeface="Calibri"/>
            </a:endParaRPr>
          </a:p>
        </p:txBody>
      </p:sp>
      <p:sp>
        <p:nvSpPr>
          <p:cNvPr id="46" name="Google Shape;46;g2bd825c5503_0_20"/>
          <p:cNvSpPr/>
          <p:nvPr/>
        </p:nvSpPr>
        <p:spPr>
          <a:xfrm>
            <a:off x="1219352" y="6350000"/>
            <a:ext cx="57918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bd825c5503_0_20"/>
          <p:cNvSpPr/>
          <p:nvPr/>
        </p:nvSpPr>
        <p:spPr>
          <a:xfrm>
            <a:off x="1219352" y="6350000"/>
            <a:ext cx="59952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Introduction</a:t>
            </a:r>
            <a:endParaRPr b="0" i="0" sz="4800" u="none" cap="none" strike="noStrike">
              <a:solidFill>
                <a:schemeClr val="dk1"/>
              </a:solidFill>
              <a:latin typeface="Calibri"/>
              <a:ea typeface="Calibri"/>
              <a:cs typeface="Calibri"/>
              <a:sym typeface="Calibri"/>
            </a:endParaRPr>
          </a:p>
        </p:txBody>
      </p:sp>
      <p:sp>
        <p:nvSpPr>
          <p:cNvPr id="48" name="Google Shape;48;g2bd825c5503_0_20"/>
          <p:cNvSpPr/>
          <p:nvPr/>
        </p:nvSpPr>
        <p:spPr>
          <a:xfrm>
            <a:off x="1219352" y="7239000"/>
            <a:ext cx="59274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49" name="Google Shape;49;g2bd825c5503_0_20"/>
          <p:cNvSpPr/>
          <p:nvPr/>
        </p:nvSpPr>
        <p:spPr>
          <a:xfrm>
            <a:off x="1219352" y="9156700"/>
            <a:ext cx="57918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bd825c5503_0_20"/>
          <p:cNvSpPr/>
          <p:nvPr/>
        </p:nvSpPr>
        <p:spPr>
          <a:xfrm>
            <a:off x="1219352" y="9156700"/>
            <a:ext cx="1625700" cy="16257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2bd825c5503_0_20"/>
          <p:cNvSpPr/>
          <p:nvPr/>
        </p:nvSpPr>
        <p:spPr>
          <a:xfrm>
            <a:off x="1479735" y="9474200"/>
            <a:ext cx="11049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Ultra"/>
              <a:buNone/>
            </a:pPr>
            <a:r>
              <a:rPr b="0" i="0" lang="en-US" sz="4800" u="none" cap="none" strike="noStrike">
                <a:solidFill>
                  <a:srgbClr val="000000"/>
                </a:solidFill>
                <a:latin typeface="Ultra"/>
                <a:ea typeface="Ultra"/>
                <a:cs typeface="Ultra"/>
                <a:sym typeface="Ultra"/>
              </a:rPr>
              <a:t>02</a:t>
            </a:r>
            <a:endParaRPr b="0" i="0" sz="4800" u="none" cap="none" strike="noStrike">
              <a:solidFill>
                <a:schemeClr val="dk1"/>
              </a:solidFill>
              <a:latin typeface="Calibri"/>
              <a:ea typeface="Calibri"/>
              <a:cs typeface="Calibri"/>
              <a:sym typeface="Calibri"/>
            </a:endParaRPr>
          </a:p>
        </p:txBody>
      </p:sp>
      <p:sp>
        <p:nvSpPr>
          <p:cNvPr id="52" name="Google Shape;52;g2bd825c5503_0_20"/>
          <p:cNvSpPr/>
          <p:nvPr/>
        </p:nvSpPr>
        <p:spPr>
          <a:xfrm>
            <a:off x="1219352" y="10985500"/>
            <a:ext cx="57918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bd825c5503_0_20"/>
          <p:cNvSpPr/>
          <p:nvPr/>
        </p:nvSpPr>
        <p:spPr>
          <a:xfrm>
            <a:off x="1219352" y="10985500"/>
            <a:ext cx="59952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Encounters</a:t>
            </a:r>
            <a:endParaRPr b="0" i="0" sz="4800" u="none" cap="none" strike="noStrike">
              <a:solidFill>
                <a:schemeClr val="dk1"/>
              </a:solidFill>
              <a:latin typeface="Calibri"/>
              <a:ea typeface="Calibri"/>
              <a:cs typeface="Calibri"/>
              <a:sym typeface="Calibri"/>
            </a:endParaRPr>
          </a:p>
        </p:txBody>
      </p:sp>
      <p:sp>
        <p:nvSpPr>
          <p:cNvPr id="54" name="Google Shape;54;g2bd825c5503_0_20"/>
          <p:cNvSpPr/>
          <p:nvPr/>
        </p:nvSpPr>
        <p:spPr>
          <a:xfrm>
            <a:off x="1219352" y="11874500"/>
            <a:ext cx="59274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55" name="Google Shape;55;g2bd825c5503_0_20"/>
          <p:cNvSpPr/>
          <p:nvPr/>
        </p:nvSpPr>
        <p:spPr>
          <a:xfrm>
            <a:off x="7417727" y="4521200"/>
            <a:ext cx="57918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bd825c5503_0_20"/>
          <p:cNvSpPr/>
          <p:nvPr/>
        </p:nvSpPr>
        <p:spPr>
          <a:xfrm>
            <a:off x="7417727" y="4521200"/>
            <a:ext cx="1625700" cy="16257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2bd825c5503_0_20"/>
          <p:cNvSpPr/>
          <p:nvPr/>
        </p:nvSpPr>
        <p:spPr>
          <a:xfrm>
            <a:off x="7665408" y="4838700"/>
            <a:ext cx="11304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Ultra"/>
              <a:buNone/>
            </a:pPr>
            <a:r>
              <a:rPr b="0" i="0" lang="en-US" sz="4800" u="none" cap="none" strike="noStrike">
                <a:solidFill>
                  <a:srgbClr val="000000"/>
                </a:solidFill>
                <a:latin typeface="Ultra"/>
                <a:ea typeface="Ultra"/>
                <a:cs typeface="Ultra"/>
                <a:sym typeface="Ultra"/>
              </a:rPr>
              <a:t>03</a:t>
            </a:r>
            <a:endParaRPr b="0" i="0" sz="4800" u="none" cap="none" strike="noStrike">
              <a:solidFill>
                <a:schemeClr val="dk1"/>
              </a:solidFill>
              <a:latin typeface="Calibri"/>
              <a:ea typeface="Calibri"/>
              <a:cs typeface="Calibri"/>
              <a:sym typeface="Calibri"/>
            </a:endParaRPr>
          </a:p>
        </p:txBody>
      </p:sp>
      <p:sp>
        <p:nvSpPr>
          <p:cNvPr id="58" name="Google Shape;58;g2bd825c5503_0_20"/>
          <p:cNvSpPr/>
          <p:nvPr/>
        </p:nvSpPr>
        <p:spPr>
          <a:xfrm>
            <a:off x="7417727" y="6350000"/>
            <a:ext cx="57918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bd825c5503_0_20"/>
          <p:cNvSpPr/>
          <p:nvPr/>
        </p:nvSpPr>
        <p:spPr>
          <a:xfrm>
            <a:off x="7417727" y="6350000"/>
            <a:ext cx="59952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Wonders</a:t>
            </a:r>
            <a:endParaRPr b="0" i="0" sz="4800" u="none" cap="none" strike="noStrike">
              <a:solidFill>
                <a:schemeClr val="dk1"/>
              </a:solidFill>
              <a:latin typeface="Calibri"/>
              <a:ea typeface="Calibri"/>
              <a:cs typeface="Calibri"/>
              <a:sym typeface="Calibri"/>
            </a:endParaRPr>
          </a:p>
        </p:txBody>
      </p:sp>
      <p:sp>
        <p:nvSpPr>
          <p:cNvPr id="60" name="Google Shape;60;g2bd825c5503_0_20"/>
          <p:cNvSpPr/>
          <p:nvPr/>
        </p:nvSpPr>
        <p:spPr>
          <a:xfrm>
            <a:off x="7417727" y="7239000"/>
            <a:ext cx="59274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61" name="Google Shape;61;g2bd825c5503_0_20"/>
          <p:cNvSpPr/>
          <p:nvPr/>
        </p:nvSpPr>
        <p:spPr>
          <a:xfrm>
            <a:off x="7417727" y="9156700"/>
            <a:ext cx="57918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2bd825c5503_0_20"/>
          <p:cNvSpPr/>
          <p:nvPr/>
        </p:nvSpPr>
        <p:spPr>
          <a:xfrm>
            <a:off x="7417727" y="9156700"/>
            <a:ext cx="1625700" cy="1625700"/>
          </a:xfrm>
          <a:prstGeom prst="roundRect">
            <a:avLst>
              <a:gd fmla="val 781313" name="adj"/>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bd825c5503_0_20"/>
          <p:cNvSpPr/>
          <p:nvPr/>
        </p:nvSpPr>
        <p:spPr>
          <a:xfrm>
            <a:off x="7671759" y="9474200"/>
            <a:ext cx="11178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Ultra"/>
              <a:buNone/>
            </a:pPr>
            <a:r>
              <a:rPr b="0" i="0" lang="en-US" sz="4800" u="none" cap="none" strike="noStrike">
                <a:solidFill>
                  <a:srgbClr val="000000"/>
                </a:solidFill>
                <a:latin typeface="Ultra"/>
                <a:ea typeface="Ultra"/>
                <a:cs typeface="Ultra"/>
                <a:sym typeface="Ultra"/>
              </a:rPr>
              <a:t>04</a:t>
            </a:r>
            <a:endParaRPr b="0" i="0" sz="4800" u="none" cap="none" strike="noStrike">
              <a:solidFill>
                <a:schemeClr val="dk1"/>
              </a:solidFill>
              <a:latin typeface="Calibri"/>
              <a:ea typeface="Calibri"/>
              <a:cs typeface="Calibri"/>
              <a:sym typeface="Calibri"/>
            </a:endParaRPr>
          </a:p>
        </p:txBody>
      </p:sp>
      <p:sp>
        <p:nvSpPr>
          <p:cNvPr id="64" name="Google Shape;64;g2bd825c5503_0_20"/>
          <p:cNvSpPr/>
          <p:nvPr/>
        </p:nvSpPr>
        <p:spPr>
          <a:xfrm>
            <a:off x="7417727" y="10985500"/>
            <a:ext cx="57918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bd825c5503_0_20"/>
          <p:cNvSpPr/>
          <p:nvPr/>
        </p:nvSpPr>
        <p:spPr>
          <a:xfrm>
            <a:off x="7417727" y="10985500"/>
            <a:ext cx="59952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Magic</a:t>
            </a:r>
            <a:endParaRPr b="0" i="0" sz="4800" u="none" cap="none" strike="noStrike">
              <a:solidFill>
                <a:schemeClr val="dk1"/>
              </a:solidFill>
              <a:latin typeface="Calibri"/>
              <a:ea typeface="Calibri"/>
              <a:cs typeface="Calibri"/>
              <a:sym typeface="Calibri"/>
            </a:endParaRPr>
          </a:p>
        </p:txBody>
      </p:sp>
      <p:sp>
        <p:nvSpPr>
          <p:cNvPr id="66" name="Google Shape;66;g2bd825c5503_0_20"/>
          <p:cNvSpPr/>
          <p:nvPr/>
        </p:nvSpPr>
        <p:spPr>
          <a:xfrm>
            <a:off x="7417727" y="11874500"/>
            <a:ext cx="59274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sp>
        <p:nvSpPr>
          <p:cNvPr id="67" name="Google Shape;67;g2bd825c5503_0_20"/>
          <p:cNvSpPr/>
          <p:nvPr/>
        </p:nvSpPr>
        <p:spPr>
          <a:xfrm>
            <a:off x="13616102" y="4521200"/>
            <a:ext cx="57918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bd825c5503_0_20"/>
          <p:cNvSpPr/>
          <p:nvPr/>
        </p:nvSpPr>
        <p:spPr>
          <a:xfrm>
            <a:off x="13616102" y="4521200"/>
            <a:ext cx="1625700" cy="1625700"/>
          </a:xfrm>
          <a:prstGeom prst="roundRect">
            <a:avLst>
              <a:gd fmla="val 781313" name="adj"/>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bd825c5503_0_20"/>
          <p:cNvSpPr/>
          <p:nvPr/>
        </p:nvSpPr>
        <p:spPr>
          <a:xfrm>
            <a:off x="13876484" y="4838700"/>
            <a:ext cx="11049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Ultra"/>
              <a:buNone/>
            </a:pPr>
            <a:r>
              <a:rPr b="0" i="0" lang="en-US" sz="4800" u="none" cap="none" strike="noStrike">
                <a:solidFill>
                  <a:srgbClr val="000000"/>
                </a:solidFill>
                <a:latin typeface="Ultra"/>
                <a:ea typeface="Ultra"/>
                <a:cs typeface="Ultra"/>
                <a:sym typeface="Ultra"/>
              </a:rPr>
              <a:t>05</a:t>
            </a:r>
            <a:endParaRPr b="0" i="0" sz="4800" u="none" cap="none" strike="noStrike">
              <a:solidFill>
                <a:schemeClr val="dk1"/>
              </a:solidFill>
              <a:latin typeface="Calibri"/>
              <a:ea typeface="Calibri"/>
              <a:cs typeface="Calibri"/>
              <a:sym typeface="Calibri"/>
            </a:endParaRPr>
          </a:p>
        </p:txBody>
      </p:sp>
      <p:sp>
        <p:nvSpPr>
          <p:cNvPr id="70" name="Google Shape;70;g2bd825c5503_0_20"/>
          <p:cNvSpPr/>
          <p:nvPr/>
        </p:nvSpPr>
        <p:spPr>
          <a:xfrm>
            <a:off x="13616102" y="6350000"/>
            <a:ext cx="57918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2bd825c5503_0_20"/>
          <p:cNvSpPr/>
          <p:nvPr/>
        </p:nvSpPr>
        <p:spPr>
          <a:xfrm>
            <a:off x="13616102" y="6350000"/>
            <a:ext cx="59952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Adventure</a:t>
            </a:r>
            <a:endParaRPr b="0" i="0" sz="4800" u="none" cap="none" strike="noStrike">
              <a:solidFill>
                <a:schemeClr val="dk1"/>
              </a:solidFill>
              <a:latin typeface="Calibri"/>
              <a:ea typeface="Calibri"/>
              <a:cs typeface="Calibri"/>
              <a:sym typeface="Calibri"/>
            </a:endParaRPr>
          </a:p>
        </p:txBody>
      </p:sp>
      <p:sp>
        <p:nvSpPr>
          <p:cNvPr id="72" name="Google Shape;72;g2bd825c5503_0_20"/>
          <p:cNvSpPr/>
          <p:nvPr/>
        </p:nvSpPr>
        <p:spPr>
          <a:xfrm>
            <a:off x="13616102" y="7239000"/>
            <a:ext cx="59274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Happily Ever After</a:t>
            </a:r>
            <a:endParaRPr b="0" i="0" sz="3200" u="none" cap="none" strike="noStrike">
              <a:solidFill>
                <a:schemeClr val="dk1"/>
              </a:solidFill>
              <a:latin typeface="Calibri"/>
              <a:ea typeface="Calibri"/>
              <a:cs typeface="Calibri"/>
              <a:sym typeface="Calibri"/>
            </a:endParaRPr>
          </a:p>
        </p:txBody>
      </p:sp>
      <p:sp>
        <p:nvSpPr>
          <p:cNvPr id="73" name="Google Shape;73;g2bd825c5503_0_20"/>
          <p:cNvSpPr/>
          <p:nvPr/>
        </p:nvSpPr>
        <p:spPr>
          <a:xfrm>
            <a:off x="13616102" y="9156700"/>
            <a:ext cx="57918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2bd825c5503_0_20"/>
          <p:cNvSpPr/>
          <p:nvPr/>
        </p:nvSpPr>
        <p:spPr>
          <a:xfrm>
            <a:off x="13616102" y="9156700"/>
            <a:ext cx="1625700" cy="16257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bd825c5503_0_20"/>
          <p:cNvSpPr/>
          <p:nvPr/>
        </p:nvSpPr>
        <p:spPr>
          <a:xfrm>
            <a:off x="13870134" y="9474200"/>
            <a:ext cx="11178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Ultra"/>
              <a:buNone/>
            </a:pPr>
            <a:r>
              <a:rPr b="0" i="0" lang="en-US" sz="4800" u="none" cap="none" strike="noStrike">
                <a:solidFill>
                  <a:srgbClr val="000000"/>
                </a:solidFill>
                <a:latin typeface="Ultra"/>
                <a:ea typeface="Ultra"/>
                <a:cs typeface="Ultra"/>
                <a:sym typeface="Ultra"/>
              </a:rPr>
              <a:t>06</a:t>
            </a:r>
            <a:endParaRPr b="0" i="0" sz="4800" u="none" cap="none" strike="noStrike">
              <a:solidFill>
                <a:schemeClr val="dk1"/>
              </a:solidFill>
              <a:latin typeface="Calibri"/>
              <a:ea typeface="Calibri"/>
              <a:cs typeface="Calibri"/>
              <a:sym typeface="Calibri"/>
            </a:endParaRPr>
          </a:p>
        </p:txBody>
      </p:sp>
      <p:sp>
        <p:nvSpPr>
          <p:cNvPr id="76" name="Google Shape;76;g2bd825c5503_0_20"/>
          <p:cNvSpPr/>
          <p:nvPr/>
        </p:nvSpPr>
        <p:spPr>
          <a:xfrm>
            <a:off x="13616102" y="10985500"/>
            <a:ext cx="57918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2bd825c5503_0_20"/>
          <p:cNvSpPr/>
          <p:nvPr/>
        </p:nvSpPr>
        <p:spPr>
          <a:xfrm>
            <a:off x="13616102" y="10985500"/>
            <a:ext cx="59952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Conclusion</a:t>
            </a:r>
            <a:endParaRPr b="0" i="0" sz="4800" u="none" cap="none" strike="noStrike">
              <a:solidFill>
                <a:schemeClr val="dk1"/>
              </a:solidFill>
              <a:latin typeface="Calibri"/>
              <a:ea typeface="Calibri"/>
              <a:cs typeface="Calibri"/>
              <a:sym typeface="Calibri"/>
            </a:endParaRPr>
          </a:p>
        </p:txBody>
      </p:sp>
      <p:sp>
        <p:nvSpPr>
          <p:cNvPr id="78" name="Google Shape;78;g2bd825c5503_0_20"/>
          <p:cNvSpPr/>
          <p:nvPr/>
        </p:nvSpPr>
        <p:spPr>
          <a:xfrm>
            <a:off x="13616102" y="11874500"/>
            <a:ext cx="59274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Embrace the Fantasy</a:t>
            </a:r>
            <a:endParaRPr b="0" i="0" sz="3200" u="none" cap="none" strike="noStrike">
              <a:solidFill>
                <a:schemeClr val="dk1"/>
              </a:solidFill>
              <a:latin typeface="Calibri"/>
              <a:ea typeface="Calibri"/>
              <a:cs typeface="Calibri"/>
              <a:sym typeface="Calibri"/>
            </a:endParaRPr>
          </a:p>
        </p:txBody>
      </p:sp>
      <p:pic>
        <p:nvPicPr>
          <p:cNvPr descr=" " id="79" name="Google Shape;79;g2bd825c5503_0_20"/>
          <p:cNvPicPr preferRelativeResize="0"/>
          <p:nvPr/>
        </p:nvPicPr>
        <p:blipFill rotWithShape="1">
          <a:blip r:embed="rId6">
            <a:alphaModFix/>
          </a:blip>
          <a:srcRect b="0" l="0" r="0" t="0"/>
          <a:stretch/>
        </p:blipFill>
        <p:spPr>
          <a:xfrm>
            <a:off x="17566296" y="2184400"/>
            <a:ext cx="5804625" cy="11061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4" name="Shape 84"/>
        <p:cNvGrpSpPr/>
        <p:nvPr/>
      </p:nvGrpSpPr>
      <p:grpSpPr>
        <a:xfrm>
          <a:off x="0" y="0"/>
          <a:ext cx="0" cy="0"/>
          <a:chOff x="0" y="0"/>
          <a:chExt cx="0" cy="0"/>
        </a:xfrm>
      </p:grpSpPr>
      <p:pic>
        <p:nvPicPr>
          <p:cNvPr descr=" " id="85" name="Google Shape;85;g2bd825c5503_0_66"/>
          <p:cNvPicPr preferRelativeResize="0"/>
          <p:nvPr/>
        </p:nvPicPr>
        <p:blipFill rotWithShape="1">
          <a:blip r:embed="rId3">
            <a:alphaModFix/>
          </a:blip>
          <a:srcRect b="0" l="0" r="0" t="0"/>
          <a:stretch/>
        </p:blipFill>
        <p:spPr>
          <a:xfrm>
            <a:off x="0" y="11112500"/>
            <a:ext cx="24387048" cy="2603500"/>
          </a:xfrm>
          <a:prstGeom prst="rect">
            <a:avLst/>
          </a:prstGeom>
          <a:noFill/>
          <a:ln>
            <a:noFill/>
          </a:ln>
        </p:spPr>
      </p:pic>
      <p:sp>
        <p:nvSpPr>
          <p:cNvPr id="86" name="Google Shape;86;g2bd825c5503_0_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7" name="Google Shape;87;g2bd825c5503_0_6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88" name="Google Shape;88;g2bd825c5503_0_66"/>
          <p:cNvSpPr/>
          <p:nvPr/>
        </p:nvSpPr>
        <p:spPr>
          <a:xfrm>
            <a:off x="2959470" y="2413000"/>
            <a:ext cx="70959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The Realm</a:t>
            </a:r>
            <a:endParaRPr b="0" i="0" sz="8000" u="none" cap="none" strike="noStrike">
              <a:solidFill>
                <a:schemeClr val="dk1"/>
              </a:solidFill>
              <a:latin typeface="Calibri"/>
              <a:ea typeface="Calibri"/>
              <a:cs typeface="Calibri"/>
              <a:sym typeface="Calibri"/>
            </a:endParaRPr>
          </a:p>
        </p:txBody>
      </p:sp>
      <p:sp>
        <p:nvSpPr>
          <p:cNvPr id="89" name="Google Shape;89;g2bd825c5503_0_66"/>
          <p:cNvSpPr/>
          <p:nvPr/>
        </p:nvSpPr>
        <p:spPr>
          <a:xfrm>
            <a:off x="2959470"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0" name="Google Shape;90;g2bd825c5503_0_66"/>
          <p:cNvSpPr/>
          <p:nvPr/>
        </p:nvSpPr>
        <p:spPr>
          <a:xfrm>
            <a:off x="12701588"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5" name="Shape 95"/>
        <p:cNvGrpSpPr/>
        <p:nvPr/>
      </p:nvGrpSpPr>
      <p:grpSpPr>
        <a:xfrm>
          <a:off x="0" y="0"/>
          <a:ext cx="0" cy="0"/>
          <a:chOff x="0" y="0"/>
          <a:chExt cx="0" cy="0"/>
        </a:xfrm>
      </p:grpSpPr>
      <p:pic>
        <p:nvPicPr>
          <p:cNvPr descr=" " id="96" name="Google Shape;96;g2bd825c5503_0_76"/>
          <p:cNvPicPr preferRelativeResize="0"/>
          <p:nvPr/>
        </p:nvPicPr>
        <p:blipFill rotWithShape="1">
          <a:blip r:embed="rId3">
            <a:alphaModFix/>
          </a:blip>
          <a:srcRect b="0" l="0" r="0" t="0"/>
          <a:stretch/>
        </p:blipFill>
        <p:spPr>
          <a:xfrm>
            <a:off x="0" y="11163300"/>
            <a:ext cx="24387048" cy="2552700"/>
          </a:xfrm>
          <a:prstGeom prst="rect">
            <a:avLst/>
          </a:prstGeom>
          <a:noFill/>
          <a:ln>
            <a:noFill/>
          </a:ln>
        </p:spPr>
      </p:pic>
      <p:pic>
        <p:nvPicPr>
          <p:cNvPr descr=" " id="97" name="Google Shape;97;g2bd825c5503_0_76"/>
          <p:cNvPicPr preferRelativeResize="0"/>
          <p:nvPr/>
        </p:nvPicPr>
        <p:blipFill rotWithShape="1">
          <a:blip r:embed="rId4">
            <a:alphaModFix/>
          </a:blip>
          <a:srcRect b="0" l="0" r="0" t="0"/>
          <a:stretch/>
        </p:blipFill>
        <p:spPr>
          <a:xfrm>
            <a:off x="0" y="7175500"/>
            <a:ext cx="24387048" cy="6540500"/>
          </a:xfrm>
          <a:prstGeom prst="rect">
            <a:avLst/>
          </a:prstGeom>
          <a:noFill/>
          <a:ln>
            <a:noFill/>
          </a:ln>
        </p:spPr>
      </p:pic>
      <p:pic>
        <p:nvPicPr>
          <p:cNvPr descr=" " id="98" name="Google Shape;98;g2bd825c5503_0_76"/>
          <p:cNvPicPr preferRelativeResize="0"/>
          <p:nvPr/>
        </p:nvPicPr>
        <p:blipFill rotWithShape="1">
          <a:blip r:embed="rId5">
            <a:alphaModFix/>
          </a:blip>
          <a:srcRect b="0" l="0" r="0" t="0"/>
          <a:stretch/>
        </p:blipFill>
        <p:spPr>
          <a:xfrm>
            <a:off x="23370921" y="10515600"/>
            <a:ext cx="1016127" cy="3200400"/>
          </a:xfrm>
          <a:prstGeom prst="rect">
            <a:avLst/>
          </a:prstGeom>
          <a:noFill/>
          <a:ln>
            <a:noFill/>
          </a:ln>
        </p:spPr>
      </p:pic>
      <p:sp>
        <p:nvSpPr>
          <p:cNvPr id="99" name="Google Shape;99;g2bd825c5503_0_76"/>
          <p:cNvSpPr/>
          <p:nvPr/>
        </p:nvSpPr>
        <p:spPr>
          <a:xfrm>
            <a:off x="1905238" y="1651000"/>
            <a:ext cx="9869100" cy="48768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0" name="Google Shape;100;g2bd825c5503_0_76"/>
          <p:cNvPicPr preferRelativeResize="0"/>
          <p:nvPr/>
        </p:nvPicPr>
        <p:blipFill rotWithShape="1">
          <a:blip r:embed="rId6">
            <a:alphaModFix/>
          </a:blip>
          <a:srcRect b="0" l="0" r="0" t="0"/>
          <a:stretch/>
        </p:blipFill>
        <p:spPr>
          <a:xfrm>
            <a:off x="6016075" y="1955800"/>
            <a:ext cx="1647460" cy="1625606"/>
          </a:xfrm>
          <a:prstGeom prst="rect">
            <a:avLst/>
          </a:prstGeom>
          <a:noFill/>
          <a:ln>
            <a:noFill/>
          </a:ln>
        </p:spPr>
      </p:pic>
      <p:sp>
        <p:nvSpPr>
          <p:cNvPr id="101" name="Google Shape;101;g2bd825c5503_0_76"/>
          <p:cNvSpPr/>
          <p:nvPr/>
        </p:nvSpPr>
        <p:spPr>
          <a:xfrm>
            <a:off x="2311689" y="3886206"/>
            <a:ext cx="90561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2bd825c5503_0_76"/>
          <p:cNvSpPr/>
          <p:nvPr/>
        </p:nvSpPr>
        <p:spPr>
          <a:xfrm>
            <a:off x="2210076" y="3886206"/>
            <a:ext cx="92595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Unicorn Sightings</a:t>
            </a:r>
            <a:endParaRPr b="0" i="0" sz="4800" u="none" cap="none" strike="noStrike">
              <a:solidFill>
                <a:schemeClr val="dk1"/>
              </a:solidFill>
              <a:latin typeface="Calibri"/>
              <a:ea typeface="Calibri"/>
              <a:cs typeface="Calibri"/>
              <a:sym typeface="Calibri"/>
            </a:endParaRPr>
          </a:p>
        </p:txBody>
      </p:sp>
      <p:sp>
        <p:nvSpPr>
          <p:cNvPr id="103" name="Google Shape;103;g2bd825c5503_0_76"/>
          <p:cNvSpPr/>
          <p:nvPr/>
        </p:nvSpPr>
        <p:spPr>
          <a:xfrm>
            <a:off x="2243947" y="4775206"/>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4" name="Google Shape;104;g2bd825c5503_0_76"/>
          <p:cNvSpPr/>
          <p:nvPr/>
        </p:nvSpPr>
        <p:spPr>
          <a:xfrm>
            <a:off x="12612676" y="1600200"/>
            <a:ext cx="9869100" cy="48768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5" name="Google Shape;105;g2bd825c5503_0_76"/>
          <p:cNvPicPr preferRelativeResize="0"/>
          <p:nvPr/>
        </p:nvPicPr>
        <p:blipFill rotWithShape="1">
          <a:blip r:embed="rId7">
            <a:alphaModFix/>
          </a:blip>
          <a:srcRect b="0" l="0" r="0" t="0"/>
          <a:stretch/>
        </p:blipFill>
        <p:spPr>
          <a:xfrm>
            <a:off x="16893853" y="1905000"/>
            <a:ext cx="1306784" cy="1625600"/>
          </a:xfrm>
          <a:prstGeom prst="rect">
            <a:avLst/>
          </a:prstGeom>
          <a:noFill/>
          <a:ln>
            <a:noFill/>
          </a:ln>
        </p:spPr>
      </p:pic>
      <p:sp>
        <p:nvSpPr>
          <p:cNvPr id="106" name="Google Shape;106;g2bd825c5503_0_76"/>
          <p:cNvSpPr/>
          <p:nvPr/>
        </p:nvSpPr>
        <p:spPr>
          <a:xfrm>
            <a:off x="13019127" y="3835400"/>
            <a:ext cx="90561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bd825c5503_0_76"/>
          <p:cNvSpPr/>
          <p:nvPr/>
        </p:nvSpPr>
        <p:spPr>
          <a:xfrm>
            <a:off x="12917514" y="3835400"/>
            <a:ext cx="9259500" cy="99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Dragon Taming</a:t>
            </a:r>
            <a:endParaRPr b="0" i="0" sz="4800" u="none" cap="none" strike="noStrike">
              <a:solidFill>
                <a:schemeClr val="dk1"/>
              </a:solidFill>
              <a:latin typeface="Calibri"/>
              <a:ea typeface="Calibri"/>
              <a:cs typeface="Calibri"/>
              <a:sym typeface="Calibri"/>
            </a:endParaRPr>
          </a:p>
        </p:txBody>
      </p:sp>
      <p:sp>
        <p:nvSpPr>
          <p:cNvPr id="108" name="Google Shape;108;g2bd825c5503_0_76"/>
          <p:cNvSpPr/>
          <p:nvPr/>
        </p:nvSpPr>
        <p:spPr>
          <a:xfrm>
            <a:off x="12951385" y="47244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3" name="Shape 113"/>
        <p:cNvGrpSpPr/>
        <p:nvPr/>
      </p:nvGrpSpPr>
      <p:grpSpPr>
        <a:xfrm>
          <a:off x="0" y="0"/>
          <a:ext cx="0" cy="0"/>
          <a:chOff x="0" y="0"/>
          <a:chExt cx="0" cy="0"/>
        </a:xfrm>
      </p:grpSpPr>
      <p:pic>
        <p:nvPicPr>
          <p:cNvPr descr=" " id="114" name="Google Shape;114;g2bd825c5503_0_93"/>
          <p:cNvPicPr preferRelativeResize="0"/>
          <p:nvPr/>
        </p:nvPicPr>
        <p:blipFill rotWithShape="1">
          <a:blip r:embed="rId3">
            <a:alphaModFix/>
          </a:blip>
          <a:srcRect b="0" l="0" r="0" t="0"/>
          <a:stretch/>
        </p:blipFill>
        <p:spPr>
          <a:xfrm>
            <a:off x="0" y="11417300"/>
            <a:ext cx="24387048" cy="2298700"/>
          </a:xfrm>
          <a:prstGeom prst="rect">
            <a:avLst/>
          </a:prstGeom>
          <a:noFill/>
          <a:ln>
            <a:noFill/>
          </a:ln>
        </p:spPr>
      </p:pic>
      <p:pic>
        <p:nvPicPr>
          <p:cNvPr descr=" " id="115" name="Google Shape;115;g2bd825c5503_0_93"/>
          <p:cNvPicPr preferRelativeResize="0"/>
          <p:nvPr/>
        </p:nvPicPr>
        <p:blipFill rotWithShape="1">
          <a:blip r:embed="rId4">
            <a:alphaModFix/>
          </a:blip>
          <a:srcRect b="0" l="0" r="0" t="0"/>
          <a:stretch/>
        </p:blipFill>
        <p:spPr>
          <a:xfrm>
            <a:off x="0" y="0"/>
            <a:ext cx="24387048" cy="2286000"/>
          </a:xfrm>
          <a:prstGeom prst="rect">
            <a:avLst/>
          </a:prstGeom>
          <a:noFill/>
          <a:ln>
            <a:noFill/>
          </a:ln>
        </p:spPr>
      </p:pic>
      <p:sp>
        <p:nvSpPr>
          <p:cNvPr id="116" name="Google Shape;116;g2bd825c5503_0_9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7" name="Google Shape;117;g2bd825c5503_0_9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18" name="Google Shape;118;g2bd825c5503_0_93"/>
          <p:cNvSpPr/>
          <p:nvPr/>
        </p:nvSpPr>
        <p:spPr>
          <a:xfrm>
            <a:off x="2934067"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9" name="Google Shape;119;g2bd825c5503_0_93"/>
          <p:cNvPicPr preferRelativeResize="0"/>
          <p:nvPr/>
        </p:nvPicPr>
        <p:blipFill rotWithShape="1">
          <a:blip r:embed="rId6">
            <a:alphaModFix/>
          </a:blip>
          <a:srcRect b="0" l="0" r="0" t="0"/>
          <a:stretch/>
        </p:blipFill>
        <p:spPr>
          <a:xfrm>
            <a:off x="2934067" y="1384300"/>
            <a:ext cx="8129016" cy="7632700"/>
          </a:xfrm>
          <a:prstGeom prst="rect">
            <a:avLst/>
          </a:prstGeom>
          <a:noFill/>
          <a:ln>
            <a:noFill/>
          </a:ln>
        </p:spPr>
      </p:pic>
      <p:sp>
        <p:nvSpPr>
          <p:cNvPr id="120" name="Google Shape;120;g2bd825c5503_0_93"/>
          <p:cNvSpPr/>
          <p:nvPr/>
        </p:nvSpPr>
        <p:spPr>
          <a:xfrm>
            <a:off x="2934067" y="9626600"/>
            <a:ext cx="8129100" cy="13971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bd825c5503_0_93"/>
          <p:cNvSpPr/>
          <p:nvPr/>
        </p:nvSpPr>
        <p:spPr>
          <a:xfrm>
            <a:off x="3696162" y="9931400"/>
            <a:ext cx="71382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Ultra"/>
              <a:buNone/>
            </a:pPr>
            <a:r>
              <a:rPr b="0" i="0" lang="en-US" sz="4800" u="none" cap="none" strike="noStrike">
                <a:solidFill>
                  <a:srgbClr val="000000"/>
                </a:solidFill>
                <a:latin typeface="Ultra"/>
                <a:ea typeface="Ultra"/>
                <a:cs typeface="Ultra"/>
                <a:sym typeface="Ultra"/>
              </a:rPr>
              <a:t>Unicorn Sightings</a:t>
            </a:r>
            <a:endParaRPr b="0" i="0" sz="4800" u="none" cap="none" strike="noStrike">
              <a:solidFill>
                <a:schemeClr val="dk1"/>
              </a:solidFill>
              <a:latin typeface="Calibri"/>
              <a:ea typeface="Calibri"/>
              <a:cs typeface="Calibri"/>
              <a:sym typeface="Calibri"/>
            </a:endParaRPr>
          </a:p>
        </p:txBody>
      </p:sp>
      <p:sp>
        <p:nvSpPr>
          <p:cNvPr id="122" name="Google Shape;122;g2bd825c5503_0_93"/>
          <p:cNvSpPr/>
          <p:nvPr/>
        </p:nvSpPr>
        <p:spPr>
          <a:xfrm>
            <a:off x="2934067"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bd825c5503_0_93"/>
          <p:cNvSpPr/>
          <p:nvPr/>
        </p:nvSpPr>
        <p:spPr>
          <a:xfrm>
            <a:off x="2934067"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24" name="Google Shape;124;g2bd825c5503_0_93"/>
          <p:cNvSpPr/>
          <p:nvPr/>
        </p:nvSpPr>
        <p:spPr>
          <a:xfrm>
            <a:off x="13323965"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5" name="Google Shape;125;g2bd825c5503_0_93"/>
          <p:cNvPicPr preferRelativeResize="0"/>
          <p:nvPr/>
        </p:nvPicPr>
        <p:blipFill rotWithShape="1">
          <a:blip r:embed="rId7">
            <a:alphaModFix/>
          </a:blip>
          <a:srcRect b="0" l="0" r="0" t="0"/>
          <a:stretch/>
        </p:blipFill>
        <p:spPr>
          <a:xfrm>
            <a:off x="13323965" y="1384300"/>
            <a:ext cx="8129016" cy="7632700"/>
          </a:xfrm>
          <a:prstGeom prst="rect">
            <a:avLst/>
          </a:prstGeom>
          <a:noFill/>
          <a:ln>
            <a:noFill/>
          </a:ln>
        </p:spPr>
      </p:pic>
      <p:sp>
        <p:nvSpPr>
          <p:cNvPr id="126" name="Google Shape;126;g2bd825c5503_0_93"/>
          <p:cNvSpPr/>
          <p:nvPr/>
        </p:nvSpPr>
        <p:spPr>
          <a:xfrm>
            <a:off x="13323965" y="9626600"/>
            <a:ext cx="8129100" cy="13971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bd825c5503_0_93"/>
          <p:cNvSpPr/>
          <p:nvPr/>
        </p:nvSpPr>
        <p:spPr>
          <a:xfrm>
            <a:off x="14086061" y="9931400"/>
            <a:ext cx="61731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Ultra"/>
              <a:buNone/>
            </a:pPr>
            <a:r>
              <a:rPr b="0" i="0" lang="en-US" sz="4800" u="none" cap="none" strike="noStrike">
                <a:solidFill>
                  <a:srgbClr val="000000"/>
                </a:solidFill>
                <a:latin typeface="Ultra"/>
                <a:ea typeface="Ultra"/>
                <a:cs typeface="Ultra"/>
                <a:sym typeface="Ultra"/>
              </a:rPr>
              <a:t>Dragon Taming</a:t>
            </a:r>
            <a:endParaRPr b="0" i="0" sz="4800" u="none" cap="none" strike="noStrike">
              <a:solidFill>
                <a:schemeClr val="dk1"/>
              </a:solidFill>
              <a:latin typeface="Calibri"/>
              <a:ea typeface="Calibri"/>
              <a:cs typeface="Calibri"/>
              <a:sym typeface="Calibri"/>
            </a:endParaRPr>
          </a:p>
        </p:txBody>
      </p:sp>
      <p:sp>
        <p:nvSpPr>
          <p:cNvPr id="128" name="Google Shape;128;g2bd825c5503_0_93"/>
          <p:cNvSpPr/>
          <p:nvPr/>
        </p:nvSpPr>
        <p:spPr>
          <a:xfrm>
            <a:off x="13323965"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bd825c5503_0_93"/>
          <p:cNvSpPr/>
          <p:nvPr/>
        </p:nvSpPr>
        <p:spPr>
          <a:xfrm>
            <a:off x="13323965"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pic>
        <p:nvPicPr>
          <p:cNvPr descr=" " id="135" name="Google Shape;135;g2bd825c5503_0_113"/>
          <p:cNvPicPr preferRelativeResize="0"/>
          <p:nvPr/>
        </p:nvPicPr>
        <p:blipFill rotWithShape="1">
          <a:blip r:embed="rId3">
            <a:alphaModFix/>
          </a:blip>
          <a:srcRect b="0" l="0" r="0" t="0"/>
          <a:stretch/>
        </p:blipFill>
        <p:spPr>
          <a:xfrm>
            <a:off x="0" y="9194800"/>
            <a:ext cx="24387048" cy="4521200"/>
          </a:xfrm>
          <a:prstGeom prst="rect">
            <a:avLst/>
          </a:prstGeom>
          <a:noFill/>
          <a:ln>
            <a:noFill/>
          </a:ln>
        </p:spPr>
      </p:pic>
      <p:pic>
        <p:nvPicPr>
          <p:cNvPr descr=" " id="136" name="Google Shape;136;g2bd825c5503_0_113"/>
          <p:cNvPicPr preferRelativeResize="0"/>
          <p:nvPr/>
        </p:nvPicPr>
        <p:blipFill rotWithShape="1">
          <a:blip r:embed="rId4">
            <a:alphaModFix/>
          </a:blip>
          <a:srcRect b="0" l="0" r="0" t="0"/>
          <a:stretch/>
        </p:blipFill>
        <p:spPr>
          <a:xfrm>
            <a:off x="0" y="8496300"/>
            <a:ext cx="24387048" cy="5219700"/>
          </a:xfrm>
          <a:prstGeom prst="rect">
            <a:avLst/>
          </a:prstGeom>
          <a:noFill/>
          <a:ln>
            <a:noFill/>
          </a:ln>
        </p:spPr>
      </p:pic>
      <p:sp>
        <p:nvSpPr>
          <p:cNvPr id="137" name="Google Shape;137;g2bd825c5503_0_1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8" name="Google Shape;138;g2bd825c5503_0_11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39" name="Google Shape;139;g2bd825c5503_0_113"/>
          <p:cNvPicPr preferRelativeResize="0"/>
          <p:nvPr/>
        </p:nvPicPr>
        <p:blipFill rotWithShape="1">
          <a:blip r:embed="rId6">
            <a:alphaModFix/>
          </a:blip>
          <a:srcRect b="0" l="0" r="0" t="0"/>
          <a:stretch/>
        </p:blipFill>
        <p:spPr>
          <a:xfrm>
            <a:off x="914514" y="1384300"/>
            <a:ext cx="5966698" cy="4437887"/>
          </a:xfrm>
          <a:prstGeom prst="rect">
            <a:avLst/>
          </a:prstGeom>
          <a:noFill/>
          <a:ln>
            <a:noFill/>
          </a:ln>
        </p:spPr>
      </p:pic>
      <p:sp>
        <p:nvSpPr>
          <p:cNvPr id="140" name="Google Shape;140;g2bd825c5503_0_113"/>
          <p:cNvSpPr/>
          <p:nvPr/>
        </p:nvSpPr>
        <p:spPr>
          <a:xfrm>
            <a:off x="5398175" y="3657600"/>
            <a:ext cx="13603500" cy="640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bd825c5503_0_113"/>
          <p:cNvSpPr/>
          <p:nvPr/>
        </p:nvSpPr>
        <p:spPr>
          <a:xfrm>
            <a:off x="5398175" y="3657600"/>
            <a:ext cx="13806600" cy="5715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Ultra"/>
              <a:buNone/>
            </a:pPr>
            <a:r>
              <a:rPr b="0" i="0" lang="en-US" sz="4800" u="none" cap="none" strike="noStrike">
                <a:solidFill>
                  <a:srgbClr val="0E0E0E"/>
                </a:solidFill>
                <a:latin typeface="Ultra"/>
                <a:ea typeface="Ultra"/>
                <a:cs typeface="Ultra"/>
                <a:sym typeface="Ultra"/>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2" name="Google Shape;142;g2bd825c5503_0_113"/>
          <p:cNvSpPr/>
          <p:nvPr/>
        </p:nvSpPr>
        <p:spPr>
          <a:xfrm>
            <a:off x="13590699" y="9474200"/>
            <a:ext cx="55632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Ultra"/>
              <a:buNone/>
            </a:pPr>
            <a:r>
              <a:rPr b="0" i="0" lang="en-US" sz="3600" u="none" cap="none" strike="noStrike">
                <a:solidFill>
                  <a:srgbClr val="0E0E0E"/>
                </a:solidFill>
                <a:latin typeface="Ultra"/>
                <a:ea typeface="Ultra"/>
                <a:cs typeface="Ultra"/>
                <a:sym typeface="Ultra"/>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7" name="Shape 147"/>
        <p:cNvGrpSpPr/>
        <p:nvPr/>
      </p:nvGrpSpPr>
      <p:grpSpPr>
        <a:xfrm>
          <a:off x="0" y="0"/>
          <a:ext cx="0" cy="0"/>
          <a:chOff x="0" y="0"/>
          <a:chExt cx="0" cy="0"/>
        </a:xfrm>
      </p:grpSpPr>
      <p:pic>
        <p:nvPicPr>
          <p:cNvPr descr=" " id="148" name="Google Shape;148;g2bd825c5503_0_125"/>
          <p:cNvPicPr preferRelativeResize="0"/>
          <p:nvPr/>
        </p:nvPicPr>
        <p:blipFill rotWithShape="1">
          <a:blip r:embed="rId3">
            <a:alphaModFix/>
          </a:blip>
          <a:srcRect b="0" l="0" r="0" t="0"/>
          <a:stretch/>
        </p:blipFill>
        <p:spPr>
          <a:xfrm>
            <a:off x="0" y="11112500"/>
            <a:ext cx="24387048" cy="2603500"/>
          </a:xfrm>
          <a:prstGeom prst="rect">
            <a:avLst/>
          </a:prstGeom>
          <a:noFill/>
          <a:ln>
            <a:noFill/>
          </a:ln>
        </p:spPr>
      </p:pic>
      <p:pic>
        <p:nvPicPr>
          <p:cNvPr descr=" " id="149" name="Google Shape;149;g2bd825c5503_0_125"/>
          <p:cNvPicPr preferRelativeResize="0"/>
          <p:nvPr/>
        </p:nvPicPr>
        <p:blipFill rotWithShape="1">
          <a:blip r:embed="rId4">
            <a:alphaModFix/>
          </a:blip>
          <a:srcRect b="0" l="0" r="0" t="0"/>
          <a:stretch/>
        </p:blipFill>
        <p:spPr>
          <a:xfrm>
            <a:off x="16270734" y="5727700"/>
            <a:ext cx="7049381" cy="6400800"/>
          </a:xfrm>
          <a:prstGeom prst="rect">
            <a:avLst/>
          </a:prstGeom>
          <a:noFill/>
          <a:ln>
            <a:noFill/>
          </a:ln>
        </p:spPr>
      </p:pic>
      <p:pic>
        <p:nvPicPr>
          <p:cNvPr descr=" " id="150" name="Google Shape;150;g2bd825c5503_0_125"/>
          <p:cNvPicPr preferRelativeResize="0"/>
          <p:nvPr/>
        </p:nvPicPr>
        <p:blipFill rotWithShape="1">
          <a:blip r:embed="rId5">
            <a:alphaModFix/>
          </a:blip>
          <a:srcRect b="0" l="0" r="0" t="0"/>
          <a:stretch/>
        </p:blipFill>
        <p:spPr>
          <a:xfrm>
            <a:off x="889111" y="5727700"/>
            <a:ext cx="14835454" cy="6400800"/>
          </a:xfrm>
          <a:prstGeom prst="rect">
            <a:avLst/>
          </a:prstGeom>
          <a:noFill/>
          <a:ln>
            <a:noFill/>
          </a:ln>
        </p:spPr>
      </p:pic>
      <p:sp>
        <p:nvSpPr>
          <p:cNvPr id="151" name="Google Shape;151;g2bd825c5503_0_1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2" name="Google Shape;152;g2bd825c5503_0_12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53" name="Google Shape;153;g2bd825c5503_0_125"/>
          <p:cNvSpPr/>
          <p:nvPr/>
        </p:nvSpPr>
        <p:spPr>
          <a:xfrm>
            <a:off x="1079635" y="2247900"/>
            <a:ext cx="7049400"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2bd825c5503_0_125"/>
          <p:cNvSpPr/>
          <p:nvPr/>
        </p:nvSpPr>
        <p:spPr>
          <a:xfrm>
            <a:off x="1079635" y="2247900"/>
            <a:ext cx="7049400" cy="13971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bd825c5503_0_125"/>
          <p:cNvSpPr/>
          <p:nvPr/>
        </p:nvSpPr>
        <p:spPr>
          <a:xfrm>
            <a:off x="1841730" y="2552700"/>
            <a:ext cx="61731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Ultra"/>
              <a:buNone/>
            </a:pPr>
            <a:r>
              <a:rPr b="0" i="0" lang="en-US" sz="4800" u="none" cap="none" strike="noStrike">
                <a:solidFill>
                  <a:srgbClr val="000000"/>
                </a:solidFill>
                <a:latin typeface="Ultra"/>
                <a:ea typeface="Ultra"/>
                <a:cs typeface="Ultra"/>
                <a:sym typeface="Ultra"/>
              </a:rPr>
              <a:t>Dragon Taming </a:t>
            </a:r>
            <a:endParaRPr b="0" i="0" sz="4800" u="none" cap="none" strike="noStrike">
              <a:solidFill>
                <a:schemeClr val="dk1"/>
              </a:solidFill>
              <a:latin typeface="Calibri"/>
              <a:ea typeface="Calibri"/>
              <a:cs typeface="Calibri"/>
              <a:sym typeface="Calibri"/>
            </a:endParaRPr>
          </a:p>
        </p:txBody>
      </p:sp>
      <p:sp>
        <p:nvSpPr>
          <p:cNvPr id="156" name="Google Shape;156;g2bd825c5503_0_125"/>
          <p:cNvSpPr/>
          <p:nvPr/>
        </p:nvSpPr>
        <p:spPr>
          <a:xfrm>
            <a:off x="1079635" y="3949700"/>
            <a:ext cx="71850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57" name="Google Shape;157;g2bd825c5503_0_125"/>
          <p:cNvSpPr/>
          <p:nvPr/>
        </p:nvSpPr>
        <p:spPr>
          <a:xfrm>
            <a:off x="8675184" y="2247900"/>
            <a:ext cx="7049400"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2bd825c5503_0_125"/>
          <p:cNvSpPr/>
          <p:nvPr/>
        </p:nvSpPr>
        <p:spPr>
          <a:xfrm>
            <a:off x="8675184" y="2247900"/>
            <a:ext cx="7049400" cy="13971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bd825c5503_0_125"/>
          <p:cNvSpPr/>
          <p:nvPr/>
        </p:nvSpPr>
        <p:spPr>
          <a:xfrm>
            <a:off x="9437280" y="2552700"/>
            <a:ext cx="48774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Ultra"/>
              <a:buNone/>
            </a:pPr>
            <a:r>
              <a:rPr b="0" i="0" lang="en-US" sz="4800" u="none" cap="none" strike="noStrike">
                <a:solidFill>
                  <a:srgbClr val="000000"/>
                </a:solidFill>
                <a:latin typeface="Ultra"/>
                <a:ea typeface="Ultra"/>
                <a:cs typeface="Ultra"/>
                <a:sym typeface="Ultra"/>
              </a:rPr>
              <a:t>The Unicorn</a:t>
            </a:r>
            <a:endParaRPr b="0" i="0" sz="4800" u="none" cap="none" strike="noStrike">
              <a:solidFill>
                <a:schemeClr val="dk1"/>
              </a:solidFill>
              <a:latin typeface="Calibri"/>
              <a:ea typeface="Calibri"/>
              <a:cs typeface="Calibri"/>
              <a:sym typeface="Calibri"/>
            </a:endParaRPr>
          </a:p>
        </p:txBody>
      </p:sp>
      <p:sp>
        <p:nvSpPr>
          <p:cNvPr id="160" name="Google Shape;160;g2bd825c5503_0_125"/>
          <p:cNvSpPr/>
          <p:nvPr/>
        </p:nvSpPr>
        <p:spPr>
          <a:xfrm>
            <a:off x="8675184" y="3949700"/>
            <a:ext cx="71850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
        <p:nvSpPr>
          <p:cNvPr id="161" name="Google Shape;161;g2bd825c5503_0_125"/>
          <p:cNvSpPr/>
          <p:nvPr/>
        </p:nvSpPr>
        <p:spPr>
          <a:xfrm>
            <a:off x="16270734" y="2247900"/>
            <a:ext cx="7049400"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2bd825c5503_0_125"/>
          <p:cNvSpPr/>
          <p:nvPr/>
        </p:nvSpPr>
        <p:spPr>
          <a:xfrm>
            <a:off x="16270734" y="2247900"/>
            <a:ext cx="7049400" cy="1397100"/>
          </a:xfrm>
          <a:prstGeom prst="rect">
            <a:avLst/>
          </a:prstGeom>
          <a:solidFill>
            <a:srgbClr val="CAC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bd825c5503_0_125"/>
          <p:cNvSpPr/>
          <p:nvPr/>
        </p:nvSpPr>
        <p:spPr>
          <a:xfrm>
            <a:off x="17032829" y="2552700"/>
            <a:ext cx="617310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Ultra"/>
              <a:buNone/>
            </a:pPr>
            <a:r>
              <a:rPr b="0" i="0" lang="en-US" sz="4800" u="none" cap="none" strike="noStrike">
                <a:solidFill>
                  <a:srgbClr val="000000"/>
                </a:solidFill>
                <a:latin typeface="Ultra"/>
                <a:ea typeface="Ultra"/>
                <a:cs typeface="Ultra"/>
                <a:sym typeface="Ultra"/>
              </a:rPr>
              <a:t>Dragon Taming </a:t>
            </a:r>
            <a:endParaRPr b="0" i="0" sz="4800" u="none" cap="none" strike="noStrike">
              <a:solidFill>
                <a:schemeClr val="dk1"/>
              </a:solidFill>
              <a:latin typeface="Calibri"/>
              <a:ea typeface="Calibri"/>
              <a:cs typeface="Calibri"/>
              <a:sym typeface="Calibri"/>
            </a:endParaRPr>
          </a:p>
        </p:txBody>
      </p:sp>
      <p:sp>
        <p:nvSpPr>
          <p:cNvPr id="164" name="Google Shape;164;g2bd825c5503_0_125"/>
          <p:cNvSpPr/>
          <p:nvPr/>
        </p:nvSpPr>
        <p:spPr>
          <a:xfrm>
            <a:off x="16270734" y="3949700"/>
            <a:ext cx="71850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9" name="Shape 169"/>
        <p:cNvGrpSpPr/>
        <p:nvPr/>
      </p:nvGrpSpPr>
      <p:grpSpPr>
        <a:xfrm>
          <a:off x="0" y="0"/>
          <a:ext cx="0" cy="0"/>
          <a:chOff x="0" y="0"/>
          <a:chExt cx="0" cy="0"/>
        </a:xfrm>
      </p:grpSpPr>
      <p:pic>
        <p:nvPicPr>
          <p:cNvPr descr=" " id="170" name="Google Shape;170;g2bd825c5503_0_146"/>
          <p:cNvPicPr preferRelativeResize="0"/>
          <p:nvPr/>
        </p:nvPicPr>
        <p:blipFill rotWithShape="1">
          <a:blip r:embed="rId3">
            <a:alphaModFix/>
          </a:blip>
          <a:srcRect b="0" l="0" r="0" t="0"/>
          <a:stretch/>
        </p:blipFill>
        <p:spPr>
          <a:xfrm>
            <a:off x="0" y="11163300"/>
            <a:ext cx="24387048" cy="2552700"/>
          </a:xfrm>
          <a:prstGeom prst="rect">
            <a:avLst/>
          </a:prstGeom>
          <a:noFill/>
          <a:ln>
            <a:noFill/>
          </a:ln>
        </p:spPr>
      </p:pic>
      <p:sp>
        <p:nvSpPr>
          <p:cNvPr id="171" name="Google Shape;171;g2bd825c5503_0_146"/>
          <p:cNvSpPr/>
          <p:nvPr/>
        </p:nvSpPr>
        <p:spPr>
          <a:xfrm>
            <a:off x="1422578" y="1397000"/>
            <a:ext cx="21906000" cy="164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Ultra"/>
              <a:buNone/>
            </a:pPr>
            <a:r>
              <a:rPr b="0" i="0" lang="en-US" sz="8000" u="none" cap="none" strike="noStrike">
                <a:solidFill>
                  <a:srgbClr val="000000"/>
                </a:solidFill>
                <a:latin typeface="Ultra"/>
                <a:ea typeface="Ultra"/>
                <a:cs typeface="Ultra"/>
                <a:sym typeface="Ultra"/>
              </a:rPr>
              <a:t>The Magic of Dragons: A Research</a:t>
            </a:r>
            <a:endParaRPr b="0" i="0" sz="8000" u="none" cap="none" strike="noStrike">
              <a:solidFill>
                <a:schemeClr val="dk1"/>
              </a:solidFill>
              <a:latin typeface="Calibri"/>
              <a:ea typeface="Calibri"/>
              <a:cs typeface="Calibri"/>
              <a:sym typeface="Calibri"/>
            </a:endParaRPr>
          </a:p>
        </p:txBody>
      </p:sp>
      <p:sp>
        <p:nvSpPr>
          <p:cNvPr id="172" name="Google Shape;172;g2bd825c5503_0_146"/>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bd825c5503_0_146"/>
          <p:cNvSpPr/>
          <p:nvPr/>
        </p:nvSpPr>
        <p:spPr>
          <a:xfrm>
            <a:off x="14200375" y="4406900"/>
            <a:ext cx="8205300" cy="8204100"/>
          </a:xfrm>
          <a:prstGeom prst="ellipse">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bd825c5503_0_146"/>
          <p:cNvSpPr/>
          <p:nvPr/>
        </p:nvSpPr>
        <p:spPr>
          <a:xfrm>
            <a:off x="15229203" y="6299200"/>
            <a:ext cx="6160200" cy="6159600"/>
          </a:xfrm>
          <a:prstGeom prst="ellipse">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bd825c5503_0_146"/>
          <p:cNvSpPr/>
          <p:nvPr/>
        </p:nvSpPr>
        <p:spPr>
          <a:xfrm>
            <a:off x="16258032" y="8178800"/>
            <a:ext cx="4089900" cy="4089300"/>
          </a:xfrm>
          <a:prstGeom prst="ellipse">
            <a:avLst/>
          </a:prstGeom>
          <a:no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bd825c5503_0_146"/>
          <p:cNvSpPr/>
          <p:nvPr/>
        </p:nvSpPr>
        <p:spPr>
          <a:xfrm>
            <a:off x="17312264" y="4914900"/>
            <a:ext cx="19560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Ultra"/>
              <a:buNone/>
            </a:pPr>
            <a:r>
              <a:rPr b="0" i="0" lang="en-US" sz="4800" u="none" cap="none" strike="noStrike">
                <a:solidFill>
                  <a:srgbClr val="272727"/>
                </a:solidFill>
                <a:latin typeface="Ultra"/>
                <a:ea typeface="Ultra"/>
                <a:cs typeface="Ultra"/>
                <a:sym typeface="Ultra"/>
              </a:rPr>
              <a:t>6.7M</a:t>
            </a:r>
            <a:endParaRPr b="0" i="0" sz="4800" u="none" cap="none" strike="noStrike">
              <a:solidFill>
                <a:schemeClr val="dk1"/>
              </a:solidFill>
              <a:latin typeface="Calibri"/>
              <a:ea typeface="Calibri"/>
              <a:cs typeface="Calibri"/>
              <a:sym typeface="Calibri"/>
            </a:endParaRPr>
          </a:p>
        </p:txBody>
      </p:sp>
      <p:sp>
        <p:nvSpPr>
          <p:cNvPr id="177" name="Google Shape;177;g2bd825c5503_0_146"/>
          <p:cNvSpPr/>
          <p:nvPr/>
        </p:nvSpPr>
        <p:spPr>
          <a:xfrm>
            <a:off x="17299562" y="9728200"/>
            <a:ext cx="20196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Ultra"/>
              <a:buNone/>
            </a:pPr>
            <a:r>
              <a:rPr b="0" i="0" lang="en-US" sz="4800" u="none" cap="none" strike="noStrike">
                <a:solidFill>
                  <a:srgbClr val="272727"/>
                </a:solidFill>
                <a:latin typeface="Ultra"/>
                <a:ea typeface="Ultra"/>
                <a:cs typeface="Ultra"/>
                <a:sym typeface="Ultra"/>
              </a:rPr>
              <a:t>2.3M</a:t>
            </a:r>
            <a:endParaRPr b="0" i="0" sz="4800" u="none" cap="none" strike="noStrike">
              <a:solidFill>
                <a:schemeClr val="dk1"/>
              </a:solidFill>
              <a:latin typeface="Calibri"/>
              <a:ea typeface="Calibri"/>
              <a:cs typeface="Calibri"/>
              <a:sym typeface="Calibri"/>
            </a:endParaRPr>
          </a:p>
        </p:txBody>
      </p:sp>
      <p:sp>
        <p:nvSpPr>
          <p:cNvPr id="178" name="Google Shape;178;g2bd825c5503_0_146"/>
          <p:cNvSpPr/>
          <p:nvPr/>
        </p:nvSpPr>
        <p:spPr>
          <a:xfrm>
            <a:off x="17299562" y="6794500"/>
            <a:ext cx="20070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Ultra"/>
              <a:buNone/>
            </a:pPr>
            <a:r>
              <a:rPr b="0" i="0" lang="en-US" sz="4800" u="none" cap="none" strike="noStrike">
                <a:solidFill>
                  <a:srgbClr val="272727"/>
                </a:solidFill>
                <a:latin typeface="Ultra"/>
                <a:ea typeface="Ultra"/>
                <a:cs typeface="Ultra"/>
                <a:sym typeface="Ultra"/>
              </a:rPr>
              <a:t>4.4M</a:t>
            </a:r>
            <a:endParaRPr b="0" i="0" sz="4800" u="none" cap="none" strike="noStrike">
              <a:solidFill>
                <a:schemeClr val="dk1"/>
              </a:solidFill>
              <a:latin typeface="Calibri"/>
              <a:ea typeface="Calibri"/>
              <a:cs typeface="Calibri"/>
              <a:sym typeface="Calibri"/>
            </a:endParaRPr>
          </a:p>
        </p:txBody>
      </p:sp>
      <p:sp>
        <p:nvSpPr>
          <p:cNvPr id="179" name="Google Shape;179;g2bd825c5503_0_14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0" name="Google Shape;180;g2bd825c5503_0_14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81" name="Google Shape;181;g2bd825c5503_0_146"/>
          <p:cNvSpPr/>
          <p:nvPr/>
        </p:nvSpPr>
        <p:spPr>
          <a:xfrm>
            <a:off x="3734267" y="3594100"/>
            <a:ext cx="84594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2" name="Google Shape;182;g2bd825c5503_0_146"/>
          <p:cNvPicPr preferRelativeResize="0"/>
          <p:nvPr/>
        </p:nvPicPr>
        <p:blipFill rotWithShape="1">
          <a:blip r:embed="rId5">
            <a:alphaModFix/>
          </a:blip>
          <a:srcRect b="0" l="0" r="0" t="0"/>
          <a:stretch/>
        </p:blipFill>
        <p:spPr>
          <a:xfrm>
            <a:off x="3734267" y="3594100"/>
            <a:ext cx="1156998" cy="1016000"/>
          </a:xfrm>
          <a:prstGeom prst="rect">
            <a:avLst/>
          </a:prstGeom>
          <a:noFill/>
          <a:ln>
            <a:noFill/>
          </a:ln>
        </p:spPr>
      </p:pic>
      <p:sp>
        <p:nvSpPr>
          <p:cNvPr id="183" name="Google Shape;183;g2bd825c5503_0_146"/>
          <p:cNvSpPr/>
          <p:nvPr/>
        </p:nvSpPr>
        <p:spPr>
          <a:xfrm>
            <a:off x="3734267" y="49149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bd825c5503_0_146"/>
          <p:cNvSpPr/>
          <p:nvPr/>
        </p:nvSpPr>
        <p:spPr>
          <a:xfrm>
            <a:off x="3734267" y="49149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5" name="Google Shape;185;g2bd825c5503_0_146"/>
          <p:cNvSpPr/>
          <p:nvPr/>
        </p:nvSpPr>
        <p:spPr>
          <a:xfrm>
            <a:off x="3734267" y="6946900"/>
            <a:ext cx="84594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6" name="Google Shape;186;g2bd825c5503_0_146"/>
          <p:cNvPicPr preferRelativeResize="0"/>
          <p:nvPr/>
        </p:nvPicPr>
        <p:blipFill rotWithShape="1">
          <a:blip r:embed="rId6">
            <a:alphaModFix/>
          </a:blip>
          <a:srcRect b="0" l="0" r="0" t="0"/>
          <a:stretch/>
        </p:blipFill>
        <p:spPr>
          <a:xfrm>
            <a:off x="3734267" y="6946900"/>
            <a:ext cx="1024341" cy="1016000"/>
          </a:xfrm>
          <a:prstGeom prst="rect">
            <a:avLst/>
          </a:prstGeom>
          <a:noFill/>
          <a:ln>
            <a:noFill/>
          </a:ln>
        </p:spPr>
      </p:pic>
      <p:sp>
        <p:nvSpPr>
          <p:cNvPr id="187" name="Google Shape;187;g2bd825c5503_0_146"/>
          <p:cNvSpPr/>
          <p:nvPr/>
        </p:nvSpPr>
        <p:spPr>
          <a:xfrm>
            <a:off x="3734267" y="82677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bd825c5503_0_146"/>
          <p:cNvSpPr/>
          <p:nvPr/>
        </p:nvSpPr>
        <p:spPr>
          <a:xfrm>
            <a:off x="3734267" y="82677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89" name="Google Shape;189;g2bd825c5503_0_146"/>
          <p:cNvSpPr/>
          <p:nvPr/>
        </p:nvSpPr>
        <p:spPr>
          <a:xfrm>
            <a:off x="3734267" y="10299700"/>
            <a:ext cx="84594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0" name="Google Shape;190;g2bd825c5503_0_146"/>
          <p:cNvPicPr preferRelativeResize="0"/>
          <p:nvPr/>
        </p:nvPicPr>
        <p:blipFill rotWithShape="1">
          <a:blip r:embed="rId7">
            <a:alphaModFix/>
          </a:blip>
          <a:srcRect b="0" l="0" r="0" t="0"/>
          <a:stretch/>
        </p:blipFill>
        <p:spPr>
          <a:xfrm>
            <a:off x="3734267" y="10299700"/>
            <a:ext cx="928038" cy="1016000"/>
          </a:xfrm>
          <a:prstGeom prst="rect">
            <a:avLst/>
          </a:prstGeom>
          <a:noFill/>
          <a:ln>
            <a:noFill/>
          </a:ln>
        </p:spPr>
      </p:pic>
      <p:sp>
        <p:nvSpPr>
          <p:cNvPr id="191" name="Google Shape;191;g2bd825c5503_0_146"/>
          <p:cNvSpPr/>
          <p:nvPr/>
        </p:nvSpPr>
        <p:spPr>
          <a:xfrm>
            <a:off x="3734267" y="116205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2bd825c5503_0_146"/>
          <p:cNvSpPr/>
          <p:nvPr/>
        </p:nvSpPr>
        <p:spPr>
          <a:xfrm>
            <a:off x="3734267" y="116205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2024-02-28T06:02:19Z</dcterms:created>
  <dc:creator>PptxGenJS</dc:creator>
</cp:coreProperties>
</file>