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74" r:id="rId4"/>
    <p:sldId id="290" r:id="rId5"/>
    <p:sldId id="291" r:id="rId6"/>
    <p:sldId id="29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90" y="34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3/10/2025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3/10/2025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3/10/2025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3/10/2025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3/10/2025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err="1">
                <a:solidFill>
                  <a:srgbClr val="FF0000"/>
                </a:solidFill>
                <a:latin typeface="Arial" panose="020B0604020202020204" pitchFamily="34" charset="0"/>
                <a:cs typeface="Arial" panose="020B0604020202020204" pitchFamily="34" charset="0"/>
              </a:rPr>
              <a:t>Thánh</a:t>
            </a:r>
            <a:r>
              <a:rPr lang="en-US" sz="5400" b="1" dirty="0">
                <a:solidFill>
                  <a:srgbClr val="FF0000"/>
                </a:solidFill>
                <a:latin typeface="Arial" panose="020B0604020202020204" pitchFamily="34" charset="0"/>
                <a:cs typeface="Arial" panose="020B0604020202020204" pitchFamily="34" charset="0"/>
              </a:rPr>
              <a:t> </a:t>
            </a:r>
            <a:r>
              <a:rPr lang="en-US" sz="5400" b="1" dirty="0" err="1">
                <a:solidFill>
                  <a:srgbClr val="FF0000"/>
                </a:solidFill>
                <a:latin typeface="Arial" panose="020B0604020202020204" pitchFamily="34" charset="0"/>
                <a:cs typeface="Arial" panose="020B0604020202020204" pitchFamily="34" charset="0"/>
              </a:rPr>
              <a:t>giu</a:t>
            </a:r>
            <a:r>
              <a:rPr lang="en-US" sz="5400" b="1" dirty="0">
                <a:solidFill>
                  <a:srgbClr val="FF0000"/>
                </a:solidFill>
                <a:latin typeface="Arial" panose="020B0604020202020204" pitchFamily="34" charset="0"/>
                <a:cs typeface="Arial" panose="020B0604020202020204" pitchFamily="34" charset="0"/>
              </a:rPr>
              <a:t>-se 2</a:t>
            </a: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err="1"/>
              <a:t>Hòa</a:t>
            </a:r>
            <a:r>
              <a:rPr lang="en-US" sz="6000" b="1" dirty="0"/>
              <a:t> </a:t>
            </a:r>
            <a:r>
              <a:rPr lang="en-US" sz="6000" b="1" dirty="0" err="1"/>
              <a:t>muôn</a:t>
            </a:r>
            <a:r>
              <a:rPr lang="en-US" sz="6000" b="1" dirty="0"/>
              <a:t> </a:t>
            </a:r>
            <a:r>
              <a:rPr lang="en-US" sz="6000" b="1" dirty="0" err="1"/>
              <a:t>tiếng</a:t>
            </a:r>
            <a:r>
              <a:rPr lang="en-US" sz="6000" b="1" dirty="0"/>
              <a:t> </a:t>
            </a:r>
            <a:r>
              <a:rPr lang="en-US" sz="6000" b="1" dirty="0" err="1"/>
              <a:t>hát</a:t>
            </a:r>
            <a:r>
              <a:rPr lang="en-US" sz="6000" b="1" dirty="0"/>
              <a:t> </a:t>
            </a:r>
            <a:r>
              <a:rPr lang="en-US" sz="6000" b="1" dirty="0" err="1"/>
              <a:t>kính</a:t>
            </a:r>
            <a:r>
              <a:rPr lang="en-US" sz="6000" b="1" dirty="0"/>
              <a:t> </a:t>
            </a:r>
            <a:r>
              <a:rPr lang="en-US" sz="6000" b="1" dirty="0" err="1"/>
              <a:t>mừng</a:t>
            </a:r>
            <a:r>
              <a:rPr lang="en-US" sz="6000" b="1" dirty="0"/>
              <a:t> Cha </a:t>
            </a:r>
            <a:r>
              <a:rPr lang="en-US" sz="6000" b="1" dirty="0" err="1"/>
              <a:t>Thánh</a:t>
            </a:r>
            <a:r>
              <a:rPr lang="en-US" sz="6000" b="1" dirty="0"/>
              <a:t> </a:t>
            </a:r>
            <a:r>
              <a:rPr lang="en-US" sz="6000" b="1" dirty="0" err="1"/>
              <a:t>Giuse</a:t>
            </a:r>
            <a:r>
              <a:rPr lang="en-US" sz="6000" b="1" dirty="0"/>
              <a:t>, </a:t>
            </a:r>
            <a:r>
              <a:rPr lang="en-US" sz="6000" b="1" dirty="0" err="1"/>
              <a:t>là</a:t>
            </a:r>
            <a:r>
              <a:rPr lang="en-US" sz="6000" b="1" dirty="0"/>
              <a:t> </a:t>
            </a:r>
            <a:r>
              <a:rPr lang="en-US" sz="6000" b="1" dirty="0" err="1"/>
              <a:t>đấng</a:t>
            </a:r>
            <a:r>
              <a:rPr lang="en-US" sz="6000" b="1" dirty="0"/>
              <a:t> </a:t>
            </a:r>
            <a:r>
              <a:rPr lang="en-US" sz="6000" b="1" dirty="0" err="1"/>
              <a:t>chở</a:t>
            </a:r>
            <a:r>
              <a:rPr lang="en-US" sz="6000" b="1" dirty="0"/>
              <a:t> </a:t>
            </a:r>
            <a:r>
              <a:rPr lang="en-US" sz="6000" b="1" dirty="0" err="1"/>
              <a:t>che</a:t>
            </a:r>
            <a:r>
              <a:rPr lang="en-US" sz="6000" b="1" dirty="0"/>
              <a:t> </a:t>
            </a:r>
            <a:r>
              <a:rPr lang="en-US" sz="6000" b="1" dirty="0" err="1"/>
              <a:t>gìn</a:t>
            </a:r>
            <a:r>
              <a:rPr lang="en-US" sz="6000" b="1" dirty="0"/>
              <a:t> </a:t>
            </a:r>
            <a:r>
              <a:rPr lang="en-US" sz="6000" b="1" dirty="0" err="1"/>
              <a:t>giữ</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chúng</a:t>
            </a:r>
            <a:r>
              <a:rPr lang="en-US" sz="6000" b="1" dirty="0"/>
              <a:t> con. Qua bao </a:t>
            </a:r>
            <a:r>
              <a:rPr lang="en-US" sz="6000" b="1" dirty="0" err="1"/>
              <a:t>chông</a:t>
            </a:r>
            <a:r>
              <a:rPr lang="en-US" sz="6000" b="1" dirty="0"/>
              <a:t> gai </a:t>
            </a:r>
            <a:r>
              <a:rPr lang="en-US" sz="6000" b="1" dirty="0" err="1"/>
              <a:t>nhọc</a:t>
            </a:r>
            <a:r>
              <a:rPr lang="en-US" sz="6000" b="1" dirty="0"/>
              <a:t> </a:t>
            </a:r>
            <a:r>
              <a:rPr lang="en-US" sz="6000" b="1" dirty="0" err="1"/>
              <a:t>nhằn</a:t>
            </a:r>
            <a:r>
              <a:rPr lang="en-US" sz="6000" b="1" dirty="0"/>
              <a:t> </a:t>
            </a:r>
            <a:r>
              <a:rPr lang="en-US" sz="6000" b="1" dirty="0" err="1"/>
              <a:t>và</a:t>
            </a:r>
            <a:r>
              <a:rPr lang="en-US" sz="6000" b="1" dirty="0"/>
              <a:t> </a:t>
            </a:r>
            <a:r>
              <a:rPr lang="en-US" sz="6000" b="1" dirty="0" err="1"/>
              <a:t>những</a:t>
            </a:r>
            <a:r>
              <a:rPr lang="en-US" sz="6000" b="1" dirty="0"/>
              <a:t> </a:t>
            </a:r>
            <a:r>
              <a:rPr lang="en-US" sz="6000" b="1" dirty="0" err="1"/>
              <a:t>gian</a:t>
            </a:r>
            <a:r>
              <a:rPr lang="en-US" sz="6000" b="1" dirty="0"/>
              <a:t> nan. Qua bao </a:t>
            </a:r>
            <a:r>
              <a:rPr lang="en-US" sz="6000" b="1" dirty="0" err="1"/>
              <a:t>phong</a:t>
            </a:r>
            <a:r>
              <a:rPr lang="en-US" sz="6000" b="1" dirty="0"/>
              <a:t> </a:t>
            </a:r>
            <a:r>
              <a:rPr lang="en-US" sz="6000" b="1" dirty="0" err="1"/>
              <a:t>ba</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vẫn</a:t>
            </a:r>
            <a:r>
              <a:rPr lang="en-US" sz="6000" b="1" dirty="0"/>
              <a:t> </a:t>
            </a:r>
            <a:r>
              <a:rPr lang="en-US" sz="6000" b="1" dirty="0" err="1"/>
              <a:t>luôn</a:t>
            </a:r>
            <a:r>
              <a:rPr lang="en-US" sz="6000" b="1" dirty="0"/>
              <a:t> </a:t>
            </a:r>
            <a:r>
              <a:rPr lang="en-US" sz="6000" b="1" dirty="0" err="1"/>
              <a:t>bình</a:t>
            </a:r>
            <a:r>
              <a:rPr lang="en-US" sz="6000" b="1" dirty="0"/>
              <a:t> 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81697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6000" b="1" dirty="0">
                <a:solidFill>
                  <a:srgbClr val="FF0000"/>
                </a:solidFill>
                <a:effectLst/>
                <a:latin typeface="Arial" panose="020B0604020202020204" pitchFamily="34" charset="0"/>
                <a:cs typeface="Arial" panose="020B0604020202020204" pitchFamily="34" charset="0"/>
              </a:rPr>
              <a:t>. </a:t>
            </a:r>
            <a:r>
              <a:rPr lang="vi-VN" sz="5200" b="1" dirty="0"/>
              <a:t>Dâng lên Người này đây xứ đạo chúng con. Dâng lên Người vị chủ chăn và đoàn dân thánh. Noi gương Người sống mỗi ngày phục vụ hiến thân. Luôn trung thành dù cuộc sống biết bao khó khăn.</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0125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67EC3-F825-2C3F-8C7F-3546B899C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A86E40-4435-CEF1-4CCE-A3CE55C599B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AA3C94-7FC1-882B-0DFF-459E0C45CD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BBCF529-BA59-3891-879A-0442B5974196}"/>
              </a:ext>
            </a:extLst>
          </p:cNvPr>
          <p:cNvSpPr/>
          <p:nvPr/>
        </p:nvSpPr>
        <p:spPr>
          <a:xfrm>
            <a:off x="438727" y="143473"/>
            <a:ext cx="11314545" cy="674030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err="1"/>
              <a:t>Hòa</a:t>
            </a:r>
            <a:r>
              <a:rPr lang="en-US" sz="6000" b="1" dirty="0"/>
              <a:t> </a:t>
            </a:r>
            <a:r>
              <a:rPr lang="en-US" sz="6000" b="1" dirty="0" err="1"/>
              <a:t>muôn</a:t>
            </a:r>
            <a:r>
              <a:rPr lang="en-US" sz="6000" b="1" dirty="0"/>
              <a:t> </a:t>
            </a:r>
            <a:r>
              <a:rPr lang="en-US" sz="6000" b="1" dirty="0" err="1"/>
              <a:t>tiếng</a:t>
            </a:r>
            <a:r>
              <a:rPr lang="en-US" sz="6000" b="1" dirty="0"/>
              <a:t> </a:t>
            </a:r>
            <a:r>
              <a:rPr lang="en-US" sz="6000" b="1" dirty="0" err="1"/>
              <a:t>hát</a:t>
            </a:r>
            <a:r>
              <a:rPr lang="en-US" sz="6000" b="1" dirty="0"/>
              <a:t> </a:t>
            </a:r>
            <a:r>
              <a:rPr lang="en-US" sz="6000" b="1" dirty="0" err="1"/>
              <a:t>kính</a:t>
            </a:r>
            <a:r>
              <a:rPr lang="en-US" sz="6000" b="1" dirty="0"/>
              <a:t> </a:t>
            </a:r>
            <a:r>
              <a:rPr lang="en-US" sz="6000" b="1" dirty="0" err="1"/>
              <a:t>mừng</a:t>
            </a:r>
            <a:r>
              <a:rPr lang="en-US" sz="6000" b="1" dirty="0"/>
              <a:t> Cha </a:t>
            </a:r>
            <a:r>
              <a:rPr lang="en-US" sz="6000" b="1" dirty="0" err="1"/>
              <a:t>Thánh</a:t>
            </a:r>
            <a:r>
              <a:rPr lang="en-US" sz="6000" b="1" dirty="0"/>
              <a:t> </a:t>
            </a:r>
            <a:r>
              <a:rPr lang="en-US" sz="6000" b="1" dirty="0" err="1"/>
              <a:t>Giuse</a:t>
            </a:r>
            <a:r>
              <a:rPr lang="en-US" sz="6000" b="1" dirty="0"/>
              <a:t>, </a:t>
            </a:r>
            <a:r>
              <a:rPr lang="en-US" sz="6000" b="1" dirty="0" err="1"/>
              <a:t>là</a:t>
            </a:r>
            <a:r>
              <a:rPr lang="en-US" sz="6000" b="1" dirty="0"/>
              <a:t> </a:t>
            </a:r>
            <a:r>
              <a:rPr lang="en-US" sz="6000" b="1" dirty="0" err="1"/>
              <a:t>đấng</a:t>
            </a:r>
            <a:r>
              <a:rPr lang="en-US" sz="6000" b="1" dirty="0"/>
              <a:t> </a:t>
            </a:r>
            <a:r>
              <a:rPr lang="en-US" sz="6000" b="1" dirty="0" err="1"/>
              <a:t>chở</a:t>
            </a:r>
            <a:r>
              <a:rPr lang="en-US" sz="6000" b="1" dirty="0"/>
              <a:t> </a:t>
            </a:r>
            <a:r>
              <a:rPr lang="en-US" sz="6000" b="1" dirty="0" err="1"/>
              <a:t>che</a:t>
            </a:r>
            <a:r>
              <a:rPr lang="en-US" sz="6000" b="1" dirty="0"/>
              <a:t> </a:t>
            </a:r>
            <a:r>
              <a:rPr lang="en-US" sz="6000" b="1" dirty="0" err="1"/>
              <a:t>gìn</a:t>
            </a:r>
            <a:r>
              <a:rPr lang="en-US" sz="6000" b="1" dirty="0"/>
              <a:t> </a:t>
            </a:r>
            <a:r>
              <a:rPr lang="en-US" sz="6000" b="1" dirty="0" err="1"/>
              <a:t>giữ</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chúng</a:t>
            </a:r>
            <a:r>
              <a:rPr lang="en-US" sz="6000" b="1" dirty="0"/>
              <a:t> con. Qua bao </a:t>
            </a:r>
            <a:r>
              <a:rPr lang="en-US" sz="6000" b="1" dirty="0" err="1"/>
              <a:t>chông</a:t>
            </a:r>
            <a:r>
              <a:rPr lang="en-US" sz="6000" b="1" dirty="0"/>
              <a:t> gai </a:t>
            </a:r>
            <a:r>
              <a:rPr lang="en-US" sz="6000" b="1" dirty="0" err="1"/>
              <a:t>nhọc</a:t>
            </a:r>
            <a:r>
              <a:rPr lang="en-US" sz="6000" b="1" dirty="0"/>
              <a:t> </a:t>
            </a:r>
            <a:r>
              <a:rPr lang="en-US" sz="6000" b="1" dirty="0" err="1"/>
              <a:t>nhằn</a:t>
            </a:r>
            <a:r>
              <a:rPr lang="en-US" sz="6000" b="1" dirty="0"/>
              <a:t> </a:t>
            </a:r>
            <a:r>
              <a:rPr lang="en-US" sz="6000" b="1" dirty="0" err="1"/>
              <a:t>và</a:t>
            </a:r>
            <a:r>
              <a:rPr lang="en-US" sz="6000" b="1" dirty="0"/>
              <a:t> </a:t>
            </a:r>
            <a:r>
              <a:rPr lang="en-US" sz="6000" b="1" dirty="0" err="1"/>
              <a:t>những</a:t>
            </a:r>
            <a:r>
              <a:rPr lang="en-US" sz="6000" b="1" dirty="0"/>
              <a:t> </a:t>
            </a:r>
            <a:r>
              <a:rPr lang="en-US" sz="6000" b="1" dirty="0" err="1"/>
              <a:t>gian</a:t>
            </a:r>
            <a:r>
              <a:rPr lang="en-US" sz="6000" b="1" dirty="0"/>
              <a:t> nan. Qua bao </a:t>
            </a:r>
            <a:r>
              <a:rPr lang="en-US" sz="6000" b="1" dirty="0" err="1"/>
              <a:t>phong</a:t>
            </a:r>
            <a:r>
              <a:rPr lang="en-US" sz="6000" b="1" dirty="0"/>
              <a:t> </a:t>
            </a:r>
            <a:r>
              <a:rPr lang="en-US" sz="6000" b="1" dirty="0" err="1"/>
              <a:t>ba</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vẫn</a:t>
            </a:r>
            <a:r>
              <a:rPr lang="en-US" sz="6000" b="1" dirty="0"/>
              <a:t> </a:t>
            </a:r>
            <a:r>
              <a:rPr lang="en-US" sz="6000" b="1" dirty="0" err="1"/>
              <a:t>luôn</a:t>
            </a:r>
            <a:r>
              <a:rPr lang="en-US" sz="6000" b="1" dirty="0"/>
              <a:t> </a:t>
            </a:r>
            <a:r>
              <a:rPr lang="en-US" sz="6000" b="1" dirty="0" err="1"/>
              <a:t>bình</a:t>
            </a:r>
            <a:r>
              <a:rPr lang="en-US" sz="6000" b="1" dirty="0"/>
              <a:t> 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8373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035C6-3784-B5EF-27BD-69A76D9086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76D3F-74AF-D4AC-C608-E750B7CCDB9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01A923-64BC-DA50-6D7E-721AE4C7FC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ED9CCCD-88A4-4732-5161-979B5BB2763F}"/>
              </a:ext>
            </a:extLst>
          </p:cNvPr>
          <p:cNvSpPr/>
          <p:nvPr/>
        </p:nvSpPr>
        <p:spPr>
          <a:xfrm>
            <a:off x="438727" y="143473"/>
            <a:ext cx="11314545" cy="581697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1</a:t>
            </a:r>
            <a:r>
              <a:rPr lang="vi-VN" sz="6000" b="1" dirty="0">
                <a:solidFill>
                  <a:srgbClr val="FF0000"/>
                </a:solidFill>
                <a:effectLst/>
                <a:latin typeface="Arial" panose="020B0604020202020204" pitchFamily="34" charset="0"/>
                <a:cs typeface="Arial" panose="020B0604020202020204" pitchFamily="34" charset="0"/>
              </a:rPr>
              <a:t>. </a:t>
            </a:r>
            <a:r>
              <a:rPr lang="vi-VN" sz="5200" b="1" dirty="0"/>
              <a:t>Xin thương nhìn này đây xứ đạo chúng con. Cho muôn người một niềm tin luôn luôn tươi sáng. Noi gương Người sống mỗi ngày đầy tình mến thương. Lo vun trồng và xây dựng Đức Tin vững bền.</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177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B7059-1AD3-F0E1-7776-86671BE8BB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892DFD-203B-046D-25D7-FC73E01EC19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A0E8E8F-9B03-476F-B879-0327206D50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F6F234B-3F70-5C93-A22F-EFD7741AB520}"/>
              </a:ext>
            </a:extLst>
          </p:cNvPr>
          <p:cNvSpPr/>
          <p:nvPr/>
        </p:nvSpPr>
        <p:spPr>
          <a:xfrm>
            <a:off x="438727" y="143473"/>
            <a:ext cx="11314545" cy="6740307"/>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ĐK</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en-US" sz="6000" b="1" dirty="0" err="1"/>
              <a:t>Hòa</a:t>
            </a:r>
            <a:r>
              <a:rPr lang="en-US" sz="6000" b="1" dirty="0"/>
              <a:t> </a:t>
            </a:r>
            <a:r>
              <a:rPr lang="en-US" sz="6000" b="1" dirty="0" err="1"/>
              <a:t>muôn</a:t>
            </a:r>
            <a:r>
              <a:rPr lang="en-US" sz="6000" b="1" dirty="0"/>
              <a:t> </a:t>
            </a:r>
            <a:r>
              <a:rPr lang="en-US" sz="6000" b="1" dirty="0" err="1"/>
              <a:t>tiếng</a:t>
            </a:r>
            <a:r>
              <a:rPr lang="en-US" sz="6000" b="1" dirty="0"/>
              <a:t> </a:t>
            </a:r>
            <a:r>
              <a:rPr lang="en-US" sz="6000" b="1" dirty="0" err="1"/>
              <a:t>hát</a:t>
            </a:r>
            <a:r>
              <a:rPr lang="en-US" sz="6000" b="1" dirty="0"/>
              <a:t> </a:t>
            </a:r>
            <a:r>
              <a:rPr lang="en-US" sz="6000" b="1" dirty="0" err="1"/>
              <a:t>kính</a:t>
            </a:r>
            <a:r>
              <a:rPr lang="en-US" sz="6000" b="1" dirty="0"/>
              <a:t> </a:t>
            </a:r>
            <a:r>
              <a:rPr lang="en-US" sz="6000" b="1" dirty="0" err="1"/>
              <a:t>mừng</a:t>
            </a:r>
            <a:r>
              <a:rPr lang="en-US" sz="6000" b="1" dirty="0"/>
              <a:t> Cha </a:t>
            </a:r>
            <a:r>
              <a:rPr lang="en-US" sz="6000" b="1" dirty="0" err="1"/>
              <a:t>Thánh</a:t>
            </a:r>
            <a:r>
              <a:rPr lang="en-US" sz="6000" b="1" dirty="0"/>
              <a:t> </a:t>
            </a:r>
            <a:r>
              <a:rPr lang="en-US" sz="6000" b="1" dirty="0" err="1"/>
              <a:t>Giuse</a:t>
            </a:r>
            <a:r>
              <a:rPr lang="en-US" sz="6000" b="1" dirty="0"/>
              <a:t>, </a:t>
            </a:r>
            <a:r>
              <a:rPr lang="en-US" sz="6000" b="1" dirty="0" err="1"/>
              <a:t>là</a:t>
            </a:r>
            <a:r>
              <a:rPr lang="en-US" sz="6000" b="1" dirty="0"/>
              <a:t> </a:t>
            </a:r>
            <a:r>
              <a:rPr lang="en-US" sz="6000" b="1" dirty="0" err="1"/>
              <a:t>đấng</a:t>
            </a:r>
            <a:r>
              <a:rPr lang="en-US" sz="6000" b="1" dirty="0"/>
              <a:t> </a:t>
            </a:r>
            <a:r>
              <a:rPr lang="en-US" sz="6000" b="1" dirty="0" err="1"/>
              <a:t>chở</a:t>
            </a:r>
            <a:r>
              <a:rPr lang="en-US" sz="6000" b="1" dirty="0"/>
              <a:t> </a:t>
            </a:r>
            <a:r>
              <a:rPr lang="en-US" sz="6000" b="1" dirty="0" err="1"/>
              <a:t>che</a:t>
            </a:r>
            <a:r>
              <a:rPr lang="en-US" sz="6000" b="1" dirty="0"/>
              <a:t> </a:t>
            </a:r>
            <a:r>
              <a:rPr lang="en-US" sz="6000" b="1" dirty="0" err="1"/>
              <a:t>gìn</a:t>
            </a:r>
            <a:r>
              <a:rPr lang="en-US" sz="6000" b="1" dirty="0"/>
              <a:t> </a:t>
            </a:r>
            <a:r>
              <a:rPr lang="en-US" sz="6000" b="1" dirty="0" err="1"/>
              <a:t>giữ</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chúng</a:t>
            </a:r>
            <a:r>
              <a:rPr lang="en-US" sz="6000" b="1" dirty="0"/>
              <a:t> con. Qua bao </a:t>
            </a:r>
            <a:r>
              <a:rPr lang="en-US" sz="6000" b="1" dirty="0" err="1"/>
              <a:t>chông</a:t>
            </a:r>
            <a:r>
              <a:rPr lang="en-US" sz="6000" b="1" dirty="0"/>
              <a:t> gai </a:t>
            </a:r>
            <a:r>
              <a:rPr lang="en-US" sz="6000" b="1" dirty="0" err="1"/>
              <a:t>nhọc</a:t>
            </a:r>
            <a:r>
              <a:rPr lang="en-US" sz="6000" b="1" dirty="0"/>
              <a:t> </a:t>
            </a:r>
            <a:r>
              <a:rPr lang="en-US" sz="6000" b="1" dirty="0" err="1"/>
              <a:t>nhằn</a:t>
            </a:r>
            <a:r>
              <a:rPr lang="en-US" sz="6000" b="1" dirty="0"/>
              <a:t> </a:t>
            </a:r>
            <a:r>
              <a:rPr lang="en-US" sz="6000" b="1" dirty="0" err="1"/>
              <a:t>và</a:t>
            </a:r>
            <a:r>
              <a:rPr lang="en-US" sz="6000" b="1" dirty="0"/>
              <a:t> </a:t>
            </a:r>
            <a:r>
              <a:rPr lang="en-US" sz="6000" b="1" dirty="0" err="1"/>
              <a:t>những</a:t>
            </a:r>
            <a:r>
              <a:rPr lang="en-US" sz="6000" b="1" dirty="0"/>
              <a:t> </a:t>
            </a:r>
            <a:r>
              <a:rPr lang="en-US" sz="6000" b="1" dirty="0" err="1"/>
              <a:t>gian</a:t>
            </a:r>
            <a:r>
              <a:rPr lang="en-US" sz="6000" b="1" dirty="0"/>
              <a:t> nan. Qua bao </a:t>
            </a:r>
            <a:r>
              <a:rPr lang="en-US" sz="6000" b="1" dirty="0" err="1"/>
              <a:t>phong</a:t>
            </a:r>
            <a:r>
              <a:rPr lang="en-US" sz="6000" b="1" dirty="0"/>
              <a:t> </a:t>
            </a:r>
            <a:r>
              <a:rPr lang="en-US" sz="6000" b="1" dirty="0" err="1"/>
              <a:t>ba</a:t>
            </a:r>
            <a:r>
              <a:rPr lang="en-US" sz="6000" b="1" dirty="0"/>
              <a:t> </a:t>
            </a:r>
            <a:r>
              <a:rPr lang="en-US" sz="6000" b="1" dirty="0" err="1"/>
              <a:t>xứ</a:t>
            </a:r>
            <a:r>
              <a:rPr lang="en-US" sz="6000" b="1" dirty="0"/>
              <a:t> </a:t>
            </a:r>
            <a:r>
              <a:rPr lang="en-US" sz="6000" b="1" dirty="0" err="1"/>
              <a:t>đạo</a:t>
            </a:r>
            <a:r>
              <a:rPr lang="en-US" sz="6000" b="1" dirty="0"/>
              <a:t> </a:t>
            </a:r>
            <a:r>
              <a:rPr lang="en-US" sz="6000" b="1" dirty="0" err="1"/>
              <a:t>vẫn</a:t>
            </a:r>
            <a:r>
              <a:rPr lang="en-US" sz="6000" b="1" dirty="0"/>
              <a:t> </a:t>
            </a:r>
            <a:r>
              <a:rPr lang="en-US" sz="6000" b="1" dirty="0" err="1"/>
              <a:t>luôn</a:t>
            </a:r>
            <a:r>
              <a:rPr lang="en-US" sz="6000" b="1" dirty="0"/>
              <a:t> </a:t>
            </a:r>
            <a:r>
              <a:rPr lang="en-US" sz="6000" b="1" dirty="0" err="1"/>
              <a:t>bình</a:t>
            </a:r>
            <a:r>
              <a:rPr lang="en-US" sz="6000" b="1" dirty="0"/>
              <a:t> an.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57814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168</TotalTime>
  <Words>228</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Garamond</vt:lpstr>
      <vt:lpstr>Savon</vt:lpstr>
      <vt:lpstr>Thánh giu-se 2</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35</cp:revision>
  <dcterms:created xsi:type="dcterms:W3CDTF">2024-12-09T09:23:25Z</dcterms:created>
  <dcterms:modified xsi:type="dcterms:W3CDTF">2025-03-10T13:30:09Z</dcterms:modified>
</cp:coreProperties>
</file>