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6" r:id="rId2"/>
  </p:sldMasterIdLst>
  <p:notesMasterIdLst>
    <p:notesMasterId r:id="rId4"/>
  </p:notesMasterIdLst>
  <p:handoutMasterIdLst>
    <p:handoutMasterId r:id="rId5"/>
  </p:handoutMasterIdLst>
  <p:sldIdLst>
    <p:sldId id="33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6" userDrawn="1">
          <p15:clr>
            <a:srgbClr val="A4A3A4"/>
          </p15:clr>
        </p15:guide>
        <p15:guide id="3" orient="horz" pos="1008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7676"/>
    <a:srgbClr val="082A56"/>
    <a:srgbClr val="F8F9FE"/>
    <a:srgbClr val="263276"/>
    <a:srgbClr val="95A2F2"/>
    <a:srgbClr val="DCE0FB"/>
    <a:srgbClr val="CBD0F9"/>
    <a:srgbClr val="485DDB"/>
    <a:srgbClr val="4B62E9"/>
    <a:srgbClr val="3B4D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7441" autoAdjust="0"/>
    <p:restoredTop sz="96292" autoAdjust="0"/>
  </p:normalViewPr>
  <p:slideViewPr>
    <p:cSldViewPr snapToGrid="0" showGuides="1">
      <p:cViewPr varScale="1">
        <p:scale>
          <a:sx n="137" d="100"/>
          <a:sy n="137" d="100"/>
        </p:scale>
        <p:origin x="1096" y="488"/>
      </p:cViewPr>
      <p:guideLst>
        <p:guide orient="horz" pos="576"/>
        <p:guide orient="horz" pos="1008"/>
        <p:guide pos="3864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79" d="100"/>
          <a:sy n="79" d="100"/>
        </p:scale>
        <p:origin x="319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E5486BB-439C-F392-F4F2-1C4594A970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7E598F-CA25-FE97-CDEC-91904A48276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1B4136-139F-44D6-984C-49566C3315C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6AE939-7294-BBBE-0260-739729F0DA2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83DA7E-FF93-BA6E-92F1-71D311BBE2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6102D-72BF-4A47-9589-C913256EB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804870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3879E-EF74-411B-9E51-B23B8A04690E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77F6E4-96FB-4731-B3D8-42C8609C7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F20C3D8-D2BB-6A5E-9573-7C021CA2817F}"/>
              </a:ext>
            </a:extLst>
          </p:cNvPr>
          <p:cNvGrpSpPr/>
          <p:nvPr userDrawn="1"/>
        </p:nvGrpSpPr>
        <p:grpSpPr>
          <a:xfrm>
            <a:off x="3007225" y="0"/>
            <a:ext cx="8979719" cy="6981522"/>
            <a:chOff x="-942475" y="0"/>
            <a:chExt cx="8979719" cy="6981522"/>
          </a:xfrm>
        </p:grpSpPr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357C190D-E714-2B00-7585-BE1FF7B70B46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A7462AC4-4D5D-2410-E808-F9CBC9175E15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802289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tx2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1462593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187700" y="5387894"/>
            <a:ext cx="8394700" cy="36512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6402857-2E35-82C1-BD61-F9C31E0F03B3}"/>
              </a:ext>
            </a:extLst>
          </p:cNvPr>
          <p:cNvCxnSpPr>
            <a:cxnSpLocks/>
          </p:cNvCxnSpPr>
          <p:nvPr userDrawn="1"/>
        </p:nvCxnSpPr>
        <p:spPr>
          <a:xfrm>
            <a:off x="609600" y="685800"/>
            <a:ext cx="550414" cy="0"/>
          </a:xfrm>
          <a:prstGeom prst="line">
            <a:avLst/>
          </a:prstGeom>
          <a:ln w="25400">
            <a:gradFill flip="none" rotWithShape="1">
              <a:gsLst>
                <a:gs pos="29000">
                  <a:schemeClr val="accent4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196AFEA-AB84-6955-65B2-0107E19E2C8B}"/>
              </a:ext>
            </a:extLst>
          </p:cNvPr>
          <p:cNvGrpSpPr/>
          <p:nvPr userDrawn="1"/>
        </p:nvGrpSpPr>
        <p:grpSpPr>
          <a:xfrm>
            <a:off x="3187700" y="4723634"/>
            <a:ext cx="1042948" cy="382037"/>
            <a:chOff x="612215" y="3436053"/>
            <a:chExt cx="954475" cy="344047"/>
          </a:xfrm>
        </p:grpSpPr>
        <p:sp>
          <p:nvSpPr>
            <p:cNvPr id="22" name="Parallelogram 21">
              <a:extLst>
                <a:ext uri="{FF2B5EF4-FFF2-40B4-BE49-F238E27FC236}">
                  <a16:creationId xmlns:a16="http://schemas.microsoft.com/office/drawing/2014/main" id="{43C8DEB1-D437-7825-6C88-EC8E3D9D262C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Parallelogram 23">
              <a:extLst>
                <a:ext uri="{FF2B5EF4-FFF2-40B4-BE49-F238E27FC236}">
                  <a16:creationId xmlns:a16="http://schemas.microsoft.com/office/drawing/2014/main" id="{68DB9EB0-C475-DDBA-5571-81AA5731F141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Parallelogram 24">
              <a:extLst>
                <a:ext uri="{FF2B5EF4-FFF2-40B4-BE49-F238E27FC236}">
                  <a16:creationId xmlns:a16="http://schemas.microsoft.com/office/drawing/2014/main" id="{92AB7B79-96C7-192F-CCD3-21C0DFD1AAA5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D04923B-2AC3-2356-DB19-99388C0D637C}"/>
              </a:ext>
            </a:extLst>
          </p:cNvPr>
          <p:cNvCxnSpPr>
            <a:cxnSpLocks/>
          </p:cNvCxnSpPr>
          <p:nvPr userDrawn="1"/>
        </p:nvCxnSpPr>
        <p:spPr>
          <a:xfrm>
            <a:off x="3187700" y="5238007"/>
            <a:ext cx="8382000" cy="0"/>
          </a:xfrm>
          <a:prstGeom prst="line">
            <a:avLst/>
          </a:prstGeom>
          <a:ln w="25400">
            <a:gradFill flip="none" rotWithShape="1">
              <a:gsLst>
                <a:gs pos="29000">
                  <a:schemeClr val="accent4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AD18801-E3A3-CFC1-CE24-D5EEBB647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187701" y="5792414"/>
            <a:ext cx="1286763" cy="2209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DD/MM/YY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40DFE94D-C685-04FA-7D36-B1647D195A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3198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505AF-D8BA-48C0-3B3B-87955D94E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57C781-4F5A-D2A6-3C4B-05FAD54D74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0A638946-9C58-47C8-CAFD-F85A8AB20A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525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69296-14DA-0DD1-9BD2-BCAE1B6B1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907EB-AC7C-819F-220E-3EE9894C99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FD2960-F7DD-0451-F5F3-E406A7D1D4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B433E1F5-B49A-5814-6F3B-FF52B29B90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38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A8739-803E-67D3-9053-1005C7D77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90DC9-F0F9-4E20-FB7C-18197F744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487AF4-C4E5-8DF5-42CE-ADDE9693D5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9A0F7A-5455-A311-B765-CC81920A7C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A205CF-8ECD-9E98-5890-2D6740580D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FFE8914A-26E1-F7D7-9D33-D4886D8DAA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245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F58DC-1062-6838-24F9-A903DBC2A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5FF20C46-5D9E-6FD8-A888-3408131A55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2900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D03BD0EA-AFE2-CCBF-6DB0-53A33EE3D3C8}"/>
              </a:ext>
            </a:extLst>
          </p:cNvPr>
          <p:cNvGrpSpPr/>
          <p:nvPr userDrawn="1"/>
        </p:nvGrpSpPr>
        <p:grpSpPr>
          <a:xfrm>
            <a:off x="3007225" y="0"/>
            <a:ext cx="8979719" cy="6981522"/>
            <a:chOff x="-942475" y="0"/>
            <a:chExt cx="8979719" cy="6981522"/>
          </a:xfrm>
        </p:grpSpPr>
        <p:sp>
          <p:nvSpPr>
            <p:cNvPr id="6" name="Parallelogram 5">
              <a:extLst>
                <a:ext uri="{FF2B5EF4-FFF2-40B4-BE49-F238E27FC236}">
                  <a16:creationId xmlns:a16="http://schemas.microsoft.com/office/drawing/2014/main" id="{0DC710C3-62A2-8337-A0E5-D807C8BCDA32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A5BDE50E-0115-BBB0-5AA6-A356B0547BD3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56CB45B5-F8E5-7DC2-D6D0-25A3D5C4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0879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620E3AF-E6F7-0024-25B7-197AFCDBF649}"/>
              </a:ext>
            </a:extLst>
          </p:cNvPr>
          <p:cNvSpPr/>
          <p:nvPr userDrawn="1"/>
        </p:nvSpPr>
        <p:spPr>
          <a:xfrm>
            <a:off x="7500394" y="0"/>
            <a:ext cx="469160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522DF1F-ADF8-16B7-AF11-4F4B42E07C66}"/>
              </a:ext>
            </a:extLst>
          </p:cNvPr>
          <p:cNvGrpSpPr/>
          <p:nvPr userDrawn="1"/>
        </p:nvGrpSpPr>
        <p:grpSpPr>
          <a:xfrm>
            <a:off x="7484377" y="-1"/>
            <a:ext cx="4502567" cy="5117999"/>
            <a:chOff x="3534677" y="-1"/>
            <a:chExt cx="4502567" cy="5117999"/>
          </a:xfrm>
        </p:grpSpPr>
        <p:sp>
          <p:nvSpPr>
            <p:cNvPr id="13" name="Parallelogram 21">
              <a:extLst>
                <a:ext uri="{FF2B5EF4-FFF2-40B4-BE49-F238E27FC236}">
                  <a16:creationId xmlns:a16="http://schemas.microsoft.com/office/drawing/2014/main" id="{84830207-ABBA-8FDE-C704-61CBBB99962A}"/>
                </a:ext>
              </a:extLst>
            </p:cNvPr>
            <p:cNvSpPr/>
            <p:nvPr/>
          </p:nvSpPr>
          <p:spPr>
            <a:xfrm>
              <a:off x="3536927" y="-1"/>
              <a:ext cx="2696917" cy="3069279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4483904 w 7176319"/>
                <a:gd name="connsiteY3" fmla="*/ 3069279 h 6981522"/>
                <a:gd name="connsiteX4" fmla="*/ 0 w 7176319"/>
                <a:gd name="connsiteY4" fmla="*/ 6981522 h 6981522"/>
                <a:gd name="connsiteX0" fmla="*/ 0 w 2696917"/>
                <a:gd name="connsiteY0" fmla="*/ 1853937 h 3069279"/>
                <a:gd name="connsiteX1" fmla="*/ 1627545 w 2696917"/>
                <a:gd name="connsiteY1" fmla="*/ 0 h 3069279"/>
                <a:gd name="connsiteX2" fmla="*/ 2696917 w 2696917"/>
                <a:gd name="connsiteY2" fmla="*/ 0 h 3069279"/>
                <a:gd name="connsiteX3" fmla="*/ 4502 w 2696917"/>
                <a:gd name="connsiteY3" fmla="*/ 3069279 h 3069279"/>
                <a:gd name="connsiteX4" fmla="*/ 0 w 2696917"/>
                <a:gd name="connsiteY4" fmla="*/ 1853937 h 306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96917" h="3069279">
                  <a:moveTo>
                    <a:pt x="0" y="1853937"/>
                  </a:moveTo>
                  <a:lnTo>
                    <a:pt x="1627545" y="0"/>
                  </a:lnTo>
                  <a:lnTo>
                    <a:pt x="2696917" y="0"/>
                  </a:lnTo>
                  <a:lnTo>
                    <a:pt x="4502" y="3069279"/>
                  </a:lnTo>
                  <a:cubicBezTo>
                    <a:pt x="3001" y="2664165"/>
                    <a:pt x="1501" y="2259051"/>
                    <a:pt x="0" y="1853937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14" name="Parallelogram 22">
              <a:extLst>
                <a:ext uri="{FF2B5EF4-FFF2-40B4-BE49-F238E27FC236}">
                  <a16:creationId xmlns:a16="http://schemas.microsoft.com/office/drawing/2014/main" id="{83A0A0E2-5318-A13B-2811-43536778A712}"/>
                </a:ext>
              </a:extLst>
            </p:cNvPr>
            <p:cNvSpPr/>
            <p:nvPr/>
          </p:nvSpPr>
          <p:spPr>
            <a:xfrm>
              <a:off x="3534677" y="0"/>
              <a:ext cx="4502567" cy="5117998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2701402 w 7176319"/>
                <a:gd name="connsiteY3" fmla="*/ 5117998 h 6981522"/>
                <a:gd name="connsiteX4" fmla="*/ 0 w 7176319"/>
                <a:gd name="connsiteY4" fmla="*/ 6981522 h 6981522"/>
                <a:gd name="connsiteX0" fmla="*/ 0 w 4502567"/>
                <a:gd name="connsiteY0" fmla="*/ 3914231 h 5117998"/>
                <a:gd name="connsiteX1" fmla="*/ 3433195 w 4502567"/>
                <a:gd name="connsiteY1" fmla="*/ 0 h 5117998"/>
                <a:gd name="connsiteX2" fmla="*/ 4502567 w 4502567"/>
                <a:gd name="connsiteY2" fmla="*/ 0 h 5117998"/>
                <a:gd name="connsiteX3" fmla="*/ 27650 w 4502567"/>
                <a:gd name="connsiteY3" fmla="*/ 5117998 h 5117998"/>
                <a:gd name="connsiteX4" fmla="*/ 0 w 4502567"/>
                <a:gd name="connsiteY4" fmla="*/ 3914231 h 5117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02567" h="5117998">
                  <a:moveTo>
                    <a:pt x="0" y="3914231"/>
                  </a:moveTo>
                  <a:lnTo>
                    <a:pt x="3433195" y="0"/>
                  </a:lnTo>
                  <a:lnTo>
                    <a:pt x="4502567" y="0"/>
                  </a:lnTo>
                  <a:lnTo>
                    <a:pt x="27650" y="5117998"/>
                  </a:lnTo>
                  <a:lnTo>
                    <a:pt x="0" y="3914231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56CB45B5-F8E5-7DC2-D6D0-25A3D5C4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13234E-DA06-1BCC-1D0B-3CC17B5F3251}"/>
              </a:ext>
            </a:extLst>
          </p:cNvPr>
          <p:cNvCxnSpPr>
            <a:cxnSpLocks/>
          </p:cNvCxnSpPr>
          <p:nvPr userDrawn="1"/>
        </p:nvCxnSpPr>
        <p:spPr>
          <a:xfrm>
            <a:off x="609600" y="6170361"/>
            <a:ext cx="6661150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E93B1265-9C19-334F-0121-80269B046C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84297" y="6279450"/>
            <a:ext cx="4086454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8" name="Text Placeholder 30">
            <a:extLst>
              <a:ext uri="{FF2B5EF4-FFF2-40B4-BE49-F238E27FC236}">
                <a16:creationId xmlns:a16="http://schemas.microsoft.com/office/drawing/2014/main" id="{4B97A012-21D5-AEB4-8105-FED0032E4FC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27">
            <a:extLst>
              <a:ext uri="{FF2B5EF4-FFF2-40B4-BE49-F238E27FC236}">
                <a16:creationId xmlns:a16="http://schemas.microsoft.com/office/drawing/2014/main" id="{AD718A04-62F3-C78D-4FD7-5387DA9F273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CB59241-1B4B-E9C9-81B1-C7A744BAD59E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0187EA-F572-20DA-9882-EBA544A5C9E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390525"/>
            <a:ext cx="6775048" cy="1122288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46816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74D08A-BD88-450A-483C-7C2724DAECB8}"/>
              </a:ext>
            </a:extLst>
          </p:cNvPr>
          <p:cNvGrpSpPr/>
          <p:nvPr userDrawn="1"/>
        </p:nvGrpSpPr>
        <p:grpSpPr>
          <a:xfrm>
            <a:off x="6303599" y="138895"/>
            <a:ext cx="5909384" cy="6726879"/>
            <a:chOff x="6303599" y="138895"/>
            <a:chExt cx="5909384" cy="6726879"/>
          </a:xfrm>
        </p:grpSpPr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F0F1F7C9-7550-5D53-43A9-ED504DDB909E}"/>
                </a:ext>
              </a:extLst>
            </p:cNvPr>
            <p:cNvSpPr/>
            <p:nvPr/>
          </p:nvSpPr>
          <p:spPr>
            <a:xfrm>
              <a:off x="6303599" y="138895"/>
              <a:ext cx="5903103" cy="6726879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60977 w 6106947"/>
                <a:gd name="connsiteY2" fmla="*/ 135423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5960977"/>
                <a:gd name="connsiteY0" fmla="*/ 6842626 h 6842626"/>
                <a:gd name="connsiteX1" fmla="*/ 5944901 w 5960977"/>
                <a:gd name="connsiteY1" fmla="*/ 0 h 6842626"/>
                <a:gd name="connsiteX2" fmla="*/ 5960977 w 5960977"/>
                <a:gd name="connsiteY2" fmla="*/ 1215342 h 6842626"/>
                <a:gd name="connsiteX3" fmla="*/ 1069372 w 5960977"/>
                <a:gd name="connsiteY3" fmla="*/ 6842626 h 6842626"/>
                <a:gd name="connsiteX4" fmla="*/ 0 w 5960977"/>
                <a:gd name="connsiteY4" fmla="*/ 6842626 h 6842626"/>
                <a:gd name="connsiteX0" fmla="*/ 0 w 5903103"/>
                <a:gd name="connsiteY0" fmla="*/ 6726879 h 6842626"/>
                <a:gd name="connsiteX1" fmla="*/ 5887027 w 5903103"/>
                <a:gd name="connsiteY1" fmla="*/ 0 h 6842626"/>
                <a:gd name="connsiteX2" fmla="*/ 5903103 w 5903103"/>
                <a:gd name="connsiteY2" fmla="*/ 1215342 h 6842626"/>
                <a:gd name="connsiteX3" fmla="*/ 1011498 w 5903103"/>
                <a:gd name="connsiteY3" fmla="*/ 6842626 h 6842626"/>
                <a:gd name="connsiteX4" fmla="*/ 0 w 5903103"/>
                <a:gd name="connsiteY4" fmla="*/ 6726879 h 6842626"/>
                <a:gd name="connsiteX0" fmla="*/ 0 w 5903103"/>
                <a:gd name="connsiteY0" fmla="*/ 6726879 h 6726879"/>
                <a:gd name="connsiteX1" fmla="*/ 5887027 w 5903103"/>
                <a:gd name="connsiteY1" fmla="*/ 0 h 6726879"/>
                <a:gd name="connsiteX2" fmla="*/ 5903103 w 5903103"/>
                <a:gd name="connsiteY2" fmla="*/ 1215342 h 6726879"/>
                <a:gd name="connsiteX3" fmla="*/ 1104095 w 5903103"/>
                <a:gd name="connsiteY3" fmla="*/ 6715304 h 6726879"/>
                <a:gd name="connsiteX4" fmla="*/ 0 w 5903103"/>
                <a:gd name="connsiteY4" fmla="*/ 6726879 h 67268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03103" h="6726879">
                  <a:moveTo>
                    <a:pt x="0" y="6726879"/>
                  </a:moveTo>
                  <a:lnTo>
                    <a:pt x="5887027" y="0"/>
                  </a:lnTo>
                  <a:lnTo>
                    <a:pt x="5903103" y="1215342"/>
                  </a:lnTo>
                  <a:lnTo>
                    <a:pt x="1104095" y="6715304"/>
                  </a:lnTo>
                  <a:lnTo>
                    <a:pt x="0" y="6726879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1858F788-AD77-AC67-60BD-7C92FE51AEEB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36898 w 3953898"/>
                <a:gd name="connsiteY2" fmla="*/ 2268638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lnTo>
                    <a:pt x="3936898" y="2268638"/>
                  </a:ln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69D9A8D-11FC-43C0-63E0-5E46115940E7}"/>
              </a:ext>
            </a:extLst>
          </p:cNvPr>
          <p:cNvGrpSpPr/>
          <p:nvPr userDrawn="1"/>
        </p:nvGrpSpPr>
        <p:grpSpPr>
          <a:xfrm>
            <a:off x="5574526" y="2665963"/>
            <a:ext cx="1042948" cy="382037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D8E6A2CD-50D8-FF18-9493-9E2E771FACA9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0E355F69-FA36-3597-7FB2-570820A21749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783F6D5F-9869-49CE-408A-6305E9D6CF3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95AAF4B4-D87B-2BF9-7B4C-F074E19F6D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61092" y="3429001"/>
            <a:ext cx="4869815" cy="899160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+mj-lt"/>
              </a:defRPr>
            </a:lvl1pPr>
            <a:lvl2pPr marL="457200" indent="0" algn="ctr">
              <a:buNone/>
              <a:defRPr sz="5400">
                <a:latin typeface="+mj-lt"/>
              </a:defRPr>
            </a:lvl2pPr>
            <a:lvl3pPr marL="914400" indent="0" algn="ctr">
              <a:buNone/>
              <a:defRPr sz="4800">
                <a:latin typeface="+mj-lt"/>
              </a:defRPr>
            </a:lvl3pPr>
            <a:lvl4pPr marL="1371600" indent="0" algn="ctr">
              <a:buNone/>
              <a:defRPr sz="4400">
                <a:latin typeface="+mj-lt"/>
              </a:defRPr>
            </a:lvl4pPr>
            <a:lvl5pPr marL="1828800" indent="0" algn="ctr">
              <a:buNone/>
              <a:defRPr sz="4400">
                <a:latin typeface="+mj-lt"/>
              </a:defRPr>
            </a:lvl5pPr>
          </a:lstStyle>
          <a:p>
            <a:pPr lvl="0"/>
            <a:r>
              <a:rPr lang="en-US" dirty="0"/>
              <a:t>Thank you!</a:t>
            </a:r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EFBB4853-5DCF-9D9C-B636-A66AD361F8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5562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D273958-B139-1432-8629-EC65E6A0D2A5}"/>
              </a:ext>
            </a:extLst>
          </p:cNvPr>
          <p:cNvGrpSpPr/>
          <p:nvPr userDrawn="1"/>
        </p:nvGrpSpPr>
        <p:grpSpPr>
          <a:xfrm>
            <a:off x="6245725" y="127000"/>
            <a:ext cx="5992647" cy="6854522"/>
            <a:chOff x="6245725" y="127000"/>
            <a:chExt cx="5992647" cy="6854522"/>
          </a:xfrm>
        </p:grpSpPr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271845D9-0B99-5C25-147F-7AEC5AC5E2A0}"/>
                </a:ext>
              </a:extLst>
            </p:cNvPr>
            <p:cNvSpPr/>
            <p:nvPr/>
          </p:nvSpPr>
          <p:spPr>
            <a:xfrm>
              <a:off x="6245725" y="127000"/>
              <a:ext cx="5992647" cy="685452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82519 w 6106947"/>
                <a:gd name="connsiteY2" fmla="*/ 1384300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71675 w 6106947"/>
                <a:gd name="connsiteY2" fmla="*/ 215900 h 6981522"/>
                <a:gd name="connsiteX3" fmla="*/ 5982519 w 6106947"/>
                <a:gd name="connsiteY3" fmla="*/ 1384300 h 6981522"/>
                <a:gd name="connsiteX4" fmla="*/ 1069372 w 6106947"/>
                <a:gd name="connsiteY4" fmla="*/ 6981522 h 6981522"/>
                <a:gd name="connsiteX5" fmla="*/ 0 w 6106947"/>
                <a:gd name="connsiteY5" fmla="*/ 6981522 h 6981522"/>
                <a:gd name="connsiteX0" fmla="*/ 0 w 5992647"/>
                <a:gd name="connsiteY0" fmla="*/ 6854522 h 6854522"/>
                <a:gd name="connsiteX1" fmla="*/ 5992647 w 5992647"/>
                <a:gd name="connsiteY1" fmla="*/ 0 h 6854522"/>
                <a:gd name="connsiteX2" fmla="*/ 5971675 w 5992647"/>
                <a:gd name="connsiteY2" fmla="*/ 88900 h 6854522"/>
                <a:gd name="connsiteX3" fmla="*/ 5982519 w 5992647"/>
                <a:gd name="connsiteY3" fmla="*/ 1257300 h 6854522"/>
                <a:gd name="connsiteX4" fmla="*/ 1069372 w 5992647"/>
                <a:gd name="connsiteY4" fmla="*/ 6854522 h 6854522"/>
                <a:gd name="connsiteX5" fmla="*/ 0 w 5992647"/>
                <a:gd name="connsiteY5" fmla="*/ 6854522 h 6854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992647" h="6854522">
                  <a:moveTo>
                    <a:pt x="0" y="6854522"/>
                  </a:moveTo>
                  <a:lnTo>
                    <a:pt x="5992647" y="0"/>
                  </a:lnTo>
                  <a:cubicBezTo>
                    <a:pt x="5989890" y="29633"/>
                    <a:pt x="5974432" y="59267"/>
                    <a:pt x="5971675" y="88900"/>
                  </a:cubicBezTo>
                  <a:lnTo>
                    <a:pt x="5982519" y="1257300"/>
                  </a:lnTo>
                  <a:lnTo>
                    <a:pt x="1069372" y="6854522"/>
                  </a:lnTo>
                  <a:lnTo>
                    <a:pt x="0" y="685452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362073BC-2A1B-875D-CC8A-8773E649DA79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39470 w 3953898"/>
                <a:gd name="connsiteY2" fmla="*/ 2273300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49089" y="757767"/>
                    <a:pt x="3944279" y="1515533"/>
                    <a:pt x="3939470" y="227330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7614B35-E1C9-5F3C-F801-66ABC9F26624}"/>
              </a:ext>
            </a:extLst>
          </p:cNvPr>
          <p:cNvCxnSpPr>
            <a:cxnSpLocks/>
          </p:cNvCxnSpPr>
          <p:nvPr userDrawn="1"/>
        </p:nvCxnSpPr>
        <p:spPr>
          <a:xfrm>
            <a:off x="10256363" y="685800"/>
            <a:ext cx="1326037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accent4"/>
                </a:gs>
                <a:gs pos="0">
                  <a:schemeClr val="bg2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658D93C-8D3A-1F4F-D27C-734AEBDD5AFD}"/>
              </a:ext>
            </a:extLst>
          </p:cNvPr>
          <p:cNvGrpSpPr/>
          <p:nvPr userDrawn="1"/>
        </p:nvGrpSpPr>
        <p:grpSpPr>
          <a:xfrm>
            <a:off x="609600" y="3299742"/>
            <a:ext cx="1042948" cy="382037"/>
            <a:chOff x="612215" y="3436053"/>
            <a:chExt cx="954475" cy="344047"/>
          </a:xfrm>
        </p:grpSpPr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1F65F2A7-68C8-CD28-00D7-63784446BF2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3CC39118-1CC5-1EBD-970C-E93CA09F32F3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50AFB6B5-3D95-A79A-AC0B-A9CC98CA0B8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3854540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4514844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5387893"/>
            <a:ext cx="10972800" cy="36933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874604-6352-E1D9-3803-B5A8B3671F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56363" y="799827"/>
            <a:ext cx="1326037" cy="190893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DD/MM/YY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27783E2-29FC-4276-BC23-E6A41FD14E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8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D273958-B139-1432-8629-EC65E6A0D2A5}"/>
              </a:ext>
            </a:extLst>
          </p:cNvPr>
          <p:cNvGrpSpPr/>
          <p:nvPr userDrawn="1"/>
        </p:nvGrpSpPr>
        <p:grpSpPr>
          <a:xfrm>
            <a:off x="6245725" y="167640"/>
            <a:ext cx="5978230" cy="6813882"/>
            <a:chOff x="6245725" y="167640"/>
            <a:chExt cx="5978230" cy="6813882"/>
          </a:xfrm>
        </p:grpSpPr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271845D9-0B99-5C25-147F-7AEC5AC5E2A0}"/>
                </a:ext>
              </a:extLst>
            </p:cNvPr>
            <p:cNvSpPr/>
            <p:nvPr/>
          </p:nvSpPr>
          <p:spPr>
            <a:xfrm>
              <a:off x="6245725" y="167640"/>
              <a:ext cx="5954547" cy="681388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5954547 w 7176319"/>
                <a:gd name="connsiteY1" fmla="*/ 16764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5954547"/>
                <a:gd name="connsiteY0" fmla="*/ 6813882 h 6813882"/>
                <a:gd name="connsiteX1" fmla="*/ 5954547 w 5954547"/>
                <a:gd name="connsiteY1" fmla="*/ 0 h 6813882"/>
                <a:gd name="connsiteX2" fmla="*/ 5941879 w 5954547"/>
                <a:gd name="connsiteY2" fmla="*/ 1219200 h 6813882"/>
                <a:gd name="connsiteX3" fmla="*/ 1069372 w 5954547"/>
                <a:gd name="connsiteY3" fmla="*/ 6813882 h 6813882"/>
                <a:gd name="connsiteX4" fmla="*/ 0 w 5954547"/>
                <a:gd name="connsiteY4" fmla="*/ 6813882 h 6813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54547" h="6813882">
                  <a:moveTo>
                    <a:pt x="0" y="6813882"/>
                  </a:moveTo>
                  <a:lnTo>
                    <a:pt x="5954547" y="0"/>
                  </a:lnTo>
                  <a:lnTo>
                    <a:pt x="5941879" y="1219200"/>
                  </a:lnTo>
                  <a:lnTo>
                    <a:pt x="1069372" y="6813882"/>
                  </a:lnTo>
                  <a:lnTo>
                    <a:pt x="0" y="681388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362073BC-2A1B-875D-CC8A-8773E649DA79}"/>
                </a:ext>
              </a:extLst>
            </p:cNvPr>
            <p:cNvSpPr/>
            <p:nvPr/>
          </p:nvSpPr>
          <p:spPr>
            <a:xfrm>
              <a:off x="8259085" y="2212258"/>
              <a:ext cx="3964870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64870"/>
                <a:gd name="connsiteY0" fmla="*/ 4645742 h 4645742"/>
                <a:gd name="connsiteX1" fmla="*/ 3953898 w 3964870"/>
                <a:gd name="connsiteY1" fmla="*/ 0 h 4645742"/>
                <a:gd name="connsiteX2" fmla="*/ 3964870 w 3964870"/>
                <a:gd name="connsiteY2" fmla="*/ 2270760 h 4645742"/>
                <a:gd name="connsiteX3" fmla="*/ 1915972 w 3964870"/>
                <a:gd name="connsiteY3" fmla="*/ 4645742 h 4645742"/>
                <a:gd name="connsiteX4" fmla="*/ 0 w 3964870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64870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57555" y="756920"/>
                    <a:pt x="3961213" y="1513840"/>
                    <a:pt x="3964870" y="227076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7614B35-E1C9-5F3C-F801-66ABC9F26624}"/>
              </a:ext>
            </a:extLst>
          </p:cNvPr>
          <p:cNvCxnSpPr>
            <a:cxnSpLocks/>
          </p:cNvCxnSpPr>
          <p:nvPr userDrawn="1"/>
        </p:nvCxnSpPr>
        <p:spPr>
          <a:xfrm>
            <a:off x="10256363" y="685800"/>
            <a:ext cx="1326037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accent4"/>
                </a:gs>
                <a:gs pos="0">
                  <a:schemeClr val="bg2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658D93C-8D3A-1F4F-D27C-734AEBDD5AFD}"/>
              </a:ext>
            </a:extLst>
          </p:cNvPr>
          <p:cNvGrpSpPr/>
          <p:nvPr userDrawn="1"/>
        </p:nvGrpSpPr>
        <p:grpSpPr>
          <a:xfrm>
            <a:off x="609600" y="3299742"/>
            <a:ext cx="1042948" cy="382037"/>
            <a:chOff x="612215" y="3436053"/>
            <a:chExt cx="954475" cy="344047"/>
          </a:xfrm>
        </p:grpSpPr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1F65F2A7-68C8-CD28-00D7-63784446BF2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3CC39118-1CC5-1EBD-970C-E93CA09F32F3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50AFB6B5-3D95-A79A-AC0B-A9CC98CA0B8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3854540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4514844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5387893"/>
            <a:ext cx="10972800" cy="36933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874604-6352-E1D9-3803-B5A8B3671F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56363" y="799827"/>
            <a:ext cx="1326037" cy="190893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MM/DD/YY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EA3DC90-69DB-6804-7475-B6D4BAF36A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3182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F58DC-1062-6838-24F9-A903DBC2A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42D6851E-3A9D-C789-F5DF-C420DC4EAB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667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2785834"/>
            <a:ext cx="109601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tx2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3446138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bg1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9158" y="4898124"/>
            <a:ext cx="8394700" cy="36512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D04923B-2AC3-2356-DB19-99388C0D637C}"/>
              </a:ext>
            </a:extLst>
          </p:cNvPr>
          <p:cNvCxnSpPr>
            <a:cxnSpLocks/>
          </p:cNvCxnSpPr>
          <p:nvPr userDrawn="1"/>
        </p:nvCxnSpPr>
        <p:spPr>
          <a:xfrm>
            <a:off x="649158" y="5369145"/>
            <a:ext cx="8382000" cy="0"/>
          </a:xfrm>
          <a:prstGeom prst="line">
            <a:avLst/>
          </a:prstGeom>
          <a:ln w="25400">
            <a:gradFill flip="none" rotWithShape="1">
              <a:gsLst>
                <a:gs pos="89000">
                  <a:schemeClr val="accent4"/>
                </a:gs>
                <a:gs pos="32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AD18801-E3A3-CFC1-CE24-D5EEBB647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9159" y="5475066"/>
            <a:ext cx="1286763" cy="2209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DD/MM/YY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9FA9E02-91FD-4F34-CF1A-3DB783AAA875}"/>
              </a:ext>
            </a:extLst>
          </p:cNvPr>
          <p:cNvGrpSpPr/>
          <p:nvPr userDrawn="1"/>
        </p:nvGrpSpPr>
        <p:grpSpPr>
          <a:xfrm>
            <a:off x="609600" y="2263869"/>
            <a:ext cx="1042948" cy="382037"/>
            <a:chOff x="612215" y="3436053"/>
            <a:chExt cx="954475" cy="344047"/>
          </a:xfrm>
        </p:grpSpPr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5A5BDBE4-7562-C167-389B-0F1E5BE61B37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41A9CFAD-F407-C5D0-AFC8-2F330433B2AC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696E30C0-03B6-4398-1C6A-94ED913F5708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B48399F6-5386-487A-AB33-833DB6E654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1307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4C098C-0120-6518-0991-01E295B1B066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2" y="3304155"/>
            <a:ext cx="3642789" cy="1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A8EDCF9-DC33-4F87-1DFF-D5DABC41F139}"/>
              </a:ext>
            </a:extLst>
          </p:cNvPr>
          <p:cNvGrpSpPr/>
          <p:nvPr userDrawn="1"/>
        </p:nvGrpSpPr>
        <p:grpSpPr>
          <a:xfrm>
            <a:off x="609600" y="4945819"/>
            <a:ext cx="659378" cy="241533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15AC0B72-007B-715D-34AC-1927F67F21E0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1F06938A-D2FC-1D98-2524-2A1C7F235265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03084DD1-8B9A-B13B-4C95-225A7F8E11A8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F687EC1-5FEE-DFBE-A62F-900145A59794}"/>
              </a:ext>
            </a:extLst>
          </p:cNvPr>
          <p:cNvGrpSpPr/>
          <p:nvPr userDrawn="1"/>
        </p:nvGrpSpPr>
        <p:grpSpPr>
          <a:xfrm>
            <a:off x="609600" y="5678681"/>
            <a:ext cx="659378" cy="241533"/>
            <a:chOff x="612215" y="3436053"/>
            <a:chExt cx="954475" cy="344047"/>
          </a:xfrm>
        </p:grpSpPr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AE911F1A-E7D3-6426-5E61-AF22746D9AF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D3E1184E-48A5-79DB-647F-A4DE4854BFF8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Parallelogram 18">
              <a:extLst>
                <a:ext uri="{FF2B5EF4-FFF2-40B4-BE49-F238E27FC236}">
                  <a16:creationId xmlns:a16="http://schemas.microsoft.com/office/drawing/2014/main" id="{EA47861A-8912-7BD2-5CD1-13D79FD51D46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F6915E8-6DC8-6106-8BBF-7A02DE713407}"/>
              </a:ext>
            </a:extLst>
          </p:cNvPr>
          <p:cNvCxnSpPr>
            <a:cxnSpLocks/>
          </p:cNvCxnSpPr>
          <p:nvPr userDrawn="1"/>
        </p:nvCxnSpPr>
        <p:spPr>
          <a:xfrm>
            <a:off x="609600" y="4679978"/>
            <a:ext cx="7619175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58838E4-B798-1185-AD46-47B775EFA180}"/>
              </a:ext>
            </a:extLst>
          </p:cNvPr>
          <p:cNvGrpSpPr/>
          <p:nvPr userDrawn="1"/>
        </p:nvGrpSpPr>
        <p:grpSpPr>
          <a:xfrm flipH="1">
            <a:off x="5968244" y="152400"/>
            <a:ext cx="6241569" cy="6718300"/>
            <a:chOff x="1294980" y="921747"/>
            <a:chExt cx="6322624" cy="6839306"/>
          </a:xfrm>
        </p:grpSpPr>
        <p:sp>
          <p:nvSpPr>
            <p:cNvPr id="22" name="Parallelogram 29">
              <a:extLst>
                <a:ext uri="{FF2B5EF4-FFF2-40B4-BE49-F238E27FC236}">
                  <a16:creationId xmlns:a16="http://schemas.microsoft.com/office/drawing/2014/main" id="{67E707A7-59BB-1BCD-C47C-0969B1EB6CD8}"/>
                </a:ext>
              </a:extLst>
            </p:cNvPr>
            <p:cNvSpPr/>
            <p:nvPr/>
          </p:nvSpPr>
          <p:spPr>
            <a:xfrm>
              <a:off x="1294980" y="921747"/>
              <a:ext cx="4519222" cy="519571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1391562 w 5998898"/>
                <a:gd name="connsiteY0" fmla="*/ 4022203 h 6858000"/>
                <a:gd name="connsiteX1" fmla="*/ 4913477 w 5998898"/>
                <a:gd name="connsiteY1" fmla="*/ 0 h 6858000"/>
                <a:gd name="connsiteX2" fmla="*/ 5998898 w 5998898"/>
                <a:gd name="connsiteY2" fmla="*/ 0 h 6858000"/>
                <a:gd name="connsiteX3" fmla="*/ 0 w 5998898"/>
                <a:gd name="connsiteY3" fmla="*/ 6858000 h 6858000"/>
                <a:gd name="connsiteX4" fmla="*/ 1391562 w 5998898"/>
                <a:gd name="connsiteY4" fmla="*/ 4022203 h 6858000"/>
                <a:gd name="connsiteX0" fmla="*/ 14175 w 4621511"/>
                <a:gd name="connsiteY0" fmla="*/ 402220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4175 w 4621511"/>
                <a:gd name="connsiteY4" fmla="*/ 4022203 h 5306992"/>
                <a:gd name="connsiteX0" fmla="*/ 160225 w 4621511"/>
                <a:gd name="connsiteY0" fmla="*/ 385075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60225 w 4621511"/>
                <a:gd name="connsiteY4" fmla="*/ 3850753 h 5306992"/>
                <a:gd name="connsiteX0" fmla="*/ 0 w 4461286"/>
                <a:gd name="connsiteY0" fmla="*/ 3850753 h 5103792"/>
                <a:gd name="connsiteX1" fmla="*/ 3375865 w 4461286"/>
                <a:gd name="connsiteY1" fmla="*/ 0 h 5103792"/>
                <a:gd name="connsiteX2" fmla="*/ 4461286 w 4461286"/>
                <a:gd name="connsiteY2" fmla="*/ 0 h 5103792"/>
                <a:gd name="connsiteX3" fmla="*/ 11225 w 4461286"/>
                <a:gd name="connsiteY3" fmla="*/ 5103792 h 5103792"/>
                <a:gd name="connsiteX4" fmla="*/ 0 w 4461286"/>
                <a:gd name="connsiteY4" fmla="*/ 3850753 h 5103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1286" h="5103792">
                  <a:moveTo>
                    <a:pt x="0" y="3850753"/>
                  </a:moveTo>
                  <a:lnTo>
                    <a:pt x="3375865" y="0"/>
                  </a:lnTo>
                  <a:lnTo>
                    <a:pt x="4461286" y="0"/>
                  </a:lnTo>
                  <a:lnTo>
                    <a:pt x="11225" y="5103792"/>
                  </a:lnTo>
                  <a:lnTo>
                    <a:pt x="0" y="3850753"/>
                  </a:lnTo>
                  <a:close/>
                </a:path>
              </a:pathLst>
            </a:custGeom>
            <a:solidFill>
              <a:schemeClr val="accent1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Parallelogram 30">
              <a:extLst>
                <a:ext uri="{FF2B5EF4-FFF2-40B4-BE49-F238E27FC236}">
                  <a16:creationId xmlns:a16="http://schemas.microsoft.com/office/drawing/2014/main" id="{3AB9A6DD-3483-7E00-497C-44DDF1F7BE6A}"/>
                </a:ext>
              </a:extLst>
            </p:cNvPr>
            <p:cNvSpPr/>
            <p:nvPr/>
          </p:nvSpPr>
          <p:spPr>
            <a:xfrm>
              <a:off x="1301443" y="921747"/>
              <a:ext cx="6316161" cy="6839306"/>
            </a:xfrm>
            <a:custGeom>
              <a:avLst/>
              <a:gdLst>
                <a:gd name="connsiteX0" fmla="*/ 0 w 7084320"/>
                <a:gd name="connsiteY0" fmla="*/ 6858000 h 6858000"/>
                <a:gd name="connsiteX1" fmla="*/ 5998898 w 7084320"/>
                <a:gd name="connsiteY1" fmla="*/ 0 h 6858000"/>
                <a:gd name="connsiteX2" fmla="*/ 7084320 w 7084320"/>
                <a:gd name="connsiteY2" fmla="*/ 0 h 6858000"/>
                <a:gd name="connsiteX3" fmla="*/ 1085422 w 7084320"/>
                <a:gd name="connsiteY3" fmla="*/ 6858000 h 6858000"/>
                <a:gd name="connsiteX4" fmla="*/ 0 w 7084320"/>
                <a:gd name="connsiteY4" fmla="*/ 6858000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0 w 6412989"/>
                <a:gd name="connsiteY4" fmla="*/ 6105646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249036 w 6412989"/>
                <a:gd name="connsiteY4" fmla="*/ 6562846 h 6858000"/>
                <a:gd name="connsiteX5" fmla="*/ 0 w 6412989"/>
                <a:gd name="connsiteY5" fmla="*/ 6105646 h 6858000"/>
                <a:gd name="connsiteX0" fmla="*/ 0 w 6412989"/>
                <a:gd name="connsiteY0" fmla="*/ 6105646 h 6886937"/>
                <a:gd name="connsiteX1" fmla="*/ 5327567 w 6412989"/>
                <a:gd name="connsiteY1" fmla="*/ 0 h 6886937"/>
                <a:gd name="connsiteX2" fmla="*/ 6412989 w 6412989"/>
                <a:gd name="connsiteY2" fmla="*/ 0 h 6886937"/>
                <a:gd name="connsiteX3" fmla="*/ 414091 w 6412989"/>
                <a:gd name="connsiteY3" fmla="*/ 6858000 h 6886937"/>
                <a:gd name="connsiteX4" fmla="*/ 40692 w 6412989"/>
                <a:gd name="connsiteY4" fmla="*/ 6886937 h 6886937"/>
                <a:gd name="connsiteX5" fmla="*/ 0 w 6412989"/>
                <a:gd name="connsiteY5" fmla="*/ 6105646 h 6886937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180392 w 6412989"/>
                <a:gd name="connsiteY4" fmla="*/ 6702787 h 6858000"/>
                <a:gd name="connsiteX5" fmla="*/ 0 w 6412989"/>
                <a:gd name="connsiteY5" fmla="*/ 6105646 h 6858000"/>
                <a:gd name="connsiteX0" fmla="*/ 0 w 6235189"/>
                <a:gd name="connsiteY0" fmla="*/ 5902446 h 6858000"/>
                <a:gd name="connsiteX1" fmla="*/ 5149767 w 6235189"/>
                <a:gd name="connsiteY1" fmla="*/ 0 h 6858000"/>
                <a:gd name="connsiteX2" fmla="*/ 6235189 w 6235189"/>
                <a:gd name="connsiteY2" fmla="*/ 0 h 6858000"/>
                <a:gd name="connsiteX3" fmla="*/ 236291 w 6235189"/>
                <a:gd name="connsiteY3" fmla="*/ 6858000 h 6858000"/>
                <a:gd name="connsiteX4" fmla="*/ 2592 w 6235189"/>
                <a:gd name="connsiteY4" fmla="*/ 6702787 h 6858000"/>
                <a:gd name="connsiteX5" fmla="*/ 0 w 6235189"/>
                <a:gd name="connsiteY5" fmla="*/ 5902446 h 6858000"/>
                <a:gd name="connsiteX0" fmla="*/ 0 w 6235189"/>
                <a:gd name="connsiteY0" fmla="*/ 5902446 h 6718300"/>
                <a:gd name="connsiteX1" fmla="*/ 5149767 w 6235189"/>
                <a:gd name="connsiteY1" fmla="*/ 0 h 6718300"/>
                <a:gd name="connsiteX2" fmla="*/ 6235189 w 6235189"/>
                <a:gd name="connsiteY2" fmla="*/ 0 h 6718300"/>
                <a:gd name="connsiteX3" fmla="*/ 363291 w 6235189"/>
                <a:gd name="connsiteY3" fmla="*/ 6718300 h 6718300"/>
                <a:gd name="connsiteX4" fmla="*/ 2592 w 6235189"/>
                <a:gd name="connsiteY4" fmla="*/ 6702787 h 6718300"/>
                <a:gd name="connsiteX5" fmla="*/ 0 w 6235189"/>
                <a:gd name="connsiteY5" fmla="*/ 5902446 h 6718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235189" h="6718300">
                  <a:moveTo>
                    <a:pt x="0" y="5902446"/>
                  </a:moveTo>
                  <a:lnTo>
                    <a:pt x="5149767" y="0"/>
                  </a:lnTo>
                  <a:lnTo>
                    <a:pt x="6235189" y="0"/>
                  </a:lnTo>
                  <a:lnTo>
                    <a:pt x="363291" y="6718300"/>
                  </a:lnTo>
                  <a:lnTo>
                    <a:pt x="2592" y="6702787"/>
                  </a:lnTo>
                  <a:lnTo>
                    <a:pt x="0" y="5902446"/>
                  </a:lnTo>
                  <a:close/>
                </a:path>
              </a:pathLst>
            </a:custGeom>
            <a:solidFill>
              <a:schemeClr val="accent1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B7D09A76-080F-DB69-3189-458410A2686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2" y="3410466"/>
            <a:ext cx="6912322" cy="53665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000"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3DD71C65-3E96-D9B7-7C07-5BB66D7EC99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2" y="2198214"/>
            <a:ext cx="1524000" cy="86836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7" name="Text Placeholder 28">
            <a:extLst>
              <a:ext uri="{FF2B5EF4-FFF2-40B4-BE49-F238E27FC236}">
                <a16:creationId xmlns:a16="http://schemas.microsoft.com/office/drawing/2014/main" id="{04B1D7D6-569E-8687-661F-90047DD2205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54106" y="4917447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28" name="Text Placeholder 28">
            <a:extLst>
              <a:ext uri="{FF2B5EF4-FFF2-40B4-BE49-F238E27FC236}">
                <a16:creationId xmlns:a16="http://schemas.microsoft.com/office/drawing/2014/main" id="{913E7A76-A8A4-6351-E389-964568F9637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54106" y="5633248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accent3">
                    <a:lumMod val="75000"/>
                  </a:schemeClr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61D3B4C-4A24-2464-F7C4-369C0BC45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8631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4C098C-0120-6518-0991-01E295B1B066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2" y="3304155"/>
            <a:ext cx="3642789" cy="1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58838E4-B798-1185-AD46-47B775EFA180}"/>
              </a:ext>
            </a:extLst>
          </p:cNvPr>
          <p:cNvGrpSpPr/>
          <p:nvPr userDrawn="1"/>
        </p:nvGrpSpPr>
        <p:grpSpPr>
          <a:xfrm flipH="1">
            <a:off x="5968244" y="152400"/>
            <a:ext cx="6241569" cy="6718300"/>
            <a:chOff x="1294980" y="921747"/>
            <a:chExt cx="6322624" cy="6839306"/>
          </a:xfrm>
        </p:grpSpPr>
        <p:sp>
          <p:nvSpPr>
            <p:cNvPr id="22" name="Parallelogram 29">
              <a:extLst>
                <a:ext uri="{FF2B5EF4-FFF2-40B4-BE49-F238E27FC236}">
                  <a16:creationId xmlns:a16="http://schemas.microsoft.com/office/drawing/2014/main" id="{67E707A7-59BB-1BCD-C47C-0969B1EB6CD8}"/>
                </a:ext>
              </a:extLst>
            </p:cNvPr>
            <p:cNvSpPr/>
            <p:nvPr/>
          </p:nvSpPr>
          <p:spPr>
            <a:xfrm>
              <a:off x="1294980" y="921747"/>
              <a:ext cx="4519222" cy="519571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1391562 w 5998898"/>
                <a:gd name="connsiteY0" fmla="*/ 4022203 h 6858000"/>
                <a:gd name="connsiteX1" fmla="*/ 4913477 w 5998898"/>
                <a:gd name="connsiteY1" fmla="*/ 0 h 6858000"/>
                <a:gd name="connsiteX2" fmla="*/ 5998898 w 5998898"/>
                <a:gd name="connsiteY2" fmla="*/ 0 h 6858000"/>
                <a:gd name="connsiteX3" fmla="*/ 0 w 5998898"/>
                <a:gd name="connsiteY3" fmla="*/ 6858000 h 6858000"/>
                <a:gd name="connsiteX4" fmla="*/ 1391562 w 5998898"/>
                <a:gd name="connsiteY4" fmla="*/ 4022203 h 6858000"/>
                <a:gd name="connsiteX0" fmla="*/ 14175 w 4621511"/>
                <a:gd name="connsiteY0" fmla="*/ 402220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4175 w 4621511"/>
                <a:gd name="connsiteY4" fmla="*/ 4022203 h 5306992"/>
                <a:gd name="connsiteX0" fmla="*/ 160225 w 4621511"/>
                <a:gd name="connsiteY0" fmla="*/ 385075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60225 w 4621511"/>
                <a:gd name="connsiteY4" fmla="*/ 3850753 h 5306992"/>
                <a:gd name="connsiteX0" fmla="*/ 0 w 4461286"/>
                <a:gd name="connsiteY0" fmla="*/ 3850753 h 5103792"/>
                <a:gd name="connsiteX1" fmla="*/ 3375865 w 4461286"/>
                <a:gd name="connsiteY1" fmla="*/ 0 h 5103792"/>
                <a:gd name="connsiteX2" fmla="*/ 4461286 w 4461286"/>
                <a:gd name="connsiteY2" fmla="*/ 0 h 5103792"/>
                <a:gd name="connsiteX3" fmla="*/ 11225 w 4461286"/>
                <a:gd name="connsiteY3" fmla="*/ 5103792 h 5103792"/>
                <a:gd name="connsiteX4" fmla="*/ 0 w 4461286"/>
                <a:gd name="connsiteY4" fmla="*/ 3850753 h 5103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1286" h="5103792">
                  <a:moveTo>
                    <a:pt x="0" y="3850753"/>
                  </a:moveTo>
                  <a:lnTo>
                    <a:pt x="3375865" y="0"/>
                  </a:lnTo>
                  <a:lnTo>
                    <a:pt x="4461286" y="0"/>
                  </a:lnTo>
                  <a:lnTo>
                    <a:pt x="11225" y="5103792"/>
                  </a:lnTo>
                  <a:lnTo>
                    <a:pt x="0" y="3850753"/>
                  </a:lnTo>
                  <a:close/>
                </a:path>
              </a:pathLst>
            </a:custGeom>
            <a:solidFill>
              <a:schemeClr val="accent1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Parallelogram 30">
              <a:extLst>
                <a:ext uri="{FF2B5EF4-FFF2-40B4-BE49-F238E27FC236}">
                  <a16:creationId xmlns:a16="http://schemas.microsoft.com/office/drawing/2014/main" id="{3AB9A6DD-3483-7E00-497C-44DDF1F7BE6A}"/>
                </a:ext>
              </a:extLst>
            </p:cNvPr>
            <p:cNvSpPr/>
            <p:nvPr/>
          </p:nvSpPr>
          <p:spPr>
            <a:xfrm>
              <a:off x="1301443" y="921747"/>
              <a:ext cx="6316161" cy="6839306"/>
            </a:xfrm>
            <a:custGeom>
              <a:avLst/>
              <a:gdLst>
                <a:gd name="connsiteX0" fmla="*/ 0 w 7084320"/>
                <a:gd name="connsiteY0" fmla="*/ 6858000 h 6858000"/>
                <a:gd name="connsiteX1" fmla="*/ 5998898 w 7084320"/>
                <a:gd name="connsiteY1" fmla="*/ 0 h 6858000"/>
                <a:gd name="connsiteX2" fmla="*/ 7084320 w 7084320"/>
                <a:gd name="connsiteY2" fmla="*/ 0 h 6858000"/>
                <a:gd name="connsiteX3" fmla="*/ 1085422 w 7084320"/>
                <a:gd name="connsiteY3" fmla="*/ 6858000 h 6858000"/>
                <a:gd name="connsiteX4" fmla="*/ 0 w 7084320"/>
                <a:gd name="connsiteY4" fmla="*/ 6858000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0 w 6412989"/>
                <a:gd name="connsiteY4" fmla="*/ 6105646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249036 w 6412989"/>
                <a:gd name="connsiteY4" fmla="*/ 6562846 h 6858000"/>
                <a:gd name="connsiteX5" fmla="*/ 0 w 6412989"/>
                <a:gd name="connsiteY5" fmla="*/ 6105646 h 6858000"/>
                <a:gd name="connsiteX0" fmla="*/ 0 w 6412989"/>
                <a:gd name="connsiteY0" fmla="*/ 6105646 h 6886937"/>
                <a:gd name="connsiteX1" fmla="*/ 5327567 w 6412989"/>
                <a:gd name="connsiteY1" fmla="*/ 0 h 6886937"/>
                <a:gd name="connsiteX2" fmla="*/ 6412989 w 6412989"/>
                <a:gd name="connsiteY2" fmla="*/ 0 h 6886937"/>
                <a:gd name="connsiteX3" fmla="*/ 414091 w 6412989"/>
                <a:gd name="connsiteY3" fmla="*/ 6858000 h 6886937"/>
                <a:gd name="connsiteX4" fmla="*/ 40692 w 6412989"/>
                <a:gd name="connsiteY4" fmla="*/ 6886937 h 6886937"/>
                <a:gd name="connsiteX5" fmla="*/ 0 w 6412989"/>
                <a:gd name="connsiteY5" fmla="*/ 6105646 h 6886937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180392 w 6412989"/>
                <a:gd name="connsiteY4" fmla="*/ 6702787 h 6858000"/>
                <a:gd name="connsiteX5" fmla="*/ 0 w 6412989"/>
                <a:gd name="connsiteY5" fmla="*/ 6105646 h 6858000"/>
                <a:gd name="connsiteX0" fmla="*/ 0 w 6235189"/>
                <a:gd name="connsiteY0" fmla="*/ 5902446 h 6858000"/>
                <a:gd name="connsiteX1" fmla="*/ 5149767 w 6235189"/>
                <a:gd name="connsiteY1" fmla="*/ 0 h 6858000"/>
                <a:gd name="connsiteX2" fmla="*/ 6235189 w 6235189"/>
                <a:gd name="connsiteY2" fmla="*/ 0 h 6858000"/>
                <a:gd name="connsiteX3" fmla="*/ 236291 w 6235189"/>
                <a:gd name="connsiteY3" fmla="*/ 6858000 h 6858000"/>
                <a:gd name="connsiteX4" fmla="*/ 2592 w 6235189"/>
                <a:gd name="connsiteY4" fmla="*/ 6702787 h 6858000"/>
                <a:gd name="connsiteX5" fmla="*/ 0 w 6235189"/>
                <a:gd name="connsiteY5" fmla="*/ 5902446 h 6858000"/>
                <a:gd name="connsiteX0" fmla="*/ 0 w 6235189"/>
                <a:gd name="connsiteY0" fmla="*/ 5902446 h 6718300"/>
                <a:gd name="connsiteX1" fmla="*/ 5149767 w 6235189"/>
                <a:gd name="connsiteY1" fmla="*/ 0 h 6718300"/>
                <a:gd name="connsiteX2" fmla="*/ 6235189 w 6235189"/>
                <a:gd name="connsiteY2" fmla="*/ 0 h 6718300"/>
                <a:gd name="connsiteX3" fmla="*/ 363291 w 6235189"/>
                <a:gd name="connsiteY3" fmla="*/ 6718300 h 6718300"/>
                <a:gd name="connsiteX4" fmla="*/ 2592 w 6235189"/>
                <a:gd name="connsiteY4" fmla="*/ 6702787 h 6718300"/>
                <a:gd name="connsiteX5" fmla="*/ 0 w 6235189"/>
                <a:gd name="connsiteY5" fmla="*/ 5902446 h 6718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235189" h="6718300">
                  <a:moveTo>
                    <a:pt x="0" y="5902446"/>
                  </a:moveTo>
                  <a:lnTo>
                    <a:pt x="5149767" y="0"/>
                  </a:lnTo>
                  <a:lnTo>
                    <a:pt x="6235189" y="0"/>
                  </a:lnTo>
                  <a:lnTo>
                    <a:pt x="363291" y="6718300"/>
                  </a:lnTo>
                  <a:lnTo>
                    <a:pt x="2592" y="6702787"/>
                  </a:lnTo>
                  <a:lnTo>
                    <a:pt x="0" y="5902446"/>
                  </a:lnTo>
                  <a:close/>
                </a:path>
              </a:pathLst>
            </a:custGeom>
            <a:solidFill>
              <a:schemeClr val="accent1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B7D09A76-080F-DB69-3189-458410A2686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2" y="3410466"/>
            <a:ext cx="6912322" cy="53665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000"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3DD71C65-3E96-D9B7-7C07-5BB66D7EC99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2" y="2198214"/>
            <a:ext cx="1524000" cy="86836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61D3B4C-4A24-2464-F7C4-369C0BC45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5637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vider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4C098C-0120-6518-0991-01E295B1B066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2" y="3304155"/>
            <a:ext cx="3642789" cy="1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A8EDCF9-DC33-4F87-1DFF-D5DABC41F139}"/>
              </a:ext>
            </a:extLst>
          </p:cNvPr>
          <p:cNvGrpSpPr/>
          <p:nvPr userDrawn="1"/>
        </p:nvGrpSpPr>
        <p:grpSpPr>
          <a:xfrm>
            <a:off x="609600" y="4945819"/>
            <a:ext cx="659378" cy="241533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15AC0B72-007B-715D-34AC-1927F67F21E0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1F06938A-D2FC-1D98-2524-2A1C7F235265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03084DD1-8B9A-B13B-4C95-225A7F8E11A8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F687EC1-5FEE-DFBE-A62F-900145A59794}"/>
              </a:ext>
            </a:extLst>
          </p:cNvPr>
          <p:cNvGrpSpPr/>
          <p:nvPr userDrawn="1"/>
        </p:nvGrpSpPr>
        <p:grpSpPr>
          <a:xfrm>
            <a:off x="609600" y="5678681"/>
            <a:ext cx="659378" cy="241533"/>
            <a:chOff x="612215" y="3436053"/>
            <a:chExt cx="954475" cy="344047"/>
          </a:xfrm>
        </p:grpSpPr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AE911F1A-E7D3-6426-5E61-AF22746D9AF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D3E1184E-48A5-79DB-647F-A4DE4854BFF8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Parallelogram 18">
              <a:extLst>
                <a:ext uri="{FF2B5EF4-FFF2-40B4-BE49-F238E27FC236}">
                  <a16:creationId xmlns:a16="http://schemas.microsoft.com/office/drawing/2014/main" id="{EA47861A-8912-7BD2-5CD1-13D79FD51D46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F6915E8-6DC8-6106-8BBF-7A02DE713407}"/>
              </a:ext>
            </a:extLst>
          </p:cNvPr>
          <p:cNvCxnSpPr>
            <a:cxnSpLocks/>
          </p:cNvCxnSpPr>
          <p:nvPr userDrawn="1"/>
        </p:nvCxnSpPr>
        <p:spPr>
          <a:xfrm>
            <a:off x="609600" y="4679978"/>
            <a:ext cx="7619175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58838E4-B798-1185-AD46-47B775EFA180}"/>
              </a:ext>
            </a:extLst>
          </p:cNvPr>
          <p:cNvGrpSpPr/>
          <p:nvPr userDrawn="1"/>
        </p:nvGrpSpPr>
        <p:grpSpPr>
          <a:xfrm flipH="1">
            <a:off x="5968244" y="152400"/>
            <a:ext cx="6241569" cy="6718300"/>
            <a:chOff x="1294980" y="921747"/>
            <a:chExt cx="6322624" cy="6839306"/>
          </a:xfrm>
        </p:grpSpPr>
        <p:sp>
          <p:nvSpPr>
            <p:cNvPr id="22" name="Parallelogram 29">
              <a:extLst>
                <a:ext uri="{FF2B5EF4-FFF2-40B4-BE49-F238E27FC236}">
                  <a16:creationId xmlns:a16="http://schemas.microsoft.com/office/drawing/2014/main" id="{67E707A7-59BB-1BCD-C47C-0969B1EB6CD8}"/>
                </a:ext>
              </a:extLst>
            </p:cNvPr>
            <p:cNvSpPr/>
            <p:nvPr/>
          </p:nvSpPr>
          <p:spPr>
            <a:xfrm>
              <a:off x="1294980" y="921747"/>
              <a:ext cx="4519222" cy="519571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1391562 w 5998898"/>
                <a:gd name="connsiteY0" fmla="*/ 4022203 h 6858000"/>
                <a:gd name="connsiteX1" fmla="*/ 4913477 w 5998898"/>
                <a:gd name="connsiteY1" fmla="*/ 0 h 6858000"/>
                <a:gd name="connsiteX2" fmla="*/ 5998898 w 5998898"/>
                <a:gd name="connsiteY2" fmla="*/ 0 h 6858000"/>
                <a:gd name="connsiteX3" fmla="*/ 0 w 5998898"/>
                <a:gd name="connsiteY3" fmla="*/ 6858000 h 6858000"/>
                <a:gd name="connsiteX4" fmla="*/ 1391562 w 5998898"/>
                <a:gd name="connsiteY4" fmla="*/ 4022203 h 6858000"/>
                <a:gd name="connsiteX0" fmla="*/ 14175 w 4621511"/>
                <a:gd name="connsiteY0" fmla="*/ 402220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4175 w 4621511"/>
                <a:gd name="connsiteY4" fmla="*/ 4022203 h 5306992"/>
                <a:gd name="connsiteX0" fmla="*/ 160225 w 4621511"/>
                <a:gd name="connsiteY0" fmla="*/ 385075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60225 w 4621511"/>
                <a:gd name="connsiteY4" fmla="*/ 3850753 h 5306992"/>
                <a:gd name="connsiteX0" fmla="*/ 0 w 4461286"/>
                <a:gd name="connsiteY0" fmla="*/ 3850753 h 5103792"/>
                <a:gd name="connsiteX1" fmla="*/ 3375865 w 4461286"/>
                <a:gd name="connsiteY1" fmla="*/ 0 h 5103792"/>
                <a:gd name="connsiteX2" fmla="*/ 4461286 w 4461286"/>
                <a:gd name="connsiteY2" fmla="*/ 0 h 5103792"/>
                <a:gd name="connsiteX3" fmla="*/ 11225 w 4461286"/>
                <a:gd name="connsiteY3" fmla="*/ 5103792 h 5103792"/>
                <a:gd name="connsiteX4" fmla="*/ 0 w 4461286"/>
                <a:gd name="connsiteY4" fmla="*/ 3850753 h 5103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1286" h="5103792">
                  <a:moveTo>
                    <a:pt x="0" y="3850753"/>
                  </a:moveTo>
                  <a:lnTo>
                    <a:pt x="3375865" y="0"/>
                  </a:lnTo>
                  <a:lnTo>
                    <a:pt x="4461286" y="0"/>
                  </a:lnTo>
                  <a:lnTo>
                    <a:pt x="11225" y="5103792"/>
                  </a:lnTo>
                  <a:lnTo>
                    <a:pt x="0" y="3850753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Parallelogram 30">
              <a:extLst>
                <a:ext uri="{FF2B5EF4-FFF2-40B4-BE49-F238E27FC236}">
                  <a16:creationId xmlns:a16="http://schemas.microsoft.com/office/drawing/2014/main" id="{3AB9A6DD-3483-7E00-497C-44DDF1F7BE6A}"/>
                </a:ext>
              </a:extLst>
            </p:cNvPr>
            <p:cNvSpPr/>
            <p:nvPr/>
          </p:nvSpPr>
          <p:spPr>
            <a:xfrm>
              <a:off x="1301443" y="921747"/>
              <a:ext cx="6316161" cy="6839306"/>
            </a:xfrm>
            <a:custGeom>
              <a:avLst/>
              <a:gdLst>
                <a:gd name="connsiteX0" fmla="*/ 0 w 7084320"/>
                <a:gd name="connsiteY0" fmla="*/ 6858000 h 6858000"/>
                <a:gd name="connsiteX1" fmla="*/ 5998898 w 7084320"/>
                <a:gd name="connsiteY1" fmla="*/ 0 h 6858000"/>
                <a:gd name="connsiteX2" fmla="*/ 7084320 w 7084320"/>
                <a:gd name="connsiteY2" fmla="*/ 0 h 6858000"/>
                <a:gd name="connsiteX3" fmla="*/ 1085422 w 7084320"/>
                <a:gd name="connsiteY3" fmla="*/ 6858000 h 6858000"/>
                <a:gd name="connsiteX4" fmla="*/ 0 w 7084320"/>
                <a:gd name="connsiteY4" fmla="*/ 6858000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0 w 6412989"/>
                <a:gd name="connsiteY4" fmla="*/ 6105646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249036 w 6412989"/>
                <a:gd name="connsiteY4" fmla="*/ 6562846 h 6858000"/>
                <a:gd name="connsiteX5" fmla="*/ 0 w 6412989"/>
                <a:gd name="connsiteY5" fmla="*/ 6105646 h 6858000"/>
                <a:gd name="connsiteX0" fmla="*/ 0 w 6412989"/>
                <a:gd name="connsiteY0" fmla="*/ 6105646 h 6886937"/>
                <a:gd name="connsiteX1" fmla="*/ 5327567 w 6412989"/>
                <a:gd name="connsiteY1" fmla="*/ 0 h 6886937"/>
                <a:gd name="connsiteX2" fmla="*/ 6412989 w 6412989"/>
                <a:gd name="connsiteY2" fmla="*/ 0 h 6886937"/>
                <a:gd name="connsiteX3" fmla="*/ 414091 w 6412989"/>
                <a:gd name="connsiteY3" fmla="*/ 6858000 h 6886937"/>
                <a:gd name="connsiteX4" fmla="*/ 40692 w 6412989"/>
                <a:gd name="connsiteY4" fmla="*/ 6886937 h 6886937"/>
                <a:gd name="connsiteX5" fmla="*/ 0 w 6412989"/>
                <a:gd name="connsiteY5" fmla="*/ 6105646 h 6886937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180392 w 6412989"/>
                <a:gd name="connsiteY4" fmla="*/ 6702787 h 6858000"/>
                <a:gd name="connsiteX5" fmla="*/ 0 w 6412989"/>
                <a:gd name="connsiteY5" fmla="*/ 6105646 h 6858000"/>
                <a:gd name="connsiteX0" fmla="*/ 0 w 6235189"/>
                <a:gd name="connsiteY0" fmla="*/ 5902446 h 6858000"/>
                <a:gd name="connsiteX1" fmla="*/ 5149767 w 6235189"/>
                <a:gd name="connsiteY1" fmla="*/ 0 h 6858000"/>
                <a:gd name="connsiteX2" fmla="*/ 6235189 w 6235189"/>
                <a:gd name="connsiteY2" fmla="*/ 0 h 6858000"/>
                <a:gd name="connsiteX3" fmla="*/ 236291 w 6235189"/>
                <a:gd name="connsiteY3" fmla="*/ 6858000 h 6858000"/>
                <a:gd name="connsiteX4" fmla="*/ 2592 w 6235189"/>
                <a:gd name="connsiteY4" fmla="*/ 6702787 h 6858000"/>
                <a:gd name="connsiteX5" fmla="*/ 0 w 6235189"/>
                <a:gd name="connsiteY5" fmla="*/ 5902446 h 6858000"/>
                <a:gd name="connsiteX0" fmla="*/ 0 w 6235189"/>
                <a:gd name="connsiteY0" fmla="*/ 5902446 h 6718300"/>
                <a:gd name="connsiteX1" fmla="*/ 5149767 w 6235189"/>
                <a:gd name="connsiteY1" fmla="*/ 0 h 6718300"/>
                <a:gd name="connsiteX2" fmla="*/ 6235189 w 6235189"/>
                <a:gd name="connsiteY2" fmla="*/ 0 h 6718300"/>
                <a:gd name="connsiteX3" fmla="*/ 363291 w 6235189"/>
                <a:gd name="connsiteY3" fmla="*/ 6718300 h 6718300"/>
                <a:gd name="connsiteX4" fmla="*/ 2592 w 6235189"/>
                <a:gd name="connsiteY4" fmla="*/ 6702787 h 6718300"/>
                <a:gd name="connsiteX5" fmla="*/ 0 w 6235189"/>
                <a:gd name="connsiteY5" fmla="*/ 5902446 h 6718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235189" h="6718300">
                  <a:moveTo>
                    <a:pt x="0" y="5902446"/>
                  </a:moveTo>
                  <a:lnTo>
                    <a:pt x="5149767" y="0"/>
                  </a:lnTo>
                  <a:lnTo>
                    <a:pt x="6235189" y="0"/>
                  </a:lnTo>
                  <a:lnTo>
                    <a:pt x="363291" y="6718300"/>
                  </a:lnTo>
                  <a:lnTo>
                    <a:pt x="2592" y="6702787"/>
                  </a:lnTo>
                  <a:lnTo>
                    <a:pt x="0" y="5902446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B7D09A76-080F-DB69-3189-458410A2686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2" y="3410466"/>
            <a:ext cx="6912322" cy="53665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000">
                <a:solidFill>
                  <a:schemeClr val="bg2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3DD71C65-3E96-D9B7-7C07-5BB66D7EC99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2" y="2198214"/>
            <a:ext cx="1524000" cy="86836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7" name="Text Placeholder 28">
            <a:extLst>
              <a:ext uri="{FF2B5EF4-FFF2-40B4-BE49-F238E27FC236}">
                <a16:creationId xmlns:a16="http://schemas.microsoft.com/office/drawing/2014/main" id="{04B1D7D6-569E-8687-661F-90047DD2205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54106" y="4917447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28" name="Text Placeholder 28">
            <a:extLst>
              <a:ext uri="{FF2B5EF4-FFF2-40B4-BE49-F238E27FC236}">
                <a16:creationId xmlns:a16="http://schemas.microsoft.com/office/drawing/2014/main" id="{913E7A76-A8A4-6351-E389-964568F9637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54106" y="5633248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accent3">
                    <a:lumMod val="75000"/>
                  </a:schemeClr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61D3B4C-4A24-2464-F7C4-369C0BC45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21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vider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4C098C-0120-6518-0991-01E295B1B066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2" y="3304155"/>
            <a:ext cx="3642789" cy="1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58838E4-B798-1185-AD46-47B775EFA180}"/>
              </a:ext>
            </a:extLst>
          </p:cNvPr>
          <p:cNvGrpSpPr/>
          <p:nvPr userDrawn="1"/>
        </p:nvGrpSpPr>
        <p:grpSpPr>
          <a:xfrm flipH="1">
            <a:off x="5968244" y="152400"/>
            <a:ext cx="6241569" cy="6718300"/>
            <a:chOff x="1294980" y="921747"/>
            <a:chExt cx="6322624" cy="6839306"/>
          </a:xfrm>
        </p:grpSpPr>
        <p:sp>
          <p:nvSpPr>
            <p:cNvPr id="22" name="Parallelogram 29">
              <a:extLst>
                <a:ext uri="{FF2B5EF4-FFF2-40B4-BE49-F238E27FC236}">
                  <a16:creationId xmlns:a16="http://schemas.microsoft.com/office/drawing/2014/main" id="{67E707A7-59BB-1BCD-C47C-0969B1EB6CD8}"/>
                </a:ext>
              </a:extLst>
            </p:cNvPr>
            <p:cNvSpPr/>
            <p:nvPr/>
          </p:nvSpPr>
          <p:spPr>
            <a:xfrm>
              <a:off x="1294980" y="921747"/>
              <a:ext cx="4519222" cy="519571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1391562 w 5998898"/>
                <a:gd name="connsiteY0" fmla="*/ 4022203 h 6858000"/>
                <a:gd name="connsiteX1" fmla="*/ 4913477 w 5998898"/>
                <a:gd name="connsiteY1" fmla="*/ 0 h 6858000"/>
                <a:gd name="connsiteX2" fmla="*/ 5998898 w 5998898"/>
                <a:gd name="connsiteY2" fmla="*/ 0 h 6858000"/>
                <a:gd name="connsiteX3" fmla="*/ 0 w 5998898"/>
                <a:gd name="connsiteY3" fmla="*/ 6858000 h 6858000"/>
                <a:gd name="connsiteX4" fmla="*/ 1391562 w 5998898"/>
                <a:gd name="connsiteY4" fmla="*/ 4022203 h 6858000"/>
                <a:gd name="connsiteX0" fmla="*/ 14175 w 4621511"/>
                <a:gd name="connsiteY0" fmla="*/ 402220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4175 w 4621511"/>
                <a:gd name="connsiteY4" fmla="*/ 4022203 h 5306992"/>
                <a:gd name="connsiteX0" fmla="*/ 160225 w 4621511"/>
                <a:gd name="connsiteY0" fmla="*/ 385075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60225 w 4621511"/>
                <a:gd name="connsiteY4" fmla="*/ 3850753 h 5306992"/>
                <a:gd name="connsiteX0" fmla="*/ 0 w 4461286"/>
                <a:gd name="connsiteY0" fmla="*/ 3850753 h 5103792"/>
                <a:gd name="connsiteX1" fmla="*/ 3375865 w 4461286"/>
                <a:gd name="connsiteY1" fmla="*/ 0 h 5103792"/>
                <a:gd name="connsiteX2" fmla="*/ 4461286 w 4461286"/>
                <a:gd name="connsiteY2" fmla="*/ 0 h 5103792"/>
                <a:gd name="connsiteX3" fmla="*/ 11225 w 4461286"/>
                <a:gd name="connsiteY3" fmla="*/ 5103792 h 5103792"/>
                <a:gd name="connsiteX4" fmla="*/ 0 w 4461286"/>
                <a:gd name="connsiteY4" fmla="*/ 3850753 h 5103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1286" h="5103792">
                  <a:moveTo>
                    <a:pt x="0" y="3850753"/>
                  </a:moveTo>
                  <a:lnTo>
                    <a:pt x="3375865" y="0"/>
                  </a:lnTo>
                  <a:lnTo>
                    <a:pt x="4461286" y="0"/>
                  </a:lnTo>
                  <a:lnTo>
                    <a:pt x="11225" y="5103792"/>
                  </a:lnTo>
                  <a:lnTo>
                    <a:pt x="0" y="3850753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Parallelogram 30">
              <a:extLst>
                <a:ext uri="{FF2B5EF4-FFF2-40B4-BE49-F238E27FC236}">
                  <a16:creationId xmlns:a16="http://schemas.microsoft.com/office/drawing/2014/main" id="{3AB9A6DD-3483-7E00-497C-44DDF1F7BE6A}"/>
                </a:ext>
              </a:extLst>
            </p:cNvPr>
            <p:cNvSpPr/>
            <p:nvPr/>
          </p:nvSpPr>
          <p:spPr>
            <a:xfrm>
              <a:off x="1301443" y="921747"/>
              <a:ext cx="6316161" cy="6839306"/>
            </a:xfrm>
            <a:custGeom>
              <a:avLst/>
              <a:gdLst>
                <a:gd name="connsiteX0" fmla="*/ 0 w 7084320"/>
                <a:gd name="connsiteY0" fmla="*/ 6858000 h 6858000"/>
                <a:gd name="connsiteX1" fmla="*/ 5998898 w 7084320"/>
                <a:gd name="connsiteY1" fmla="*/ 0 h 6858000"/>
                <a:gd name="connsiteX2" fmla="*/ 7084320 w 7084320"/>
                <a:gd name="connsiteY2" fmla="*/ 0 h 6858000"/>
                <a:gd name="connsiteX3" fmla="*/ 1085422 w 7084320"/>
                <a:gd name="connsiteY3" fmla="*/ 6858000 h 6858000"/>
                <a:gd name="connsiteX4" fmla="*/ 0 w 7084320"/>
                <a:gd name="connsiteY4" fmla="*/ 6858000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0 w 6412989"/>
                <a:gd name="connsiteY4" fmla="*/ 6105646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249036 w 6412989"/>
                <a:gd name="connsiteY4" fmla="*/ 6562846 h 6858000"/>
                <a:gd name="connsiteX5" fmla="*/ 0 w 6412989"/>
                <a:gd name="connsiteY5" fmla="*/ 6105646 h 6858000"/>
                <a:gd name="connsiteX0" fmla="*/ 0 w 6412989"/>
                <a:gd name="connsiteY0" fmla="*/ 6105646 h 6886937"/>
                <a:gd name="connsiteX1" fmla="*/ 5327567 w 6412989"/>
                <a:gd name="connsiteY1" fmla="*/ 0 h 6886937"/>
                <a:gd name="connsiteX2" fmla="*/ 6412989 w 6412989"/>
                <a:gd name="connsiteY2" fmla="*/ 0 h 6886937"/>
                <a:gd name="connsiteX3" fmla="*/ 414091 w 6412989"/>
                <a:gd name="connsiteY3" fmla="*/ 6858000 h 6886937"/>
                <a:gd name="connsiteX4" fmla="*/ 40692 w 6412989"/>
                <a:gd name="connsiteY4" fmla="*/ 6886937 h 6886937"/>
                <a:gd name="connsiteX5" fmla="*/ 0 w 6412989"/>
                <a:gd name="connsiteY5" fmla="*/ 6105646 h 6886937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180392 w 6412989"/>
                <a:gd name="connsiteY4" fmla="*/ 6702787 h 6858000"/>
                <a:gd name="connsiteX5" fmla="*/ 0 w 6412989"/>
                <a:gd name="connsiteY5" fmla="*/ 6105646 h 6858000"/>
                <a:gd name="connsiteX0" fmla="*/ 0 w 6235189"/>
                <a:gd name="connsiteY0" fmla="*/ 5902446 h 6858000"/>
                <a:gd name="connsiteX1" fmla="*/ 5149767 w 6235189"/>
                <a:gd name="connsiteY1" fmla="*/ 0 h 6858000"/>
                <a:gd name="connsiteX2" fmla="*/ 6235189 w 6235189"/>
                <a:gd name="connsiteY2" fmla="*/ 0 h 6858000"/>
                <a:gd name="connsiteX3" fmla="*/ 236291 w 6235189"/>
                <a:gd name="connsiteY3" fmla="*/ 6858000 h 6858000"/>
                <a:gd name="connsiteX4" fmla="*/ 2592 w 6235189"/>
                <a:gd name="connsiteY4" fmla="*/ 6702787 h 6858000"/>
                <a:gd name="connsiteX5" fmla="*/ 0 w 6235189"/>
                <a:gd name="connsiteY5" fmla="*/ 5902446 h 6858000"/>
                <a:gd name="connsiteX0" fmla="*/ 0 w 6235189"/>
                <a:gd name="connsiteY0" fmla="*/ 5902446 h 6718300"/>
                <a:gd name="connsiteX1" fmla="*/ 5149767 w 6235189"/>
                <a:gd name="connsiteY1" fmla="*/ 0 h 6718300"/>
                <a:gd name="connsiteX2" fmla="*/ 6235189 w 6235189"/>
                <a:gd name="connsiteY2" fmla="*/ 0 h 6718300"/>
                <a:gd name="connsiteX3" fmla="*/ 363291 w 6235189"/>
                <a:gd name="connsiteY3" fmla="*/ 6718300 h 6718300"/>
                <a:gd name="connsiteX4" fmla="*/ 2592 w 6235189"/>
                <a:gd name="connsiteY4" fmla="*/ 6702787 h 6718300"/>
                <a:gd name="connsiteX5" fmla="*/ 0 w 6235189"/>
                <a:gd name="connsiteY5" fmla="*/ 5902446 h 6718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235189" h="6718300">
                  <a:moveTo>
                    <a:pt x="0" y="5902446"/>
                  </a:moveTo>
                  <a:lnTo>
                    <a:pt x="5149767" y="0"/>
                  </a:lnTo>
                  <a:lnTo>
                    <a:pt x="6235189" y="0"/>
                  </a:lnTo>
                  <a:lnTo>
                    <a:pt x="363291" y="6718300"/>
                  </a:lnTo>
                  <a:lnTo>
                    <a:pt x="2592" y="6702787"/>
                  </a:lnTo>
                  <a:lnTo>
                    <a:pt x="0" y="5902446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B7D09A76-080F-DB69-3189-458410A2686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2" y="3410466"/>
            <a:ext cx="6912322" cy="53665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000">
                <a:solidFill>
                  <a:schemeClr val="bg2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3DD71C65-3E96-D9B7-7C07-5BB66D7EC99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2" y="2198214"/>
            <a:ext cx="1524000" cy="86836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61D3B4C-4A24-2464-F7C4-369C0BC45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7868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F299357-498E-CB15-EF10-ABE839804AA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0" y="1754192"/>
            <a:ext cx="3695700" cy="1152245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000"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189D483-178F-D889-D5AB-FE8F1099ED8C}"/>
              </a:ext>
            </a:extLst>
          </p:cNvPr>
          <p:cNvCxnSpPr>
            <a:cxnSpLocks/>
          </p:cNvCxnSpPr>
          <p:nvPr userDrawn="1"/>
        </p:nvCxnSpPr>
        <p:spPr>
          <a:xfrm rot="5400000" flipV="1">
            <a:off x="2399491" y="-148139"/>
            <a:ext cx="0" cy="3579783"/>
          </a:xfrm>
          <a:prstGeom prst="line">
            <a:avLst/>
          </a:prstGeom>
          <a:ln w="25400">
            <a:gradFill>
              <a:gsLst>
                <a:gs pos="100000">
                  <a:schemeClr val="bg2">
                    <a:alpha val="0"/>
                  </a:schemeClr>
                </a:gs>
                <a:gs pos="0">
                  <a:schemeClr val="accent4"/>
                </a:gs>
              </a:gsLst>
              <a:lin ang="5400000" scaled="1"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91E4ECA-CD65-C370-FD22-BF00FA434C57}"/>
              </a:ext>
            </a:extLst>
          </p:cNvPr>
          <p:cNvGrpSpPr/>
          <p:nvPr userDrawn="1"/>
        </p:nvGrpSpPr>
        <p:grpSpPr>
          <a:xfrm>
            <a:off x="1248135" y="0"/>
            <a:ext cx="8864600" cy="6858000"/>
            <a:chOff x="-942475" y="0"/>
            <a:chExt cx="8979719" cy="6981522"/>
          </a:xfrm>
        </p:grpSpPr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D60CD774-FF34-08F6-6A87-1DD58E696AA9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CF97F8D3-7EF4-1819-8658-84927226A3DE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079BE793-CB94-F803-AD03-4CF1E08BA2D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108269" y="0"/>
            <a:ext cx="8083731" cy="6872514"/>
          </a:xfrm>
          <a:custGeom>
            <a:avLst/>
            <a:gdLst>
              <a:gd name="connsiteX0" fmla="*/ 0 w 8214359"/>
              <a:gd name="connsiteY0" fmla="*/ 0 h 6858000"/>
              <a:gd name="connsiteX1" fmla="*/ 8214359 w 8214359"/>
              <a:gd name="connsiteY1" fmla="*/ 0 h 6858000"/>
              <a:gd name="connsiteX2" fmla="*/ 8214359 w 8214359"/>
              <a:gd name="connsiteY2" fmla="*/ 6858000 h 6858000"/>
              <a:gd name="connsiteX3" fmla="*/ 0 w 8214359"/>
              <a:gd name="connsiteY3" fmla="*/ 6858000 h 6858000"/>
              <a:gd name="connsiteX4" fmla="*/ 0 w 8214359"/>
              <a:gd name="connsiteY4" fmla="*/ 0 h 6858000"/>
              <a:gd name="connsiteX0" fmla="*/ 6183086 w 8214359"/>
              <a:gd name="connsiteY0" fmla="*/ 0 h 6887029"/>
              <a:gd name="connsiteX1" fmla="*/ 8214359 w 8214359"/>
              <a:gd name="connsiteY1" fmla="*/ 29029 h 6887029"/>
              <a:gd name="connsiteX2" fmla="*/ 8214359 w 8214359"/>
              <a:gd name="connsiteY2" fmla="*/ 6887029 h 6887029"/>
              <a:gd name="connsiteX3" fmla="*/ 0 w 8214359"/>
              <a:gd name="connsiteY3" fmla="*/ 6887029 h 6887029"/>
              <a:gd name="connsiteX4" fmla="*/ 6183086 w 8214359"/>
              <a:gd name="connsiteY4" fmla="*/ 0 h 6887029"/>
              <a:gd name="connsiteX0" fmla="*/ 6052458 w 8083731"/>
              <a:gd name="connsiteY0" fmla="*/ 0 h 6901543"/>
              <a:gd name="connsiteX1" fmla="*/ 8083731 w 8083731"/>
              <a:gd name="connsiteY1" fmla="*/ 29029 h 6901543"/>
              <a:gd name="connsiteX2" fmla="*/ 8083731 w 8083731"/>
              <a:gd name="connsiteY2" fmla="*/ 6887029 h 6901543"/>
              <a:gd name="connsiteX3" fmla="*/ 0 w 8083731"/>
              <a:gd name="connsiteY3" fmla="*/ 6901543 h 6901543"/>
              <a:gd name="connsiteX4" fmla="*/ 6052458 w 8083731"/>
              <a:gd name="connsiteY4" fmla="*/ 0 h 6901543"/>
              <a:gd name="connsiteX0" fmla="*/ 6032793 w 8083731"/>
              <a:gd name="connsiteY0" fmla="*/ 467 h 6872514"/>
              <a:gd name="connsiteX1" fmla="*/ 8083731 w 8083731"/>
              <a:gd name="connsiteY1" fmla="*/ 0 h 6872514"/>
              <a:gd name="connsiteX2" fmla="*/ 8083731 w 8083731"/>
              <a:gd name="connsiteY2" fmla="*/ 6858000 h 6872514"/>
              <a:gd name="connsiteX3" fmla="*/ 0 w 8083731"/>
              <a:gd name="connsiteY3" fmla="*/ 6872514 h 6872514"/>
              <a:gd name="connsiteX4" fmla="*/ 6032793 w 8083731"/>
              <a:gd name="connsiteY4" fmla="*/ 467 h 6872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83731" h="6872514">
                <a:moveTo>
                  <a:pt x="6032793" y="467"/>
                </a:moveTo>
                <a:lnTo>
                  <a:pt x="8083731" y="0"/>
                </a:lnTo>
                <a:lnTo>
                  <a:pt x="8083731" y="6858000"/>
                </a:lnTo>
                <a:lnTo>
                  <a:pt x="0" y="6872514"/>
                </a:lnTo>
                <a:lnTo>
                  <a:pt x="6032793" y="467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F8A4AC93-CA49-CC0A-7B9B-41416047F4F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2565" y="572050"/>
            <a:ext cx="1524000" cy="868363"/>
          </a:xfrm>
        </p:spPr>
        <p:txBody>
          <a:bodyPr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8C12572-312D-E726-23E1-62BB43704D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6526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C521352-ADB8-18AE-6F68-4F6D6A06DAE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861F089-7633-1ADF-6BED-273395398DC1}"/>
              </a:ext>
            </a:extLst>
          </p:cNvPr>
          <p:cNvCxnSpPr>
            <a:cxnSpLocks/>
          </p:cNvCxnSpPr>
          <p:nvPr userDrawn="1"/>
        </p:nvCxnSpPr>
        <p:spPr>
          <a:xfrm rot="5400000" flipV="1">
            <a:off x="6006744" y="2127918"/>
            <a:ext cx="0" cy="3579783"/>
          </a:xfrm>
          <a:prstGeom prst="line">
            <a:avLst/>
          </a:prstGeom>
          <a:ln w="25400">
            <a:gradFill>
              <a:gsLst>
                <a:gs pos="100000">
                  <a:schemeClr val="accent1">
                    <a:lumMod val="40000"/>
                    <a:lumOff val="60000"/>
                    <a:alpha val="0"/>
                  </a:schemeClr>
                </a:gs>
                <a:gs pos="10000">
                  <a:schemeClr val="accent5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4EC2B5BD-971A-0E8B-3B25-9241CBAB6EF0}"/>
              </a:ext>
            </a:extLst>
          </p:cNvPr>
          <p:cNvGrpSpPr/>
          <p:nvPr userDrawn="1"/>
        </p:nvGrpSpPr>
        <p:grpSpPr>
          <a:xfrm>
            <a:off x="-46299" y="0"/>
            <a:ext cx="6349036" cy="6910086"/>
            <a:chOff x="1605756" y="0"/>
            <a:chExt cx="6431488" cy="7034546"/>
          </a:xfrm>
        </p:grpSpPr>
        <p:sp>
          <p:nvSpPr>
            <p:cNvPr id="11" name="Parallelogram 14">
              <a:extLst>
                <a:ext uri="{FF2B5EF4-FFF2-40B4-BE49-F238E27FC236}">
                  <a16:creationId xmlns:a16="http://schemas.microsoft.com/office/drawing/2014/main" id="{45DC0975-B482-F770-14E5-1F5B323376C0}"/>
                </a:ext>
              </a:extLst>
            </p:cNvPr>
            <p:cNvSpPr/>
            <p:nvPr/>
          </p:nvSpPr>
          <p:spPr>
            <a:xfrm>
              <a:off x="1622668" y="0"/>
              <a:ext cx="4611177" cy="5296530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2532257 w 7084319"/>
                <a:gd name="connsiteY3" fmla="*/ 5202820 h 6858000"/>
                <a:gd name="connsiteX4" fmla="*/ 0 w 7084319"/>
                <a:gd name="connsiteY4" fmla="*/ 6858000 h 6858000"/>
                <a:gd name="connsiteX0" fmla="*/ 2599 w 4552062"/>
                <a:gd name="connsiteY0" fmla="*/ 3918030 h 5202820"/>
                <a:gd name="connsiteX1" fmla="*/ 3466641 w 4552062"/>
                <a:gd name="connsiteY1" fmla="*/ 0 h 5202820"/>
                <a:gd name="connsiteX2" fmla="*/ 4552062 w 4552062"/>
                <a:gd name="connsiteY2" fmla="*/ 0 h 5202820"/>
                <a:gd name="connsiteX3" fmla="*/ 0 w 4552062"/>
                <a:gd name="connsiteY3" fmla="*/ 5202820 h 5202820"/>
                <a:gd name="connsiteX4" fmla="*/ 2599 w 4552062"/>
                <a:gd name="connsiteY4" fmla="*/ 3918030 h 5202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52062" h="5202820">
                  <a:moveTo>
                    <a:pt x="2599" y="3918030"/>
                  </a:moveTo>
                  <a:lnTo>
                    <a:pt x="3466641" y="0"/>
                  </a:lnTo>
                  <a:lnTo>
                    <a:pt x="4552062" y="0"/>
                  </a:lnTo>
                  <a:lnTo>
                    <a:pt x="0" y="5202820"/>
                  </a:lnTo>
                  <a:cubicBezTo>
                    <a:pt x="866" y="4774557"/>
                    <a:pt x="1733" y="4346293"/>
                    <a:pt x="2599" y="3918030"/>
                  </a:cubicBez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Parallelogram 15">
              <a:extLst>
                <a:ext uri="{FF2B5EF4-FFF2-40B4-BE49-F238E27FC236}">
                  <a16:creationId xmlns:a16="http://schemas.microsoft.com/office/drawing/2014/main" id="{13B310FB-F2B3-9F7A-9CBF-EE412B021663}"/>
                </a:ext>
              </a:extLst>
            </p:cNvPr>
            <p:cNvSpPr/>
            <p:nvPr/>
          </p:nvSpPr>
          <p:spPr>
            <a:xfrm>
              <a:off x="1605756" y="0"/>
              <a:ext cx="6431488" cy="7034546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6331964"/>
                <a:gd name="connsiteY0" fmla="*/ 5989899 h 6858000"/>
                <a:gd name="connsiteX1" fmla="*/ 5246543 w 6331964"/>
                <a:gd name="connsiteY1" fmla="*/ 0 h 6858000"/>
                <a:gd name="connsiteX2" fmla="*/ 6331964 w 6331964"/>
                <a:gd name="connsiteY2" fmla="*/ 0 h 6858000"/>
                <a:gd name="connsiteX3" fmla="*/ 333066 w 6331964"/>
                <a:gd name="connsiteY3" fmla="*/ 6858000 h 6858000"/>
                <a:gd name="connsiteX4" fmla="*/ 0 w 6331964"/>
                <a:gd name="connsiteY4" fmla="*/ 5989899 h 6858000"/>
                <a:gd name="connsiteX0" fmla="*/ 0 w 6331964"/>
                <a:gd name="connsiteY0" fmla="*/ 5989899 h 6858000"/>
                <a:gd name="connsiteX1" fmla="*/ 5246543 w 6331964"/>
                <a:gd name="connsiteY1" fmla="*/ 0 h 6858000"/>
                <a:gd name="connsiteX2" fmla="*/ 6331964 w 6331964"/>
                <a:gd name="connsiteY2" fmla="*/ 0 h 6858000"/>
                <a:gd name="connsiteX3" fmla="*/ 333066 w 6331964"/>
                <a:gd name="connsiteY3" fmla="*/ 6858000 h 6858000"/>
                <a:gd name="connsiteX4" fmla="*/ 133399 w 6331964"/>
                <a:gd name="connsiteY4" fmla="*/ 6435524 h 6858000"/>
                <a:gd name="connsiteX5" fmla="*/ 0 w 6331964"/>
                <a:gd name="connsiteY5" fmla="*/ 5989899 h 6858000"/>
                <a:gd name="connsiteX0" fmla="*/ 17072 w 6349036"/>
                <a:gd name="connsiteY0" fmla="*/ 5989899 h 6910086"/>
                <a:gd name="connsiteX1" fmla="*/ 5263615 w 6349036"/>
                <a:gd name="connsiteY1" fmla="*/ 0 h 6910086"/>
                <a:gd name="connsiteX2" fmla="*/ 6349036 w 6349036"/>
                <a:gd name="connsiteY2" fmla="*/ 0 h 6910086"/>
                <a:gd name="connsiteX3" fmla="*/ 350138 w 6349036"/>
                <a:gd name="connsiteY3" fmla="*/ 6858000 h 6910086"/>
                <a:gd name="connsiteX4" fmla="*/ 0 w 6349036"/>
                <a:gd name="connsiteY4" fmla="*/ 6910086 h 6910086"/>
                <a:gd name="connsiteX5" fmla="*/ 17072 w 6349036"/>
                <a:gd name="connsiteY5" fmla="*/ 5989899 h 6910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349036" h="6910086">
                  <a:moveTo>
                    <a:pt x="17072" y="5989899"/>
                  </a:moveTo>
                  <a:lnTo>
                    <a:pt x="5263615" y="0"/>
                  </a:lnTo>
                  <a:lnTo>
                    <a:pt x="6349036" y="0"/>
                  </a:lnTo>
                  <a:lnTo>
                    <a:pt x="350138" y="6858000"/>
                  </a:lnTo>
                  <a:lnTo>
                    <a:pt x="0" y="6910086"/>
                  </a:lnTo>
                  <a:lnTo>
                    <a:pt x="17072" y="5989899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A36B2742-BE75-40E5-1635-8F0BD42F2D0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216852" y="3981311"/>
            <a:ext cx="5866948" cy="615696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5" name="Text Placeholder 19">
            <a:extLst>
              <a:ext uri="{FF2B5EF4-FFF2-40B4-BE49-F238E27FC236}">
                <a16:creationId xmlns:a16="http://schemas.microsoft.com/office/drawing/2014/main" id="{4B071DA1-73A3-3EE0-4058-16D0CAC26FF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36350" y="2886829"/>
            <a:ext cx="1524000" cy="868363"/>
          </a:xfrm>
        </p:spPr>
        <p:txBody>
          <a:bodyPr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2741AC14-D1BE-0B9B-266C-62799B37AD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216852" y="4837425"/>
            <a:ext cx="681498" cy="492443"/>
          </a:xfrm>
        </p:spPr>
        <p:txBody>
          <a:bodyPr anchor="ctr">
            <a:noAutofit/>
          </a:bodyPr>
          <a:lstStyle>
            <a:lvl1pPr marL="0" indent="0">
              <a:buNone/>
              <a:defRPr sz="28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7" name="Text Placeholder 19">
            <a:extLst>
              <a:ext uri="{FF2B5EF4-FFF2-40B4-BE49-F238E27FC236}">
                <a16:creationId xmlns:a16="http://schemas.microsoft.com/office/drawing/2014/main" id="{2E2A0374-2BEB-2F46-DDA1-A6E02180D82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16852" y="5570287"/>
            <a:ext cx="681498" cy="492443"/>
          </a:xfrm>
        </p:spPr>
        <p:txBody>
          <a:bodyPr anchor="ctr">
            <a:noAutofit/>
          </a:bodyPr>
          <a:lstStyle>
            <a:lvl1pPr marL="0" indent="0">
              <a:buNone/>
              <a:defRPr sz="28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35E40D83-3469-D847-8342-DB49741E5D6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98350" y="4917447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bg2"/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30" name="Text Placeholder 28">
            <a:extLst>
              <a:ext uri="{FF2B5EF4-FFF2-40B4-BE49-F238E27FC236}">
                <a16:creationId xmlns:a16="http://schemas.microsoft.com/office/drawing/2014/main" id="{F3F76237-319F-7B65-CC2C-DDD6432E334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898350" y="5650309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bg2"/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3011C49-ABA7-A9ED-2C0F-452172EE80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32143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38684865-B384-1D5D-0C7C-DEA3B30EA4EB}"/>
              </a:ext>
            </a:extLst>
          </p:cNvPr>
          <p:cNvGrpSpPr/>
          <p:nvPr userDrawn="1"/>
        </p:nvGrpSpPr>
        <p:grpSpPr>
          <a:xfrm>
            <a:off x="4052253" y="0"/>
            <a:ext cx="8139747" cy="6981522"/>
            <a:chOff x="-942475" y="0"/>
            <a:chExt cx="8139747" cy="6981522"/>
          </a:xfrm>
        </p:grpSpPr>
        <p:sp>
          <p:nvSpPr>
            <p:cNvPr id="3" name="Parallelogram 2">
              <a:extLst>
                <a:ext uri="{FF2B5EF4-FFF2-40B4-BE49-F238E27FC236}">
                  <a16:creationId xmlns:a16="http://schemas.microsoft.com/office/drawing/2014/main" id="{22FBC968-2E0F-260A-3B30-30996564526E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Parallelogram 3">
              <a:extLst>
                <a:ext uri="{FF2B5EF4-FFF2-40B4-BE49-F238E27FC236}">
                  <a16:creationId xmlns:a16="http://schemas.microsoft.com/office/drawing/2014/main" id="{12302EFB-A978-C642-A910-BB035B5AF58C}"/>
                </a:ext>
              </a:extLst>
            </p:cNvPr>
            <p:cNvSpPr/>
            <p:nvPr/>
          </p:nvSpPr>
          <p:spPr>
            <a:xfrm>
              <a:off x="860925" y="0"/>
              <a:ext cx="6336347" cy="698152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319976"/>
                <a:gd name="connsiteY0" fmla="*/ 6981522 h 6981522"/>
                <a:gd name="connsiteX1" fmla="*/ 6106947 w 6319976"/>
                <a:gd name="connsiteY1" fmla="*/ 0 h 6981522"/>
                <a:gd name="connsiteX2" fmla="*/ 6319976 w 6319976"/>
                <a:gd name="connsiteY2" fmla="*/ 972457 h 6981522"/>
                <a:gd name="connsiteX3" fmla="*/ 1069372 w 6319976"/>
                <a:gd name="connsiteY3" fmla="*/ 6981522 h 6981522"/>
                <a:gd name="connsiteX4" fmla="*/ 0 w 6319976"/>
                <a:gd name="connsiteY4" fmla="*/ 6981522 h 6981522"/>
                <a:gd name="connsiteX0" fmla="*/ 0 w 6319976"/>
                <a:gd name="connsiteY0" fmla="*/ 6981522 h 6981522"/>
                <a:gd name="connsiteX1" fmla="*/ 6106947 w 6319976"/>
                <a:gd name="connsiteY1" fmla="*/ 0 h 6981522"/>
                <a:gd name="connsiteX2" fmla="*/ 6202997 w 6319976"/>
                <a:gd name="connsiteY2" fmla="*/ 390525 h 6981522"/>
                <a:gd name="connsiteX3" fmla="*/ 6319976 w 6319976"/>
                <a:gd name="connsiteY3" fmla="*/ 972457 h 6981522"/>
                <a:gd name="connsiteX4" fmla="*/ 1069372 w 6319976"/>
                <a:gd name="connsiteY4" fmla="*/ 6981522 h 6981522"/>
                <a:gd name="connsiteX5" fmla="*/ 0 w 6319976"/>
                <a:gd name="connsiteY5" fmla="*/ 6981522 h 6981522"/>
                <a:gd name="connsiteX0" fmla="*/ 0 w 6336347"/>
                <a:gd name="connsiteY0" fmla="*/ 6981522 h 6981522"/>
                <a:gd name="connsiteX1" fmla="*/ 6106947 w 6336347"/>
                <a:gd name="connsiteY1" fmla="*/ 0 h 6981522"/>
                <a:gd name="connsiteX2" fmla="*/ 6336347 w 6336347"/>
                <a:gd name="connsiteY2" fmla="*/ 0 h 6981522"/>
                <a:gd name="connsiteX3" fmla="*/ 6319976 w 6336347"/>
                <a:gd name="connsiteY3" fmla="*/ 972457 h 6981522"/>
                <a:gd name="connsiteX4" fmla="*/ 1069372 w 6336347"/>
                <a:gd name="connsiteY4" fmla="*/ 6981522 h 6981522"/>
                <a:gd name="connsiteX5" fmla="*/ 0 w 6336347"/>
                <a:gd name="connsiteY5" fmla="*/ 6981522 h 6981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336347" h="6981522">
                  <a:moveTo>
                    <a:pt x="0" y="6981522"/>
                  </a:moveTo>
                  <a:lnTo>
                    <a:pt x="6106947" y="0"/>
                  </a:lnTo>
                  <a:lnTo>
                    <a:pt x="6336347" y="0"/>
                  </a:lnTo>
                  <a:lnTo>
                    <a:pt x="6319976" y="972457"/>
                  </a:lnTo>
                  <a:lnTo>
                    <a:pt x="1069372" y="6981522"/>
                  </a:lnTo>
                  <a:lnTo>
                    <a:pt x="0" y="698152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5596BCE2-AC24-4F9C-DAE5-CCE9344C49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7969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38684865-B384-1D5D-0C7C-DEA3B30EA4EB}"/>
              </a:ext>
            </a:extLst>
          </p:cNvPr>
          <p:cNvGrpSpPr/>
          <p:nvPr userDrawn="1"/>
        </p:nvGrpSpPr>
        <p:grpSpPr>
          <a:xfrm>
            <a:off x="5368461" y="-34724"/>
            <a:ext cx="6889129" cy="7016246"/>
            <a:chOff x="-942475" y="-34724"/>
            <a:chExt cx="6889129" cy="7016246"/>
          </a:xfrm>
        </p:grpSpPr>
        <p:sp>
          <p:nvSpPr>
            <p:cNvPr id="3" name="Parallelogram 2">
              <a:extLst>
                <a:ext uri="{FF2B5EF4-FFF2-40B4-BE49-F238E27FC236}">
                  <a16:creationId xmlns:a16="http://schemas.microsoft.com/office/drawing/2014/main" id="{22FBC968-2E0F-260A-3B30-30996564526E}"/>
                </a:ext>
              </a:extLst>
            </p:cNvPr>
            <p:cNvSpPr/>
            <p:nvPr/>
          </p:nvSpPr>
          <p:spPr>
            <a:xfrm>
              <a:off x="-942475" y="-34724"/>
              <a:ext cx="6889129" cy="7016246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794354"/>
                <a:gd name="connsiteY0" fmla="*/ 6981522 h 6981522"/>
                <a:gd name="connsiteX1" fmla="*/ 6106947 w 6794354"/>
                <a:gd name="connsiteY1" fmla="*/ 0 h 6981522"/>
                <a:gd name="connsiteX2" fmla="*/ 6794354 w 6794354"/>
                <a:gd name="connsiteY2" fmla="*/ 439838 h 6981522"/>
                <a:gd name="connsiteX3" fmla="*/ 1069372 w 6794354"/>
                <a:gd name="connsiteY3" fmla="*/ 6981522 h 6981522"/>
                <a:gd name="connsiteX4" fmla="*/ 0 w 6794354"/>
                <a:gd name="connsiteY4" fmla="*/ 6981522 h 6981522"/>
                <a:gd name="connsiteX0" fmla="*/ 0 w 6794354"/>
                <a:gd name="connsiteY0" fmla="*/ 6981522 h 6981522"/>
                <a:gd name="connsiteX1" fmla="*/ 6106947 w 6794354"/>
                <a:gd name="connsiteY1" fmla="*/ 0 h 6981522"/>
                <a:gd name="connsiteX2" fmla="*/ 6449291 w 6794354"/>
                <a:gd name="connsiteY2" fmla="*/ 231494 h 6981522"/>
                <a:gd name="connsiteX3" fmla="*/ 6794354 w 6794354"/>
                <a:gd name="connsiteY3" fmla="*/ 439838 h 6981522"/>
                <a:gd name="connsiteX4" fmla="*/ 1069372 w 6794354"/>
                <a:gd name="connsiteY4" fmla="*/ 6981522 h 6981522"/>
                <a:gd name="connsiteX5" fmla="*/ 0 w 6794354"/>
                <a:gd name="connsiteY5" fmla="*/ 6981522 h 6981522"/>
                <a:gd name="connsiteX0" fmla="*/ 0 w 6889129"/>
                <a:gd name="connsiteY0" fmla="*/ 7016246 h 7016246"/>
                <a:gd name="connsiteX1" fmla="*/ 6106947 w 6889129"/>
                <a:gd name="connsiteY1" fmla="*/ 34724 h 7016246"/>
                <a:gd name="connsiteX2" fmla="*/ 6889129 w 6889129"/>
                <a:gd name="connsiteY2" fmla="*/ 0 h 7016246"/>
                <a:gd name="connsiteX3" fmla="*/ 6794354 w 6889129"/>
                <a:gd name="connsiteY3" fmla="*/ 474562 h 7016246"/>
                <a:gd name="connsiteX4" fmla="*/ 1069372 w 6889129"/>
                <a:gd name="connsiteY4" fmla="*/ 7016246 h 7016246"/>
                <a:gd name="connsiteX5" fmla="*/ 0 w 6889129"/>
                <a:gd name="connsiteY5" fmla="*/ 7016246 h 70162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889129" h="7016246">
                  <a:moveTo>
                    <a:pt x="0" y="7016246"/>
                  </a:moveTo>
                  <a:lnTo>
                    <a:pt x="6106947" y="34724"/>
                  </a:lnTo>
                  <a:lnTo>
                    <a:pt x="6889129" y="0"/>
                  </a:lnTo>
                  <a:lnTo>
                    <a:pt x="6794354" y="474562"/>
                  </a:lnTo>
                  <a:lnTo>
                    <a:pt x="1069372" y="7016246"/>
                  </a:lnTo>
                  <a:lnTo>
                    <a:pt x="0" y="7016246"/>
                  </a:lnTo>
                  <a:close/>
                </a:path>
              </a:pathLst>
            </a:custGeom>
            <a:solidFill>
              <a:schemeClr val="accent4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Parallelogram 3">
              <a:extLst>
                <a:ext uri="{FF2B5EF4-FFF2-40B4-BE49-F238E27FC236}">
                  <a16:creationId xmlns:a16="http://schemas.microsoft.com/office/drawing/2014/main" id="{12302EFB-A978-C642-A910-BB035B5AF58C}"/>
                </a:ext>
              </a:extLst>
            </p:cNvPr>
            <p:cNvSpPr/>
            <p:nvPr/>
          </p:nvSpPr>
          <p:spPr>
            <a:xfrm>
              <a:off x="860925" y="1296304"/>
              <a:ext cx="5035002" cy="5685217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80896"/>
                <a:gd name="connsiteY0" fmla="*/ 6981522 h 6981522"/>
                <a:gd name="connsiteX1" fmla="*/ 6106947 w 6180896"/>
                <a:gd name="connsiteY1" fmla="*/ 0 h 6981522"/>
                <a:gd name="connsiteX2" fmla="*/ 6180896 w 6180896"/>
                <a:gd name="connsiteY2" fmla="*/ 1099595 h 6981522"/>
                <a:gd name="connsiteX3" fmla="*/ 1069372 w 6180896"/>
                <a:gd name="connsiteY3" fmla="*/ 6981522 h 6981522"/>
                <a:gd name="connsiteX4" fmla="*/ 0 w 6180896"/>
                <a:gd name="connsiteY4" fmla="*/ 6981522 h 6981522"/>
                <a:gd name="connsiteX0" fmla="*/ 0 w 6180896"/>
                <a:gd name="connsiteY0" fmla="*/ 7004671 h 7004671"/>
                <a:gd name="connsiteX1" fmla="*/ 6176395 w 6180896"/>
                <a:gd name="connsiteY1" fmla="*/ 0 h 7004671"/>
                <a:gd name="connsiteX2" fmla="*/ 6180896 w 6180896"/>
                <a:gd name="connsiteY2" fmla="*/ 1122744 h 7004671"/>
                <a:gd name="connsiteX3" fmla="*/ 1069372 w 6180896"/>
                <a:gd name="connsiteY3" fmla="*/ 7004671 h 7004671"/>
                <a:gd name="connsiteX4" fmla="*/ 0 w 6180896"/>
                <a:gd name="connsiteY4" fmla="*/ 7004671 h 7004671"/>
                <a:gd name="connsiteX0" fmla="*/ 0 w 6180896"/>
                <a:gd name="connsiteY0" fmla="*/ 5971361 h 5971361"/>
                <a:gd name="connsiteX1" fmla="*/ 5030501 w 6180896"/>
                <a:gd name="connsiteY1" fmla="*/ 286204 h 5971361"/>
                <a:gd name="connsiteX2" fmla="*/ 6180896 w 6180896"/>
                <a:gd name="connsiteY2" fmla="*/ 89434 h 5971361"/>
                <a:gd name="connsiteX3" fmla="*/ 1069372 w 6180896"/>
                <a:gd name="connsiteY3" fmla="*/ 5971361 h 5971361"/>
                <a:gd name="connsiteX4" fmla="*/ 0 w 6180896"/>
                <a:gd name="connsiteY4" fmla="*/ 5971361 h 5971361"/>
                <a:gd name="connsiteX0" fmla="*/ 0 w 6180896"/>
                <a:gd name="connsiteY0" fmla="*/ 6010154 h 6010154"/>
                <a:gd name="connsiteX1" fmla="*/ 5030501 w 6180896"/>
                <a:gd name="connsiteY1" fmla="*/ 324997 h 6010154"/>
                <a:gd name="connsiteX2" fmla="*/ 6180896 w 6180896"/>
                <a:gd name="connsiteY2" fmla="*/ 128227 h 6010154"/>
                <a:gd name="connsiteX3" fmla="*/ 1069372 w 6180896"/>
                <a:gd name="connsiteY3" fmla="*/ 6010154 h 6010154"/>
                <a:gd name="connsiteX4" fmla="*/ 0 w 6180896"/>
                <a:gd name="connsiteY4" fmla="*/ 6010154 h 6010154"/>
                <a:gd name="connsiteX0" fmla="*/ 0 w 5035002"/>
                <a:gd name="connsiteY0" fmla="*/ 5685217 h 5685217"/>
                <a:gd name="connsiteX1" fmla="*/ 5030501 w 5035002"/>
                <a:gd name="connsiteY1" fmla="*/ 60 h 5685217"/>
                <a:gd name="connsiteX2" fmla="*/ 5035002 w 5035002"/>
                <a:gd name="connsiteY2" fmla="*/ 1111229 h 5685217"/>
                <a:gd name="connsiteX3" fmla="*/ 1069372 w 5035002"/>
                <a:gd name="connsiteY3" fmla="*/ 5685217 h 5685217"/>
                <a:gd name="connsiteX4" fmla="*/ 0 w 5035002"/>
                <a:gd name="connsiteY4" fmla="*/ 5685217 h 56852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35002" h="5685217">
                  <a:moveTo>
                    <a:pt x="0" y="5685217"/>
                  </a:moveTo>
                  <a:lnTo>
                    <a:pt x="5030501" y="60"/>
                  </a:lnTo>
                  <a:cubicBezTo>
                    <a:pt x="5020426" y="-7656"/>
                    <a:pt x="5033502" y="736981"/>
                    <a:pt x="5035002" y="1111229"/>
                  </a:cubicBezTo>
                  <a:lnTo>
                    <a:pt x="1069372" y="5685217"/>
                  </a:lnTo>
                  <a:lnTo>
                    <a:pt x="0" y="5685217"/>
                  </a:lnTo>
                  <a:close/>
                </a:path>
              </a:pathLst>
            </a:custGeom>
            <a:solidFill>
              <a:schemeClr val="accent4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BCF9D43B-82B6-6327-4CAC-F2882FA912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56341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A52E8B5-00DB-8C72-4A78-9A691603D65C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1">
                <a:lumMod val="60000"/>
                <a:lumOff val="4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27">
            <a:extLst>
              <a:ext uri="{FF2B5EF4-FFF2-40B4-BE49-F238E27FC236}">
                <a16:creationId xmlns:a16="http://schemas.microsoft.com/office/drawing/2014/main" id="{23AD586F-A4A3-BD48-7844-5F060864907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97860" y="6279450"/>
            <a:ext cx="5796280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9" name="Text Placeholder 30">
            <a:extLst>
              <a:ext uri="{FF2B5EF4-FFF2-40B4-BE49-F238E27FC236}">
                <a16:creationId xmlns:a16="http://schemas.microsoft.com/office/drawing/2014/main" id="{0BD8764D-6A2D-E773-A44B-F6EAF91DC15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1" name="Text Placeholder 27">
            <a:extLst>
              <a:ext uri="{FF2B5EF4-FFF2-40B4-BE49-F238E27FC236}">
                <a16:creationId xmlns:a16="http://schemas.microsoft.com/office/drawing/2014/main" id="{1F8B8C3C-3B0F-5992-BBB4-B61FD544546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456E2BB-F1F8-58E3-88DF-977784C7181E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591E90F2-3B2A-9DCA-FBDE-DC37244D7E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498024B8-3063-BEEA-41C0-53AB0644554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9862816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tex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EB8FBD9B-45CC-2D17-6443-DE2EA224188C}"/>
              </a:ext>
            </a:extLst>
          </p:cNvPr>
          <p:cNvGrpSpPr>
            <a:grpSpLocks/>
          </p:cNvGrpSpPr>
          <p:nvPr userDrawn="1"/>
        </p:nvGrpSpPr>
        <p:grpSpPr>
          <a:xfrm>
            <a:off x="2265770" y="0"/>
            <a:ext cx="8864600" cy="6858000"/>
            <a:chOff x="-942475" y="0"/>
            <a:chExt cx="8979719" cy="6981522"/>
          </a:xfrm>
        </p:grpSpPr>
        <p:sp>
          <p:nvSpPr>
            <p:cNvPr id="3" name="Parallelogram 2">
              <a:extLst>
                <a:ext uri="{FF2B5EF4-FFF2-40B4-BE49-F238E27FC236}">
                  <a16:creationId xmlns:a16="http://schemas.microsoft.com/office/drawing/2014/main" id="{2FFEC457-3845-97D4-B071-65A89A06A0FC}"/>
                </a:ext>
              </a:extLst>
            </p:cNvPr>
            <p:cNvSpPr>
              <a:spLocks/>
            </p:cNvSpPr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4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4" name="Parallelogram 3">
              <a:extLst>
                <a:ext uri="{FF2B5EF4-FFF2-40B4-BE49-F238E27FC236}">
                  <a16:creationId xmlns:a16="http://schemas.microsoft.com/office/drawing/2014/main" id="{C5C316D2-2D6B-E3C7-12E4-62C70630AACB}"/>
                </a:ext>
              </a:extLst>
            </p:cNvPr>
            <p:cNvSpPr>
              <a:spLocks/>
            </p:cNvSpPr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4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7F603A3-8C63-5850-93C3-C065C38A45CF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7">
            <a:extLst>
              <a:ext uri="{FF2B5EF4-FFF2-40B4-BE49-F238E27FC236}">
                <a16:creationId xmlns:a16="http://schemas.microsoft.com/office/drawing/2014/main" id="{F751DB74-C326-636A-C3FC-FDCE7C1F49B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97860" y="6279450"/>
            <a:ext cx="5796280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15" name="Text Placeholder 27">
            <a:extLst>
              <a:ext uri="{FF2B5EF4-FFF2-40B4-BE49-F238E27FC236}">
                <a16:creationId xmlns:a16="http://schemas.microsoft.com/office/drawing/2014/main" id="{41AA25FB-40ED-910A-D48C-A7DEAFA7AC4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6D4F3D6-5380-D6D7-5AF3-ECE7B9FEBD2A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Slide Number Placeholder 6">
            <a:extLst>
              <a:ext uri="{FF2B5EF4-FFF2-40B4-BE49-F238E27FC236}">
                <a16:creationId xmlns:a16="http://schemas.microsoft.com/office/drawing/2014/main" id="{CC059FAF-0DA0-7DD4-8BFA-C1472962A0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 Placeholder 30">
            <a:extLst>
              <a:ext uri="{FF2B5EF4-FFF2-40B4-BE49-F238E27FC236}">
                <a16:creationId xmlns:a16="http://schemas.microsoft.com/office/drawing/2014/main" id="{BC760167-291A-E37C-FE4C-5D52ED50AE8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C82A3EEE-A602-1976-B697-20CC7E2B6F0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62636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9009920-E5CA-1886-EC73-55BB1D5D6029}"/>
              </a:ext>
            </a:extLst>
          </p:cNvPr>
          <p:cNvSpPr/>
          <p:nvPr userDrawn="1"/>
        </p:nvSpPr>
        <p:spPr>
          <a:xfrm>
            <a:off x="1" y="0"/>
            <a:ext cx="408622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A2755D6-EAF3-AB3D-5E2A-87CD293873A3}"/>
              </a:ext>
            </a:extLst>
          </p:cNvPr>
          <p:cNvGrpSpPr/>
          <p:nvPr userDrawn="1"/>
        </p:nvGrpSpPr>
        <p:grpSpPr>
          <a:xfrm flipH="1">
            <a:off x="-73499" y="1794271"/>
            <a:ext cx="4163586" cy="5110221"/>
            <a:chOff x="-413138" y="1590727"/>
            <a:chExt cx="4217657" cy="5202264"/>
          </a:xfrm>
        </p:grpSpPr>
        <p:sp>
          <p:nvSpPr>
            <p:cNvPr id="4" name="Parallelogram 28">
              <a:extLst>
                <a:ext uri="{FF2B5EF4-FFF2-40B4-BE49-F238E27FC236}">
                  <a16:creationId xmlns:a16="http://schemas.microsoft.com/office/drawing/2014/main" id="{3EBA994A-7193-479B-68F6-8416A6DE9E60}"/>
                </a:ext>
              </a:extLst>
            </p:cNvPr>
            <p:cNvSpPr/>
            <p:nvPr/>
          </p:nvSpPr>
          <p:spPr>
            <a:xfrm>
              <a:off x="-413138" y="1590727"/>
              <a:ext cx="4175639" cy="5190481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5998898"/>
                <a:gd name="connsiteY0" fmla="*/ 6858000 h 6858000"/>
                <a:gd name="connsiteX1" fmla="*/ 5998898 w 5998898"/>
                <a:gd name="connsiteY1" fmla="*/ 0 h 6858000"/>
                <a:gd name="connsiteX2" fmla="*/ 4630486 w 5998898"/>
                <a:gd name="connsiteY2" fmla="*/ 2812648 h 6858000"/>
                <a:gd name="connsiteX3" fmla="*/ 1085421 w 5998898"/>
                <a:gd name="connsiteY3" fmla="*/ 6858000 h 6858000"/>
                <a:gd name="connsiteX4" fmla="*/ 0 w 5998898"/>
                <a:gd name="connsiteY4" fmla="*/ 6858000 h 6858000"/>
                <a:gd name="connsiteX0" fmla="*/ 0 w 4644660"/>
                <a:gd name="connsiteY0" fmla="*/ 5295417 h 5295417"/>
                <a:gd name="connsiteX1" fmla="*/ 4644660 w 4644660"/>
                <a:gd name="connsiteY1" fmla="*/ 0 h 5295417"/>
                <a:gd name="connsiteX2" fmla="*/ 4630486 w 4644660"/>
                <a:gd name="connsiteY2" fmla="*/ 1250065 h 5295417"/>
                <a:gd name="connsiteX3" fmla="*/ 1085421 w 4644660"/>
                <a:gd name="connsiteY3" fmla="*/ 5295417 h 5295417"/>
                <a:gd name="connsiteX4" fmla="*/ 0 w 4644660"/>
                <a:gd name="connsiteY4" fmla="*/ 5295417 h 5295417"/>
                <a:gd name="connsiteX0" fmla="*/ 0 w 4482614"/>
                <a:gd name="connsiteY0" fmla="*/ 5087072 h 5295417"/>
                <a:gd name="connsiteX1" fmla="*/ 4482614 w 4482614"/>
                <a:gd name="connsiteY1" fmla="*/ 0 h 5295417"/>
                <a:gd name="connsiteX2" fmla="*/ 4468440 w 4482614"/>
                <a:gd name="connsiteY2" fmla="*/ 1250065 h 5295417"/>
                <a:gd name="connsiteX3" fmla="*/ 923375 w 4482614"/>
                <a:gd name="connsiteY3" fmla="*/ 5295417 h 5295417"/>
                <a:gd name="connsiteX4" fmla="*/ 0 w 4482614"/>
                <a:gd name="connsiteY4" fmla="*/ 5087072 h 5295417"/>
                <a:gd name="connsiteX0" fmla="*/ 0 w 4482614"/>
                <a:gd name="connsiteY0" fmla="*/ 5087072 h 5098647"/>
                <a:gd name="connsiteX1" fmla="*/ 4482614 w 4482614"/>
                <a:gd name="connsiteY1" fmla="*/ 0 h 5098647"/>
                <a:gd name="connsiteX2" fmla="*/ 4468440 w 4482614"/>
                <a:gd name="connsiteY2" fmla="*/ 1250065 h 5098647"/>
                <a:gd name="connsiteX3" fmla="*/ 1062271 w 4482614"/>
                <a:gd name="connsiteY3" fmla="*/ 5098647 h 5098647"/>
                <a:gd name="connsiteX4" fmla="*/ 0 w 4482614"/>
                <a:gd name="connsiteY4" fmla="*/ 5087072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0 w 3826832"/>
                <a:gd name="connsiteY4" fmla="*/ 4385109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220339 w 3826832"/>
                <a:gd name="connsiteY4" fmla="*/ 4717366 h 5098647"/>
                <a:gd name="connsiteX5" fmla="*/ 0 w 3826832"/>
                <a:gd name="connsiteY5" fmla="*/ 4385109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7902 w 3826832"/>
                <a:gd name="connsiteY4" fmla="*/ 5086820 h 5098647"/>
                <a:gd name="connsiteX5" fmla="*/ 0 w 3826832"/>
                <a:gd name="connsiteY5" fmla="*/ 4385109 h 5098647"/>
                <a:gd name="connsiteX0" fmla="*/ 0 w 4122107"/>
                <a:gd name="connsiteY0" fmla="*/ 4718484 h 5098647"/>
                <a:gd name="connsiteX1" fmla="*/ 4122107 w 4122107"/>
                <a:gd name="connsiteY1" fmla="*/ 0 h 5098647"/>
                <a:gd name="connsiteX2" fmla="*/ 4107933 w 4122107"/>
                <a:gd name="connsiteY2" fmla="*/ 1250065 h 5098647"/>
                <a:gd name="connsiteX3" fmla="*/ 701764 w 4122107"/>
                <a:gd name="connsiteY3" fmla="*/ 5098647 h 5098647"/>
                <a:gd name="connsiteX4" fmla="*/ 303177 w 4122107"/>
                <a:gd name="connsiteY4" fmla="*/ 5086820 h 5098647"/>
                <a:gd name="connsiteX5" fmla="*/ 0 w 4122107"/>
                <a:gd name="connsiteY5" fmla="*/ 4718484 h 5098647"/>
                <a:gd name="connsiteX0" fmla="*/ 0 w 4122107"/>
                <a:gd name="connsiteY0" fmla="*/ 4718484 h 5098647"/>
                <a:gd name="connsiteX1" fmla="*/ 4122107 w 4122107"/>
                <a:gd name="connsiteY1" fmla="*/ 0 h 5098647"/>
                <a:gd name="connsiteX2" fmla="*/ 4107933 w 4122107"/>
                <a:gd name="connsiteY2" fmla="*/ 1250065 h 5098647"/>
                <a:gd name="connsiteX3" fmla="*/ 701764 w 4122107"/>
                <a:gd name="connsiteY3" fmla="*/ 5098647 h 5098647"/>
                <a:gd name="connsiteX4" fmla="*/ 46002 w 4122107"/>
                <a:gd name="connsiteY4" fmla="*/ 5077295 h 5098647"/>
                <a:gd name="connsiteX5" fmla="*/ 0 w 4122107"/>
                <a:gd name="connsiteY5" fmla="*/ 4718484 h 5098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122107" h="5098647">
                  <a:moveTo>
                    <a:pt x="0" y="4718484"/>
                  </a:moveTo>
                  <a:lnTo>
                    <a:pt x="4122107" y="0"/>
                  </a:lnTo>
                  <a:lnTo>
                    <a:pt x="4107933" y="1250065"/>
                  </a:lnTo>
                  <a:lnTo>
                    <a:pt x="701764" y="5098647"/>
                  </a:lnTo>
                  <a:lnTo>
                    <a:pt x="46002" y="5077295"/>
                  </a:lnTo>
                  <a:lnTo>
                    <a:pt x="0" y="4718484"/>
                  </a:lnTo>
                  <a:close/>
                </a:path>
              </a:pathLst>
            </a:cu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Parallelogram 29">
              <a:extLst>
                <a:ext uri="{FF2B5EF4-FFF2-40B4-BE49-F238E27FC236}">
                  <a16:creationId xmlns:a16="http://schemas.microsoft.com/office/drawing/2014/main" id="{62D5F625-55DA-989A-EEF1-BB3ED7C7ECC2}"/>
                </a:ext>
              </a:extLst>
            </p:cNvPr>
            <p:cNvSpPr/>
            <p:nvPr/>
          </p:nvSpPr>
          <p:spPr>
            <a:xfrm>
              <a:off x="989898" y="3629213"/>
              <a:ext cx="2814621" cy="316377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7084319"/>
                <a:gd name="connsiteY0" fmla="*/ 6858000 h 6858000"/>
                <a:gd name="connsiteX1" fmla="*/ 2931606 w 7084319"/>
                <a:gd name="connsiteY1" fmla="*/ 3495554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2931606"/>
                <a:gd name="connsiteY0" fmla="*/ 3362446 h 3362446"/>
                <a:gd name="connsiteX1" fmla="*/ 2931606 w 2931606"/>
                <a:gd name="connsiteY1" fmla="*/ 0 h 3362446"/>
                <a:gd name="connsiteX2" fmla="*/ 2905859 w 2931606"/>
                <a:gd name="connsiteY2" fmla="*/ 1284791 h 3362446"/>
                <a:gd name="connsiteX3" fmla="*/ 1085421 w 2931606"/>
                <a:gd name="connsiteY3" fmla="*/ 3362446 h 3362446"/>
                <a:gd name="connsiteX4" fmla="*/ 0 w 2931606"/>
                <a:gd name="connsiteY4" fmla="*/ 3362446 h 3362446"/>
                <a:gd name="connsiteX0" fmla="*/ 0 w 2905859"/>
                <a:gd name="connsiteY0" fmla="*/ 3292998 h 3292998"/>
                <a:gd name="connsiteX1" fmla="*/ 2862158 w 2905859"/>
                <a:gd name="connsiteY1" fmla="*/ 0 h 3292998"/>
                <a:gd name="connsiteX2" fmla="*/ 2905859 w 2905859"/>
                <a:gd name="connsiteY2" fmla="*/ 1215343 h 3292998"/>
                <a:gd name="connsiteX3" fmla="*/ 1085421 w 2905859"/>
                <a:gd name="connsiteY3" fmla="*/ 3292998 h 3292998"/>
                <a:gd name="connsiteX4" fmla="*/ 0 w 2905859"/>
                <a:gd name="connsiteY4" fmla="*/ 3292998 h 3292998"/>
                <a:gd name="connsiteX0" fmla="*/ 0 w 2905859"/>
                <a:gd name="connsiteY0" fmla="*/ 3258274 h 3292998"/>
                <a:gd name="connsiteX1" fmla="*/ 2862158 w 2905859"/>
                <a:gd name="connsiteY1" fmla="*/ 0 h 3292998"/>
                <a:gd name="connsiteX2" fmla="*/ 2905859 w 2905859"/>
                <a:gd name="connsiteY2" fmla="*/ 1215343 h 3292998"/>
                <a:gd name="connsiteX3" fmla="*/ 1085421 w 2905859"/>
                <a:gd name="connsiteY3" fmla="*/ 3292998 h 3292998"/>
                <a:gd name="connsiteX4" fmla="*/ 0 w 2905859"/>
                <a:gd name="connsiteY4" fmla="*/ 3258274 h 3292998"/>
                <a:gd name="connsiteX0" fmla="*/ 0 w 2813262"/>
                <a:gd name="connsiteY0" fmla="*/ 3142527 h 3292998"/>
                <a:gd name="connsiteX1" fmla="*/ 2769561 w 2813262"/>
                <a:gd name="connsiteY1" fmla="*/ 0 h 3292998"/>
                <a:gd name="connsiteX2" fmla="*/ 2813262 w 2813262"/>
                <a:gd name="connsiteY2" fmla="*/ 1215343 h 3292998"/>
                <a:gd name="connsiteX3" fmla="*/ 992824 w 2813262"/>
                <a:gd name="connsiteY3" fmla="*/ 3292998 h 3292998"/>
                <a:gd name="connsiteX4" fmla="*/ 0 w 2813262"/>
                <a:gd name="connsiteY4" fmla="*/ 3142527 h 3292998"/>
                <a:gd name="connsiteX0" fmla="*/ 0 w 2813262"/>
                <a:gd name="connsiteY0" fmla="*/ 3142527 h 3142527"/>
                <a:gd name="connsiteX1" fmla="*/ 2769561 w 2813262"/>
                <a:gd name="connsiteY1" fmla="*/ 0 h 3142527"/>
                <a:gd name="connsiteX2" fmla="*/ 2813262 w 2813262"/>
                <a:gd name="connsiteY2" fmla="*/ 1215343 h 3142527"/>
                <a:gd name="connsiteX3" fmla="*/ 1154870 w 2813262"/>
                <a:gd name="connsiteY3" fmla="*/ 3107803 h 3142527"/>
                <a:gd name="connsiteX4" fmla="*/ 0 w 2813262"/>
                <a:gd name="connsiteY4" fmla="*/ 3142527 h 3142527"/>
                <a:gd name="connsiteX0" fmla="*/ 0 w 2778538"/>
                <a:gd name="connsiteY0" fmla="*/ 3107803 h 3107803"/>
                <a:gd name="connsiteX1" fmla="*/ 2734837 w 2778538"/>
                <a:gd name="connsiteY1" fmla="*/ 0 h 3107803"/>
                <a:gd name="connsiteX2" fmla="*/ 2778538 w 2778538"/>
                <a:gd name="connsiteY2" fmla="*/ 1215343 h 3107803"/>
                <a:gd name="connsiteX3" fmla="*/ 1120146 w 2778538"/>
                <a:gd name="connsiteY3" fmla="*/ 3107803 h 3107803"/>
                <a:gd name="connsiteX4" fmla="*/ 0 w 2778538"/>
                <a:gd name="connsiteY4" fmla="*/ 3107803 h 3107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78538" h="3107803">
                  <a:moveTo>
                    <a:pt x="0" y="3107803"/>
                  </a:moveTo>
                  <a:lnTo>
                    <a:pt x="2734837" y="0"/>
                  </a:lnTo>
                  <a:lnTo>
                    <a:pt x="2778538" y="1215343"/>
                  </a:lnTo>
                  <a:lnTo>
                    <a:pt x="1120146" y="3107803"/>
                  </a:lnTo>
                  <a:lnTo>
                    <a:pt x="0" y="3107803"/>
                  </a:lnTo>
                  <a:close/>
                </a:path>
              </a:pathLst>
            </a:cu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03D3C84-79ED-3FF5-20AE-0BBCDD01ED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-1034184" y="3596898"/>
            <a:ext cx="4107543" cy="771557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000">
                <a:solidFill>
                  <a:schemeClr val="bg1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Contents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A6A298D-6F3C-C83C-22D0-A5CF93370072}"/>
              </a:ext>
            </a:extLst>
          </p:cNvPr>
          <p:cNvCxnSpPr>
            <a:cxnSpLocks/>
          </p:cNvCxnSpPr>
          <p:nvPr userDrawn="1"/>
        </p:nvCxnSpPr>
        <p:spPr>
          <a:xfrm flipV="1">
            <a:off x="1582112" y="2456665"/>
            <a:ext cx="0" cy="3579783"/>
          </a:xfrm>
          <a:prstGeom prst="line">
            <a:avLst/>
          </a:prstGeom>
          <a:ln w="25400">
            <a:gradFill>
              <a:gsLst>
                <a:gs pos="100000">
                  <a:schemeClr val="accent4">
                    <a:alpha val="0"/>
                  </a:schemeClr>
                </a:gs>
                <a:gs pos="0">
                  <a:schemeClr val="accent4"/>
                </a:gs>
              </a:gsLst>
              <a:lin ang="5400000" scaled="1"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822BC05F-D20D-E335-4803-D5DF09B7D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63511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74D08A-BD88-450A-483C-7C2724DAECB8}"/>
              </a:ext>
            </a:extLst>
          </p:cNvPr>
          <p:cNvGrpSpPr/>
          <p:nvPr userDrawn="1"/>
        </p:nvGrpSpPr>
        <p:grpSpPr>
          <a:xfrm>
            <a:off x="6245725" y="121920"/>
            <a:ext cx="6000267" cy="6859602"/>
            <a:chOff x="6245725" y="121920"/>
            <a:chExt cx="6000267" cy="6859602"/>
          </a:xfrm>
        </p:grpSpPr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F0F1F7C9-7550-5D53-43A9-ED504DDB909E}"/>
                </a:ext>
              </a:extLst>
            </p:cNvPr>
            <p:cNvSpPr/>
            <p:nvPr/>
          </p:nvSpPr>
          <p:spPr>
            <a:xfrm>
              <a:off x="6245725" y="121920"/>
              <a:ext cx="6000267" cy="685960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72359 w 6106947"/>
                <a:gd name="connsiteY2" fmla="*/ 1371600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000267"/>
                <a:gd name="connsiteY0" fmla="*/ 6859602 h 6859602"/>
                <a:gd name="connsiteX1" fmla="*/ 6000267 w 6000267"/>
                <a:gd name="connsiteY1" fmla="*/ 0 h 6859602"/>
                <a:gd name="connsiteX2" fmla="*/ 5972359 w 6000267"/>
                <a:gd name="connsiteY2" fmla="*/ 1249680 h 6859602"/>
                <a:gd name="connsiteX3" fmla="*/ 1069372 w 6000267"/>
                <a:gd name="connsiteY3" fmla="*/ 6859602 h 6859602"/>
                <a:gd name="connsiteX4" fmla="*/ 0 w 6000267"/>
                <a:gd name="connsiteY4" fmla="*/ 6859602 h 6859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0267" h="6859602">
                  <a:moveTo>
                    <a:pt x="0" y="6859602"/>
                  </a:moveTo>
                  <a:lnTo>
                    <a:pt x="6000267" y="0"/>
                  </a:lnTo>
                  <a:lnTo>
                    <a:pt x="5972359" y="1249680"/>
                  </a:lnTo>
                  <a:lnTo>
                    <a:pt x="1069372" y="6859602"/>
                  </a:lnTo>
                  <a:lnTo>
                    <a:pt x="0" y="685960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1858F788-AD77-AC67-60BD-7C92FE51AEEB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49630 w 3953898"/>
                <a:gd name="connsiteY2" fmla="*/ 2240280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52475" y="746760"/>
                    <a:pt x="3951053" y="1493520"/>
                    <a:pt x="3949630" y="224028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69D9A8D-11FC-43C0-63E0-5E46115940E7}"/>
              </a:ext>
            </a:extLst>
          </p:cNvPr>
          <p:cNvGrpSpPr/>
          <p:nvPr userDrawn="1"/>
        </p:nvGrpSpPr>
        <p:grpSpPr>
          <a:xfrm>
            <a:off x="5574526" y="2665963"/>
            <a:ext cx="1042948" cy="382037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D8E6A2CD-50D8-FF18-9493-9E2E771FACA9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0E355F69-FA36-3597-7FB2-570820A21749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783F6D5F-9869-49CE-408A-6305E9D6CF3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95AAF4B4-D87B-2BF9-7B4C-F074E19F6D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61092" y="3429001"/>
            <a:ext cx="4869815" cy="899160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+mj-lt"/>
              </a:defRPr>
            </a:lvl1pPr>
            <a:lvl2pPr marL="457200" indent="0" algn="ctr">
              <a:buNone/>
              <a:defRPr sz="5400">
                <a:latin typeface="+mj-lt"/>
              </a:defRPr>
            </a:lvl2pPr>
            <a:lvl3pPr marL="914400" indent="0" algn="ctr">
              <a:buNone/>
              <a:defRPr sz="4800">
                <a:latin typeface="+mj-lt"/>
              </a:defRPr>
            </a:lvl3pPr>
            <a:lvl4pPr marL="1371600" indent="0" algn="ctr">
              <a:buNone/>
              <a:defRPr sz="4400">
                <a:latin typeface="+mj-lt"/>
              </a:defRPr>
            </a:lvl4pPr>
            <a:lvl5pPr marL="1828800" indent="0" algn="ctr">
              <a:buNone/>
              <a:defRPr sz="4400">
                <a:latin typeface="+mj-lt"/>
              </a:defRPr>
            </a:lvl5pPr>
          </a:lstStyle>
          <a:p>
            <a:pPr lvl="0"/>
            <a:r>
              <a:rPr lang="en-US" dirty="0"/>
              <a:t>Thank you!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CE22F54F-F0BD-28D6-1CED-F62410FA11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5697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ank you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74D08A-BD88-450A-483C-7C2724DAECB8}"/>
              </a:ext>
            </a:extLst>
          </p:cNvPr>
          <p:cNvGrpSpPr/>
          <p:nvPr userDrawn="1"/>
        </p:nvGrpSpPr>
        <p:grpSpPr>
          <a:xfrm>
            <a:off x="6245725" y="121920"/>
            <a:ext cx="6000267" cy="6859602"/>
            <a:chOff x="6245725" y="121920"/>
            <a:chExt cx="6000267" cy="6859602"/>
          </a:xfrm>
        </p:grpSpPr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F0F1F7C9-7550-5D53-43A9-ED504DDB909E}"/>
                </a:ext>
              </a:extLst>
            </p:cNvPr>
            <p:cNvSpPr/>
            <p:nvPr/>
          </p:nvSpPr>
          <p:spPr>
            <a:xfrm>
              <a:off x="6245725" y="121920"/>
              <a:ext cx="6000267" cy="685960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72359 w 6106947"/>
                <a:gd name="connsiteY2" fmla="*/ 1371600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000267"/>
                <a:gd name="connsiteY0" fmla="*/ 6859602 h 6859602"/>
                <a:gd name="connsiteX1" fmla="*/ 6000267 w 6000267"/>
                <a:gd name="connsiteY1" fmla="*/ 0 h 6859602"/>
                <a:gd name="connsiteX2" fmla="*/ 5972359 w 6000267"/>
                <a:gd name="connsiteY2" fmla="*/ 1249680 h 6859602"/>
                <a:gd name="connsiteX3" fmla="*/ 1069372 w 6000267"/>
                <a:gd name="connsiteY3" fmla="*/ 6859602 h 6859602"/>
                <a:gd name="connsiteX4" fmla="*/ 0 w 6000267"/>
                <a:gd name="connsiteY4" fmla="*/ 6859602 h 6859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0267" h="6859602">
                  <a:moveTo>
                    <a:pt x="0" y="6859602"/>
                  </a:moveTo>
                  <a:lnTo>
                    <a:pt x="6000267" y="0"/>
                  </a:lnTo>
                  <a:lnTo>
                    <a:pt x="5972359" y="1249680"/>
                  </a:lnTo>
                  <a:lnTo>
                    <a:pt x="1069372" y="6859602"/>
                  </a:lnTo>
                  <a:lnTo>
                    <a:pt x="0" y="685960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1858F788-AD77-AC67-60BD-7C92FE51AEEB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49630 w 3953898"/>
                <a:gd name="connsiteY2" fmla="*/ 2240280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52475" y="746760"/>
                    <a:pt x="3951053" y="1493520"/>
                    <a:pt x="3949630" y="224028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631B3AA6-EA61-E0C4-E2F7-30D8AFDBA058}"/>
              </a:ext>
            </a:extLst>
          </p:cNvPr>
          <p:cNvGrpSpPr/>
          <p:nvPr userDrawn="1"/>
        </p:nvGrpSpPr>
        <p:grpSpPr>
          <a:xfrm>
            <a:off x="609599" y="3573303"/>
            <a:ext cx="1583809" cy="580157"/>
            <a:chOff x="612215" y="3436053"/>
            <a:chExt cx="954475" cy="344047"/>
          </a:xfrm>
        </p:grpSpPr>
        <p:sp>
          <p:nvSpPr>
            <p:cNvPr id="3" name="Parallelogram 2">
              <a:extLst>
                <a:ext uri="{FF2B5EF4-FFF2-40B4-BE49-F238E27FC236}">
                  <a16:creationId xmlns:a16="http://schemas.microsoft.com/office/drawing/2014/main" id="{30C05D7D-0E0D-27B7-4C05-DD5E4DA7EC79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Parallelogram 3">
              <a:extLst>
                <a:ext uri="{FF2B5EF4-FFF2-40B4-BE49-F238E27FC236}">
                  <a16:creationId xmlns:a16="http://schemas.microsoft.com/office/drawing/2014/main" id="{5CC5F2C4-805C-4E89-1893-4758B816F294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Parallelogram 4">
              <a:extLst>
                <a:ext uri="{FF2B5EF4-FFF2-40B4-BE49-F238E27FC236}">
                  <a16:creationId xmlns:a16="http://schemas.microsoft.com/office/drawing/2014/main" id="{A08D6BAE-12AA-7584-EC82-C5D6BADB1973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E879940-428F-C43C-9B8A-2DF27EFA2269}"/>
              </a:ext>
            </a:extLst>
          </p:cNvPr>
          <p:cNvCxnSpPr>
            <a:cxnSpLocks/>
          </p:cNvCxnSpPr>
          <p:nvPr userDrawn="1"/>
        </p:nvCxnSpPr>
        <p:spPr>
          <a:xfrm>
            <a:off x="2420613" y="3428999"/>
            <a:ext cx="4578007" cy="1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accent4">
                    <a:lumMod val="20000"/>
                    <a:lumOff val="80000"/>
                    <a:alpha val="28000"/>
                  </a:schemeClr>
                </a:gs>
                <a:gs pos="33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DD8810DD-5D74-8EE6-C5B7-708E45B0CC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95AAF4B4-D87B-2BF9-7B4C-F074E19F6D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20613" y="3429001"/>
            <a:ext cx="4869815" cy="899160"/>
          </a:xfrm>
        </p:spPr>
        <p:txBody>
          <a:bodyPr>
            <a:noAutofit/>
          </a:bodyPr>
          <a:lstStyle>
            <a:lvl1pPr marL="0" indent="0" algn="l">
              <a:buNone/>
              <a:defRPr sz="6000">
                <a:solidFill>
                  <a:schemeClr val="bg2"/>
                </a:solidFill>
                <a:latin typeface="+mj-lt"/>
              </a:defRPr>
            </a:lvl1pPr>
            <a:lvl2pPr marL="457200" indent="0" algn="ctr">
              <a:buNone/>
              <a:defRPr sz="5400">
                <a:latin typeface="+mj-lt"/>
              </a:defRPr>
            </a:lvl2pPr>
            <a:lvl3pPr marL="914400" indent="0" algn="ctr">
              <a:buNone/>
              <a:defRPr sz="4800">
                <a:latin typeface="+mj-lt"/>
              </a:defRPr>
            </a:lvl3pPr>
            <a:lvl4pPr marL="1371600" indent="0" algn="ctr">
              <a:buNone/>
              <a:defRPr sz="4400">
                <a:latin typeface="+mj-lt"/>
              </a:defRPr>
            </a:lvl4pPr>
            <a:lvl5pPr marL="1828800" indent="0" algn="ctr">
              <a:buNone/>
              <a:defRPr sz="4400">
                <a:latin typeface="+mj-lt"/>
              </a:defRPr>
            </a:lvl5pPr>
          </a:lstStyle>
          <a:p>
            <a:pPr lvl="0"/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311323238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00172" y="43934"/>
            <a:ext cx="6023673" cy="6981522"/>
            <a:chOff x="-838303" y="0"/>
            <a:chExt cx="6023673" cy="6981522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38303" y="0"/>
              <a:ext cx="6018851" cy="6842626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069372 w 6123023"/>
                <a:gd name="connsiteY3" fmla="*/ 6981522 h 6981522"/>
                <a:gd name="connsiteX4" fmla="*/ 0 w 6123023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185119 w 6123023"/>
                <a:gd name="connsiteY3" fmla="*/ 6831051 h 6981522"/>
                <a:gd name="connsiteX4" fmla="*/ 0 w 6123023"/>
                <a:gd name="connsiteY4" fmla="*/ 6981522 h 6981522"/>
                <a:gd name="connsiteX0" fmla="*/ 0 w 6018851"/>
                <a:gd name="connsiteY0" fmla="*/ 6842626 h 6842626"/>
                <a:gd name="connsiteX1" fmla="*/ 6002775 w 6018851"/>
                <a:gd name="connsiteY1" fmla="*/ 0 h 6842626"/>
                <a:gd name="connsiteX2" fmla="*/ 6018851 w 6018851"/>
                <a:gd name="connsiteY2" fmla="*/ 1203767 h 6842626"/>
                <a:gd name="connsiteX3" fmla="*/ 1080947 w 6018851"/>
                <a:gd name="connsiteY3" fmla="*/ 6831051 h 6842626"/>
                <a:gd name="connsiteX4" fmla="*/ 0 w 6018851"/>
                <a:gd name="connsiteY4" fmla="*/ 6842626 h 684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18851" h="6842626">
                  <a:moveTo>
                    <a:pt x="0" y="6842626"/>
                  </a:moveTo>
                  <a:lnTo>
                    <a:pt x="6002775" y="0"/>
                  </a:lnTo>
                  <a:lnTo>
                    <a:pt x="6018851" y="1203767"/>
                  </a:lnTo>
                  <a:lnTo>
                    <a:pt x="1080947" y="6831051"/>
                  </a:lnTo>
                  <a:lnTo>
                    <a:pt x="0" y="6842626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860925" y="2025570"/>
              <a:ext cx="4324445" cy="495595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24445 w 7176319"/>
                <a:gd name="connsiteY1" fmla="*/ 202557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069372 w 4324445"/>
                <a:gd name="connsiteY3" fmla="*/ 4955952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202878 w 4324445"/>
                <a:gd name="connsiteY4" fmla="*/ 4840582 h 4955952"/>
                <a:gd name="connsiteX5" fmla="*/ 0 w 4324445"/>
                <a:gd name="connsiteY5" fmla="*/ 4955952 h 4955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24445" h="4955952">
                  <a:moveTo>
                    <a:pt x="0" y="4955952"/>
                  </a:moveTo>
                  <a:lnTo>
                    <a:pt x="4324445" y="0"/>
                  </a:lnTo>
                  <a:cubicBezTo>
                    <a:pt x="4322088" y="412830"/>
                    <a:pt x="4319730" y="825661"/>
                    <a:pt x="4317373" y="1238491"/>
                  </a:cubicBezTo>
                  <a:lnTo>
                    <a:pt x="1185119" y="4817056"/>
                  </a:lnTo>
                  <a:cubicBezTo>
                    <a:pt x="822981" y="4867339"/>
                    <a:pt x="565016" y="4790299"/>
                    <a:pt x="202878" y="4840582"/>
                  </a:cubicBezTo>
                  <a:lnTo>
                    <a:pt x="0" y="495595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ext Placeholder 27">
            <a:extLst>
              <a:ext uri="{FF2B5EF4-FFF2-40B4-BE49-F238E27FC236}">
                <a16:creationId xmlns:a16="http://schemas.microsoft.com/office/drawing/2014/main" id="{EB4BB159-268C-E313-9BA4-D274905213E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62326" y="6263285"/>
            <a:ext cx="2641600" cy="166199"/>
          </a:xfrm>
        </p:spPr>
        <p:txBody>
          <a:bodyPr lIns="0" tIns="0" rIns="0" bIns="0" anchor="ctr">
            <a:sp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34CDE82-BB4D-A710-C41B-3A7FFD98E86C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1">
                <a:lumMod val="60000"/>
                <a:lumOff val="4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27">
            <a:extLst>
              <a:ext uri="{FF2B5EF4-FFF2-40B4-BE49-F238E27FC236}">
                <a16:creationId xmlns:a16="http://schemas.microsoft.com/office/drawing/2014/main" id="{82550861-86BC-FC79-1C98-512347CA790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174841" y="6266883"/>
            <a:ext cx="4202541" cy="166199"/>
          </a:xfrm>
        </p:spPr>
        <p:txBody>
          <a:bodyPr lIns="0" tIns="0" rIns="0" bIns="0" anchor="ctr">
            <a:spAutoFit/>
          </a:bodyPr>
          <a:lstStyle>
            <a:lvl1pPr marL="0" indent="0" algn="ctr">
              <a:buNone/>
              <a:defRPr sz="1200"/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227D1A51-BE9E-DC12-B48C-36F8D9E5BC7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3D6583F-79A5-3573-DA25-E88EE214B01C}"/>
              </a:ext>
            </a:extLst>
          </p:cNvPr>
          <p:cNvCxnSpPr>
            <a:cxnSpLocks/>
          </p:cNvCxnSpPr>
          <p:nvPr userDrawn="1"/>
        </p:nvCxnSpPr>
        <p:spPr>
          <a:xfrm>
            <a:off x="926692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6FA8B364-37F2-9125-39F6-3EFFA77C98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1AE2A962-F6F5-FDAE-99E6-C03D92617FE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0530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80305E58-8FF6-5AEE-A6A9-BDF1B39DC75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38629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03D3C84-79ED-3FF5-20AE-0BBCDD01ED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801361" y="692103"/>
            <a:ext cx="5840410" cy="60157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Table of contents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146B2599-FCB7-390A-87A6-1FF83642015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8090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1.</a:t>
            </a:r>
          </a:p>
        </p:txBody>
      </p:sp>
      <p:sp>
        <p:nvSpPr>
          <p:cNvPr id="45" name="Text Placeholder 43">
            <a:extLst>
              <a:ext uri="{FF2B5EF4-FFF2-40B4-BE49-F238E27FC236}">
                <a16:creationId xmlns:a16="http://schemas.microsoft.com/office/drawing/2014/main" id="{A4EB8DF8-8FA9-0FE3-7750-6916AE6D77D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4917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2.</a:t>
            </a:r>
          </a:p>
        </p:txBody>
      </p:sp>
      <p:sp>
        <p:nvSpPr>
          <p:cNvPr id="46" name="Text Placeholder 43">
            <a:extLst>
              <a:ext uri="{FF2B5EF4-FFF2-40B4-BE49-F238E27FC236}">
                <a16:creationId xmlns:a16="http://schemas.microsoft.com/office/drawing/2014/main" id="{545DC9C9-2B67-576A-C705-0BC331EF620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4604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3.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492EC3B-C00C-88C2-A1DF-320E55472305}"/>
              </a:ext>
            </a:extLst>
          </p:cNvPr>
          <p:cNvGrpSpPr/>
          <p:nvPr userDrawn="1"/>
        </p:nvGrpSpPr>
        <p:grpSpPr>
          <a:xfrm>
            <a:off x="4299634" y="-55158"/>
            <a:ext cx="7926422" cy="6935222"/>
            <a:chOff x="-849877" y="-46298"/>
            <a:chExt cx="7926422" cy="6935222"/>
          </a:xfrm>
        </p:grpSpPr>
        <p:sp>
          <p:nvSpPr>
            <p:cNvPr id="7" name="Parallelogram 19">
              <a:extLst>
                <a:ext uri="{FF2B5EF4-FFF2-40B4-BE49-F238E27FC236}">
                  <a16:creationId xmlns:a16="http://schemas.microsoft.com/office/drawing/2014/main" id="{C51D8F1D-AEE6-DC0A-FF43-88E917AF3ABE}"/>
                </a:ext>
              </a:extLst>
            </p:cNvPr>
            <p:cNvSpPr/>
            <p:nvPr/>
          </p:nvSpPr>
          <p:spPr>
            <a:xfrm>
              <a:off x="-849877" y="-1"/>
              <a:ext cx="7083722" cy="688892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161969 w 7176319"/>
                <a:gd name="connsiteY3" fmla="*/ 6888925 h 6981522"/>
                <a:gd name="connsiteX4" fmla="*/ 0 w 7176319"/>
                <a:gd name="connsiteY4" fmla="*/ 6981522 h 6981522"/>
                <a:gd name="connsiteX0" fmla="*/ 0 w 7083722"/>
                <a:gd name="connsiteY0" fmla="*/ 6888925 h 6888925"/>
                <a:gd name="connsiteX1" fmla="*/ 6014350 w 7083722"/>
                <a:gd name="connsiteY1" fmla="*/ 0 h 6888925"/>
                <a:gd name="connsiteX2" fmla="*/ 7083722 w 7083722"/>
                <a:gd name="connsiteY2" fmla="*/ 0 h 6888925"/>
                <a:gd name="connsiteX3" fmla="*/ 1069372 w 7083722"/>
                <a:gd name="connsiteY3" fmla="*/ 6888925 h 6888925"/>
                <a:gd name="connsiteX4" fmla="*/ 0 w 7083722"/>
                <a:gd name="connsiteY4" fmla="*/ 6888925 h 6888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83722" h="6888925">
                  <a:moveTo>
                    <a:pt x="0" y="6888925"/>
                  </a:moveTo>
                  <a:lnTo>
                    <a:pt x="6014350" y="0"/>
                  </a:lnTo>
                  <a:lnTo>
                    <a:pt x="7083722" y="0"/>
                  </a:lnTo>
                  <a:lnTo>
                    <a:pt x="1069372" y="6888925"/>
                  </a:lnTo>
                  <a:lnTo>
                    <a:pt x="0" y="6888925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20">
              <a:extLst>
                <a:ext uri="{FF2B5EF4-FFF2-40B4-BE49-F238E27FC236}">
                  <a16:creationId xmlns:a16="http://schemas.microsoft.com/office/drawing/2014/main" id="{53E30DEA-B6E5-6549-6250-17F6851A7A2D}"/>
                </a:ext>
              </a:extLst>
            </p:cNvPr>
            <p:cNvSpPr/>
            <p:nvPr/>
          </p:nvSpPr>
          <p:spPr>
            <a:xfrm>
              <a:off x="930373" y="-46298"/>
              <a:ext cx="6146172" cy="6923648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53169"/>
                <a:gd name="connsiteY0" fmla="*/ 6981522 h 6981522"/>
                <a:gd name="connsiteX1" fmla="*/ 6106947 w 7153169"/>
                <a:gd name="connsiteY1" fmla="*/ 0 h 6981522"/>
                <a:gd name="connsiteX2" fmla="*/ 7153169 w 7153169"/>
                <a:gd name="connsiteY2" fmla="*/ 57873 h 6981522"/>
                <a:gd name="connsiteX3" fmla="*/ 1069372 w 7153169"/>
                <a:gd name="connsiteY3" fmla="*/ 6981522 h 6981522"/>
                <a:gd name="connsiteX4" fmla="*/ 0 w 7153169"/>
                <a:gd name="connsiteY4" fmla="*/ 6981522 h 6981522"/>
                <a:gd name="connsiteX0" fmla="*/ 0 w 6215620"/>
                <a:gd name="connsiteY0" fmla="*/ 6981522 h 6981522"/>
                <a:gd name="connsiteX1" fmla="*/ 6106947 w 6215620"/>
                <a:gd name="connsiteY1" fmla="*/ 0 h 6981522"/>
                <a:gd name="connsiteX2" fmla="*/ 6215620 w 6215620"/>
                <a:gd name="connsiteY2" fmla="*/ 1122744 h 6981522"/>
                <a:gd name="connsiteX3" fmla="*/ 1069372 w 6215620"/>
                <a:gd name="connsiteY3" fmla="*/ 6981522 h 6981522"/>
                <a:gd name="connsiteX4" fmla="*/ 0 w 6215620"/>
                <a:gd name="connsiteY4" fmla="*/ 6981522 h 6981522"/>
                <a:gd name="connsiteX0" fmla="*/ 0 w 6215620"/>
                <a:gd name="connsiteY0" fmla="*/ 7027820 h 7027820"/>
                <a:gd name="connsiteX1" fmla="*/ 6164820 w 6215620"/>
                <a:gd name="connsiteY1" fmla="*/ 0 h 7027820"/>
                <a:gd name="connsiteX2" fmla="*/ 6215620 w 6215620"/>
                <a:gd name="connsiteY2" fmla="*/ 1169042 h 7027820"/>
                <a:gd name="connsiteX3" fmla="*/ 1069372 w 6215620"/>
                <a:gd name="connsiteY3" fmla="*/ 7027820 h 7027820"/>
                <a:gd name="connsiteX4" fmla="*/ 0 w 6215620"/>
                <a:gd name="connsiteY4" fmla="*/ 7027820 h 7027820"/>
                <a:gd name="connsiteX0" fmla="*/ 0 w 6215620"/>
                <a:gd name="connsiteY0" fmla="*/ 7027820 h 7027820"/>
                <a:gd name="connsiteX1" fmla="*/ 6164820 w 6215620"/>
                <a:gd name="connsiteY1" fmla="*/ 0 h 7027820"/>
                <a:gd name="connsiteX2" fmla="*/ 6215620 w 6215620"/>
                <a:gd name="connsiteY2" fmla="*/ 1169042 h 7027820"/>
                <a:gd name="connsiteX3" fmla="*/ 1150394 w 6215620"/>
                <a:gd name="connsiteY3" fmla="*/ 6923647 h 7027820"/>
                <a:gd name="connsiteX4" fmla="*/ 0 w 6215620"/>
                <a:gd name="connsiteY4" fmla="*/ 7027820 h 7027820"/>
                <a:gd name="connsiteX0" fmla="*/ 0 w 6146172"/>
                <a:gd name="connsiteY0" fmla="*/ 6923648 h 6923648"/>
                <a:gd name="connsiteX1" fmla="*/ 6095372 w 6146172"/>
                <a:gd name="connsiteY1" fmla="*/ 0 h 6923648"/>
                <a:gd name="connsiteX2" fmla="*/ 6146172 w 6146172"/>
                <a:gd name="connsiteY2" fmla="*/ 1169042 h 6923648"/>
                <a:gd name="connsiteX3" fmla="*/ 1080946 w 6146172"/>
                <a:gd name="connsiteY3" fmla="*/ 6923647 h 6923648"/>
                <a:gd name="connsiteX4" fmla="*/ 0 w 6146172"/>
                <a:gd name="connsiteY4" fmla="*/ 6923648 h 6923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46172" h="6923648">
                  <a:moveTo>
                    <a:pt x="0" y="6923648"/>
                  </a:moveTo>
                  <a:lnTo>
                    <a:pt x="6095372" y="0"/>
                  </a:lnTo>
                  <a:lnTo>
                    <a:pt x="6146172" y="1169042"/>
                  </a:lnTo>
                  <a:lnTo>
                    <a:pt x="1080946" y="6923647"/>
                  </a:lnTo>
                  <a:lnTo>
                    <a:pt x="0" y="692364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65D0DE4-7A9A-B5EA-29BA-173B4CA6EACC}"/>
              </a:ext>
            </a:extLst>
          </p:cNvPr>
          <p:cNvCxnSpPr>
            <a:cxnSpLocks/>
          </p:cNvCxnSpPr>
          <p:nvPr userDrawn="1"/>
        </p:nvCxnSpPr>
        <p:spPr>
          <a:xfrm>
            <a:off x="68090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747F56E-B4F7-2E34-DDAB-8254B7D6075D}"/>
              </a:ext>
            </a:extLst>
          </p:cNvPr>
          <p:cNvCxnSpPr>
            <a:cxnSpLocks/>
          </p:cNvCxnSpPr>
          <p:nvPr userDrawn="1"/>
        </p:nvCxnSpPr>
        <p:spPr>
          <a:xfrm>
            <a:off x="68090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5676E26-A184-063A-EA90-CB4E558A57C3}"/>
              </a:ext>
            </a:extLst>
          </p:cNvPr>
          <p:cNvCxnSpPr>
            <a:cxnSpLocks/>
          </p:cNvCxnSpPr>
          <p:nvPr userDrawn="1"/>
        </p:nvCxnSpPr>
        <p:spPr>
          <a:xfrm>
            <a:off x="334917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A6F4F3A-EE98-90BD-77E8-186E470FEC03}"/>
              </a:ext>
            </a:extLst>
          </p:cNvPr>
          <p:cNvCxnSpPr>
            <a:cxnSpLocks/>
          </p:cNvCxnSpPr>
          <p:nvPr userDrawn="1"/>
        </p:nvCxnSpPr>
        <p:spPr>
          <a:xfrm>
            <a:off x="334917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9E0637DB-9E34-33A8-CB61-F5CC5EAE43F0}"/>
              </a:ext>
            </a:extLst>
          </p:cNvPr>
          <p:cNvCxnSpPr>
            <a:cxnSpLocks/>
          </p:cNvCxnSpPr>
          <p:nvPr userDrawn="1"/>
        </p:nvCxnSpPr>
        <p:spPr>
          <a:xfrm>
            <a:off x="624604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821455D-75C2-ED80-897F-2194B72B04C1}"/>
              </a:ext>
            </a:extLst>
          </p:cNvPr>
          <p:cNvCxnSpPr>
            <a:cxnSpLocks/>
          </p:cNvCxnSpPr>
          <p:nvPr userDrawn="1"/>
        </p:nvCxnSpPr>
        <p:spPr>
          <a:xfrm>
            <a:off x="624604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C5B2DAD-6EEC-0DA3-CC36-0F4F89D5E880}"/>
              </a:ext>
            </a:extLst>
          </p:cNvPr>
          <p:cNvCxnSpPr>
            <a:cxnSpLocks/>
          </p:cNvCxnSpPr>
          <p:nvPr userDrawn="1"/>
        </p:nvCxnSpPr>
        <p:spPr>
          <a:xfrm>
            <a:off x="914291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5FAD2BA-7749-E049-84D9-917204AFBC99}"/>
              </a:ext>
            </a:extLst>
          </p:cNvPr>
          <p:cNvCxnSpPr>
            <a:cxnSpLocks/>
          </p:cNvCxnSpPr>
          <p:nvPr userDrawn="1"/>
        </p:nvCxnSpPr>
        <p:spPr>
          <a:xfrm>
            <a:off x="914291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9" name="Group 48">
            <a:extLst>
              <a:ext uri="{FF2B5EF4-FFF2-40B4-BE49-F238E27FC236}">
                <a16:creationId xmlns:a16="http://schemas.microsoft.com/office/drawing/2014/main" id="{CC9951B9-C1EB-B866-9EDA-C6EB95EB0BDF}"/>
              </a:ext>
            </a:extLst>
          </p:cNvPr>
          <p:cNvGrpSpPr/>
          <p:nvPr userDrawn="1"/>
        </p:nvGrpSpPr>
        <p:grpSpPr>
          <a:xfrm>
            <a:off x="665337" y="801871"/>
            <a:ext cx="1042948" cy="382037"/>
            <a:chOff x="612215" y="3436053"/>
            <a:chExt cx="954475" cy="344047"/>
          </a:xfrm>
        </p:grpSpPr>
        <p:sp>
          <p:nvSpPr>
            <p:cNvPr id="50" name="Parallelogram 49">
              <a:extLst>
                <a:ext uri="{FF2B5EF4-FFF2-40B4-BE49-F238E27FC236}">
                  <a16:creationId xmlns:a16="http://schemas.microsoft.com/office/drawing/2014/main" id="{88E25D79-847D-18CE-0B54-56C4CCCBE8AE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Parallelogram 50">
              <a:extLst>
                <a:ext uri="{FF2B5EF4-FFF2-40B4-BE49-F238E27FC236}">
                  <a16:creationId xmlns:a16="http://schemas.microsoft.com/office/drawing/2014/main" id="{FB0052B7-1882-413B-BA73-76B81F6C2CCB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Parallelogram 51">
              <a:extLst>
                <a:ext uri="{FF2B5EF4-FFF2-40B4-BE49-F238E27FC236}">
                  <a16:creationId xmlns:a16="http://schemas.microsoft.com/office/drawing/2014/main" id="{E6A5D6CA-5BA8-C84D-153C-5A7138659DAB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7" name="Text Placeholder 43">
            <a:extLst>
              <a:ext uri="{FF2B5EF4-FFF2-40B4-BE49-F238E27FC236}">
                <a16:creationId xmlns:a16="http://schemas.microsoft.com/office/drawing/2014/main" id="{17948433-5A07-170A-44C6-2788D165189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14291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4.</a:t>
            </a:r>
          </a:p>
        </p:txBody>
      </p:sp>
      <p:sp>
        <p:nvSpPr>
          <p:cNvPr id="53" name="Text Placeholder 43">
            <a:extLst>
              <a:ext uri="{FF2B5EF4-FFF2-40B4-BE49-F238E27FC236}">
                <a16:creationId xmlns:a16="http://schemas.microsoft.com/office/drawing/2014/main" id="{F2EA50C8-21A3-DE31-D382-E5B26ABAE0A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8090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5.</a:t>
            </a:r>
          </a:p>
        </p:txBody>
      </p:sp>
      <p:sp>
        <p:nvSpPr>
          <p:cNvPr id="54" name="Text Placeholder 43">
            <a:extLst>
              <a:ext uri="{FF2B5EF4-FFF2-40B4-BE49-F238E27FC236}">
                <a16:creationId xmlns:a16="http://schemas.microsoft.com/office/drawing/2014/main" id="{8B461980-2F5C-2517-CEAD-30925512E6E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34917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6.</a:t>
            </a:r>
          </a:p>
        </p:txBody>
      </p:sp>
      <p:sp>
        <p:nvSpPr>
          <p:cNvPr id="55" name="Text Placeholder 43">
            <a:extLst>
              <a:ext uri="{FF2B5EF4-FFF2-40B4-BE49-F238E27FC236}">
                <a16:creationId xmlns:a16="http://schemas.microsoft.com/office/drawing/2014/main" id="{26225D51-582C-C371-7213-A8C38CAEB4F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4604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7.</a:t>
            </a:r>
          </a:p>
        </p:txBody>
      </p:sp>
      <p:sp>
        <p:nvSpPr>
          <p:cNvPr id="56" name="Text Placeholder 43">
            <a:extLst>
              <a:ext uri="{FF2B5EF4-FFF2-40B4-BE49-F238E27FC236}">
                <a16:creationId xmlns:a16="http://schemas.microsoft.com/office/drawing/2014/main" id="{B01F3BB0-1271-481F-A899-4F20A245F44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14291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8.</a:t>
            </a:r>
          </a:p>
        </p:txBody>
      </p:sp>
      <p:sp>
        <p:nvSpPr>
          <p:cNvPr id="67" name="Text Placeholder 65">
            <a:extLst>
              <a:ext uri="{FF2B5EF4-FFF2-40B4-BE49-F238E27FC236}">
                <a16:creationId xmlns:a16="http://schemas.microsoft.com/office/drawing/2014/main" id="{D0726CDC-AAFA-6A60-2C26-0369ABE18F8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49173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68" name="Text Placeholder 65">
            <a:extLst>
              <a:ext uri="{FF2B5EF4-FFF2-40B4-BE49-F238E27FC236}">
                <a16:creationId xmlns:a16="http://schemas.microsoft.com/office/drawing/2014/main" id="{D42732BA-E364-80CE-B884-CB32989D972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246044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69" name="Text Placeholder 65">
            <a:extLst>
              <a:ext uri="{FF2B5EF4-FFF2-40B4-BE49-F238E27FC236}">
                <a16:creationId xmlns:a16="http://schemas.microsoft.com/office/drawing/2014/main" id="{47DFD23A-B71E-2C97-62F3-CFBDEA7EF0F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142913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0" name="Text Placeholder 65">
            <a:extLst>
              <a:ext uri="{FF2B5EF4-FFF2-40B4-BE49-F238E27FC236}">
                <a16:creationId xmlns:a16="http://schemas.microsoft.com/office/drawing/2014/main" id="{D52F09EF-507D-7210-C061-694902D7BF5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38629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1" name="Text Placeholder 65">
            <a:extLst>
              <a:ext uri="{FF2B5EF4-FFF2-40B4-BE49-F238E27FC236}">
                <a16:creationId xmlns:a16="http://schemas.microsoft.com/office/drawing/2014/main" id="{7BECD07B-4DCB-50D4-E6D5-1470D10134E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349173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2" name="Text Placeholder 65">
            <a:extLst>
              <a:ext uri="{FF2B5EF4-FFF2-40B4-BE49-F238E27FC236}">
                <a16:creationId xmlns:a16="http://schemas.microsoft.com/office/drawing/2014/main" id="{4188C40D-2FA4-7EAC-ECED-ED40D1E0F69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246044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3" name="Text Placeholder 65">
            <a:extLst>
              <a:ext uri="{FF2B5EF4-FFF2-40B4-BE49-F238E27FC236}">
                <a16:creationId xmlns:a16="http://schemas.microsoft.com/office/drawing/2014/main" id="{F757B0D6-911B-FA38-2D9F-1F36EF6FCA6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142913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E6009371-06D5-80AD-567E-0A99A729CE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772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00172" y="43934"/>
            <a:ext cx="6023673" cy="6981522"/>
            <a:chOff x="-838303" y="0"/>
            <a:chExt cx="6023673" cy="6981522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38303" y="0"/>
              <a:ext cx="6018851" cy="6842626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069372 w 6123023"/>
                <a:gd name="connsiteY3" fmla="*/ 6981522 h 6981522"/>
                <a:gd name="connsiteX4" fmla="*/ 0 w 6123023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185119 w 6123023"/>
                <a:gd name="connsiteY3" fmla="*/ 6831051 h 6981522"/>
                <a:gd name="connsiteX4" fmla="*/ 0 w 6123023"/>
                <a:gd name="connsiteY4" fmla="*/ 6981522 h 6981522"/>
                <a:gd name="connsiteX0" fmla="*/ 0 w 6018851"/>
                <a:gd name="connsiteY0" fmla="*/ 6842626 h 6842626"/>
                <a:gd name="connsiteX1" fmla="*/ 6002775 w 6018851"/>
                <a:gd name="connsiteY1" fmla="*/ 0 h 6842626"/>
                <a:gd name="connsiteX2" fmla="*/ 6018851 w 6018851"/>
                <a:gd name="connsiteY2" fmla="*/ 1203767 h 6842626"/>
                <a:gd name="connsiteX3" fmla="*/ 1080947 w 6018851"/>
                <a:gd name="connsiteY3" fmla="*/ 6831051 h 6842626"/>
                <a:gd name="connsiteX4" fmla="*/ 0 w 6018851"/>
                <a:gd name="connsiteY4" fmla="*/ 6842626 h 684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18851" h="6842626">
                  <a:moveTo>
                    <a:pt x="0" y="6842626"/>
                  </a:moveTo>
                  <a:lnTo>
                    <a:pt x="6002775" y="0"/>
                  </a:lnTo>
                  <a:lnTo>
                    <a:pt x="6018851" y="1203767"/>
                  </a:lnTo>
                  <a:lnTo>
                    <a:pt x="1080947" y="6831051"/>
                  </a:lnTo>
                  <a:lnTo>
                    <a:pt x="0" y="6842626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860925" y="2025570"/>
              <a:ext cx="4324445" cy="495595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24445 w 7176319"/>
                <a:gd name="connsiteY1" fmla="*/ 202557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069372 w 4324445"/>
                <a:gd name="connsiteY3" fmla="*/ 4955952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202878 w 4324445"/>
                <a:gd name="connsiteY4" fmla="*/ 4840582 h 4955952"/>
                <a:gd name="connsiteX5" fmla="*/ 0 w 4324445"/>
                <a:gd name="connsiteY5" fmla="*/ 4955952 h 4955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24445" h="4955952">
                  <a:moveTo>
                    <a:pt x="0" y="4955952"/>
                  </a:moveTo>
                  <a:lnTo>
                    <a:pt x="4324445" y="0"/>
                  </a:lnTo>
                  <a:cubicBezTo>
                    <a:pt x="4322088" y="412830"/>
                    <a:pt x="4319730" y="825661"/>
                    <a:pt x="4317373" y="1238491"/>
                  </a:cubicBezTo>
                  <a:lnTo>
                    <a:pt x="1185119" y="4817056"/>
                  </a:lnTo>
                  <a:cubicBezTo>
                    <a:pt x="822981" y="4867339"/>
                    <a:pt x="565016" y="4790299"/>
                    <a:pt x="202878" y="4840582"/>
                  </a:cubicBezTo>
                  <a:lnTo>
                    <a:pt x="0" y="495595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34CDE82-BB4D-A710-C41B-3A7FFD98E86C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1">
                <a:lumMod val="60000"/>
                <a:lumOff val="4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27">
            <a:extLst>
              <a:ext uri="{FF2B5EF4-FFF2-40B4-BE49-F238E27FC236}">
                <a16:creationId xmlns:a16="http://schemas.microsoft.com/office/drawing/2014/main" id="{82550861-86BC-FC79-1C98-512347CA790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97860" y="6279450"/>
            <a:ext cx="5796280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227D1A51-BE9E-DC12-B48C-36F8D9E5BC7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E538243F-9685-5841-8183-9202F57777F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E37F834-4DD3-5964-1894-BDD0CB441805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CAFFA742-DA2B-2090-3EF8-077C382DA4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345500E4-FFA0-F46D-9105-928F3A441A6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7383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we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14310CB-EE80-28F5-DB77-1D75E908C27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0" y="-11113"/>
            <a:ext cx="3856038" cy="6869113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11748" y="43933"/>
            <a:ext cx="6007463" cy="6865776"/>
            <a:chOff x="-826727" y="-1"/>
            <a:chExt cx="6007463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26727" y="-1"/>
              <a:ext cx="6007463" cy="6831051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7463" h="6831051">
                  <a:moveTo>
                    <a:pt x="0" y="6831051"/>
                  </a:moveTo>
                  <a:lnTo>
                    <a:pt x="5991200" y="0"/>
                  </a:lnTo>
                  <a:cubicBezTo>
                    <a:pt x="5988842" y="393539"/>
                    <a:pt x="6009635" y="821803"/>
                    <a:pt x="6007277" y="1215342"/>
                  </a:cubicBezTo>
                  <a:lnTo>
                    <a:pt x="1104096" y="6831051"/>
                  </a:lnTo>
                  <a:lnTo>
                    <a:pt x="0" y="683105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13">
            <a:extLst>
              <a:ext uri="{FF2B5EF4-FFF2-40B4-BE49-F238E27FC236}">
                <a16:creationId xmlns:a16="http://schemas.microsoft.com/office/drawing/2014/main" id="{E815E513-DA6A-6B5D-524B-A53651747FDF}"/>
              </a:ext>
            </a:extLst>
          </p:cNvPr>
          <p:cNvSpPr/>
          <p:nvPr userDrawn="1"/>
        </p:nvSpPr>
        <p:spPr>
          <a:xfrm>
            <a:off x="-1" y="-11574"/>
            <a:ext cx="3705817" cy="4202574"/>
          </a:xfrm>
          <a:custGeom>
            <a:avLst/>
            <a:gdLst>
              <a:gd name="connsiteX0" fmla="*/ 0 w 3856288"/>
              <a:gd name="connsiteY0" fmla="*/ 0 h 6858000"/>
              <a:gd name="connsiteX1" fmla="*/ 3856288 w 3856288"/>
              <a:gd name="connsiteY1" fmla="*/ 0 h 6858000"/>
              <a:gd name="connsiteX2" fmla="*/ 3856288 w 3856288"/>
              <a:gd name="connsiteY2" fmla="*/ 6858000 h 6858000"/>
              <a:gd name="connsiteX3" fmla="*/ 0 w 3856288"/>
              <a:gd name="connsiteY3" fmla="*/ 6858000 h 6858000"/>
              <a:gd name="connsiteX4" fmla="*/ 0 w 3856288"/>
              <a:gd name="connsiteY4" fmla="*/ 0 h 6858000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6869574 h 6869574"/>
              <a:gd name="connsiteX4" fmla="*/ 0 w 3856288"/>
              <a:gd name="connsiteY4" fmla="*/ 11574 h 6869574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4202574 h 6869574"/>
              <a:gd name="connsiteX4" fmla="*/ 0 w 3856288"/>
              <a:gd name="connsiteY4" fmla="*/ 11574 h 6869574"/>
              <a:gd name="connsiteX0" fmla="*/ 0 w 3705817"/>
              <a:gd name="connsiteY0" fmla="*/ 11574 h 4202574"/>
              <a:gd name="connsiteX1" fmla="*/ 3705817 w 3705817"/>
              <a:gd name="connsiteY1" fmla="*/ 0 h 4202574"/>
              <a:gd name="connsiteX2" fmla="*/ 1783648 w 3705817"/>
              <a:gd name="connsiteY2" fmla="*/ 2023254 h 4202574"/>
              <a:gd name="connsiteX3" fmla="*/ 0 w 3705817"/>
              <a:gd name="connsiteY3" fmla="*/ 4202574 h 4202574"/>
              <a:gd name="connsiteX4" fmla="*/ 0 w 3705817"/>
              <a:gd name="connsiteY4" fmla="*/ 11574 h 4202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05817" h="4202574">
                <a:moveTo>
                  <a:pt x="0" y="11574"/>
                </a:moveTo>
                <a:lnTo>
                  <a:pt x="3705817" y="0"/>
                </a:lnTo>
                <a:lnTo>
                  <a:pt x="1783648" y="2023254"/>
                </a:lnTo>
                <a:lnTo>
                  <a:pt x="0" y="4202574"/>
                </a:lnTo>
                <a:lnTo>
                  <a:pt x="0" y="11574"/>
                </a:lnTo>
                <a:close/>
              </a:path>
            </a:pathLst>
          </a:cu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024608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642FE818-B81E-B302-DAD2-4A73721B2E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1B517026-C314-284C-D768-5D7CBA0B712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99303" y="6279450"/>
            <a:ext cx="463543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05A4D5C5-6FA1-2E01-A063-D78CC905D8F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0246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6" name="Text Placeholder 27">
            <a:extLst>
              <a:ext uri="{FF2B5EF4-FFF2-40B4-BE49-F238E27FC236}">
                <a16:creationId xmlns:a16="http://schemas.microsoft.com/office/drawing/2014/main" id="{714FAEE1-F0DA-E09C-EE6B-8CB5E06CE17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11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8B73E4F-029A-0EE1-333B-E8EA83E6AA41}"/>
              </a:ext>
            </a:extLst>
          </p:cNvPr>
          <p:cNvCxnSpPr>
            <a:cxnSpLocks/>
          </p:cNvCxnSpPr>
          <p:nvPr userDrawn="1"/>
        </p:nvCxnSpPr>
        <p:spPr>
          <a:xfrm>
            <a:off x="43264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DC7EFAB1-3254-E585-8DFA-A497770A548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143736" y="790575"/>
            <a:ext cx="7438663" cy="757599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0861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we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E6807EEE-53F5-FC76-58D8-A57333D2E40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335837" y="-11113"/>
            <a:ext cx="3856038" cy="6869113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 flipH="1">
            <a:off x="-43420" y="1090946"/>
            <a:ext cx="5109273" cy="5800905"/>
            <a:chOff x="87672" y="-1"/>
            <a:chExt cx="5109273" cy="5800905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87672" y="-1"/>
              <a:ext cx="5081301" cy="580090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11448"/>
                <a:gd name="connsiteY0" fmla="*/ 6981522 h 6981522"/>
                <a:gd name="connsiteX1" fmla="*/ 6106947 w 6111448"/>
                <a:gd name="connsiteY1" fmla="*/ 0 h 6981522"/>
                <a:gd name="connsiteX2" fmla="*/ 6111448 w 6111448"/>
                <a:gd name="connsiteY2" fmla="*/ 1226917 h 6981522"/>
                <a:gd name="connsiteX3" fmla="*/ 1069372 w 6111448"/>
                <a:gd name="connsiteY3" fmla="*/ 6981522 h 6981522"/>
                <a:gd name="connsiteX4" fmla="*/ 0 w 6111448"/>
                <a:gd name="connsiteY4" fmla="*/ 6981522 h 6981522"/>
                <a:gd name="connsiteX0" fmla="*/ 0 w 6111448"/>
                <a:gd name="connsiteY0" fmla="*/ 6981522 h 6981522"/>
                <a:gd name="connsiteX1" fmla="*/ 6106947 w 6111448"/>
                <a:gd name="connsiteY1" fmla="*/ 0 h 6981522"/>
                <a:gd name="connsiteX2" fmla="*/ 6111448 w 6111448"/>
                <a:gd name="connsiteY2" fmla="*/ 1226917 h 6981522"/>
                <a:gd name="connsiteX3" fmla="*/ 2122668 w 6111448"/>
                <a:gd name="connsiteY3" fmla="*/ 5800905 h 6981522"/>
                <a:gd name="connsiteX4" fmla="*/ 0 w 6111448"/>
                <a:gd name="connsiteY4" fmla="*/ 6981522 h 6981522"/>
                <a:gd name="connsiteX0" fmla="*/ 0 w 5081301"/>
                <a:gd name="connsiteY0" fmla="*/ 5800904 h 5800905"/>
                <a:gd name="connsiteX1" fmla="*/ 5076800 w 5081301"/>
                <a:gd name="connsiteY1" fmla="*/ 0 h 5800905"/>
                <a:gd name="connsiteX2" fmla="*/ 5081301 w 5081301"/>
                <a:gd name="connsiteY2" fmla="*/ 1226917 h 5800905"/>
                <a:gd name="connsiteX3" fmla="*/ 1092521 w 5081301"/>
                <a:gd name="connsiteY3" fmla="*/ 5800905 h 5800905"/>
                <a:gd name="connsiteX4" fmla="*/ 0 w 5081301"/>
                <a:gd name="connsiteY4" fmla="*/ 5800904 h 5800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81301" h="5800905">
                  <a:moveTo>
                    <a:pt x="0" y="5800904"/>
                  </a:moveTo>
                  <a:lnTo>
                    <a:pt x="5076800" y="0"/>
                  </a:lnTo>
                  <a:cubicBezTo>
                    <a:pt x="5078300" y="408972"/>
                    <a:pt x="5079801" y="817945"/>
                    <a:pt x="5081301" y="1226917"/>
                  </a:cubicBezTo>
                  <a:lnTo>
                    <a:pt x="1092521" y="5800905"/>
                  </a:lnTo>
                  <a:lnTo>
                    <a:pt x="0" y="5800904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1925796" y="2037142"/>
              <a:ext cx="3271149" cy="3750093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36020 w 7176319"/>
                <a:gd name="connsiteY1" fmla="*/ 2037144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36020"/>
                <a:gd name="connsiteY0" fmla="*/ 4944378 h 4944378"/>
                <a:gd name="connsiteX1" fmla="*/ 4336020 w 4336020"/>
                <a:gd name="connsiteY1" fmla="*/ 0 h 4944378"/>
                <a:gd name="connsiteX2" fmla="*/ 4328946 w 4336020"/>
                <a:gd name="connsiteY2" fmla="*/ 1238492 h 4944378"/>
                <a:gd name="connsiteX3" fmla="*/ 1069372 w 4336020"/>
                <a:gd name="connsiteY3" fmla="*/ 4944378 h 4944378"/>
                <a:gd name="connsiteX4" fmla="*/ 0 w 4336020"/>
                <a:gd name="connsiteY4" fmla="*/ 4944378 h 4944378"/>
                <a:gd name="connsiteX0" fmla="*/ 0 w 3271149"/>
                <a:gd name="connsiteY0" fmla="*/ 3740611 h 4944378"/>
                <a:gd name="connsiteX1" fmla="*/ 3271149 w 3271149"/>
                <a:gd name="connsiteY1" fmla="*/ 0 h 4944378"/>
                <a:gd name="connsiteX2" fmla="*/ 3264075 w 3271149"/>
                <a:gd name="connsiteY2" fmla="*/ 1238492 h 4944378"/>
                <a:gd name="connsiteX3" fmla="*/ 4501 w 3271149"/>
                <a:gd name="connsiteY3" fmla="*/ 4944378 h 4944378"/>
                <a:gd name="connsiteX4" fmla="*/ 0 w 3271149"/>
                <a:gd name="connsiteY4" fmla="*/ 3740611 h 4944378"/>
                <a:gd name="connsiteX0" fmla="*/ 0 w 3271149"/>
                <a:gd name="connsiteY0" fmla="*/ 3740611 h 3865063"/>
                <a:gd name="connsiteX1" fmla="*/ 3271149 w 3271149"/>
                <a:gd name="connsiteY1" fmla="*/ 0 h 3865063"/>
                <a:gd name="connsiteX2" fmla="*/ 3264075 w 3271149"/>
                <a:gd name="connsiteY2" fmla="*/ 1238492 h 3865063"/>
                <a:gd name="connsiteX3" fmla="*/ 965200 w 3271149"/>
                <a:gd name="connsiteY3" fmla="*/ 3810059 h 3865063"/>
                <a:gd name="connsiteX4" fmla="*/ 0 w 3271149"/>
                <a:gd name="connsiteY4" fmla="*/ 3740611 h 3865063"/>
                <a:gd name="connsiteX0" fmla="*/ 0 w 3271149"/>
                <a:gd name="connsiteY0" fmla="*/ 3740611 h 3936887"/>
                <a:gd name="connsiteX1" fmla="*/ 3271149 w 3271149"/>
                <a:gd name="connsiteY1" fmla="*/ 0 h 3936887"/>
                <a:gd name="connsiteX2" fmla="*/ 3264075 w 3271149"/>
                <a:gd name="connsiteY2" fmla="*/ 1238492 h 3936887"/>
                <a:gd name="connsiteX3" fmla="*/ 965200 w 3271149"/>
                <a:gd name="connsiteY3" fmla="*/ 3810059 h 3936887"/>
                <a:gd name="connsiteX4" fmla="*/ 0 w 3271149"/>
                <a:gd name="connsiteY4" fmla="*/ 3740611 h 3936887"/>
                <a:gd name="connsiteX0" fmla="*/ 0 w 3271149"/>
                <a:gd name="connsiteY0" fmla="*/ 3740611 h 3929994"/>
                <a:gd name="connsiteX1" fmla="*/ 3271149 w 3271149"/>
                <a:gd name="connsiteY1" fmla="*/ 0 h 3929994"/>
                <a:gd name="connsiteX2" fmla="*/ 3264075 w 3271149"/>
                <a:gd name="connsiteY2" fmla="*/ 1238492 h 3929994"/>
                <a:gd name="connsiteX3" fmla="*/ 965200 w 3271149"/>
                <a:gd name="connsiteY3" fmla="*/ 3810059 h 3929994"/>
                <a:gd name="connsiteX4" fmla="*/ 0 w 3271149"/>
                <a:gd name="connsiteY4" fmla="*/ 3740611 h 3929994"/>
                <a:gd name="connsiteX0" fmla="*/ 0 w 3271149"/>
                <a:gd name="connsiteY0" fmla="*/ 3740611 h 3945196"/>
                <a:gd name="connsiteX1" fmla="*/ 3271149 w 3271149"/>
                <a:gd name="connsiteY1" fmla="*/ 0 h 3945196"/>
                <a:gd name="connsiteX2" fmla="*/ 3264075 w 3271149"/>
                <a:gd name="connsiteY2" fmla="*/ 1238492 h 3945196"/>
                <a:gd name="connsiteX3" fmla="*/ 965200 w 3271149"/>
                <a:gd name="connsiteY3" fmla="*/ 3810059 h 3945196"/>
                <a:gd name="connsiteX4" fmla="*/ 0 w 3271149"/>
                <a:gd name="connsiteY4" fmla="*/ 3740611 h 3945196"/>
                <a:gd name="connsiteX0" fmla="*/ 0 w 3271149"/>
                <a:gd name="connsiteY0" fmla="*/ 3740611 h 3813651"/>
                <a:gd name="connsiteX1" fmla="*/ 3271149 w 3271149"/>
                <a:gd name="connsiteY1" fmla="*/ 0 h 3813651"/>
                <a:gd name="connsiteX2" fmla="*/ 3264075 w 3271149"/>
                <a:gd name="connsiteY2" fmla="*/ 1238492 h 3813651"/>
                <a:gd name="connsiteX3" fmla="*/ 965200 w 3271149"/>
                <a:gd name="connsiteY3" fmla="*/ 3810059 h 3813651"/>
                <a:gd name="connsiteX4" fmla="*/ 0 w 3271149"/>
                <a:gd name="connsiteY4" fmla="*/ 3740611 h 3813651"/>
                <a:gd name="connsiteX0" fmla="*/ 0 w 3271149"/>
                <a:gd name="connsiteY0" fmla="*/ 3740611 h 3750093"/>
                <a:gd name="connsiteX1" fmla="*/ 3271149 w 3271149"/>
                <a:gd name="connsiteY1" fmla="*/ 0 h 3750093"/>
                <a:gd name="connsiteX2" fmla="*/ 3264075 w 3271149"/>
                <a:gd name="connsiteY2" fmla="*/ 1238492 h 3750093"/>
                <a:gd name="connsiteX3" fmla="*/ 1023073 w 3271149"/>
                <a:gd name="connsiteY3" fmla="*/ 3740610 h 3750093"/>
                <a:gd name="connsiteX4" fmla="*/ 0 w 3271149"/>
                <a:gd name="connsiteY4" fmla="*/ 3740611 h 3750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71149" h="3750093">
                  <a:moveTo>
                    <a:pt x="0" y="3740611"/>
                  </a:moveTo>
                  <a:lnTo>
                    <a:pt x="3271149" y="0"/>
                  </a:lnTo>
                  <a:lnTo>
                    <a:pt x="3264075" y="1238492"/>
                  </a:lnTo>
                  <a:lnTo>
                    <a:pt x="1023073" y="3740610"/>
                  </a:lnTo>
                  <a:cubicBezTo>
                    <a:pt x="1049759" y="3763760"/>
                    <a:pt x="1500" y="3736753"/>
                    <a:pt x="0" y="3740611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13">
            <a:extLst>
              <a:ext uri="{FF2B5EF4-FFF2-40B4-BE49-F238E27FC236}">
                <a16:creationId xmlns:a16="http://schemas.microsoft.com/office/drawing/2014/main" id="{E815E513-DA6A-6B5D-524B-A53651747FDF}"/>
              </a:ext>
            </a:extLst>
          </p:cNvPr>
          <p:cNvSpPr/>
          <p:nvPr userDrawn="1"/>
        </p:nvSpPr>
        <p:spPr>
          <a:xfrm rot="10800000">
            <a:off x="8486183" y="2667001"/>
            <a:ext cx="3743917" cy="4216400"/>
          </a:xfrm>
          <a:custGeom>
            <a:avLst/>
            <a:gdLst>
              <a:gd name="connsiteX0" fmla="*/ 0 w 3856288"/>
              <a:gd name="connsiteY0" fmla="*/ 0 h 6858000"/>
              <a:gd name="connsiteX1" fmla="*/ 3856288 w 3856288"/>
              <a:gd name="connsiteY1" fmla="*/ 0 h 6858000"/>
              <a:gd name="connsiteX2" fmla="*/ 3856288 w 3856288"/>
              <a:gd name="connsiteY2" fmla="*/ 6858000 h 6858000"/>
              <a:gd name="connsiteX3" fmla="*/ 0 w 3856288"/>
              <a:gd name="connsiteY3" fmla="*/ 6858000 h 6858000"/>
              <a:gd name="connsiteX4" fmla="*/ 0 w 3856288"/>
              <a:gd name="connsiteY4" fmla="*/ 0 h 6858000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6869574 h 6869574"/>
              <a:gd name="connsiteX4" fmla="*/ 0 w 3856288"/>
              <a:gd name="connsiteY4" fmla="*/ 11574 h 6869574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4202574 h 6869574"/>
              <a:gd name="connsiteX4" fmla="*/ 0 w 3856288"/>
              <a:gd name="connsiteY4" fmla="*/ 11574 h 6869574"/>
              <a:gd name="connsiteX0" fmla="*/ 0 w 3705817"/>
              <a:gd name="connsiteY0" fmla="*/ 11574 h 4202574"/>
              <a:gd name="connsiteX1" fmla="*/ 3705817 w 3705817"/>
              <a:gd name="connsiteY1" fmla="*/ 0 h 4202574"/>
              <a:gd name="connsiteX2" fmla="*/ 1783648 w 3705817"/>
              <a:gd name="connsiteY2" fmla="*/ 2023254 h 4202574"/>
              <a:gd name="connsiteX3" fmla="*/ 0 w 3705817"/>
              <a:gd name="connsiteY3" fmla="*/ 4202574 h 4202574"/>
              <a:gd name="connsiteX4" fmla="*/ 0 w 3705817"/>
              <a:gd name="connsiteY4" fmla="*/ 11574 h 4202574"/>
              <a:gd name="connsiteX0" fmla="*/ 0 w 3743917"/>
              <a:gd name="connsiteY0" fmla="*/ 0 h 4216400"/>
              <a:gd name="connsiteX1" fmla="*/ 3743917 w 3743917"/>
              <a:gd name="connsiteY1" fmla="*/ 13826 h 4216400"/>
              <a:gd name="connsiteX2" fmla="*/ 1821748 w 3743917"/>
              <a:gd name="connsiteY2" fmla="*/ 2037080 h 4216400"/>
              <a:gd name="connsiteX3" fmla="*/ 38100 w 3743917"/>
              <a:gd name="connsiteY3" fmla="*/ 4216400 h 4216400"/>
              <a:gd name="connsiteX4" fmla="*/ 0 w 3743917"/>
              <a:gd name="connsiteY4" fmla="*/ 0 h 421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43917" h="4216400">
                <a:moveTo>
                  <a:pt x="0" y="0"/>
                </a:moveTo>
                <a:lnTo>
                  <a:pt x="3743917" y="13826"/>
                </a:lnTo>
                <a:lnTo>
                  <a:pt x="1821748" y="2037080"/>
                </a:lnTo>
                <a:lnTo>
                  <a:pt x="38100" y="42164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96149B3-DC43-9903-44A5-DC89FCC865C2}"/>
              </a:ext>
            </a:extLst>
          </p:cNvPr>
          <p:cNvCxnSpPr>
            <a:cxnSpLocks/>
          </p:cNvCxnSpPr>
          <p:nvPr userDrawn="1"/>
        </p:nvCxnSpPr>
        <p:spPr>
          <a:xfrm>
            <a:off x="609600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9426D1B-24DA-0AB0-73CB-F8C82D0980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07A61283-81B0-02B0-3847-0957A4303CB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84296" y="6279450"/>
            <a:ext cx="498309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30" name="Text Placeholder 30">
            <a:extLst>
              <a:ext uri="{FF2B5EF4-FFF2-40B4-BE49-F238E27FC236}">
                <a16:creationId xmlns:a16="http://schemas.microsoft.com/office/drawing/2014/main" id="{16A7E66D-AF2A-BE6B-AC3D-111CD8969E4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31" name="Text Placeholder 27">
            <a:extLst>
              <a:ext uri="{FF2B5EF4-FFF2-40B4-BE49-F238E27FC236}">
                <a16:creationId xmlns:a16="http://schemas.microsoft.com/office/drawing/2014/main" id="{D70AAA21-A450-59E3-0764-C66A5B70D7F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CDACEB3-422B-52F4-93B6-5B6D4ABAA73C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8076FD27-5138-A83F-F182-1FF1D8F9770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787800"/>
            <a:ext cx="7475242" cy="760374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1164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11748" y="43933"/>
            <a:ext cx="6007463" cy="6865776"/>
            <a:chOff x="-826727" y="-1"/>
            <a:chExt cx="6007463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26727" y="-1"/>
              <a:ext cx="6007463" cy="6831051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7463" h="6831051">
                  <a:moveTo>
                    <a:pt x="0" y="6831051"/>
                  </a:moveTo>
                  <a:lnTo>
                    <a:pt x="5991200" y="0"/>
                  </a:lnTo>
                  <a:cubicBezTo>
                    <a:pt x="5988842" y="393539"/>
                    <a:pt x="6009635" y="821803"/>
                    <a:pt x="6007277" y="1215342"/>
                  </a:cubicBezTo>
                  <a:lnTo>
                    <a:pt x="1104096" y="6831051"/>
                  </a:lnTo>
                  <a:lnTo>
                    <a:pt x="0" y="683105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024608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CC7BAE8F-F54D-3D6E-7E42-C973E993348E}"/>
              </a:ext>
            </a:extLst>
          </p:cNvPr>
          <p:cNvSpPr/>
          <p:nvPr userDrawn="1"/>
        </p:nvSpPr>
        <p:spPr>
          <a:xfrm>
            <a:off x="0" y="-11113"/>
            <a:ext cx="3856038" cy="6886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99E8A419-4739-84C8-D107-12633A770A1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7738" y="440221"/>
            <a:ext cx="3648075" cy="6417779"/>
          </a:xfr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3FEC09FA-C877-DF57-E398-2DF01AB2DF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8" name="Text Placeholder 27">
            <a:extLst>
              <a:ext uri="{FF2B5EF4-FFF2-40B4-BE49-F238E27FC236}">
                <a16:creationId xmlns:a16="http://schemas.microsoft.com/office/drawing/2014/main" id="{5882A962-04DA-1764-5058-EA7E6717D37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99303" y="6279450"/>
            <a:ext cx="463543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19" name="Text Placeholder 30">
            <a:extLst>
              <a:ext uri="{FF2B5EF4-FFF2-40B4-BE49-F238E27FC236}">
                <a16:creationId xmlns:a16="http://schemas.microsoft.com/office/drawing/2014/main" id="{732B357E-7D65-79C3-C576-006C59D7084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0246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0" name="Text Placeholder 27">
            <a:extLst>
              <a:ext uri="{FF2B5EF4-FFF2-40B4-BE49-F238E27FC236}">
                <a16:creationId xmlns:a16="http://schemas.microsoft.com/office/drawing/2014/main" id="{4091A258-D77C-7DCE-A6EB-43DBE23CDB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11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6BA2E70-FE0B-09BB-BDA3-CF9B60C30531}"/>
              </a:ext>
            </a:extLst>
          </p:cNvPr>
          <p:cNvCxnSpPr>
            <a:cxnSpLocks/>
          </p:cNvCxnSpPr>
          <p:nvPr userDrawn="1"/>
        </p:nvCxnSpPr>
        <p:spPr>
          <a:xfrm>
            <a:off x="43264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1705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C7BAE8F-F54D-3D6E-7E42-C973E993348E}"/>
              </a:ext>
            </a:extLst>
          </p:cNvPr>
          <p:cNvSpPr/>
          <p:nvPr userDrawn="1"/>
        </p:nvSpPr>
        <p:spPr>
          <a:xfrm>
            <a:off x="0" y="-11113"/>
            <a:ext cx="4466900" cy="6886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-6788" y="43934"/>
            <a:ext cx="4479605" cy="6865776"/>
            <a:chOff x="701131" y="-1"/>
            <a:chExt cx="4479605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701131" y="-1"/>
              <a:ext cx="4479605" cy="632176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532359 w 6007463"/>
                <a:gd name="connsiteY3" fmla="*/ 6321765 h 6831051"/>
                <a:gd name="connsiteX4" fmla="*/ 0 w 6007463"/>
                <a:gd name="connsiteY4" fmla="*/ 6831051 h 6831051"/>
                <a:gd name="connsiteX0" fmla="*/ 0 w 4479605"/>
                <a:gd name="connsiteY0" fmla="*/ 5083274 h 6321765"/>
                <a:gd name="connsiteX1" fmla="*/ 4463342 w 4479605"/>
                <a:gd name="connsiteY1" fmla="*/ 0 h 6321765"/>
                <a:gd name="connsiteX2" fmla="*/ 4479419 w 4479605"/>
                <a:gd name="connsiteY2" fmla="*/ 1215342 h 6321765"/>
                <a:gd name="connsiteX3" fmla="*/ 4501 w 4479605"/>
                <a:gd name="connsiteY3" fmla="*/ 6321765 h 6321765"/>
                <a:gd name="connsiteX4" fmla="*/ 0 w 4479605"/>
                <a:gd name="connsiteY4" fmla="*/ 5083274 h 6321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79605" h="6321765">
                  <a:moveTo>
                    <a:pt x="0" y="5083274"/>
                  </a:moveTo>
                  <a:lnTo>
                    <a:pt x="4463342" y="0"/>
                  </a:lnTo>
                  <a:cubicBezTo>
                    <a:pt x="4460984" y="393539"/>
                    <a:pt x="4481777" y="821803"/>
                    <a:pt x="4479419" y="1215342"/>
                  </a:cubicBezTo>
                  <a:lnTo>
                    <a:pt x="4501" y="6321765"/>
                  </a:lnTo>
                  <a:cubicBezTo>
                    <a:pt x="3001" y="5908935"/>
                    <a:pt x="1500" y="5496104"/>
                    <a:pt x="0" y="5083274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664206" y="6170361"/>
            <a:ext cx="6918193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2E3BEC49-8908-28D9-43AE-C19D6D0E232D}"/>
              </a:ext>
            </a:extLst>
          </p:cNvPr>
          <p:cNvSpPr/>
          <p:nvPr/>
        </p:nvSpPr>
        <p:spPr>
          <a:xfrm>
            <a:off x="1178556" y="1406130"/>
            <a:ext cx="2122291" cy="212229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4E9B3688-020C-1751-5056-D104A840D2D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178556" y="1406130"/>
            <a:ext cx="2122291" cy="2122291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012A36FC-9D03-361C-DE5B-B1951490C2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952E48F0-951A-BB6E-54CE-6788860BACF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264400" y="6279450"/>
            <a:ext cx="3970338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7" name="Text Placeholder 30">
            <a:extLst>
              <a:ext uri="{FF2B5EF4-FFF2-40B4-BE49-F238E27FC236}">
                <a16:creationId xmlns:a16="http://schemas.microsoft.com/office/drawing/2014/main" id="{C89FEBF6-A62A-C053-E4C2-42495CF5DAA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6642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5AB358F5-EE07-0C5B-6985-325D514032E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007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033157-305D-1BE1-8EFB-79B00E1E6FA2}"/>
              </a:ext>
            </a:extLst>
          </p:cNvPr>
          <p:cNvCxnSpPr>
            <a:cxnSpLocks/>
          </p:cNvCxnSpPr>
          <p:nvPr userDrawn="1"/>
        </p:nvCxnSpPr>
        <p:spPr>
          <a:xfrm>
            <a:off x="49660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1484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9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oolsToo_Slide" descr="ToolsToo_Slide">
            <a:extLst>
              <a:ext uri="{FF2B5EF4-FFF2-40B4-BE49-F238E27FC236}">
                <a16:creationId xmlns:a16="http://schemas.microsoft.com/office/drawing/2014/main" id="{445E7ABC-FA8E-6CDC-8635-812851E962B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905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95F9B7-701D-0C13-36C3-AEFF974B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A58238-3372-1505-DE21-2B0BD1207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E7C423D8-99E0-B14C-1977-CFA48DEBA7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780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93" r:id="rId3"/>
    <p:sldLayoutId id="2147483694" r:id="rId4"/>
    <p:sldLayoutId id="2147483662" r:id="rId5"/>
    <p:sldLayoutId id="2147483674" r:id="rId6"/>
    <p:sldLayoutId id="2147483675" r:id="rId7"/>
    <p:sldLayoutId id="2147483702" r:id="rId8"/>
    <p:sldLayoutId id="2147483704" r:id="rId9"/>
    <p:sldLayoutId id="2147483663" r:id="rId10"/>
    <p:sldLayoutId id="2147483664" r:id="rId11"/>
    <p:sldLayoutId id="2147483665" r:id="rId12"/>
    <p:sldLayoutId id="2147483666" r:id="rId13"/>
    <p:sldLayoutId id="2147483667" r:id="rId14"/>
    <p:sldLayoutId id="2147483705" r:id="rId15"/>
    <p:sldLayoutId id="2147483692" r:id="rId16"/>
    <p:sldLayoutId id="2147483649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384">
          <p15:clr>
            <a:srgbClr val="F26B43"/>
          </p15:clr>
        </p15:guide>
        <p15:guide id="4" pos="7296">
          <p15:clr>
            <a:srgbClr val="F26B43"/>
          </p15:clr>
        </p15:guide>
        <p15:guide id="5" orient="horz" pos="240">
          <p15:clr>
            <a:srgbClr val="F26B43"/>
          </p15:clr>
        </p15:guide>
        <p15:guide id="6" orient="horz" pos="3888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oolsToo_Slide" descr="ToolsToo_Slide">
            <a:extLst>
              <a:ext uri="{FF2B5EF4-FFF2-40B4-BE49-F238E27FC236}">
                <a16:creationId xmlns:a16="http://schemas.microsoft.com/office/drawing/2014/main" id="{EF34472A-2DF2-EEB4-A900-1D74D106F7B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905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95F9B7-701D-0C13-36C3-AEFF974B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A58238-3372-1505-DE21-2B0BD1207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F9DA6B9A-1FB0-AB14-9EDB-A681075077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9641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7" r:id="rId1"/>
    <p:sldLayoutId id="2147483682" r:id="rId2"/>
    <p:sldLayoutId id="2147483683" r:id="rId3"/>
    <p:sldLayoutId id="2147483710" r:id="rId4"/>
    <p:sldLayoutId id="2147483706" r:id="rId5"/>
    <p:sldLayoutId id="2147483711" r:id="rId6"/>
    <p:sldLayoutId id="2147483696" r:id="rId7"/>
    <p:sldLayoutId id="2147483697" r:id="rId8"/>
    <p:sldLayoutId id="2147483695" r:id="rId9"/>
    <p:sldLayoutId id="2147483699" r:id="rId10"/>
    <p:sldLayoutId id="2147483684" r:id="rId11"/>
    <p:sldLayoutId id="2147483685" r:id="rId12"/>
    <p:sldLayoutId id="2147483686" r:id="rId13"/>
    <p:sldLayoutId id="2147483698" r:id="rId14"/>
    <p:sldLayoutId id="2147483703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84" userDrawn="1">
          <p15:clr>
            <a:srgbClr val="F26B43"/>
          </p15:clr>
        </p15:guide>
        <p15:guide id="4" pos="7296" userDrawn="1">
          <p15:clr>
            <a:srgbClr val="F26B43"/>
          </p15:clr>
        </p15:guide>
        <p15:guide id="5" orient="horz" pos="240" userDrawn="1">
          <p15:clr>
            <a:srgbClr val="F26B43"/>
          </p15:clr>
        </p15:guide>
        <p15:guide id="6" orient="horz" pos="38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A70BE240-112D-96EC-8B5B-5F8C4546EC6D}"/>
              </a:ext>
            </a:extLst>
          </p:cNvPr>
          <p:cNvSpPr>
            <a:spLocks/>
          </p:cNvSpPr>
          <p:nvPr/>
        </p:nvSpPr>
        <p:spPr>
          <a:xfrm>
            <a:off x="7992645" y="1580262"/>
            <a:ext cx="3589751" cy="2885470"/>
          </a:xfrm>
          <a:prstGeom prst="roundRect">
            <a:avLst>
              <a:gd name="adj" fmla="val 5704"/>
            </a:avLst>
          </a:prstGeom>
          <a:solidFill>
            <a:srgbClr val="082A5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DF77C86C-6F99-F7E1-253C-3A823A332E54}"/>
              </a:ext>
            </a:extLst>
          </p:cNvPr>
          <p:cNvSpPr>
            <a:spLocks/>
          </p:cNvSpPr>
          <p:nvPr/>
        </p:nvSpPr>
        <p:spPr>
          <a:xfrm>
            <a:off x="4301119" y="1580262"/>
            <a:ext cx="3589751" cy="2885470"/>
          </a:xfrm>
          <a:prstGeom prst="roundRect">
            <a:avLst>
              <a:gd name="adj" fmla="val 5704"/>
            </a:avLst>
          </a:prstGeom>
          <a:solidFill>
            <a:srgbClr val="082A5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3CF9E21A-BE27-3488-D091-0EA9CD90591F}"/>
              </a:ext>
            </a:extLst>
          </p:cNvPr>
          <p:cNvSpPr>
            <a:spLocks/>
          </p:cNvSpPr>
          <p:nvPr/>
        </p:nvSpPr>
        <p:spPr>
          <a:xfrm>
            <a:off x="609593" y="1580262"/>
            <a:ext cx="3589751" cy="2885470"/>
          </a:xfrm>
          <a:prstGeom prst="roundRect">
            <a:avLst>
              <a:gd name="adj" fmla="val 5704"/>
            </a:avLst>
          </a:prstGeom>
          <a:solidFill>
            <a:srgbClr val="082A5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899D820-01E9-DDCE-AA2D-9139787D4F26}"/>
              </a:ext>
            </a:extLst>
          </p:cNvPr>
          <p:cNvSpPr txBox="1">
            <a:spLocks/>
          </p:cNvSpPr>
          <p:nvPr/>
        </p:nvSpPr>
        <p:spPr>
          <a:xfrm>
            <a:off x="4292628" y="3218560"/>
            <a:ext cx="3606739" cy="738664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>
              <a:lnSpc>
                <a:spcPct val="114000"/>
              </a:lnSpc>
            </a:pPr>
            <a:r>
              <a:rPr lang="en-US" sz="1400" dirty="0"/>
              <a:t>in digitally mature businesses compared to those at early adoption stages.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FF0C1A6-22C2-E472-71C8-40B6AA0FA0D9}"/>
              </a:ext>
            </a:extLst>
          </p:cNvPr>
          <p:cNvSpPr txBox="1">
            <a:spLocks/>
          </p:cNvSpPr>
          <p:nvPr/>
        </p:nvSpPr>
        <p:spPr>
          <a:xfrm>
            <a:off x="7975658" y="3218560"/>
            <a:ext cx="3606739" cy="738664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>
              <a:lnSpc>
                <a:spcPct val="114000"/>
              </a:lnSpc>
            </a:pPr>
            <a:r>
              <a:rPr lang="en-US" sz="1400" dirty="0"/>
              <a:t>believe customer experience is the primary driver of their digital investments.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824363B-9465-7C25-9518-9A09D3AFA6AD}"/>
              </a:ext>
            </a:extLst>
          </p:cNvPr>
          <p:cNvSpPr txBox="1">
            <a:spLocks/>
          </p:cNvSpPr>
          <p:nvPr/>
        </p:nvSpPr>
        <p:spPr>
          <a:xfrm>
            <a:off x="609598" y="3218560"/>
            <a:ext cx="3606739" cy="738664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>
              <a:lnSpc>
                <a:spcPct val="114000"/>
              </a:lnSpc>
            </a:pPr>
            <a:r>
              <a:rPr lang="en-US" sz="1400" dirty="0"/>
              <a:t>report increased operational efficiency after adopting digital transformation strategies.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20DD7D2-C3C7-B51C-9D6B-9DDEDE25EB3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197860" y="6279450"/>
            <a:ext cx="5796280" cy="166199"/>
          </a:xfrm>
        </p:spPr>
        <p:txBody>
          <a:bodyPr>
            <a:normAutofit/>
          </a:bodyPr>
          <a:lstStyle/>
          <a:p>
            <a:r>
              <a:rPr lang="en-US" dirty="0"/>
              <a:t>Key Statistics Proving the Value of Digital Transformation in 2025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DCE7437-0BCC-F947-FB75-5BA78CBD8A7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46152" y="6279450"/>
            <a:ext cx="2203446" cy="166199"/>
          </a:xfrm>
        </p:spPr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3D5010-0F23-608F-B4EE-7F70597101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</p:spPr>
        <p:txBody>
          <a:bodyPr/>
          <a:lstStyle/>
          <a:p>
            <a:fld id="{E494F7E3-3625-40F1-897C-DFFB67D50095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0F4CE5A-0C36-C4B3-FA33-931710544BF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09600" y="393700"/>
            <a:ext cx="10972800" cy="757238"/>
          </a:xfrm>
        </p:spPr>
        <p:txBody>
          <a:bodyPr>
            <a:noAutofit/>
          </a:bodyPr>
          <a:lstStyle/>
          <a:p>
            <a:r>
              <a:rPr lang="en-US" dirty="0"/>
              <a:t>Key Statistics Proving the Value of Digital Transformation in 2025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6E2E06B-979B-D55A-F8C4-A5708ABFD279}"/>
              </a:ext>
            </a:extLst>
          </p:cNvPr>
          <p:cNvSpPr txBox="1"/>
          <p:nvPr/>
        </p:nvSpPr>
        <p:spPr>
          <a:xfrm>
            <a:off x="1872752" y="2028329"/>
            <a:ext cx="1080430" cy="73866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US" sz="4800" dirty="0">
                <a:solidFill>
                  <a:schemeClr val="accent4"/>
                </a:solidFill>
                <a:latin typeface="+mj-lt"/>
              </a:rPr>
              <a:t>72</a:t>
            </a:r>
            <a:r>
              <a:rPr lang="en-US" sz="2400" dirty="0">
                <a:solidFill>
                  <a:schemeClr val="accent4"/>
                </a:solidFill>
                <a:latin typeface="+mj-lt"/>
              </a:rPr>
              <a:t>%</a:t>
            </a:r>
            <a:endParaRPr lang="en-US" sz="48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8C969F3-7287-5FA0-BDA8-6C451AE318C2}"/>
              </a:ext>
            </a:extLst>
          </p:cNvPr>
          <p:cNvSpPr txBox="1"/>
          <p:nvPr/>
        </p:nvSpPr>
        <p:spPr>
          <a:xfrm>
            <a:off x="5531428" y="2028329"/>
            <a:ext cx="1129141" cy="73866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US" sz="4800" dirty="0">
                <a:solidFill>
                  <a:schemeClr val="accent4"/>
                </a:solidFill>
                <a:latin typeface="+mj-lt"/>
              </a:rPr>
              <a:t>60</a:t>
            </a:r>
            <a:r>
              <a:rPr lang="en-US" sz="2400" dirty="0">
                <a:solidFill>
                  <a:schemeClr val="accent4"/>
                </a:solidFill>
                <a:latin typeface="+mj-lt"/>
              </a:rPr>
              <a:t>%</a:t>
            </a:r>
            <a:endParaRPr lang="en-US" sz="48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495604A-13E3-EC22-3388-F9D25C47CFE0}"/>
              </a:ext>
            </a:extLst>
          </p:cNvPr>
          <p:cNvSpPr txBox="1"/>
          <p:nvPr/>
        </p:nvSpPr>
        <p:spPr>
          <a:xfrm>
            <a:off x="9214458" y="2028329"/>
            <a:ext cx="1129141" cy="73866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US" sz="4800" dirty="0">
                <a:solidFill>
                  <a:schemeClr val="accent4"/>
                </a:solidFill>
                <a:latin typeface="+mj-lt"/>
              </a:rPr>
              <a:t>80</a:t>
            </a:r>
            <a:r>
              <a:rPr lang="en-US" sz="2400" dirty="0">
                <a:solidFill>
                  <a:schemeClr val="accent4"/>
                </a:solidFill>
                <a:latin typeface="+mj-lt"/>
              </a:rPr>
              <a:t>%</a:t>
            </a:r>
            <a:endParaRPr lang="en-US" sz="48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EF94C92-103C-A76A-9DD9-FDFDF335819D}"/>
              </a:ext>
            </a:extLst>
          </p:cNvPr>
          <p:cNvSpPr txBox="1"/>
          <p:nvPr/>
        </p:nvSpPr>
        <p:spPr>
          <a:xfrm>
            <a:off x="1438695" y="2725778"/>
            <a:ext cx="1948545" cy="276999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algn="ctr">
              <a:lnSpc>
                <a:spcPct val="114000"/>
              </a:lnSpc>
            </a:pPr>
            <a:r>
              <a:rPr lang="en-US" dirty="0">
                <a:latin typeface="Montserrat SemiBold" pitchFamily="2" charset="0"/>
              </a:rPr>
              <a:t>Of Companies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298B239-00E7-4F9E-ED3C-169DEADB2194}"/>
              </a:ext>
            </a:extLst>
          </p:cNvPr>
          <p:cNvSpPr txBox="1"/>
          <p:nvPr/>
        </p:nvSpPr>
        <p:spPr>
          <a:xfrm>
            <a:off x="5121726" y="2725778"/>
            <a:ext cx="1948545" cy="276999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algn="ctr">
              <a:lnSpc>
                <a:spcPct val="114000"/>
              </a:lnSpc>
            </a:pPr>
            <a:r>
              <a:rPr lang="en-US" dirty="0">
                <a:latin typeface="Montserrat SemiBold" pitchFamily="2" charset="0"/>
              </a:rPr>
              <a:t>revenue growth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FEE1086-543E-82DB-C7C6-AE986EC8D2FA}"/>
              </a:ext>
            </a:extLst>
          </p:cNvPr>
          <p:cNvSpPr txBox="1"/>
          <p:nvPr/>
        </p:nvSpPr>
        <p:spPr>
          <a:xfrm>
            <a:off x="8804756" y="2725778"/>
            <a:ext cx="1948545" cy="276999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algn="ctr">
              <a:lnSpc>
                <a:spcPct val="114000"/>
              </a:lnSpc>
            </a:pPr>
            <a:r>
              <a:rPr lang="en-US" dirty="0">
                <a:latin typeface="Montserrat SemiBold" pitchFamily="2" charset="0"/>
              </a:rPr>
              <a:t>of leaders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93535172-C1CE-6B3D-2C6A-1B91DD602D1D}"/>
              </a:ext>
            </a:extLst>
          </p:cNvPr>
          <p:cNvCxnSpPr/>
          <p:nvPr/>
        </p:nvCxnSpPr>
        <p:spPr>
          <a:xfrm>
            <a:off x="1085972" y="3110668"/>
            <a:ext cx="2653991" cy="0"/>
          </a:xfrm>
          <a:prstGeom prst="line">
            <a:avLst/>
          </a:prstGeom>
          <a:ln w="22225">
            <a:gradFill flip="none" rotWithShape="1">
              <a:gsLst>
                <a:gs pos="95000">
                  <a:srgbClr val="4058E3">
                    <a:alpha val="0"/>
                  </a:srgbClr>
                </a:gs>
                <a:gs pos="28000">
                  <a:schemeClr val="accent1">
                    <a:lumMod val="7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12468469-DDCC-373B-6EC6-4C737929A5D6}"/>
              </a:ext>
            </a:extLst>
          </p:cNvPr>
          <p:cNvCxnSpPr/>
          <p:nvPr/>
        </p:nvCxnSpPr>
        <p:spPr>
          <a:xfrm>
            <a:off x="4769003" y="3110668"/>
            <a:ext cx="2653991" cy="0"/>
          </a:xfrm>
          <a:prstGeom prst="line">
            <a:avLst/>
          </a:prstGeom>
          <a:ln w="22225">
            <a:gradFill flip="none" rotWithShape="1">
              <a:gsLst>
                <a:gs pos="95000">
                  <a:srgbClr val="4058E3">
                    <a:alpha val="0"/>
                  </a:srgbClr>
                </a:gs>
                <a:gs pos="28000">
                  <a:schemeClr val="accent1">
                    <a:lumMod val="7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A05A3850-FA56-433B-20B3-61A2CDD01C17}"/>
              </a:ext>
            </a:extLst>
          </p:cNvPr>
          <p:cNvCxnSpPr/>
          <p:nvPr/>
        </p:nvCxnSpPr>
        <p:spPr>
          <a:xfrm>
            <a:off x="8452033" y="3110668"/>
            <a:ext cx="2653991" cy="0"/>
          </a:xfrm>
          <a:prstGeom prst="line">
            <a:avLst/>
          </a:prstGeom>
          <a:ln w="22225">
            <a:gradFill flip="none" rotWithShape="1">
              <a:gsLst>
                <a:gs pos="95000">
                  <a:srgbClr val="4058E3">
                    <a:alpha val="0"/>
                  </a:srgbClr>
                </a:gs>
                <a:gs pos="28000">
                  <a:schemeClr val="accent1">
                    <a:lumMod val="7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C3F79674-D0F2-0994-1188-392733F9C44A}"/>
              </a:ext>
            </a:extLst>
          </p:cNvPr>
          <p:cNvSpPr txBox="1"/>
          <p:nvPr/>
        </p:nvSpPr>
        <p:spPr>
          <a:xfrm>
            <a:off x="612746" y="5070399"/>
            <a:ext cx="10972802" cy="830997"/>
          </a:xfrm>
          <a:prstGeom prst="rect">
            <a:avLst/>
          </a:prstGeom>
          <a:noFill/>
        </p:spPr>
        <p:txBody>
          <a:bodyPr wrap="square" lIns="91440" tIns="91440" rIns="91440" bIns="91440">
            <a:noAutofit/>
          </a:bodyPr>
          <a:lstStyle/>
          <a:p>
            <a:pPr algn="ctr">
              <a:lnSpc>
                <a:spcPct val="114000"/>
              </a:lnSpc>
            </a:pPr>
            <a:r>
              <a:rPr lang="en-US" sz="1400" dirty="0"/>
              <a:t>These key statistics reinforce the undeniable value of digital transformation in today’s business landscape. From driving operational efficiency to unlocking significant revenue growth, organizations that invest in modern, customer-focused digital initiatives are consistently outperforming their peers.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41552B6-C079-571B-F867-9E9AE5D1E035}"/>
              </a:ext>
            </a:extLst>
          </p:cNvPr>
          <p:cNvCxnSpPr>
            <a:cxnSpLocks/>
          </p:cNvCxnSpPr>
          <p:nvPr/>
        </p:nvCxnSpPr>
        <p:spPr>
          <a:xfrm>
            <a:off x="6286500" y="4913799"/>
            <a:ext cx="5299048" cy="0"/>
          </a:xfrm>
          <a:prstGeom prst="line">
            <a:avLst/>
          </a:prstGeom>
          <a:ln w="22225">
            <a:gradFill flip="none" rotWithShape="1">
              <a:gsLst>
                <a:gs pos="95000">
                  <a:schemeClr val="accent4"/>
                </a:gs>
                <a:gs pos="28000">
                  <a:schemeClr val="accent1">
                    <a:lumMod val="75000"/>
                  </a:schemeClr>
                </a:gs>
              </a:gsLst>
              <a:lin ang="270000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EEEC14C2-BB26-DAA4-0E00-904472E00880}"/>
              </a:ext>
            </a:extLst>
          </p:cNvPr>
          <p:cNvCxnSpPr>
            <a:cxnSpLocks/>
          </p:cNvCxnSpPr>
          <p:nvPr/>
        </p:nvCxnSpPr>
        <p:spPr>
          <a:xfrm>
            <a:off x="609600" y="4913799"/>
            <a:ext cx="5372100" cy="0"/>
          </a:xfrm>
          <a:prstGeom prst="line">
            <a:avLst/>
          </a:prstGeom>
          <a:ln w="22225">
            <a:gradFill flip="none" rotWithShape="1">
              <a:gsLst>
                <a:gs pos="95000">
                  <a:schemeClr val="accent4"/>
                </a:gs>
                <a:gs pos="28000">
                  <a:schemeClr val="accent1">
                    <a:lumMod val="75000"/>
                  </a:schemeClr>
                </a:gs>
              </a:gsLst>
              <a:lin ang="1080000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6" name="Graphic 45">
            <a:extLst>
              <a:ext uri="{FF2B5EF4-FFF2-40B4-BE49-F238E27FC236}">
                <a16:creationId xmlns:a16="http://schemas.microsoft.com/office/drawing/2014/main" id="{3861B8A4-F768-0780-3631-43EF733F24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19800" y="4751305"/>
            <a:ext cx="228600" cy="228600"/>
          </a:xfrm>
          <a:prstGeom prst="rect">
            <a:avLst/>
          </a:prstGeom>
        </p:spPr>
      </p:pic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3CF0D866-C362-13D4-7A96-899CC630CEE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/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117078343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35">
      <a:dk1>
        <a:sysClr val="windowText" lastClr="000000"/>
      </a:dk1>
      <a:lt1>
        <a:sysClr val="window" lastClr="FFFFFF"/>
      </a:lt1>
      <a:dk2>
        <a:srgbClr val="002546"/>
      </a:dk2>
      <a:lt2>
        <a:srgbClr val="E8E8E8"/>
      </a:lt2>
      <a:accent1>
        <a:srgbClr val="6978CF"/>
      </a:accent1>
      <a:accent2>
        <a:srgbClr val="C9D8E4"/>
      </a:accent2>
      <a:accent3>
        <a:srgbClr val="FFFFFF"/>
      </a:accent3>
      <a:accent4>
        <a:srgbClr val="4E64EA"/>
      </a:accent4>
      <a:accent5>
        <a:srgbClr val="F8F9FE"/>
      </a:accent5>
      <a:accent6>
        <a:srgbClr val="4EA72E"/>
      </a:accent6>
      <a:hlink>
        <a:srgbClr val="467886"/>
      </a:hlink>
      <a:folHlink>
        <a:srgbClr val="96607D"/>
      </a:folHlink>
    </a:clrScheme>
    <a:fontScheme name="Custom 7">
      <a:majorFont>
        <a:latin typeface="Montserrat Black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2_Office Theme">
  <a:themeElements>
    <a:clrScheme name="Custom 35">
      <a:dk1>
        <a:sysClr val="windowText" lastClr="000000"/>
      </a:dk1>
      <a:lt1>
        <a:sysClr val="window" lastClr="FFFFFF"/>
      </a:lt1>
      <a:dk2>
        <a:srgbClr val="002546"/>
      </a:dk2>
      <a:lt2>
        <a:srgbClr val="E8E8E8"/>
      </a:lt2>
      <a:accent1>
        <a:srgbClr val="6978CF"/>
      </a:accent1>
      <a:accent2>
        <a:srgbClr val="C9D8E4"/>
      </a:accent2>
      <a:accent3>
        <a:srgbClr val="FFFFFF"/>
      </a:accent3>
      <a:accent4>
        <a:srgbClr val="4E64EA"/>
      </a:accent4>
      <a:accent5>
        <a:srgbClr val="F8F9FE"/>
      </a:accent5>
      <a:accent6>
        <a:srgbClr val="4EA72E"/>
      </a:accent6>
      <a:hlink>
        <a:srgbClr val="467886"/>
      </a:hlink>
      <a:folHlink>
        <a:srgbClr val="96607D"/>
      </a:folHlink>
    </a:clrScheme>
    <a:fontScheme name="Custom 7">
      <a:majorFont>
        <a:latin typeface="Montserrat Black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8745</TotalTime>
  <Words>109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Aptos</vt:lpstr>
      <vt:lpstr>Arial</vt:lpstr>
      <vt:lpstr>Montserrat</vt:lpstr>
      <vt:lpstr>Montserrat Black</vt:lpstr>
      <vt:lpstr>Montserrat ExtraBold</vt:lpstr>
      <vt:lpstr>Montserrat SemiBold</vt:lpstr>
      <vt:lpstr>1_Office Theme</vt:lpstr>
      <vt:lpstr>2_Office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SlideStart Template</dc:title>
  <dc:subject/>
  <dc:creator>Analyst Academy LLC</dc:creator>
  <cp:keywords/>
  <dc:description/>
  <cp:lastModifiedBy>Diam Cabatay</cp:lastModifiedBy>
  <cp:revision>64</cp:revision>
  <dcterms:created xsi:type="dcterms:W3CDTF">2025-04-10T11:11:23Z</dcterms:created>
  <dcterms:modified xsi:type="dcterms:W3CDTF">2025-10-16T08:29:54Z</dcterms:modified>
  <cp:category/>
</cp:coreProperties>
</file>