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58F80B0-0774-4CFD-8E34-DE05812C69E4}">
  <a:tblStyle styleId="{F58F80B0-0774-4CFD-8E34-DE05812C69E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can magnets do?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{F58F80B0-0774-4CFD-8E34-DE05812C69E4}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atraer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jalar hacia sí mismo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imán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objeto que puede atraer o repeler ciertos materiales (por lo regular, metales)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magnético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un imán puede jalar o empujar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magnetizar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hacer que un material se vuelva magnético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metal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material natural que por lo regular es brillante y opaco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propiedad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objeto o un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repeler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de sí mismo, como cuando dos imanes con los mismos polos están frente a frente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can magnets do?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