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6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 ĐƯỢC CHÚA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1410" y="3902582"/>
            <a:ext cx="4886773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,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Tuấn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K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iệt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say.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dỗ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thú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lãng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du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kiếp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28594" y="245378"/>
            <a:ext cx="7075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SAO </a:t>
            </a:r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QUÊN ĐƯỢC CHÚA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3761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nhuốm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Chợt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loài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mắt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môi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Đớn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Cha.</a:t>
            </a:r>
            <a:endParaRPr lang="en-US" sz="5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du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kiếp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cuốn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xoay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phận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son.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du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kiếp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1043</TotalTime>
  <Words>479</Words>
  <Application>Microsoft Office PowerPoint</Application>
  <PresentationFormat>Custom</PresentationFormat>
  <Paragraphs>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Savon</vt:lpstr>
      <vt:lpstr>SAO QUÊN ĐƯỢC CHÚA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214</cp:revision>
  <dcterms:created xsi:type="dcterms:W3CDTF">2024-12-09T09:39:37Z</dcterms:created>
  <dcterms:modified xsi:type="dcterms:W3CDTF">2025-08-22T13:38:13Z</dcterms:modified>
</cp:coreProperties>
</file>