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41" r:id="rId1"/>
    <p:sldMasterId id="2147483743" r:id="rId2"/>
    <p:sldMasterId id="2147483697" r:id="rId3"/>
    <p:sldMasterId id="2147483711" r:id="rId4"/>
    <p:sldMasterId id="2147483720" r:id="rId5"/>
    <p:sldMasterId id="2147483756" r:id="rId6"/>
    <p:sldMasterId id="2147483770" r:id="rId7"/>
  </p:sldMasterIdLst>
  <p:notesMasterIdLst>
    <p:notesMasterId r:id="rId50"/>
  </p:notesMasterIdLst>
  <p:sldIdLst>
    <p:sldId id="566" r:id="rId8"/>
    <p:sldId id="1029" r:id="rId9"/>
    <p:sldId id="1030" r:id="rId10"/>
    <p:sldId id="1031" r:id="rId11"/>
    <p:sldId id="705" r:id="rId12"/>
    <p:sldId id="1032" r:id="rId13"/>
    <p:sldId id="799" r:id="rId14"/>
    <p:sldId id="779" r:id="rId15"/>
    <p:sldId id="549" r:id="rId16"/>
    <p:sldId id="844" r:id="rId17"/>
    <p:sldId id="846" r:id="rId18"/>
    <p:sldId id="1038" r:id="rId19"/>
    <p:sldId id="780" r:id="rId20"/>
    <p:sldId id="784" r:id="rId21"/>
    <p:sldId id="856" r:id="rId22"/>
    <p:sldId id="848" r:id="rId23"/>
    <p:sldId id="800" r:id="rId24"/>
    <p:sldId id="814" r:id="rId25"/>
    <p:sldId id="1033" r:id="rId26"/>
    <p:sldId id="852" r:id="rId27"/>
    <p:sldId id="803" r:id="rId28"/>
    <p:sldId id="815" r:id="rId29"/>
    <p:sldId id="816" r:id="rId30"/>
    <p:sldId id="1034" r:id="rId31"/>
    <p:sldId id="1035" r:id="rId32"/>
    <p:sldId id="819" r:id="rId33"/>
    <p:sldId id="820" r:id="rId34"/>
    <p:sldId id="645" r:id="rId35"/>
    <p:sldId id="821" r:id="rId36"/>
    <p:sldId id="1036" r:id="rId37"/>
    <p:sldId id="805" r:id="rId38"/>
    <p:sldId id="653" r:id="rId39"/>
    <p:sldId id="854" r:id="rId40"/>
    <p:sldId id="842" r:id="rId41"/>
    <p:sldId id="835" r:id="rId42"/>
    <p:sldId id="837" r:id="rId43"/>
    <p:sldId id="855" r:id="rId44"/>
    <p:sldId id="840" r:id="rId45"/>
    <p:sldId id="1040" r:id="rId46"/>
    <p:sldId id="1041" r:id="rId47"/>
    <p:sldId id="1042" r:id="rId48"/>
    <p:sldId id="1043" r:id="rId49"/>
  </p:sldIdLst>
  <p:sldSz cx="9144000" cy="6858000" type="screen4x3"/>
  <p:notesSz cx="6735763" cy="9866313"/>
  <p:embeddedFontLst>
    <p:embeddedFont>
      <p:font typeface="Colonna MT" panose="04020805060202030203" pitchFamily="82" charset="0"/>
      <p:regular r:id="rId51"/>
    </p:embeddedFont>
    <p:embeddedFont>
      <p:font typeface="Dosis" pitchFamily="2" charset="0"/>
      <p:regular r:id="rId52"/>
      <p:bold r:id="rId53"/>
    </p:embeddedFont>
    <p:embeddedFont>
      <p:font typeface="Dosis ExtraBold" pitchFamily="2" charset="0"/>
      <p:bold r:id="rId54"/>
    </p:embeddedFont>
    <p:embeddedFont>
      <p:font typeface="Dosis Medium" pitchFamily="2" charset="0"/>
      <p:regular r:id="rId55"/>
    </p:embeddedFont>
    <p:embeddedFont>
      <p:font typeface="Dosis SemiBold" pitchFamily="2" charset="0"/>
      <p:bold r:id="rId56"/>
    </p:embeddedFont>
    <p:embeddedFont>
      <p:font typeface="Lucida Fax" panose="02060602050505020204" pitchFamily="18" charset="0"/>
      <p:regular r:id="rId57"/>
      <p:bold r:id="rId58"/>
      <p:italic r:id="rId59"/>
      <p:boldItalic r:id="rId60"/>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FD0F942-153D-7E75-C5EB-E4990782D13C}" name="Jalila El Baraka" initials="JE" userId="S::jalila.el-baraka@ifmaroc.com::ea93c961-285f-4edc-9e51-dff84fc1dbd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84234"/>
    <a:srgbClr val="00ACA4"/>
    <a:srgbClr val="9EE0F4"/>
    <a:srgbClr val="EAF8FE"/>
    <a:srgbClr val="424D7B"/>
    <a:srgbClr val="F26553"/>
    <a:srgbClr val="2AB6D7"/>
    <a:srgbClr val="55B7DE"/>
    <a:srgbClr val="565F88"/>
    <a:srgbClr val="A1A6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99" autoAdjust="0"/>
    <p:restoredTop sz="87607" autoAdjust="0"/>
  </p:normalViewPr>
  <p:slideViewPr>
    <p:cSldViewPr snapToGrid="0">
      <p:cViewPr varScale="1">
        <p:scale>
          <a:sx n="66" d="100"/>
          <a:sy n="66" d="100"/>
        </p:scale>
        <p:origin x="1300" y="272"/>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notesMaster" Target="notesMasters/notesMaster1.xml"/><Relationship Id="rId55" Type="http://schemas.openxmlformats.org/officeDocument/2006/relationships/font" Target="fonts/font5.fntdata"/><Relationship Id="rId63"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font" Target="fonts/font3.fntdata"/><Relationship Id="rId58" Type="http://schemas.openxmlformats.org/officeDocument/2006/relationships/font" Target="fonts/font8.fntdata"/><Relationship Id="rId5" Type="http://schemas.openxmlformats.org/officeDocument/2006/relationships/slideMaster" Target="slideMasters/slideMaster5.xml"/><Relationship Id="rId61" Type="http://schemas.openxmlformats.org/officeDocument/2006/relationships/presProps" Target="presProp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font" Target="fonts/font6.fntdata"/><Relationship Id="rId64"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font" Target="fonts/font1.fntdata"/><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font" Target="fonts/font9.fntdata"/><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font" Target="fonts/font4.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font" Target="fonts/font7.fntdata"/><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font" Target="fonts/font2.fntdata"/><Relationship Id="rId60" Type="http://schemas.openxmlformats.org/officeDocument/2006/relationships/font" Target="fonts/font10.fntdata"/><Relationship Id="rId65" Type="http://schemas.microsoft.com/office/2018/10/relationships/authors" Target="author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18831" cy="495029"/>
          </a:xfrm>
          <a:prstGeom prst="rect">
            <a:avLst/>
          </a:prstGeom>
        </p:spPr>
        <p:txBody>
          <a:bodyPr vert="horz" lIns="90800" tIns="45400" rIns="90800" bIns="45400" rtlCol="0"/>
          <a:lstStyle>
            <a:lvl1pPr algn="l">
              <a:defRPr sz="1200"/>
            </a:lvl1pPr>
          </a:lstStyle>
          <a:p>
            <a:endParaRPr lang="fr-MA"/>
          </a:p>
        </p:txBody>
      </p:sp>
      <p:sp>
        <p:nvSpPr>
          <p:cNvPr id="3" name="Espace réservé de la date 2"/>
          <p:cNvSpPr>
            <a:spLocks noGrp="1"/>
          </p:cNvSpPr>
          <p:nvPr>
            <p:ph type="dt" idx="1"/>
          </p:nvPr>
        </p:nvSpPr>
        <p:spPr>
          <a:xfrm>
            <a:off x="3815373" y="0"/>
            <a:ext cx="2918831" cy="495029"/>
          </a:xfrm>
          <a:prstGeom prst="rect">
            <a:avLst/>
          </a:prstGeom>
        </p:spPr>
        <p:txBody>
          <a:bodyPr vert="horz" lIns="90800" tIns="45400" rIns="90800" bIns="45400" rtlCol="0"/>
          <a:lstStyle>
            <a:lvl1pPr algn="r">
              <a:defRPr sz="1200"/>
            </a:lvl1pPr>
          </a:lstStyle>
          <a:p>
            <a:fld id="{B170D036-93EB-4403-A328-CEEC95972C3A}" type="datetimeFigureOut">
              <a:rPr lang="fr-MA" smtClean="0"/>
              <a:t>04/11/2025</a:t>
            </a:fld>
            <a:endParaRPr lang="fr-MA"/>
          </a:p>
        </p:txBody>
      </p:sp>
      <p:sp>
        <p:nvSpPr>
          <p:cNvPr id="4" name="Espace réservé de l'image des diapositives 3"/>
          <p:cNvSpPr>
            <a:spLocks noGrp="1" noRot="1" noChangeAspect="1"/>
          </p:cNvSpPr>
          <p:nvPr>
            <p:ph type="sldImg" idx="2"/>
          </p:nvPr>
        </p:nvSpPr>
        <p:spPr>
          <a:xfrm>
            <a:off x="1147763" y="1231900"/>
            <a:ext cx="4440237" cy="3332163"/>
          </a:xfrm>
          <a:prstGeom prst="rect">
            <a:avLst/>
          </a:prstGeom>
          <a:noFill/>
          <a:ln w="12700">
            <a:solidFill>
              <a:prstClr val="black"/>
            </a:solidFill>
          </a:ln>
        </p:spPr>
        <p:txBody>
          <a:bodyPr vert="horz" lIns="90800" tIns="45400" rIns="90800" bIns="45400" rtlCol="0" anchor="ctr"/>
          <a:lstStyle/>
          <a:p>
            <a:endParaRPr lang="fr-MA"/>
          </a:p>
        </p:txBody>
      </p:sp>
      <p:sp>
        <p:nvSpPr>
          <p:cNvPr id="5" name="Espace réservé des notes 4"/>
          <p:cNvSpPr>
            <a:spLocks noGrp="1"/>
          </p:cNvSpPr>
          <p:nvPr>
            <p:ph type="body" sz="quarter" idx="3"/>
          </p:nvPr>
        </p:nvSpPr>
        <p:spPr>
          <a:xfrm>
            <a:off x="673577" y="4748164"/>
            <a:ext cx="5388610" cy="3884860"/>
          </a:xfrm>
          <a:prstGeom prst="rect">
            <a:avLst/>
          </a:prstGeom>
        </p:spPr>
        <p:txBody>
          <a:bodyPr vert="horz" lIns="90800" tIns="45400" rIns="90800" bIns="4540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MA"/>
          </a:p>
        </p:txBody>
      </p:sp>
      <p:sp>
        <p:nvSpPr>
          <p:cNvPr id="6" name="Espace réservé du pied de page 5"/>
          <p:cNvSpPr>
            <a:spLocks noGrp="1"/>
          </p:cNvSpPr>
          <p:nvPr>
            <p:ph type="ftr" sz="quarter" idx="4"/>
          </p:nvPr>
        </p:nvSpPr>
        <p:spPr>
          <a:xfrm>
            <a:off x="0" y="9371287"/>
            <a:ext cx="2918831" cy="495028"/>
          </a:xfrm>
          <a:prstGeom prst="rect">
            <a:avLst/>
          </a:prstGeom>
        </p:spPr>
        <p:txBody>
          <a:bodyPr vert="horz" lIns="90800" tIns="45400" rIns="90800" bIns="45400" rtlCol="0" anchor="b"/>
          <a:lstStyle>
            <a:lvl1pPr algn="l">
              <a:defRPr sz="1200"/>
            </a:lvl1pPr>
          </a:lstStyle>
          <a:p>
            <a:endParaRPr lang="fr-MA"/>
          </a:p>
        </p:txBody>
      </p:sp>
      <p:sp>
        <p:nvSpPr>
          <p:cNvPr id="7" name="Espace réservé du numéro de diapositive 6"/>
          <p:cNvSpPr>
            <a:spLocks noGrp="1"/>
          </p:cNvSpPr>
          <p:nvPr>
            <p:ph type="sldNum" sz="quarter" idx="5"/>
          </p:nvPr>
        </p:nvSpPr>
        <p:spPr>
          <a:xfrm>
            <a:off x="3815373" y="9371287"/>
            <a:ext cx="2918831" cy="495028"/>
          </a:xfrm>
          <a:prstGeom prst="rect">
            <a:avLst/>
          </a:prstGeom>
        </p:spPr>
        <p:txBody>
          <a:bodyPr vert="horz" lIns="90800" tIns="45400" rIns="90800" bIns="45400" rtlCol="0" anchor="b"/>
          <a:lstStyle>
            <a:lvl1pPr algn="r">
              <a:defRPr sz="1200"/>
            </a:lvl1pPr>
          </a:lstStyle>
          <a:p>
            <a:fld id="{7136E571-1CA0-4C8D-985D-594239BEC5F6}" type="slidenum">
              <a:rPr lang="fr-MA" smtClean="0"/>
              <a:t>‹N°›</a:t>
            </a:fld>
            <a:endParaRPr lang="fr-MA"/>
          </a:p>
        </p:txBody>
      </p:sp>
    </p:spTree>
    <p:extLst>
      <p:ext uri="{BB962C8B-B14F-4D97-AF65-F5344CB8AC3E}">
        <p14:creationId xmlns:p14="http://schemas.microsoft.com/office/powerpoint/2010/main" val="2921947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FR"/>
          </a:p>
        </p:txBody>
      </p:sp>
      <p:sp>
        <p:nvSpPr>
          <p:cNvPr id="3" name="Espace réservé des notes 2"/>
          <p:cNvSpPr>
            <a:spLocks noGrp="1"/>
          </p:cNvSpPr>
          <p:nvPr>
            <p:ph type="body" idx="1"/>
          </p:nvPr>
        </p:nvSpPr>
        <p:spPr/>
        <p:txBody>
          <a:bodyPr/>
          <a:lstStyle/>
          <a:p>
            <a:endParaRPr lang="fr-MA"/>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36E571-1CA0-4C8D-985D-594239BEC5F6}" type="slidenum">
              <a:rPr kumimoji="0" lang="fr-M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M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4089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6EDB43-C08F-5A9F-58AA-CD49FF461BA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5F0882B-9291-AB2A-801A-817F5A60DE34}"/>
              </a:ext>
            </a:extLst>
          </p:cNvPr>
          <p:cNvSpPr>
            <a:spLocks noGrp="1" noRot="1" noChangeAspect="1"/>
          </p:cNvSpPr>
          <p:nvPr>
            <p:ph type="sldImg"/>
          </p:nvPr>
        </p:nvSpPr>
        <p:spPr/>
        <p:txBody>
          <a:bodyPr/>
          <a:lstStyle/>
          <a:p>
            <a:endParaRPr lang="fr-FR"/>
          </a:p>
        </p:txBody>
      </p:sp>
      <p:sp>
        <p:nvSpPr>
          <p:cNvPr id="3" name="Espace réservé des notes 2">
            <a:extLst>
              <a:ext uri="{FF2B5EF4-FFF2-40B4-BE49-F238E27FC236}">
                <a16:creationId xmlns:a16="http://schemas.microsoft.com/office/drawing/2014/main" id="{349BBDB7-6031-443D-FEF6-E72DA1437EDD}"/>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1321CF19-702B-68EC-982E-5BC14DBED54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36E571-1CA0-4C8D-985D-594239BEC5F6}" type="slidenum">
              <a:rPr kumimoji="0" lang="fr-M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M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8503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FR"/>
          </a:p>
        </p:txBody>
      </p:sp>
      <p:sp>
        <p:nvSpPr>
          <p:cNvPr id="3" name="Espace réservé des notes 2"/>
          <p:cNvSpPr>
            <a:spLocks noGrp="1"/>
          </p:cNvSpPr>
          <p:nvPr>
            <p:ph type="body" idx="1"/>
          </p:nvPr>
        </p:nvSpPr>
        <p:spPr/>
        <p:txBody>
          <a:bodyPr/>
          <a:lstStyle/>
          <a:p>
            <a:endParaRPr lang="fr-MA"/>
          </a:p>
        </p:txBody>
      </p:sp>
      <p:sp>
        <p:nvSpPr>
          <p:cNvPr id="4" name="Espace réservé du numéro de diapositive 3"/>
          <p:cNvSpPr>
            <a:spLocks noGrp="1"/>
          </p:cNvSpPr>
          <p:nvPr>
            <p:ph type="sldNum" sz="quarter" idx="5"/>
          </p:nvPr>
        </p:nvSpPr>
        <p:spPr/>
        <p:txBody>
          <a:bodyPr/>
          <a:lstStyle/>
          <a:p>
            <a:fld id="{7136E571-1CA0-4C8D-985D-594239BEC5F6}" type="slidenum">
              <a:rPr lang="fr-MA" smtClean="0"/>
              <a:t>5</a:t>
            </a:fld>
            <a:endParaRPr lang="fr-MA"/>
          </a:p>
        </p:txBody>
      </p:sp>
    </p:spTree>
    <p:extLst>
      <p:ext uri="{BB962C8B-B14F-4D97-AF65-F5344CB8AC3E}">
        <p14:creationId xmlns:p14="http://schemas.microsoft.com/office/powerpoint/2010/main" val="14940891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6.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1.wdp"/><Relationship Id="rId7" Type="http://schemas.microsoft.com/office/2007/relationships/hdphoto" Target="../media/hdphoto4.wdp"/><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6.png"/><Relationship Id="rId5" Type="http://schemas.microsoft.com/office/2007/relationships/hdphoto" Target="../media/hdphoto3.wdp"/><Relationship Id="rId4" Type="http://schemas.openxmlformats.org/officeDocument/2006/relationships/image" Target="../media/image5.png"/><Relationship Id="rId9" Type="http://schemas.microsoft.com/office/2007/relationships/hdphoto" Target="../media/hdphoto2.wdp"/></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blipFill dpi="0" rotWithShape="1">
          <a:blip r:embed="rId2">
            <a:lum/>
          </a:blip>
          <a:srcRect/>
          <a:stretch>
            <a:fillRect t="-1000" b="-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97261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33314415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5" name="Espace réservé de l'élément multimédia 4">
            <a:extLst>
              <a:ext uri="{FF2B5EF4-FFF2-40B4-BE49-F238E27FC236}">
                <a16:creationId xmlns:a16="http://schemas.microsoft.com/office/drawing/2014/main" id="{561DAE33-9723-DC88-209D-81FEF439A195}"/>
              </a:ext>
            </a:extLst>
          </p:cNvPr>
          <p:cNvSpPr>
            <a:spLocks noGrp="1"/>
          </p:cNvSpPr>
          <p:nvPr>
            <p:ph type="media" sz="quarter" idx="13"/>
          </p:nvPr>
        </p:nvSpPr>
        <p:spPr>
          <a:xfrm>
            <a:off x="2040385" y="1947285"/>
            <a:ext cx="2340000" cy="4140000"/>
          </a:xfrm>
          <a:prstGeom prst="rect">
            <a:avLst/>
          </a:prstGeom>
        </p:spPr>
        <p:txBody>
          <a:bodyPr/>
          <a:lstStyle/>
          <a:p>
            <a:endParaRPr lang="fr-MA"/>
          </a:p>
        </p:txBody>
      </p:sp>
      <p:sp>
        <p:nvSpPr>
          <p:cNvPr id="6" name="Espace réservé de l'élément multimédia 4">
            <a:extLst>
              <a:ext uri="{FF2B5EF4-FFF2-40B4-BE49-F238E27FC236}">
                <a16:creationId xmlns:a16="http://schemas.microsoft.com/office/drawing/2014/main" id="{4180F1CA-FF8B-83AE-82F6-FFE4FF2F87AB}"/>
              </a:ext>
            </a:extLst>
          </p:cNvPr>
          <p:cNvSpPr>
            <a:spLocks noGrp="1"/>
          </p:cNvSpPr>
          <p:nvPr>
            <p:ph type="media" sz="quarter" idx="14"/>
          </p:nvPr>
        </p:nvSpPr>
        <p:spPr>
          <a:xfrm>
            <a:off x="4763616" y="1962000"/>
            <a:ext cx="2340000" cy="4140000"/>
          </a:xfrm>
          <a:prstGeom prst="rect">
            <a:avLst/>
          </a:prstGeom>
        </p:spPr>
        <p:txBody>
          <a:bodyPr/>
          <a:lstStyle/>
          <a:p>
            <a:endParaRPr lang="fr-MA"/>
          </a:p>
        </p:txBody>
      </p:sp>
    </p:spTree>
    <p:extLst>
      <p:ext uri="{BB962C8B-B14F-4D97-AF65-F5344CB8AC3E}">
        <p14:creationId xmlns:p14="http://schemas.microsoft.com/office/powerpoint/2010/main" val="26167789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772229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6" name="Espace réservé pour une image  5">
            <a:extLst>
              <a:ext uri="{FF2B5EF4-FFF2-40B4-BE49-F238E27FC236}">
                <a16:creationId xmlns:a16="http://schemas.microsoft.com/office/drawing/2014/main" id="{892F9059-DEE3-460A-D4E9-BD3319517F63}"/>
              </a:ext>
            </a:extLst>
          </p:cNvPr>
          <p:cNvSpPr>
            <a:spLocks noGrp="1"/>
          </p:cNvSpPr>
          <p:nvPr>
            <p:ph type="pic" sz="quarter" idx="13"/>
          </p:nvPr>
        </p:nvSpPr>
        <p:spPr>
          <a:xfrm>
            <a:off x="792000" y="2160000"/>
            <a:ext cx="7560000" cy="3960000"/>
          </a:xfrm>
          <a:prstGeom prst="rect">
            <a:avLst/>
          </a:prstGeom>
        </p:spPr>
        <p:txBody>
          <a:bodyPr/>
          <a:lstStyle/>
          <a:p>
            <a:endParaRPr lang="fr-MA"/>
          </a:p>
        </p:txBody>
      </p:sp>
    </p:spTree>
    <p:extLst>
      <p:ext uri="{BB962C8B-B14F-4D97-AF65-F5344CB8AC3E}">
        <p14:creationId xmlns:p14="http://schemas.microsoft.com/office/powerpoint/2010/main" val="27759367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6" name="Espace réservé pour une image  5">
            <a:extLst>
              <a:ext uri="{FF2B5EF4-FFF2-40B4-BE49-F238E27FC236}">
                <a16:creationId xmlns:a16="http://schemas.microsoft.com/office/drawing/2014/main" id="{892F9059-DEE3-460A-D4E9-BD3319517F63}"/>
              </a:ext>
            </a:extLst>
          </p:cNvPr>
          <p:cNvSpPr>
            <a:spLocks noGrp="1"/>
          </p:cNvSpPr>
          <p:nvPr>
            <p:ph type="pic" sz="quarter" idx="13"/>
          </p:nvPr>
        </p:nvSpPr>
        <p:spPr>
          <a:xfrm>
            <a:off x="792000" y="2160000"/>
            <a:ext cx="4152862" cy="3960000"/>
          </a:xfrm>
          <a:prstGeom prst="rect">
            <a:avLst/>
          </a:prstGeom>
        </p:spPr>
        <p:txBody>
          <a:bodyPr/>
          <a:lstStyle/>
          <a:p>
            <a:endParaRPr lang="fr-MA"/>
          </a:p>
        </p:txBody>
      </p:sp>
      <p:sp>
        <p:nvSpPr>
          <p:cNvPr id="3" name="Espace réservé pour une image  5">
            <a:extLst>
              <a:ext uri="{FF2B5EF4-FFF2-40B4-BE49-F238E27FC236}">
                <a16:creationId xmlns:a16="http://schemas.microsoft.com/office/drawing/2014/main" id="{11208264-EBBA-CD5B-581E-72DE1C201D2E}"/>
              </a:ext>
            </a:extLst>
          </p:cNvPr>
          <p:cNvSpPr>
            <a:spLocks noGrp="1"/>
          </p:cNvSpPr>
          <p:nvPr>
            <p:ph type="pic" sz="quarter" idx="14"/>
          </p:nvPr>
        </p:nvSpPr>
        <p:spPr>
          <a:xfrm>
            <a:off x="5211192" y="2160000"/>
            <a:ext cx="3140808" cy="3960000"/>
          </a:xfrm>
          <a:prstGeom prst="rect">
            <a:avLst/>
          </a:prstGeom>
        </p:spPr>
        <p:txBody>
          <a:bodyPr/>
          <a:lstStyle/>
          <a:p>
            <a:endParaRPr lang="fr-MA"/>
          </a:p>
        </p:txBody>
      </p:sp>
    </p:spTree>
    <p:extLst>
      <p:ext uri="{BB962C8B-B14F-4D97-AF65-F5344CB8AC3E}">
        <p14:creationId xmlns:p14="http://schemas.microsoft.com/office/powerpoint/2010/main" val="22909461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2941478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4037879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4851693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276888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5" name="Espace réservé du texte 4">
            <a:extLst>
              <a:ext uri="{FF2B5EF4-FFF2-40B4-BE49-F238E27FC236}">
                <a16:creationId xmlns:a16="http://schemas.microsoft.com/office/drawing/2014/main" id="{C4D61BF3-63D6-6113-434D-E22D0F0F1D3F}"/>
              </a:ext>
            </a:extLst>
          </p:cNvPr>
          <p:cNvSpPr>
            <a:spLocks noGrp="1"/>
          </p:cNvSpPr>
          <p:nvPr>
            <p:ph type="body" sz="quarter" idx="18"/>
          </p:nvPr>
        </p:nvSpPr>
        <p:spPr>
          <a:xfrm>
            <a:off x="4731056" y="3792776"/>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Tree>
    <p:extLst>
      <p:ext uri="{BB962C8B-B14F-4D97-AF65-F5344CB8AC3E}">
        <p14:creationId xmlns:p14="http://schemas.microsoft.com/office/powerpoint/2010/main" val="22955928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2360517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8514951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0639593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6895286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5" name="Espace réservé de l'élément multimédia 4">
            <a:extLst>
              <a:ext uri="{FF2B5EF4-FFF2-40B4-BE49-F238E27FC236}">
                <a16:creationId xmlns:a16="http://schemas.microsoft.com/office/drawing/2014/main" id="{734AB250-FAD4-9125-23E2-ECAE7378BE0F}"/>
              </a:ext>
            </a:extLst>
          </p:cNvPr>
          <p:cNvSpPr>
            <a:spLocks noGrp="1" noChangeAspect="1"/>
          </p:cNvSpPr>
          <p:nvPr>
            <p:ph type="media" sz="quarter" idx="10"/>
          </p:nvPr>
        </p:nvSpPr>
        <p:spPr>
          <a:xfrm>
            <a:off x="425558" y="6001659"/>
            <a:ext cx="540000" cy="540000"/>
          </a:xfrm>
          <a:prstGeom prst="rect">
            <a:avLst/>
          </a:prstGeom>
        </p:spPr>
        <p:txBody>
          <a:bodyPr/>
          <a:lstStyle/>
          <a:p>
            <a:endParaRPr lang="fr-MA"/>
          </a:p>
        </p:txBody>
      </p:sp>
      <p:sp>
        <p:nvSpPr>
          <p:cNvPr id="6" name="Espace réservé de l'élément multimédia 4">
            <a:extLst>
              <a:ext uri="{FF2B5EF4-FFF2-40B4-BE49-F238E27FC236}">
                <a16:creationId xmlns:a16="http://schemas.microsoft.com/office/drawing/2014/main" id="{5B1196A7-DB74-F3CF-9EAB-3C47AC4C984D}"/>
              </a:ext>
            </a:extLst>
          </p:cNvPr>
          <p:cNvSpPr>
            <a:spLocks noGrp="1" noChangeAspect="1"/>
          </p:cNvSpPr>
          <p:nvPr>
            <p:ph type="media" sz="quarter" idx="11"/>
          </p:nvPr>
        </p:nvSpPr>
        <p:spPr>
          <a:xfrm>
            <a:off x="1101741" y="6001659"/>
            <a:ext cx="540000" cy="540000"/>
          </a:xfrm>
          <a:prstGeom prst="rect">
            <a:avLst/>
          </a:prstGeom>
        </p:spPr>
        <p:txBody>
          <a:bodyPr/>
          <a:lstStyle/>
          <a:p>
            <a:endParaRPr lang="fr-MA"/>
          </a:p>
        </p:txBody>
      </p:sp>
      <p:sp>
        <p:nvSpPr>
          <p:cNvPr id="2" name="Espace réservé pour une image  16">
            <a:extLst>
              <a:ext uri="{FF2B5EF4-FFF2-40B4-BE49-F238E27FC236}">
                <a16:creationId xmlns:a16="http://schemas.microsoft.com/office/drawing/2014/main" id="{8B929772-088E-0E30-147B-C5F55ADA427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3" name="Espace réservé de l'élément multimédia 4">
            <a:extLst>
              <a:ext uri="{FF2B5EF4-FFF2-40B4-BE49-F238E27FC236}">
                <a16:creationId xmlns:a16="http://schemas.microsoft.com/office/drawing/2014/main" id="{5311BBD6-241A-3F44-9535-F2E9C92A04F2}"/>
              </a:ext>
            </a:extLst>
          </p:cNvPr>
          <p:cNvSpPr>
            <a:spLocks noGrp="1" noChangeAspect="1"/>
          </p:cNvSpPr>
          <p:nvPr>
            <p:ph type="media" sz="quarter" idx="13"/>
          </p:nvPr>
        </p:nvSpPr>
        <p:spPr>
          <a:xfrm>
            <a:off x="1777924" y="6001659"/>
            <a:ext cx="540000" cy="540000"/>
          </a:xfrm>
          <a:prstGeom prst="rect">
            <a:avLst/>
          </a:prstGeom>
        </p:spPr>
        <p:txBody>
          <a:bodyPr/>
          <a:lstStyle/>
          <a:p>
            <a:endParaRPr lang="fr-MA"/>
          </a:p>
        </p:txBody>
      </p:sp>
    </p:spTree>
    <p:extLst>
      <p:ext uri="{BB962C8B-B14F-4D97-AF65-F5344CB8AC3E}">
        <p14:creationId xmlns:p14="http://schemas.microsoft.com/office/powerpoint/2010/main" val="23353068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160011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Acte de parole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1072730" cy="338554"/>
          </a:xfrm>
          <a:prstGeom prst="rect">
            <a:avLst/>
          </a:prstGeom>
          <a:noFill/>
        </p:spPr>
        <p:txBody>
          <a:bodyPr wrap="none" rtlCol="0">
            <a:spAutoFit/>
          </a:bodyPr>
          <a:lstStyle/>
          <a:p>
            <a:r>
              <a:rPr lang="fr-MA" sz="1600" dirty="0">
                <a:solidFill>
                  <a:srgbClr val="757575"/>
                </a:solidFill>
                <a:latin typeface="Dosis ExtraBold" pitchFamily="2" charset="0"/>
              </a:rPr>
              <a:t>2.  Lecture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114408"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Ecriture</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spTree>
    <p:extLst>
      <p:ext uri="{BB962C8B-B14F-4D97-AF65-F5344CB8AC3E}">
        <p14:creationId xmlns:p14="http://schemas.microsoft.com/office/powerpoint/2010/main" val="37067294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3DB50C6C-2F4F-9634-9BF6-3A80775E298C}"/>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374956159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id="{5D718CC0-0BDB-9947-CCFF-FF1A546B9852}"/>
              </a:ext>
            </a:extLst>
          </p:cNvPr>
          <p:cNvSpPr>
            <a:spLocks noGrp="1"/>
          </p:cNvSpPr>
          <p:nvPr>
            <p:ph type="pic" sz="quarter" idx="15"/>
          </p:nvPr>
        </p:nvSpPr>
        <p:spPr>
          <a:xfrm>
            <a:off x="3568823" y="2126456"/>
            <a:ext cx="4758431" cy="4140064"/>
          </a:xfrm>
          <a:prstGeom prst="rect">
            <a:avLst/>
          </a:prstGeom>
        </p:spPr>
        <p:txBody>
          <a:bodyPr/>
          <a:lstStyle/>
          <a:p>
            <a:endParaRPr lang="fr-MA"/>
          </a:p>
        </p:txBody>
      </p:sp>
      <p:sp>
        <p:nvSpPr>
          <p:cNvPr id="4" name="Espace réservé pour une image  16">
            <a:extLst>
              <a:ext uri="{FF2B5EF4-FFF2-40B4-BE49-F238E27FC236}">
                <a16:creationId xmlns:a16="http://schemas.microsoft.com/office/drawing/2014/main" id="{4CAC8A52-8834-EAD6-DDBF-B1ECE991E416}"/>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329284047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2274F6-07EA-052B-D9C6-9BE258D5F89D}"/>
              </a:ext>
            </a:extLst>
          </p:cNvPr>
          <p:cNvSpPr>
            <a:spLocks noGrp="1"/>
          </p:cNvSpPr>
          <p:nvPr>
            <p:ph type="title"/>
          </p:nvPr>
        </p:nvSpPr>
        <p:spPr/>
        <p:txBody>
          <a:bodyPr/>
          <a:lstStyle/>
          <a:p>
            <a:r>
              <a:rPr lang="fr-FR"/>
              <a:t>Modifiez le style du titre</a:t>
            </a:r>
          </a:p>
        </p:txBody>
      </p:sp>
      <p:sp>
        <p:nvSpPr>
          <p:cNvPr id="4" name="Espace réservé pour une image  3">
            <a:extLst>
              <a:ext uri="{FF2B5EF4-FFF2-40B4-BE49-F238E27FC236}">
                <a16:creationId xmlns:a16="http://schemas.microsoft.com/office/drawing/2014/main" id="{5A175E23-799E-6DE0-F6F9-02D78F922EA6}"/>
              </a:ext>
            </a:extLst>
          </p:cNvPr>
          <p:cNvSpPr>
            <a:spLocks noGrp="1"/>
          </p:cNvSpPr>
          <p:nvPr>
            <p:ph type="pic" sz="quarter" idx="10"/>
          </p:nvPr>
        </p:nvSpPr>
        <p:spPr>
          <a:xfrm>
            <a:off x="792000" y="2160000"/>
            <a:ext cx="7560000" cy="3960000"/>
          </a:xfrm>
          <a:prstGeom prst="rect">
            <a:avLst/>
          </a:prstGeom>
        </p:spPr>
        <p:txBody>
          <a:bodyPr/>
          <a:lstStyle/>
          <a:p>
            <a:endParaRPr lang="fr-FR"/>
          </a:p>
        </p:txBody>
      </p:sp>
      <p:sp>
        <p:nvSpPr>
          <p:cNvPr id="5" name="Espace réservé pour une image  16">
            <a:extLst>
              <a:ext uri="{FF2B5EF4-FFF2-40B4-BE49-F238E27FC236}">
                <a16:creationId xmlns:a16="http://schemas.microsoft.com/office/drawing/2014/main" id="{DFD8801C-D966-CA08-5553-A94A8606A16C}"/>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5376480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28699870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6939195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41090947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13085500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2042240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8477980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9981189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4632643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5976166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4075D5-1BC9-1702-EA5C-D90B611B7DAE}"/>
              </a:ext>
            </a:extLst>
          </p:cNvPr>
          <p:cNvSpPr>
            <a:spLocks noGrp="1"/>
          </p:cNvSpPr>
          <p:nvPr>
            <p:ph type="title"/>
          </p:nvPr>
        </p:nvSpPr>
        <p:spPr/>
        <p:txBody>
          <a:bodyPr/>
          <a:lstStyle/>
          <a:p>
            <a:r>
              <a:rPr lang="fr-FR"/>
              <a:t>Modifiez le style du titre</a:t>
            </a:r>
          </a:p>
        </p:txBody>
      </p:sp>
      <p:sp>
        <p:nvSpPr>
          <p:cNvPr id="4" name="Espace réservé pour une image  3">
            <a:extLst>
              <a:ext uri="{FF2B5EF4-FFF2-40B4-BE49-F238E27FC236}">
                <a16:creationId xmlns:a16="http://schemas.microsoft.com/office/drawing/2014/main" id="{C2B2EBE3-60B4-A88E-7734-282BC655292F}"/>
              </a:ext>
            </a:extLst>
          </p:cNvPr>
          <p:cNvSpPr>
            <a:spLocks noGrp="1"/>
          </p:cNvSpPr>
          <p:nvPr>
            <p:ph type="pic" sz="quarter" idx="10"/>
          </p:nvPr>
        </p:nvSpPr>
        <p:spPr>
          <a:xfrm>
            <a:off x="792000" y="2160000"/>
            <a:ext cx="7560000" cy="3960000"/>
          </a:xfrm>
          <a:prstGeom prst="rect">
            <a:avLst/>
          </a:prstGeom>
        </p:spPr>
        <p:txBody>
          <a:bodyPr/>
          <a:lstStyle/>
          <a:p>
            <a:endParaRPr lang="fr-FR"/>
          </a:p>
        </p:txBody>
      </p:sp>
      <p:sp>
        <p:nvSpPr>
          <p:cNvPr id="5" name="Espace réservé pour une image  16">
            <a:extLst>
              <a:ext uri="{FF2B5EF4-FFF2-40B4-BE49-F238E27FC236}">
                <a16:creationId xmlns:a16="http://schemas.microsoft.com/office/drawing/2014/main" id="{3518FEEA-7DA1-3C40-38E8-4E39DC786288}"/>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5673277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0597533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7735704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9052719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8211438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F2A5A2-07B7-D4DA-50E5-C4F55CED749B}"/>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
        <p:nvSpPr>
          <p:cNvPr id="3" name="Rectangle : coins arrondis 2">
            <a:extLst>
              <a:ext uri="{FF2B5EF4-FFF2-40B4-BE49-F238E27FC236}">
                <a16:creationId xmlns:a16="http://schemas.microsoft.com/office/drawing/2014/main" id="{9F1E9647-C23F-0AB7-101C-32D0969E9F60}"/>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4" name="Organigramme : Terminateur 3">
            <a:extLst>
              <a:ext uri="{FF2B5EF4-FFF2-40B4-BE49-F238E27FC236}">
                <a16:creationId xmlns:a16="http://schemas.microsoft.com/office/drawing/2014/main" id="{DD7159A8-5CAC-1F2F-AA5A-44097860B98F}"/>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6</a:t>
            </a:r>
          </a:p>
        </p:txBody>
      </p:sp>
      <p:sp>
        <p:nvSpPr>
          <p:cNvPr id="5" name="Rectangle : coins arrondis 4">
            <a:extLst>
              <a:ext uri="{FF2B5EF4-FFF2-40B4-BE49-F238E27FC236}">
                <a16:creationId xmlns:a16="http://schemas.microsoft.com/office/drawing/2014/main" id="{C29B8546-2300-CF26-DE2E-38073503AB14}"/>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6" name="Organigramme : Terminateur 5">
            <a:extLst>
              <a:ext uri="{FF2B5EF4-FFF2-40B4-BE49-F238E27FC236}">
                <a16:creationId xmlns:a16="http://schemas.microsoft.com/office/drawing/2014/main" id="{9F63B16B-0D64-E4B7-A02B-5B9E10FD9E1A}"/>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3</a:t>
            </a:r>
          </a:p>
        </p:txBody>
      </p:sp>
      <p:sp>
        <p:nvSpPr>
          <p:cNvPr id="7" name="Rectangle : coins arrondis 6">
            <a:extLst>
              <a:ext uri="{FF2B5EF4-FFF2-40B4-BE49-F238E27FC236}">
                <a16:creationId xmlns:a16="http://schemas.microsoft.com/office/drawing/2014/main" id="{076ABA10-32B5-B604-0B98-F854920B1C35}"/>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8" name="Organigramme : Terminateur 7">
            <a:extLst>
              <a:ext uri="{FF2B5EF4-FFF2-40B4-BE49-F238E27FC236}">
                <a16:creationId xmlns:a16="http://schemas.microsoft.com/office/drawing/2014/main" id="{8D09FAA9-8B01-B85B-6AD2-AA1306C99B4F}"/>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5</a:t>
            </a:r>
          </a:p>
        </p:txBody>
      </p:sp>
      <p:sp>
        <p:nvSpPr>
          <p:cNvPr id="9" name="Rectangle : coins arrondis 8">
            <a:extLst>
              <a:ext uri="{FF2B5EF4-FFF2-40B4-BE49-F238E27FC236}">
                <a16:creationId xmlns:a16="http://schemas.microsoft.com/office/drawing/2014/main" id="{43917791-49A0-A179-89BD-9B276594FD5C}"/>
              </a:ext>
            </a:extLst>
          </p:cNvPr>
          <p:cNvSpPr/>
          <p:nvPr userDrawn="1"/>
        </p:nvSpPr>
        <p:spPr>
          <a:xfrm>
            <a:off x="628649"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10" name="Organigramme : Terminateur 9">
            <a:extLst>
              <a:ext uri="{FF2B5EF4-FFF2-40B4-BE49-F238E27FC236}">
                <a16:creationId xmlns:a16="http://schemas.microsoft.com/office/drawing/2014/main" id="{F9D3FD68-51AA-4AAC-DA0F-FC1598DFD10B}"/>
              </a:ext>
            </a:extLst>
          </p:cNvPr>
          <p:cNvSpPr/>
          <p:nvPr userDrawn="1"/>
        </p:nvSpPr>
        <p:spPr>
          <a:xfrm>
            <a:off x="844649"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2</a:t>
            </a:r>
          </a:p>
        </p:txBody>
      </p:sp>
      <p:sp>
        <p:nvSpPr>
          <p:cNvPr id="11" name="Rectangle : coins arrondis 10">
            <a:extLst>
              <a:ext uri="{FF2B5EF4-FFF2-40B4-BE49-F238E27FC236}">
                <a16:creationId xmlns:a16="http://schemas.microsoft.com/office/drawing/2014/main" id="{CC537851-8C6F-4D1B-3353-B99C763FE6F0}"/>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12" name="Organigramme : Terminateur 11">
            <a:extLst>
              <a:ext uri="{FF2B5EF4-FFF2-40B4-BE49-F238E27FC236}">
                <a16:creationId xmlns:a16="http://schemas.microsoft.com/office/drawing/2014/main" id="{E95BC511-E9AF-223A-8E8C-7786DA7A9B1E}"/>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4</a:t>
            </a:r>
          </a:p>
        </p:txBody>
      </p:sp>
      <p:sp>
        <p:nvSpPr>
          <p:cNvPr id="15" name="Espace réservé du texte 5">
            <a:extLst>
              <a:ext uri="{FF2B5EF4-FFF2-40B4-BE49-F238E27FC236}">
                <a16:creationId xmlns:a16="http://schemas.microsoft.com/office/drawing/2014/main" id="{D174E1EA-100E-B3C4-9105-A0B081A78EFB}"/>
              </a:ext>
            </a:extLst>
          </p:cNvPr>
          <p:cNvSpPr txBox="1">
            <a:spLocks/>
          </p:cNvSpPr>
          <p:nvPr userDrawn="1"/>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MA" dirty="0"/>
              <a:t>Révision</a:t>
            </a:r>
          </a:p>
          <a:p>
            <a:r>
              <a:rPr lang="fr-MA" dirty="0"/>
              <a:t>Lecture offerte</a:t>
            </a:r>
          </a:p>
        </p:txBody>
      </p:sp>
      <p:grpSp>
        <p:nvGrpSpPr>
          <p:cNvPr id="18" name="Groupe 17">
            <a:extLst>
              <a:ext uri="{FF2B5EF4-FFF2-40B4-BE49-F238E27FC236}">
                <a16:creationId xmlns:a16="http://schemas.microsoft.com/office/drawing/2014/main" id="{8C5080DA-EEE4-B0DB-4320-B6333D61EC3F}"/>
              </a:ext>
            </a:extLst>
          </p:cNvPr>
          <p:cNvGrpSpPr/>
          <p:nvPr userDrawn="1"/>
        </p:nvGrpSpPr>
        <p:grpSpPr>
          <a:xfrm>
            <a:off x="648000" y="1944000"/>
            <a:ext cx="3780000" cy="1332000"/>
            <a:chOff x="648000" y="1944000"/>
            <a:chExt cx="3780000" cy="1332000"/>
          </a:xfrm>
        </p:grpSpPr>
        <p:sp>
          <p:nvSpPr>
            <p:cNvPr id="19" name="Rectangle : coins arrondis 18">
              <a:extLst>
                <a:ext uri="{FF2B5EF4-FFF2-40B4-BE49-F238E27FC236}">
                  <a16:creationId xmlns:a16="http://schemas.microsoft.com/office/drawing/2014/main" id="{FF956EF7-1C04-B75A-99DB-1610B0777584}"/>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0" name="Organigramme : Terminateur 19">
              <a:extLst>
                <a:ext uri="{FF2B5EF4-FFF2-40B4-BE49-F238E27FC236}">
                  <a16:creationId xmlns:a16="http://schemas.microsoft.com/office/drawing/2014/main" id="{E1429BD4-3BA4-BBFA-4BEF-AD11475F7BBB}"/>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1</a:t>
              </a:r>
            </a:p>
          </p:txBody>
        </p:sp>
      </p:grpSp>
      <p:sp>
        <p:nvSpPr>
          <p:cNvPr id="26" name="Espace réservé du texte 25">
            <a:extLst>
              <a:ext uri="{FF2B5EF4-FFF2-40B4-BE49-F238E27FC236}">
                <a16:creationId xmlns:a16="http://schemas.microsoft.com/office/drawing/2014/main" id="{5309429C-1039-2C54-E46D-AB6F245EAE64}"/>
              </a:ext>
            </a:extLst>
          </p:cNvPr>
          <p:cNvSpPr>
            <a:spLocks noGrp="1"/>
          </p:cNvSpPr>
          <p:nvPr>
            <p:ph type="body" sz="quarter" idx="10"/>
          </p:nvPr>
        </p:nvSpPr>
        <p:spPr>
          <a:xfrm>
            <a:off x="800611" y="2395288"/>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7" name="Espace réservé du texte 25">
            <a:extLst>
              <a:ext uri="{FF2B5EF4-FFF2-40B4-BE49-F238E27FC236}">
                <a16:creationId xmlns:a16="http://schemas.microsoft.com/office/drawing/2014/main" id="{804D03EF-3A2B-E15D-3E5B-9B72509A83C0}"/>
              </a:ext>
            </a:extLst>
          </p:cNvPr>
          <p:cNvSpPr>
            <a:spLocks noGrp="1"/>
          </p:cNvSpPr>
          <p:nvPr>
            <p:ph type="body" sz="quarter" idx="11"/>
          </p:nvPr>
        </p:nvSpPr>
        <p:spPr>
          <a:xfrm>
            <a:off x="4909142" y="2395288"/>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8" name="Espace réservé du texte 25">
            <a:extLst>
              <a:ext uri="{FF2B5EF4-FFF2-40B4-BE49-F238E27FC236}">
                <a16:creationId xmlns:a16="http://schemas.microsoft.com/office/drawing/2014/main" id="{37C3B835-3703-D664-EDC0-55915565194A}"/>
              </a:ext>
            </a:extLst>
          </p:cNvPr>
          <p:cNvSpPr>
            <a:spLocks noGrp="1"/>
          </p:cNvSpPr>
          <p:nvPr>
            <p:ph type="body" sz="quarter" idx="12"/>
          </p:nvPr>
        </p:nvSpPr>
        <p:spPr>
          <a:xfrm>
            <a:off x="800611" y="3936813"/>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9" name="Espace réservé du texte 25">
            <a:extLst>
              <a:ext uri="{FF2B5EF4-FFF2-40B4-BE49-F238E27FC236}">
                <a16:creationId xmlns:a16="http://schemas.microsoft.com/office/drawing/2014/main" id="{17275B2B-E189-AEF4-7C55-C06676186A1E}"/>
              </a:ext>
            </a:extLst>
          </p:cNvPr>
          <p:cNvSpPr>
            <a:spLocks noGrp="1"/>
          </p:cNvSpPr>
          <p:nvPr>
            <p:ph type="body" sz="quarter" idx="13"/>
          </p:nvPr>
        </p:nvSpPr>
        <p:spPr>
          <a:xfrm>
            <a:off x="4909142" y="3936813"/>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0" name="Espace réservé du texte 25">
            <a:extLst>
              <a:ext uri="{FF2B5EF4-FFF2-40B4-BE49-F238E27FC236}">
                <a16:creationId xmlns:a16="http://schemas.microsoft.com/office/drawing/2014/main" id="{35F22259-A426-1C6B-4A60-50940908B166}"/>
              </a:ext>
            </a:extLst>
          </p:cNvPr>
          <p:cNvSpPr>
            <a:spLocks noGrp="1"/>
          </p:cNvSpPr>
          <p:nvPr>
            <p:ph type="body" sz="quarter" idx="14"/>
          </p:nvPr>
        </p:nvSpPr>
        <p:spPr>
          <a:xfrm>
            <a:off x="800611" y="5474576"/>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1" name="Espace réservé du texte 25">
            <a:extLst>
              <a:ext uri="{FF2B5EF4-FFF2-40B4-BE49-F238E27FC236}">
                <a16:creationId xmlns:a16="http://schemas.microsoft.com/office/drawing/2014/main" id="{B9583407-B6F3-0B8E-9991-D458D8A7CB23}"/>
              </a:ext>
            </a:extLst>
          </p:cNvPr>
          <p:cNvSpPr>
            <a:spLocks noGrp="1"/>
          </p:cNvSpPr>
          <p:nvPr>
            <p:ph type="body" sz="quarter" idx="15"/>
          </p:nvPr>
        </p:nvSpPr>
        <p:spPr>
          <a:xfrm>
            <a:off x="4909142" y="5474576"/>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Tree>
    <p:extLst>
      <p:ext uri="{BB962C8B-B14F-4D97-AF65-F5344CB8AC3E}">
        <p14:creationId xmlns:p14="http://schemas.microsoft.com/office/powerpoint/2010/main" val="36364343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8299342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8116529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574566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9141636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0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6" name="Espace réservé pour une image  5">
            <a:extLst>
              <a:ext uri="{FF2B5EF4-FFF2-40B4-BE49-F238E27FC236}">
                <a16:creationId xmlns:a16="http://schemas.microsoft.com/office/drawing/2014/main" id="{892F9059-DEE3-460A-D4E9-BD3319517F63}"/>
              </a:ext>
            </a:extLst>
          </p:cNvPr>
          <p:cNvSpPr>
            <a:spLocks noGrp="1"/>
          </p:cNvSpPr>
          <p:nvPr>
            <p:ph type="pic" sz="quarter" idx="13"/>
          </p:nvPr>
        </p:nvSpPr>
        <p:spPr>
          <a:xfrm>
            <a:off x="792000" y="2160000"/>
            <a:ext cx="7560000" cy="3960000"/>
          </a:xfrm>
          <a:prstGeom prst="rect">
            <a:avLst/>
          </a:prstGeom>
        </p:spPr>
        <p:txBody>
          <a:bodyPr/>
          <a:lstStyle/>
          <a:p>
            <a:endParaRPr lang="fr-MA"/>
          </a:p>
        </p:txBody>
      </p:sp>
    </p:spTree>
    <p:extLst>
      <p:ext uri="{BB962C8B-B14F-4D97-AF65-F5344CB8AC3E}">
        <p14:creationId xmlns:p14="http://schemas.microsoft.com/office/powerpoint/2010/main" val="18046613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2448338" y="1584000"/>
            <a:ext cx="4247323" cy="4810539"/>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CD986620-A5D8-CA68-DFDC-766D68D43BC2}"/>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27252044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7794164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5" name="Espace réservé de l'élément multimédia 4">
            <a:extLst>
              <a:ext uri="{FF2B5EF4-FFF2-40B4-BE49-F238E27FC236}">
                <a16:creationId xmlns:a16="http://schemas.microsoft.com/office/drawing/2014/main" id="{561DAE33-9723-DC88-209D-81FEF439A195}"/>
              </a:ext>
            </a:extLst>
          </p:cNvPr>
          <p:cNvSpPr>
            <a:spLocks noGrp="1"/>
          </p:cNvSpPr>
          <p:nvPr>
            <p:ph type="media" sz="quarter" idx="13"/>
          </p:nvPr>
        </p:nvSpPr>
        <p:spPr>
          <a:xfrm>
            <a:off x="2040385" y="1947285"/>
            <a:ext cx="2340000" cy="4140000"/>
          </a:xfrm>
          <a:prstGeom prst="rect">
            <a:avLst/>
          </a:prstGeom>
        </p:spPr>
        <p:txBody>
          <a:bodyPr/>
          <a:lstStyle/>
          <a:p>
            <a:endParaRPr lang="fr-MA"/>
          </a:p>
        </p:txBody>
      </p:sp>
      <p:sp>
        <p:nvSpPr>
          <p:cNvPr id="6" name="Espace réservé de l'élément multimédia 4">
            <a:extLst>
              <a:ext uri="{FF2B5EF4-FFF2-40B4-BE49-F238E27FC236}">
                <a16:creationId xmlns:a16="http://schemas.microsoft.com/office/drawing/2014/main" id="{4180F1CA-FF8B-83AE-82F6-FFE4FF2F87AB}"/>
              </a:ext>
            </a:extLst>
          </p:cNvPr>
          <p:cNvSpPr>
            <a:spLocks noGrp="1"/>
          </p:cNvSpPr>
          <p:nvPr>
            <p:ph type="media" sz="quarter" idx="14"/>
          </p:nvPr>
        </p:nvSpPr>
        <p:spPr>
          <a:xfrm>
            <a:off x="4763616" y="1962000"/>
            <a:ext cx="2340000" cy="4140000"/>
          </a:xfrm>
          <a:prstGeom prst="rect">
            <a:avLst/>
          </a:prstGeom>
        </p:spPr>
        <p:txBody>
          <a:bodyPr/>
          <a:lstStyle/>
          <a:p>
            <a:endParaRPr lang="fr-MA"/>
          </a:p>
        </p:txBody>
      </p:sp>
    </p:spTree>
    <p:extLst>
      <p:ext uri="{BB962C8B-B14F-4D97-AF65-F5344CB8AC3E}">
        <p14:creationId xmlns:p14="http://schemas.microsoft.com/office/powerpoint/2010/main" val="1562596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6010746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0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6" name="Espace réservé pour une image  5">
            <a:extLst>
              <a:ext uri="{FF2B5EF4-FFF2-40B4-BE49-F238E27FC236}">
                <a16:creationId xmlns:a16="http://schemas.microsoft.com/office/drawing/2014/main" id="{892F9059-DEE3-460A-D4E9-BD3319517F63}"/>
              </a:ext>
            </a:extLst>
          </p:cNvPr>
          <p:cNvSpPr>
            <a:spLocks noGrp="1"/>
          </p:cNvSpPr>
          <p:nvPr>
            <p:ph type="pic" sz="quarter" idx="13"/>
          </p:nvPr>
        </p:nvSpPr>
        <p:spPr>
          <a:xfrm>
            <a:off x="792000" y="2160000"/>
            <a:ext cx="7560000" cy="3960000"/>
          </a:xfrm>
          <a:prstGeom prst="rect">
            <a:avLst/>
          </a:prstGeom>
        </p:spPr>
        <p:txBody>
          <a:bodyPr/>
          <a:lstStyle/>
          <a:p>
            <a:endParaRPr lang="fr-MA"/>
          </a:p>
        </p:txBody>
      </p:sp>
    </p:spTree>
    <p:extLst>
      <p:ext uri="{BB962C8B-B14F-4D97-AF65-F5344CB8AC3E}">
        <p14:creationId xmlns:p14="http://schemas.microsoft.com/office/powerpoint/2010/main" val="6813791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F45224-BA7F-8144-8607-A09DDE3704BD}"/>
              </a:ext>
            </a:extLst>
          </p:cNvPr>
          <p:cNvSpPr>
            <a:spLocks noGrp="1"/>
          </p:cNvSpPr>
          <p:nvPr>
            <p:ph type="title"/>
          </p:nvPr>
        </p:nvSpPr>
        <p:spPr>
          <a:xfrm>
            <a:off x="628650" y="976039"/>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sp>
        <p:nvSpPr>
          <p:cNvPr id="5" name="Rectangle : coins arrondis 4">
            <a:extLst>
              <a:ext uri="{FF2B5EF4-FFF2-40B4-BE49-F238E27FC236}">
                <a16:creationId xmlns:a16="http://schemas.microsoft.com/office/drawing/2014/main" id="{0F34C4EC-38D2-DF0E-79EE-51FD9A9B44D8}"/>
              </a:ext>
            </a:extLst>
          </p:cNvPr>
          <p:cNvSpPr/>
          <p:nvPr userDrawn="1"/>
        </p:nvSpPr>
        <p:spPr>
          <a:xfrm>
            <a:off x="612000" y="2196000"/>
            <a:ext cx="3780000" cy="1080000"/>
          </a:xfrm>
          <a:prstGeom prst="roundRect">
            <a:avLst/>
          </a:prstGeom>
          <a:solidFill>
            <a:srgbClr val="A1D6EC"/>
          </a:solidFill>
          <a:ln>
            <a:solidFill>
              <a:schemeClr val="accent5"/>
            </a:solidFill>
          </a:ln>
          <a:effectLst>
            <a:outerShdw blurRad="38100" dist="25400" dir="2700000" algn="tl" rotWithShape="0">
              <a:srgbClr val="00B0F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4" name="Organigramme : Terminateur 3">
            <a:extLst>
              <a:ext uri="{FF2B5EF4-FFF2-40B4-BE49-F238E27FC236}">
                <a16:creationId xmlns:a16="http://schemas.microsoft.com/office/drawing/2014/main" id="{38E0A981-512D-DDF2-8598-875BCCC3C132}"/>
              </a:ext>
            </a:extLst>
          </p:cNvPr>
          <p:cNvSpPr/>
          <p:nvPr userDrawn="1"/>
        </p:nvSpPr>
        <p:spPr>
          <a:xfrm>
            <a:off x="828000" y="194400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474F71"/>
                </a:solidFill>
                <a:latin typeface="Dosis ExtraBold" pitchFamily="2" charset="0"/>
              </a:rPr>
              <a:t>Séance 1</a:t>
            </a:r>
          </a:p>
        </p:txBody>
      </p:sp>
      <p:sp>
        <p:nvSpPr>
          <p:cNvPr id="6" name="Espace réservé du texte 5">
            <a:extLst>
              <a:ext uri="{FF2B5EF4-FFF2-40B4-BE49-F238E27FC236}">
                <a16:creationId xmlns:a16="http://schemas.microsoft.com/office/drawing/2014/main" id="{E9368326-A537-80A0-9302-1EE9F91FF39D}"/>
              </a:ext>
            </a:extLst>
          </p:cNvPr>
          <p:cNvSpPr>
            <a:spLocks noGrp="1"/>
          </p:cNvSpPr>
          <p:nvPr>
            <p:ph type="body" sz="quarter" idx="18"/>
          </p:nvPr>
        </p:nvSpPr>
        <p:spPr>
          <a:xfrm>
            <a:off x="792000" y="2395639"/>
            <a:ext cx="3420000" cy="792000"/>
          </a:xfrm>
          <a:prstGeom prst="roundRect">
            <a:avLst/>
          </a:prstGeom>
          <a:solidFill>
            <a:srgbClr val="E6F3FA"/>
          </a:solidFill>
        </p:spPr>
        <p:txBody>
          <a:bodyPr anchor="ctr"/>
          <a:lstStyle>
            <a:lvl1pPr marL="269875" indent="-269875">
              <a:lnSpc>
                <a:spcPct val="100000"/>
              </a:lnSpc>
              <a:spcBef>
                <a:spcPts val="300"/>
              </a:spcBef>
              <a:buFont typeface="Wingdings" panose="05000000000000000000" pitchFamily="2" charset="2"/>
              <a:buChar char=""/>
              <a:defRPr sz="1200">
                <a:solidFill>
                  <a:srgbClr val="474F71"/>
                </a:solidFill>
                <a:latin typeface="Dosis SemiBold" pitchFamily="2" charset="0"/>
                <a:sym typeface="Wingdings" panose="05000000000000000000" pitchFamily="2" charset="2"/>
              </a:defRPr>
            </a:lvl1pPr>
            <a:lvl2pPr>
              <a:lnSpc>
                <a:spcPct val="100000"/>
              </a:lnSpc>
              <a:spcBef>
                <a:spcPts val="300"/>
              </a:spcBef>
              <a:defRPr sz="1100">
                <a:solidFill>
                  <a:srgbClr val="474F71"/>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Rectangle : coins arrondis 6">
            <a:extLst>
              <a:ext uri="{FF2B5EF4-FFF2-40B4-BE49-F238E27FC236}">
                <a16:creationId xmlns:a16="http://schemas.microsoft.com/office/drawing/2014/main" id="{876AB203-C4D4-63C1-C9BD-6180ADF322D9}"/>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8" name="Organigramme : Terminateur 7">
            <a:extLst>
              <a:ext uri="{FF2B5EF4-FFF2-40B4-BE49-F238E27FC236}">
                <a16:creationId xmlns:a16="http://schemas.microsoft.com/office/drawing/2014/main" id="{72211034-E5CD-05DB-42AD-0BC0C22E5903}"/>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4</a:t>
            </a:r>
          </a:p>
        </p:txBody>
      </p:sp>
      <p:sp>
        <p:nvSpPr>
          <p:cNvPr id="9" name="Espace réservé du texte 5">
            <a:extLst>
              <a:ext uri="{FF2B5EF4-FFF2-40B4-BE49-F238E27FC236}">
                <a16:creationId xmlns:a16="http://schemas.microsoft.com/office/drawing/2014/main" id="{3A2F45E5-0D2B-B4F1-5CD0-221F08218910}"/>
              </a:ext>
            </a:extLst>
          </p:cNvPr>
          <p:cNvSpPr>
            <a:spLocks noGrp="1"/>
          </p:cNvSpPr>
          <p:nvPr>
            <p:ph type="body" sz="quarter" idx="19"/>
          </p:nvPr>
        </p:nvSpPr>
        <p:spPr>
          <a:xfrm>
            <a:off x="4896000" y="2395639"/>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7" name="Rectangle : coins arrondis 16">
            <a:extLst>
              <a:ext uri="{FF2B5EF4-FFF2-40B4-BE49-F238E27FC236}">
                <a16:creationId xmlns:a16="http://schemas.microsoft.com/office/drawing/2014/main" id="{828C7C5B-D002-002E-FEE3-B7A0B6B29B84}"/>
              </a:ext>
            </a:extLst>
          </p:cNvPr>
          <p:cNvSpPr/>
          <p:nvPr userDrawn="1"/>
        </p:nvSpPr>
        <p:spPr>
          <a:xfrm>
            <a:off x="628649" y="3708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18" name="Organigramme : Terminateur 17">
            <a:extLst>
              <a:ext uri="{FF2B5EF4-FFF2-40B4-BE49-F238E27FC236}">
                <a16:creationId xmlns:a16="http://schemas.microsoft.com/office/drawing/2014/main" id="{A35578E3-0C86-555B-DF74-F22BC26A843E}"/>
              </a:ext>
            </a:extLst>
          </p:cNvPr>
          <p:cNvSpPr/>
          <p:nvPr userDrawn="1"/>
        </p:nvSpPr>
        <p:spPr>
          <a:xfrm>
            <a:off x="828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2</a:t>
            </a:r>
          </a:p>
        </p:txBody>
      </p:sp>
      <p:sp>
        <p:nvSpPr>
          <p:cNvPr id="19" name="Espace réservé du texte 5">
            <a:extLst>
              <a:ext uri="{FF2B5EF4-FFF2-40B4-BE49-F238E27FC236}">
                <a16:creationId xmlns:a16="http://schemas.microsoft.com/office/drawing/2014/main" id="{FE19DBD7-3323-C0FE-A7C0-054D4D6947A5}"/>
              </a:ext>
            </a:extLst>
          </p:cNvPr>
          <p:cNvSpPr>
            <a:spLocks noGrp="1"/>
          </p:cNvSpPr>
          <p:nvPr>
            <p:ph type="body" sz="quarter" idx="20"/>
          </p:nvPr>
        </p:nvSpPr>
        <p:spPr>
          <a:xfrm>
            <a:off x="808649" y="3936813"/>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0" name="Rectangle : coins arrondis 19">
            <a:extLst>
              <a:ext uri="{FF2B5EF4-FFF2-40B4-BE49-F238E27FC236}">
                <a16:creationId xmlns:a16="http://schemas.microsoft.com/office/drawing/2014/main" id="{A8DBAB32-5108-FCF6-2E8F-44876E1F3A86}"/>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1" name="Organigramme : Terminateur 20">
            <a:extLst>
              <a:ext uri="{FF2B5EF4-FFF2-40B4-BE49-F238E27FC236}">
                <a16:creationId xmlns:a16="http://schemas.microsoft.com/office/drawing/2014/main" id="{B810E982-403C-2AEF-3862-CB8B7F890D65}"/>
              </a:ext>
            </a:extLst>
          </p:cNvPr>
          <p:cNvSpPr/>
          <p:nvPr userDrawn="1"/>
        </p:nvSpPr>
        <p:spPr>
          <a:xfrm>
            <a:off x="828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3</a:t>
            </a:r>
          </a:p>
        </p:txBody>
      </p:sp>
      <p:sp>
        <p:nvSpPr>
          <p:cNvPr id="22" name="Espace réservé du texte 5">
            <a:extLst>
              <a:ext uri="{FF2B5EF4-FFF2-40B4-BE49-F238E27FC236}">
                <a16:creationId xmlns:a16="http://schemas.microsoft.com/office/drawing/2014/main" id="{578E4694-7E2B-3E51-F604-26B60BCB0CD8}"/>
              </a:ext>
            </a:extLst>
          </p:cNvPr>
          <p:cNvSpPr>
            <a:spLocks noGrp="1"/>
          </p:cNvSpPr>
          <p:nvPr>
            <p:ph type="body" sz="quarter" idx="21"/>
          </p:nvPr>
        </p:nvSpPr>
        <p:spPr>
          <a:xfrm>
            <a:off x="808649"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Rectangle : coins arrondis 22">
            <a:extLst>
              <a:ext uri="{FF2B5EF4-FFF2-40B4-BE49-F238E27FC236}">
                <a16:creationId xmlns:a16="http://schemas.microsoft.com/office/drawing/2014/main" id="{09EF5DAB-AFE5-A7BB-ECBF-E6D0E54DC52C}"/>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4" name="Organigramme : Terminateur 23">
            <a:extLst>
              <a:ext uri="{FF2B5EF4-FFF2-40B4-BE49-F238E27FC236}">
                <a16:creationId xmlns:a16="http://schemas.microsoft.com/office/drawing/2014/main" id="{867828EE-B1E5-9F8B-0D7C-A5A846A60ACE}"/>
              </a:ext>
            </a:extLst>
          </p:cNvPr>
          <p:cNvSpPr/>
          <p:nvPr userDrawn="1"/>
        </p:nvSpPr>
        <p:spPr>
          <a:xfrm>
            <a:off x="4932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5</a:t>
            </a:r>
          </a:p>
        </p:txBody>
      </p:sp>
      <p:sp>
        <p:nvSpPr>
          <p:cNvPr id="25" name="Espace réservé du texte 5">
            <a:extLst>
              <a:ext uri="{FF2B5EF4-FFF2-40B4-BE49-F238E27FC236}">
                <a16:creationId xmlns:a16="http://schemas.microsoft.com/office/drawing/2014/main" id="{DD324492-66B3-DE4C-8000-A60CFAE496A1}"/>
              </a:ext>
            </a:extLst>
          </p:cNvPr>
          <p:cNvSpPr>
            <a:spLocks noGrp="1"/>
          </p:cNvSpPr>
          <p:nvPr>
            <p:ph type="body" sz="quarter" idx="22"/>
          </p:nvPr>
        </p:nvSpPr>
        <p:spPr>
          <a:xfrm>
            <a:off x="4915350" y="3936813"/>
            <a:ext cx="3420000" cy="792000"/>
          </a:xfrm>
          <a:prstGeom prst="roundRect">
            <a:avLst/>
          </a:prstGeom>
          <a:solidFill>
            <a:schemeClr val="bg2"/>
          </a:solidFill>
        </p:spPr>
        <p:txBody>
          <a:bodyPr anchor="ctr"/>
          <a:lstStyle>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6" name="Rectangle : coins arrondis 25">
            <a:extLst>
              <a:ext uri="{FF2B5EF4-FFF2-40B4-BE49-F238E27FC236}">
                <a16:creationId xmlns:a16="http://schemas.microsoft.com/office/drawing/2014/main" id="{EF2B26AA-471C-2E08-9C98-93BB32368F48}"/>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7" name="Organigramme : Terminateur 26">
            <a:extLst>
              <a:ext uri="{FF2B5EF4-FFF2-40B4-BE49-F238E27FC236}">
                <a16:creationId xmlns:a16="http://schemas.microsoft.com/office/drawing/2014/main" id="{48A37FD4-80CC-1828-6DF5-5882F04CAB2A}"/>
              </a:ext>
            </a:extLst>
          </p:cNvPr>
          <p:cNvSpPr/>
          <p:nvPr userDrawn="1"/>
        </p:nvSpPr>
        <p:spPr>
          <a:xfrm>
            <a:off x="4932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6</a:t>
            </a:r>
          </a:p>
        </p:txBody>
      </p:sp>
      <p:sp>
        <p:nvSpPr>
          <p:cNvPr id="28" name="Espace réservé du texte 5">
            <a:extLst>
              <a:ext uri="{FF2B5EF4-FFF2-40B4-BE49-F238E27FC236}">
                <a16:creationId xmlns:a16="http://schemas.microsoft.com/office/drawing/2014/main" id="{36806FA2-43DA-8964-E325-6EA041586687}"/>
              </a:ext>
            </a:extLst>
          </p:cNvPr>
          <p:cNvSpPr>
            <a:spLocks noGrp="1"/>
          </p:cNvSpPr>
          <p:nvPr>
            <p:ph type="body" sz="quarter" idx="23"/>
          </p:nvPr>
        </p:nvSpPr>
        <p:spPr>
          <a:xfrm>
            <a:off x="4915350"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22936595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6" name="Espace réservé pour une image  5">
            <a:extLst>
              <a:ext uri="{FF2B5EF4-FFF2-40B4-BE49-F238E27FC236}">
                <a16:creationId xmlns:a16="http://schemas.microsoft.com/office/drawing/2014/main" id="{892F9059-DEE3-460A-D4E9-BD3319517F63}"/>
              </a:ext>
            </a:extLst>
          </p:cNvPr>
          <p:cNvSpPr>
            <a:spLocks noGrp="1"/>
          </p:cNvSpPr>
          <p:nvPr>
            <p:ph type="pic" sz="quarter" idx="13"/>
          </p:nvPr>
        </p:nvSpPr>
        <p:spPr>
          <a:xfrm>
            <a:off x="792000" y="2160000"/>
            <a:ext cx="4152862" cy="3960000"/>
          </a:xfrm>
          <a:prstGeom prst="rect">
            <a:avLst/>
          </a:prstGeom>
        </p:spPr>
        <p:txBody>
          <a:bodyPr/>
          <a:lstStyle/>
          <a:p>
            <a:endParaRPr lang="fr-MA"/>
          </a:p>
        </p:txBody>
      </p:sp>
      <p:sp>
        <p:nvSpPr>
          <p:cNvPr id="3" name="Espace réservé pour une image  5">
            <a:extLst>
              <a:ext uri="{FF2B5EF4-FFF2-40B4-BE49-F238E27FC236}">
                <a16:creationId xmlns:a16="http://schemas.microsoft.com/office/drawing/2014/main" id="{11208264-EBBA-CD5B-581E-72DE1C201D2E}"/>
              </a:ext>
            </a:extLst>
          </p:cNvPr>
          <p:cNvSpPr>
            <a:spLocks noGrp="1"/>
          </p:cNvSpPr>
          <p:nvPr>
            <p:ph type="pic" sz="quarter" idx="14"/>
          </p:nvPr>
        </p:nvSpPr>
        <p:spPr>
          <a:xfrm>
            <a:off x="5211192" y="2160000"/>
            <a:ext cx="3140808" cy="3960000"/>
          </a:xfrm>
          <a:prstGeom prst="rect">
            <a:avLst/>
          </a:prstGeom>
        </p:spPr>
        <p:txBody>
          <a:bodyPr/>
          <a:lstStyle/>
          <a:p>
            <a:endParaRPr lang="fr-MA"/>
          </a:p>
        </p:txBody>
      </p:sp>
    </p:spTree>
    <p:extLst>
      <p:ext uri="{BB962C8B-B14F-4D97-AF65-F5344CB8AC3E}">
        <p14:creationId xmlns:p14="http://schemas.microsoft.com/office/powerpoint/2010/main" val="5718071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9303233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8377607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0028083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276888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5" name="Espace réservé du texte 4">
            <a:extLst>
              <a:ext uri="{FF2B5EF4-FFF2-40B4-BE49-F238E27FC236}">
                <a16:creationId xmlns:a16="http://schemas.microsoft.com/office/drawing/2014/main" id="{C4D61BF3-63D6-6113-434D-E22D0F0F1D3F}"/>
              </a:ext>
            </a:extLst>
          </p:cNvPr>
          <p:cNvSpPr>
            <a:spLocks noGrp="1"/>
          </p:cNvSpPr>
          <p:nvPr>
            <p:ph type="body" sz="quarter" idx="18"/>
          </p:nvPr>
        </p:nvSpPr>
        <p:spPr>
          <a:xfrm>
            <a:off x="4731056" y="3792776"/>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Tree>
    <p:extLst>
      <p:ext uri="{BB962C8B-B14F-4D97-AF65-F5344CB8AC3E}">
        <p14:creationId xmlns:p14="http://schemas.microsoft.com/office/powerpoint/2010/main" val="36248505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5045367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5832936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1029970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160011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Acte de parole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1072730" cy="338554"/>
          </a:xfrm>
          <a:prstGeom prst="rect">
            <a:avLst/>
          </a:prstGeom>
          <a:noFill/>
        </p:spPr>
        <p:txBody>
          <a:bodyPr wrap="none" rtlCol="0">
            <a:spAutoFit/>
          </a:bodyPr>
          <a:lstStyle/>
          <a:p>
            <a:r>
              <a:rPr lang="fr-MA" sz="1600" dirty="0">
                <a:solidFill>
                  <a:srgbClr val="757575"/>
                </a:solidFill>
                <a:latin typeface="Dosis ExtraBold" pitchFamily="2" charset="0"/>
              </a:rPr>
              <a:t>2.  Lecture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114408"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Ecriture</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spTree>
    <p:extLst>
      <p:ext uri="{BB962C8B-B14F-4D97-AF65-F5344CB8AC3E}">
        <p14:creationId xmlns:p14="http://schemas.microsoft.com/office/powerpoint/2010/main" val="14433976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3704631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160011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Acte de parole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1072730" cy="338554"/>
          </a:xfrm>
          <a:prstGeom prst="rect">
            <a:avLst/>
          </a:prstGeom>
          <a:noFill/>
        </p:spPr>
        <p:txBody>
          <a:bodyPr wrap="none" rtlCol="0">
            <a:spAutoFit/>
          </a:bodyPr>
          <a:lstStyle/>
          <a:p>
            <a:r>
              <a:rPr lang="fr-MA" sz="1600" dirty="0">
                <a:solidFill>
                  <a:srgbClr val="757575"/>
                </a:solidFill>
                <a:latin typeface="Dosis ExtraBold" pitchFamily="2" charset="0"/>
              </a:rPr>
              <a:t>2.  Lecture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114408"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Ecriture</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spTree>
    <p:extLst>
      <p:ext uri="{BB962C8B-B14F-4D97-AF65-F5344CB8AC3E}">
        <p14:creationId xmlns:p14="http://schemas.microsoft.com/office/powerpoint/2010/main" val="40432679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6650729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7200814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2608486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9109056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40183484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1311369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4030179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3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2448338" y="1584000"/>
            <a:ext cx="4247323" cy="4810539"/>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CD986620-A5D8-CA68-DFDC-766D68D43BC2}"/>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20039439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1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160011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Acte de parole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1072730" cy="338554"/>
          </a:xfrm>
          <a:prstGeom prst="rect">
            <a:avLst/>
          </a:prstGeom>
          <a:noFill/>
        </p:spPr>
        <p:txBody>
          <a:bodyPr wrap="none" rtlCol="0">
            <a:spAutoFit/>
          </a:bodyPr>
          <a:lstStyle/>
          <a:p>
            <a:r>
              <a:rPr lang="fr-MA" sz="1600" dirty="0">
                <a:solidFill>
                  <a:srgbClr val="757575"/>
                </a:solidFill>
                <a:latin typeface="Dosis ExtraBold" pitchFamily="2" charset="0"/>
              </a:rPr>
              <a:t>2.  Lecture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114408"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Ecriture</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spTree>
    <p:extLst>
      <p:ext uri="{BB962C8B-B14F-4D97-AF65-F5344CB8AC3E}">
        <p14:creationId xmlns:p14="http://schemas.microsoft.com/office/powerpoint/2010/main" val="25054435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0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1072730" cy="338554"/>
          </a:xfrm>
          <a:prstGeom prst="rect">
            <a:avLst/>
          </a:prstGeom>
          <a:noFill/>
        </p:spPr>
        <p:txBody>
          <a:bodyPr wrap="none" rtlCol="0">
            <a:spAutoFit/>
          </a:bodyPr>
          <a:lstStyle/>
          <a:p>
            <a:r>
              <a:rPr lang="fr-MA" sz="1600" dirty="0">
                <a:solidFill>
                  <a:srgbClr val="757575"/>
                </a:solidFill>
                <a:latin typeface="Dosis ExtraBold" pitchFamily="2" charset="0"/>
              </a:rPr>
              <a:t>2.  Lecture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114408"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Ecriture</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pic>
        <p:nvPicPr>
          <p:cNvPr id="2" name="Image 1">
            <a:extLst>
              <a:ext uri="{FF2B5EF4-FFF2-40B4-BE49-F238E27FC236}">
                <a16:creationId xmlns:a16="http://schemas.microsoft.com/office/drawing/2014/main" id="{86BAD3D9-AD58-179C-B69E-830F87AB16D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4" name="Image 3">
            <a:extLst>
              <a:ext uri="{FF2B5EF4-FFF2-40B4-BE49-F238E27FC236}">
                <a16:creationId xmlns:a16="http://schemas.microsoft.com/office/drawing/2014/main" id="{DC07E0A2-EA33-DE3C-110B-9BF33762DD3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9" name="ZoneTexte 8">
            <a:extLst>
              <a:ext uri="{FF2B5EF4-FFF2-40B4-BE49-F238E27FC236}">
                <a16:creationId xmlns:a16="http://schemas.microsoft.com/office/drawing/2014/main" id="{150E2FFA-A2BC-19B6-2E21-52362DDA208C}"/>
              </a:ext>
            </a:extLst>
          </p:cNvPr>
          <p:cNvSpPr txBox="1"/>
          <p:nvPr userDrawn="1"/>
        </p:nvSpPr>
        <p:spPr>
          <a:xfrm>
            <a:off x="2225078" y="2156784"/>
            <a:ext cx="160011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Acte de parole</a:t>
            </a:r>
          </a:p>
        </p:txBody>
      </p:sp>
      <p:sp>
        <p:nvSpPr>
          <p:cNvPr id="12" name="Espace réservé du texte 5">
            <a:extLst>
              <a:ext uri="{FF2B5EF4-FFF2-40B4-BE49-F238E27FC236}">
                <a16:creationId xmlns:a16="http://schemas.microsoft.com/office/drawing/2014/main" id="{01B804A5-6AAB-7FA2-7E6D-C43CE6A9B264}"/>
              </a:ext>
            </a:extLst>
          </p:cNvPr>
          <p:cNvSpPr>
            <a:spLocks noGrp="1"/>
          </p:cNvSpPr>
          <p:nvPr>
            <p:ph type="body" sz="quarter" idx="21"/>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4" name="Espace réservé pour une image  26">
            <a:extLst>
              <a:ext uri="{FF2B5EF4-FFF2-40B4-BE49-F238E27FC236}">
                <a16:creationId xmlns:a16="http://schemas.microsoft.com/office/drawing/2014/main" id="{1B168C30-0497-899C-FCA3-02A763CF9BD9}"/>
              </a:ext>
            </a:extLst>
          </p:cNvPr>
          <p:cNvSpPr>
            <a:spLocks noGrp="1" noChangeAspect="1"/>
          </p:cNvSpPr>
          <p:nvPr>
            <p:ph type="pic" sz="quarter" idx="11"/>
          </p:nvPr>
        </p:nvSpPr>
        <p:spPr>
          <a:xfrm>
            <a:off x="7298796" y="1938857"/>
            <a:ext cx="540000" cy="540000"/>
          </a:xfrm>
          <a:prstGeom prst="rect">
            <a:avLst/>
          </a:prstGeom>
          <a:noFill/>
        </p:spPr>
        <p:txBody>
          <a:bodyPr/>
          <a:lstStyle/>
          <a:p>
            <a:endParaRPr lang="fr-MA"/>
          </a:p>
        </p:txBody>
      </p:sp>
    </p:spTree>
    <p:extLst>
      <p:ext uri="{BB962C8B-B14F-4D97-AF65-F5344CB8AC3E}">
        <p14:creationId xmlns:p14="http://schemas.microsoft.com/office/powerpoint/2010/main" val="8971338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31786740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 Id="rId9"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image" Target="../media/image7.jpg"/><Relationship Id="rId3" Type="http://schemas.openxmlformats.org/officeDocument/2006/relationships/slideLayout" Target="../slideLayouts/slideLayout12.xml"/><Relationship Id="rId21" Type="http://schemas.openxmlformats.org/officeDocument/2006/relationships/image" Target="../media/image10.png"/><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theme" Target="../theme/theme3.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image" Target="../media/image9.png"/><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19" Type="http://schemas.openxmlformats.org/officeDocument/2006/relationships/image" Target="../media/image8.png"/><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9.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image" Target="../media/image8.pn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image" Target="../media/image7.jpg"/><Relationship Id="rId5" Type="http://schemas.openxmlformats.org/officeDocument/2006/relationships/slideLayout" Target="../slideLayouts/slideLayout30.xml"/><Relationship Id="rId10" Type="http://schemas.openxmlformats.org/officeDocument/2006/relationships/theme" Target="../theme/theme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10.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1.jp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6" Type="http://schemas.openxmlformats.org/officeDocument/2006/relationships/image" Target="../media/image10.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9.png"/><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8.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image" Target="../media/image10.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image" Target="../media/image9.png"/><Relationship Id="rId2" Type="http://schemas.openxmlformats.org/officeDocument/2006/relationships/slideLayout" Target="../slideLayouts/slideLayout47.xml"/><Relationship Id="rId16" Type="http://schemas.openxmlformats.org/officeDocument/2006/relationships/image" Target="../media/image8.png"/><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7.jpg"/><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9.pn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image" Target="../media/image8.png"/><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image" Target="../media/image7.jpg"/><Relationship Id="rId5" Type="http://schemas.openxmlformats.org/officeDocument/2006/relationships/slideLayout" Target="../slideLayouts/slideLayout63.xml"/><Relationship Id="rId10" Type="http://schemas.openxmlformats.org/officeDocument/2006/relationships/theme" Target="../theme/theme7.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8824597"/>
      </p:ext>
    </p:extLst>
  </p:cSld>
  <p:clrMap bg1="lt1" tx1="dk1" bg2="lt2" tx2="dk2" accent1="accent1" accent2="accent2" accent3="accent3" accent4="accent4" accent5="accent5" accent6="accent6" hlink="hlink" folHlink="folHlink"/>
  <p:sldLayoutIdLst>
    <p:sldLayoutId id="2147483742" r:id="rId1"/>
    <p:sldLayoutId id="2147483751" r:id="rId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9626716"/>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4" name="Image 3">
            <a:extLst>
              <a:ext uri="{FF2B5EF4-FFF2-40B4-BE49-F238E27FC236}">
                <a16:creationId xmlns:a16="http://schemas.microsoft.com/office/drawing/2014/main" id="{761A4847-11E1-BB92-81A2-6B18663F7AC0}"/>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5" name="ZoneTexte 4">
            <a:extLst>
              <a:ext uri="{FF2B5EF4-FFF2-40B4-BE49-F238E27FC236}">
                <a16:creationId xmlns:a16="http://schemas.microsoft.com/office/drawing/2014/main" id="{63C55676-34BC-9B05-ADC0-422947AB2BF5}"/>
              </a:ext>
            </a:extLst>
          </p:cNvPr>
          <p:cNvSpPr txBox="1"/>
          <p:nvPr userDrawn="1"/>
        </p:nvSpPr>
        <p:spPr>
          <a:xfrm>
            <a:off x="1937910" y="209734"/>
            <a:ext cx="1260000" cy="307777"/>
          </a:xfrm>
          <a:prstGeom prst="rect">
            <a:avLst/>
          </a:prstGeom>
          <a:noFill/>
          <a:ln>
            <a:noFill/>
          </a:ln>
        </p:spPr>
        <p:txBody>
          <a:bodyPr wrap="square" rtlCol="0" anchor="ctr" anchorCtr="0">
            <a:spAutoFit/>
          </a:bodyPr>
          <a:lstStyle/>
          <a:p>
            <a:r>
              <a:rPr lang="fr-MA" sz="1400" b="1" dirty="0">
                <a:solidFill>
                  <a:srgbClr val="424D7B"/>
                </a:solidFill>
              </a:rPr>
              <a:t>Acte de parole</a:t>
            </a:r>
          </a:p>
        </p:txBody>
      </p:sp>
      <p:sp>
        <p:nvSpPr>
          <p:cNvPr id="8" name="ZoneTexte 7">
            <a:extLst>
              <a:ext uri="{FF2B5EF4-FFF2-40B4-BE49-F238E27FC236}">
                <a16:creationId xmlns:a16="http://schemas.microsoft.com/office/drawing/2014/main" id="{488A1BB9-9161-3DF5-265F-0A23866C04BF}"/>
              </a:ext>
            </a:extLst>
          </p:cNvPr>
          <p:cNvSpPr txBox="1"/>
          <p:nvPr userDrawn="1"/>
        </p:nvSpPr>
        <p:spPr>
          <a:xfrm>
            <a:off x="6427999" y="209734"/>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alpha val="40000"/>
                  </a:srgbClr>
                </a:solidFill>
              </a:rPr>
              <a:t>Écriture </a:t>
            </a:r>
          </a:p>
        </p:txBody>
      </p:sp>
      <p:pic>
        <p:nvPicPr>
          <p:cNvPr id="21" name="Image 20">
            <a:extLst>
              <a:ext uri="{FF2B5EF4-FFF2-40B4-BE49-F238E27FC236}">
                <a16:creationId xmlns:a16="http://schemas.microsoft.com/office/drawing/2014/main" id="{6415C982-D13E-405C-91C0-1DFB9B9F7B23}"/>
              </a:ext>
            </a:extLst>
          </p:cNvPr>
          <p:cNvPicPr>
            <a:picLocks noChangeAspect="1"/>
          </p:cNvPicPr>
          <p:nvPr userDrawn="1"/>
        </p:nvPicPr>
        <p:blipFill>
          <a:blip r:embed="rId20">
            <a:alphaModFix amt="20000"/>
            <a:extLst>
              <a:ext uri="{28A0092B-C50C-407E-A947-70E740481C1C}">
                <a14:useLocalDpi xmlns:a14="http://schemas.microsoft.com/office/drawing/2010/main" val="0"/>
              </a:ext>
            </a:extLst>
          </a:blip>
          <a:srcRect/>
          <a:stretch/>
        </p:blipFill>
        <p:spPr>
          <a:xfrm>
            <a:off x="5956510" y="269856"/>
            <a:ext cx="243310" cy="243310"/>
          </a:xfrm>
          <a:prstGeom prst="rect">
            <a:avLst/>
          </a:prstGeom>
          <a:ln>
            <a:noFill/>
          </a:ln>
        </p:spPr>
      </p:pic>
      <p:pic>
        <p:nvPicPr>
          <p:cNvPr id="7" name="Image 6">
            <a:extLst>
              <a:ext uri="{FF2B5EF4-FFF2-40B4-BE49-F238E27FC236}">
                <a16:creationId xmlns:a16="http://schemas.microsoft.com/office/drawing/2014/main" id="{8F43714C-BD5D-E2F6-AAF9-998C9C90C911}"/>
              </a:ext>
            </a:extLst>
          </p:cNvPr>
          <p:cNvPicPr>
            <a:picLocks noChangeAspect="1"/>
          </p:cNvPicPr>
          <p:nvPr userDrawn="1"/>
        </p:nvPicPr>
        <p:blipFill>
          <a:blip r:embed="rId21">
            <a:alphaModFix amt="20000"/>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22" name="ZoneTexte 21">
            <a:extLst>
              <a:ext uri="{FF2B5EF4-FFF2-40B4-BE49-F238E27FC236}">
                <a16:creationId xmlns:a16="http://schemas.microsoft.com/office/drawing/2014/main" id="{50D59CB6-DB93-5449-D352-9ADD78D859FA}"/>
              </a:ext>
            </a:extLst>
          </p:cNvPr>
          <p:cNvSpPr txBox="1"/>
          <p:nvPr userDrawn="1"/>
        </p:nvSpPr>
        <p:spPr>
          <a:xfrm>
            <a:off x="4220319" y="209734"/>
            <a:ext cx="126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alpha val="40000"/>
                  </a:srgbClr>
                </a:solidFill>
              </a:rPr>
              <a:t>Lecture </a:t>
            </a:r>
          </a:p>
        </p:txBody>
      </p:sp>
    </p:spTree>
    <p:extLst>
      <p:ext uri="{BB962C8B-B14F-4D97-AF65-F5344CB8AC3E}">
        <p14:creationId xmlns:p14="http://schemas.microsoft.com/office/powerpoint/2010/main" val="2073310085"/>
      </p:ext>
    </p:extLst>
  </p:cSld>
  <p:clrMap bg1="lt1" tx1="dk1" bg2="lt2" tx2="dk2" accent1="accent1" accent2="accent2" accent3="accent3" accent4="accent4" accent5="accent5" accent6="accent6" hlink="hlink" folHlink="folHlink"/>
  <p:sldLayoutIdLst>
    <p:sldLayoutId id="2147483698" r:id="rId1"/>
    <p:sldLayoutId id="2147483704" r:id="rId2"/>
    <p:sldLayoutId id="2147483738" r:id="rId3"/>
    <p:sldLayoutId id="2147483753" r:id="rId4"/>
    <p:sldLayoutId id="2147483754" r:id="rId5"/>
    <p:sldLayoutId id="2147483701" r:id="rId6"/>
    <p:sldLayoutId id="2147483702" r:id="rId7"/>
    <p:sldLayoutId id="2147483700" r:id="rId8"/>
    <p:sldLayoutId id="2147483739" r:id="rId9"/>
    <p:sldLayoutId id="2147483699" r:id="rId10"/>
    <p:sldLayoutId id="2147483705" r:id="rId11"/>
    <p:sldLayoutId id="2147483706" r:id="rId12"/>
    <p:sldLayoutId id="2147483740" r:id="rId13"/>
    <p:sldLayoutId id="2147483752" r:id="rId14"/>
    <p:sldLayoutId id="2147483782" r:id="rId15"/>
    <p:sldLayoutId id="2147483783" r:id="rId16"/>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6" name="Image 5">
            <a:extLst>
              <a:ext uri="{FF2B5EF4-FFF2-40B4-BE49-F238E27FC236}">
                <a16:creationId xmlns:a16="http://schemas.microsoft.com/office/drawing/2014/main" id="{29016B5C-4F0D-8C9E-7D9C-2D5340D4A9D0}"/>
              </a:ext>
            </a:extLst>
          </p:cNvPr>
          <p:cNvPicPr>
            <a:picLocks noChangeAspect="1"/>
          </p:cNvPicPr>
          <p:nvPr userDrawn="1"/>
        </p:nvPicPr>
        <p:blipFill>
          <a:blip r:embed="rId12">
            <a:alphaModFix amt="20000"/>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9" name="ZoneTexte 8">
            <a:extLst>
              <a:ext uri="{FF2B5EF4-FFF2-40B4-BE49-F238E27FC236}">
                <a16:creationId xmlns:a16="http://schemas.microsoft.com/office/drawing/2014/main" id="{70E475D1-3C3D-105F-70AF-39B2DD05AD97}"/>
              </a:ext>
            </a:extLst>
          </p:cNvPr>
          <p:cNvSpPr txBox="1"/>
          <p:nvPr userDrawn="1"/>
        </p:nvSpPr>
        <p:spPr>
          <a:xfrm>
            <a:off x="1937910" y="209734"/>
            <a:ext cx="1260000" cy="307777"/>
          </a:xfrm>
          <a:prstGeom prst="rect">
            <a:avLst/>
          </a:prstGeom>
          <a:noFill/>
          <a:ln>
            <a:noFill/>
          </a:ln>
        </p:spPr>
        <p:txBody>
          <a:bodyPr wrap="square" rtlCol="0" anchor="ctr" anchorCtr="0">
            <a:spAutoFit/>
          </a:bodyPr>
          <a:lstStyle/>
          <a:p>
            <a:r>
              <a:rPr lang="fr-MA" sz="1400" b="1" dirty="0">
                <a:solidFill>
                  <a:srgbClr val="424D7B">
                    <a:alpha val="20000"/>
                  </a:srgbClr>
                </a:solidFill>
              </a:rPr>
              <a:t>Acte de parole</a:t>
            </a:r>
          </a:p>
        </p:txBody>
      </p:sp>
      <p:sp>
        <p:nvSpPr>
          <p:cNvPr id="12" name="ZoneTexte 11">
            <a:extLst>
              <a:ext uri="{FF2B5EF4-FFF2-40B4-BE49-F238E27FC236}">
                <a16:creationId xmlns:a16="http://schemas.microsoft.com/office/drawing/2014/main" id="{8F82500B-6A5F-B8EC-F959-33A2F11B0A67}"/>
              </a:ext>
            </a:extLst>
          </p:cNvPr>
          <p:cNvSpPr txBox="1"/>
          <p:nvPr userDrawn="1"/>
        </p:nvSpPr>
        <p:spPr>
          <a:xfrm>
            <a:off x="6427999" y="209734"/>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alpha val="40000"/>
                  </a:srgbClr>
                </a:solidFill>
              </a:rPr>
              <a:t>Écriture </a:t>
            </a:r>
          </a:p>
        </p:txBody>
      </p:sp>
      <p:pic>
        <p:nvPicPr>
          <p:cNvPr id="13" name="Image 12">
            <a:extLst>
              <a:ext uri="{FF2B5EF4-FFF2-40B4-BE49-F238E27FC236}">
                <a16:creationId xmlns:a16="http://schemas.microsoft.com/office/drawing/2014/main" id="{C4721792-6BF7-6946-23A4-F71B5C88DEB8}"/>
              </a:ext>
            </a:extLst>
          </p:cNvPr>
          <p:cNvPicPr>
            <a:picLocks noChangeAspect="1"/>
          </p:cNvPicPr>
          <p:nvPr userDrawn="1"/>
        </p:nvPicPr>
        <p:blipFill>
          <a:blip r:embed="rId13">
            <a:alphaModFix amt="20000"/>
            <a:extLst>
              <a:ext uri="{28A0092B-C50C-407E-A947-70E740481C1C}">
                <a14:useLocalDpi xmlns:a14="http://schemas.microsoft.com/office/drawing/2010/main" val="0"/>
              </a:ext>
            </a:extLst>
          </a:blip>
          <a:srcRect/>
          <a:stretch/>
        </p:blipFill>
        <p:spPr>
          <a:xfrm>
            <a:off x="5956510" y="269856"/>
            <a:ext cx="243310" cy="243310"/>
          </a:xfrm>
          <a:prstGeom prst="rect">
            <a:avLst/>
          </a:prstGeom>
          <a:ln>
            <a:noFill/>
          </a:ln>
        </p:spPr>
      </p:pic>
      <p:pic>
        <p:nvPicPr>
          <p:cNvPr id="14" name="Image 13">
            <a:extLst>
              <a:ext uri="{FF2B5EF4-FFF2-40B4-BE49-F238E27FC236}">
                <a16:creationId xmlns:a16="http://schemas.microsoft.com/office/drawing/2014/main" id="{D633DC7F-3541-411E-187F-37F555735247}"/>
              </a:ext>
            </a:extLst>
          </p:cNvPr>
          <p:cNvPicPr>
            <a:picLocks noChangeAspect="1"/>
          </p:cNvPicPr>
          <p:nvPr userDrawn="1"/>
        </p:nvPicPr>
        <p:blipFill>
          <a:blip r:embed="rId14">
            <a:alphaModFix/>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15" name="ZoneTexte 14">
            <a:extLst>
              <a:ext uri="{FF2B5EF4-FFF2-40B4-BE49-F238E27FC236}">
                <a16:creationId xmlns:a16="http://schemas.microsoft.com/office/drawing/2014/main" id="{78387D66-D67F-007F-9A03-274347535585}"/>
              </a:ext>
            </a:extLst>
          </p:cNvPr>
          <p:cNvSpPr txBox="1"/>
          <p:nvPr userDrawn="1"/>
        </p:nvSpPr>
        <p:spPr>
          <a:xfrm>
            <a:off x="4220319" y="209734"/>
            <a:ext cx="126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solidFill>
              </a:rPr>
              <a:t>Lecture </a:t>
            </a:r>
          </a:p>
        </p:txBody>
      </p:sp>
    </p:spTree>
    <p:extLst>
      <p:ext uri="{BB962C8B-B14F-4D97-AF65-F5344CB8AC3E}">
        <p14:creationId xmlns:p14="http://schemas.microsoft.com/office/powerpoint/2010/main" val="785962496"/>
      </p:ext>
    </p:extLst>
  </p:cSld>
  <p:clrMap bg1="lt1" tx1="dk1" bg2="lt2" tx2="dk2" accent1="accent1" accent2="accent2" accent3="accent3" accent4="accent4" accent5="accent5" accent6="accent6" hlink="hlink" folHlink="folHlink"/>
  <p:sldLayoutIdLst>
    <p:sldLayoutId id="2147483755"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6" name="Image 5">
            <a:extLst>
              <a:ext uri="{FF2B5EF4-FFF2-40B4-BE49-F238E27FC236}">
                <a16:creationId xmlns:a16="http://schemas.microsoft.com/office/drawing/2014/main" id="{91B75ED6-5142-8070-01D0-E1EE0D17EEC3}"/>
              </a:ext>
            </a:extLst>
          </p:cNvPr>
          <p:cNvPicPr>
            <a:picLocks noChangeAspect="1"/>
          </p:cNvPicPr>
          <p:nvPr userDrawn="1"/>
        </p:nvPicPr>
        <p:blipFill>
          <a:blip r:embed="rId14">
            <a:alphaModFix amt="20000"/>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9" name="ZoneTexte 8">
            <a:extLst>
              <a:ext uri="{FF2B5EF4-FFF2-40B4-BE49-F238E27FC236}">
                <a16:creationId xmlns:a16="http://schemas.microsoft.com/office/drawing/2014/main" id="{D6CC7EE1-E266-3710-9D6B-DA4E80E58182}"/>
              </a:ext>
            </a:extLst>
          </p:cNvPr>
          <p:cNvSpPr txBox="1"/>
          <p:nvPr userDrawn="1"/>
        </p:nvSpPr>
        <p:spPr>
          <a:xfrm>
            <a:off x="1937910" y="209734"/>
            <a:ext cx="1260000" cy="307777"/>
          </a:xfrm>
          <a:prstGeom prst="rect">
            <a:avLst/>
          </a:prstGeom>
          <a:noFill/>
          <a:ln>
            <a:noFill/>
          </a:ln>
        </p:spPr>
        <p:txBody>
          <a:bodyPr wrap="square" rtlCol="0" anchor="ctr" anchorCtr="0">
            <a:spAutoFit/>
          </a:bodyPr>
          <a:lstStyle/>
          <a:p>
            <a:r>
              <a:rPr lang="fr-MA" sz="1400" b="1" dirty="0">
                <a:solidFill>
                  <a:srgbClr val="424D7B">
                    <a:alpha val="20000"/>
                  </a:srgbClr>
                </a:solidFill>
              </a:rPr>
              <a:t>Acte de parole</a:t>
            </a:r>
          </a:p>
        </p:txBody>
      </p:sp>
      <p:sp>
        <p:nvSpPr>
          <p:cNvPr id="12" name="ZoneTexte 11">
            <a:extLst>
              <a:ext uri="{FF2B5EF4-FFF2-40B4-BE49-F238E27FC236}">
                <a16:creationId xmlns:a16="http://schemas.microsoft.com/office/drawing/2014/main" id="{B6BC049F-4686-7F5C-28F9-498C8168F34B}"/>
              </a:ext>
            </a:extLst>
          </p:cNvPr>
          <p:cNvSpPr txBox="1"/>
          <p:nvPr userDrawn="1"/>
        </p:nvSpPr>
        <p:spPr>
          <a:xfrm>
            <a:off x="6427999" y="209734"/>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solidFill>
              </a:rPr>
              <a:t>Écriture </a:t>
            </a:r>
          </a:p>
        </p:txBody>
      </p:sp>
      <p:pic>
        <p:nvPicPr>
          <p:cNvPr id="13" name="Image 12">
            <a:extLst>
              <a:ext uri="{FF2B5EF4-FFF2-40B4-BE49-F238E27FC236}">
                <a16:creationId xmlns:a16="http://schemas.microsoft.com/office/drawing/2014/main" id="{21FC11AC-165F-C50D-5CD1-6E16455E40A3}"/>
              </a:ext>
            </a:extLst>
          </p:cNvPr>
          <p:cNvPicPr>
            <a:picLocks noChangeAspect="1"/>
          </p:cNvPicPr>
          <p:nvPr userDrawn="1"/>
        </p:nvPicPr>
        <p:blipFill>
          <a:blip r:embed="rId15">
            <a:alphaModFix/>
            <a:extLst>
              <a:ext uri="{28A0092B-C50C-407E-A947-70E740481C1C}">
                <a14:useLocalDpi xmlns:a14="http://schemas.microsoft.com/office/drawing/2010/main" val="0"/>
              </a:ext>
            </a:extLst>
          </a:blip>
          <a:srcRect/>
          <a:stretch/>
        </p:blipFill>
        <p:spPr>
          <a:xfrm>
            <a:off x="5956510" y="269856"/>
            <a:ext cx="243310" cy="243310"/>
          </a:xfrm>
          <a:prstGeom prst="rect">
            <a:avLst/>
          </a:prstGeom>
          <a:ln>
            <a:noFill/>
          </a:ln>
        </p:spPr>
      </p:pic>
      <p:pic>
        <p:nvPicPr>
          <p:cNvPr id="14" name="Image 13">
            <a:extLst>
              <a:ext uri="{FF2B5EF4-FFF2-40B4-BE49-F238E27FC236}">
                <a16:creationId xmlns:a16="http://schemas.microsoft.com/office/drawing/2014/main" id="{B7D7278D-4153-001C-679A-0650571384C1}"/>
              </a:ext>
            </a:extLst>
          </p:cNvPr>
          <p:cNvPicPr>
            <a:picLocks noChangeAspect="1"/>
          </p:cNvPicPr>
          <p:nvPr userDrawn="1"/>
        </p:nvPicPr>
        <p:blipFill>
          <a:blip r:embed="rId16">
            <a:alphaModFix amt="20000"/>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15" name="ZoneTexte 14">
            <a:extLst>
              <a:ext uri="{FF2B5EF4-FFF2-40B4-BE49-F238E27FC236}">
                <a16:creationId xmlns:a16="http://schemas.microsoft.com/office/drawing/2014/main" id="{8622F559-467F-635B-8216-3126DBD539D6}"/>
              </a:ext>
            </a:extLst>
          </p:cNvPr>
          <p:cNvSpPr txBox="1"/>
          <p:nvPr userDrawn="1"/>
        </p:nvSpPr>
        <p:spPr>
          <a:xfrm>
            <a:off x="4220319" y="209734"/>
            <a:ext cx="126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alpha val="40000"/>
                  </a:srgbClr>
                </a:solidFill>
              </a:rPr>
              <a:t>Lecture </a:t>
            </a:r>
          </a:p>
        </p:txBody>
      </p:sp>
    </p:spTree>
    <p:extLst>
      <p:ext uri="{BB962C8B-B14F-4D97-AF65-F5344CB8AC3E}">
        <p14:creationId xmlns:p14="http://schemas.microsoft.com/office/powerpoint/2010/main" val="3817117479"/>
      </p:ext>
    </p:extLst>
  </p:cSld>
  <p:clrMap bg1="lt1" tx1="dk1" bg2="lt2" tx2="dk2" accent1="accent1" accent2="accent2" accent3="accent3" accent4="accent4" accent5="accent5" accent6="accent6" hlink="hlink" folHlink="folHlink"/>
  <p:sldLayoutIdLst>
    <p:sldLayoutId id="2147483729"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80" r:id="rId10"/>
    <p:sldLayoutId id="2147483781"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4" name="Image 3">
            <a:extLst>
              <a:ext uri="{FF2B5EF4-FFF2-40B4-BE49-F238E27FC236}">
                <a16:creationId xmlns:a16="http://schemas.microsoft.com/office/drawing/2014/main" id="{761A4847-11E1-BB92-81A2-6B18663F7AC0}"/>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5" name="ZoneTexte 4">
            <a:extLst>
              <a:ext uri="{FF2B5EF4-FFF2-40B4-BE49-F238E27FC236}">
                <a16:creationId xmlns:a16="http://schemas.microsoft.com/office/drawing/2014/main" id="{63C55676-34BC-9B05-ADC0-422947AB2BF5}"/>
              </a:ext>
            </a:extLst>
          </p:cNvPr>
          <p:cNvSpPr txBox="1"/>
          <p:nvPr userDrawn="1"/>
        </p:nvSpPr>
        <p:spPr>
          <a:xfrm>
            <a:off x="1937910" y="209734"/>
            <a:ext cx="1260000" cy="307777"/>
          </a:xfrm>
          <a:prstGeom prst="rect">
            <a:avLst/>
          </a:prstGeom>
          <a:noFill/>
          <a:ln>
            <a:noFill/>
          </a:ln>
        </p:spPr>
        <p:txBody>
          <a:bodyPr wrap="square" rtlCol="0" anchor="ctr" anchorCtr="0">
            <a:spAutoFit/>
          </a:bodyPr>
          <a:lstStyle/>
          <a:p>
            <a:r>
              <a:rPr lang="fr-MA" sz="1400" b="1" dirty="0">
                <a:solidFill>
                  <a:srgbClr val="424D7B"/>
                </a:solidFill>
              </a:rPr>
              <a:t>Acte de parole</a:t>
            </a:r>
          </a:p>
        </p:txBody>
      </p:sp>
      <p:sp>
        <p:nvSpPr>
          <p:cNvPr id="8" name="ZoneTexte 7">
            <a:extLst>
              <a:ext uri="{FF2B5EF4-FFF2-40B4-BE49-F238E27FC236}">
                <a16:creationId xmlns:a16="http://schemas.microsoft.com/office/drawing/2014/main" id="{488A1BB9-9161-3DF5-265F-0A23866C04BF}"/>
              </a:ext>
            </a:extLst>
          </p:cNvPr>
          <p:cNvSpPr txBox="1"/>
          <p:nvPr userDrawn="1"/>
        </p:nvSpPr>
        <p:spPr>
          <a:xfrm>
            <a:off x="6427999" y="209734"/>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alpha val="40000"/>
                  </a:srgbClr>
                </a:solidFill>
              </a:rPr>
              <a:t>Écriture </a:t>
            </a:r>
          </a:p>
        </p:txBody>
      </p:sp>
      <p:pic>
        <p:nvPicPr>
          <p:cNvPr id="21" name="Image 20">
            <a:extLst>
              <a:ext uri="{FF2B5EF4-FFF2-40B4-BE49-F238E27FC236}">
                <a16:creationId xmlns:a16="http://schemas.microsoft.com/office/drawing/2014/main" id="{6415C982-D13E-405C-91C0-1DFB9B9F7B23}"/>
              </a:ext>
            </a:extLst>
          </p:cNvPr>
          <p:cNvPicPr>
            <a:picLocks noChangeAspect="1"/>
          </p:cNvPicPr>
          <p:nvPr userDrawn="1"/>
        </p:nvPicPr>
        <p:blipFill>
          <a:blip r:embed="rId17">
            <a:alphaModFix amt="20000"/>
            <a:extLst>
              <a:ext uri="{28A0092B-C50C-407E-A947-70E740481C1C}">
                <a14:useLocalDpi xmlns:a14="http://schemas.microsoft.com/office/drawing/2010/main" val="0"/>
              </a:ext>
            </a:extLst>
          </a:blip>
          <a:srcRect/>
          <a:stretch/>
        </p:blipFill>
        <p:spPr>
          <a:xfrm>
            <a:off x="5956510" y="269856"/>
            <a:ext cx="243310" cy="243310"/>
          </a:xfrm>
          <a:prstGeom prst="rect">
            <a:avLst/>
          </a:prstGeom>
          <a:ln>
            <a:noFill/>
          </a:ln>
        </p:spPr>
      </p:pic>
      <p:pic>
        <p:nvPicPr>
          <p:cNvPr id="7" name="Image 6">
            <a:extLst>
              <a:ext uri="{FF2B5EF4-FFF2-40B4-BE49-F238E27FC236}">
                <a16:creationId xmlns:a16="http://schemas.microsoft.com/office/drawing/2014/main" id="{8F43714C-BD5D-E2F6-AAF9-998C9C90C911}"/>
              </a:ext>
            </a:extLst>
          </p:cNvPr>
          <p:cNvPicPr>
            <a:picLocks noChangeAspect="1"/>
          </p:cNvPicPr>
          <p:nvPr userDrawn="1"/>
        </p:nvPicPr>
        <p:blipFill>
          <a:blip r:embed="rId18">
            <a:alphaModFix amt="20000"/>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22" name="ZoneTexte 21">
            <a:extLst>
              <a:ext uri="{FF2B5EF4-FFF2-40B4-BE49-F238E27FC236}">
                <a16:creationId xmlns:a16="http://schemas.microsoft.com/office/drawing/2014/main" id="{50D59CB6-DB93-5449-D352-9ADD78D859FA}"/>
              </a:ext>
            </a:extLst>
          </p:cNvPr>
          <p:cNvSpPr txBox="1"/>
          <p:nvPr userDrawn="1"/>
        </p:nvSpPr>
        <p:spPr>
          <a:xfrm>
            <a:off x="4220319" y="209734"/>
            <a:ext cx="126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alpha val="40000"/>
                  </a:srgbClr>
                </a:solidFill>
              </a:rPr>
              <a:t>Lecture </a:t>
            </a:r>
          </a:p>
        </p:txBody>
      </p:sp>
    </p:spTree>
    <p:extLst>
      <p:ext uri="{BB962C8B-B14F-4D97-AF65-F5344CB8AC3E}">
        <p14:creationId xmlns:p14="http://schemas.microsoft.com/office/powerpoint/2010/main" val="1409098911"/>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6" name="Image 5">
            <a:extLst>
              <a:ext uri="{FF2B5EF4-FFF2-40B4-BE49-F238E27FC236}">
                <a16:creationId xmlns:a16="http://schemas.microsoft.com/office/drawing/2014/main" id="{29016B5C-4F0D-8C9E-7D9C-2D5340D4A9D0}"/>
              </a:ext>
            </a:extLst>
          </p:cNvPr>
          <p:cNvPicPr>
            <a:picLocks noChangeAspect="1"/>
          </p:cNvPicPr>
          <p:nvPr userDrawn="1"/>
        </p:nvPicPr>
        <p:blipFill>
          <a:blip r:embed="rId12">
            <a:alphaModFix amt="20000"/>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9" name="ZoneTexte 8">
            <a:extLst>
              <a:ext uri="{FF2B5EF4-FFF2-40B4-BE49-F238E27FC236}">
                <a16:creationId xmlns:a16="http://schemas.microsoft.com/office/drawing/2014/main" id="{70E475D1-3C3D-105F-70AF-39B2DD05AD97}"/>
              </a:ext>
            </a:extLst>
          </p:cNvPr>
          <p:cNvSpPr txBox="1"/>
          <p:nvPr userDrawn="1"/>
        </p:nvSpPr>
        <p:spPr>
          <a:xfrm>
            <a:off x="1937910" y="209734"/>
            <a:ext cx="1260000" cy="307777"/>
          </a:xfrm>
          <a:prstGeom prst="rect">
            <a:avLst/>
          </a:prstGeom>
          <a:noFill/>
          <a:ln>
            <a:noFill/>
          </a:ln>
        </p:spPr>
        <p:txBody>
          <a:bodyPr wrap="square" rtlCol="0" anchor="ctr" anchorCtr="0">
            <a:spAutoFit/>
          </a:bodyPr>
          <a:lstStyle/>
          <a:p>
            <a:r>
              <a:rPr lang="fr-MA" sz="1400" b="1" dirty="0">
                <a:solidFill>
                  <a:srgbClr val="424D7B">
                    <a:alpha val="20000"/>
                  </a:srgbClr>
                </a:solidFill>
              </a:rPr>
              <a:t>Acte de parole</a:t>
            </a:r>
          </a:p>
        </p:txBody>
      </p:sp>
      <p:sp>
        <p:nvSpPr>
          <p:cNvPr id="12" name="ZoneTexte 11">
            <a:extLst>
              <a:ext uri="{FF2B5EF4-FFF2-40B4-BE49-F238E27FC236}">
                <a16:creationId xmlns:a16="http://schemas.microsoft.com/office/drawing/2014/main" id="{8F82500B-6A5F-B8EC-F959-33A2F11B0A67}"/>
              </a:ext>
            </a:extLst>
          </p:cNvPr>
          <p:cNvSpPr txBox="1"/>
          <p:nvPr userDrawn="1"/>
        </p:nvSpPr>
        <p:spPr>
          <a:xfrm>
            <a:off x="6427999" y="209734"/>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alpha val="40000"/>
                  </a:srgbClr>
                </a:solidFill>
              </a:rPr>
              <a:t>Écriture </a:t>
            </a:r>
          </a:p>
        </p:txBody>
      </p:sp>
      <p:pic>
        <p:nvPicPr>
          <p:cNvPr id="13" name="Image 12">
            <a:extLst>
              <a:ext uri="{FF2B5EF4-FFF2-40B4-BE49-F238E27FC236}">
                <a16:creationId xmlns:a16="http://schemas.microsoft.com/office/drawing/2014/main" id="{C4721792-6BF7-6946-23A4-F71B5C88DEB8}"/>
              </a:ext>
            </a:extLst>
          </p:cNvPr>
          <p:cNvPicPr>
            <a:picLocks noChangeAspect="1"/>
          </p:cNvPicPr>
          <p:nvPr userDrawn="1"/>
        </p:nvPicPr>
        <p:blipFill>
          <a:blip r:embed="rId13">
            <a:alphaModFix amt="20000"/>
            <a:extLst>
              <a:ext uri="{28A0092B-C50C-407E-A947-70E740481C1C}">
                <a14:useLocalDpi xmlns:a14="http://schemas.microsoft.com/office/drawing/2010/main" val="0"/>
              </a:ext>
            </a:extLst>
          </a:blip>
          <a:srcRect/>
          <a:stretch/>
        </p:blipFill>
        <p:spPr>
          <a:xfrm>
            <a:off x="5956510" y="269856"/>
            <a:ext cx="243310" cy="243310"/>
          </a:xfrm>
          <a:prstGeom prst="rect">
            <a:avLst/>
          </a:prstGeom>
          <a:ln>
            <a:noFill/>
          </a:ln>
        </p:spPr>
      </p:pic>
      <p:pic>
        <p:nvPicPr>
          <p:cNvPr id="14" name="Image 13">
            <a:extLst>
              <a:ext uri="{FF2B5EF4-FFF2-40B4-BE49-F238E27FC236}">
                <a16:creationId xmlns:a16="http://schemas.microsoft.com/office/drawing/2014/main" id="{D633DC7F-3541-411E-187F-37F555735247}"/>
              </a:ext>
            </a:extLst>
          </p:cNvPr>
          <p:cNvPicPr>
            <a:picLocks noChangeAspect="1"/>
          </p:cNvPicPr>
          <p:nvPr userDrawn="1"/>
        </p:nvPicPr>
        <p:blipFill>
          <a:blip r:embed="rId14">
            <a:alphaModFix/>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15" name="ZoneTexte 14">
            <a:extLst>
              <a:ext uri="{FF2B5EF4-FFF2-40B4-BE49-F238E27FC236}">
                <a16:creationId xmlns:a16="http://schemas.microsoft.com/office/drawing/2014/main" id="{78387D66-D67F-007F-9A03-274347535585}"/>
              </a:ext>
            </a:extLst>
          </p:cNvPr>
          <p:cNvSpPr txBox="1"/>
          <p:nvPr userDrawn="1"/>
        </p:nvSpPr>
        <p:spPr>
          <a:xfrm>
            <a:off x="4220319" y="209734"/>
            <a:ext cx="126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solidFill>
              </a:rPr>
              <a:t>Lecture </a:t>
            </a:r>
          </a:p>
        </p:txBody>
      </p:sp>
    </p:spTree>
    <p:extLst>
      <p:ext uri="{BB962C8B-B14F-4D97-AF65-F5344CB8AC3E}">
        <p14:creationId xmlns:p14="http://schemas.microsoft.com/office/powerpoint/2010/main" val="396500759"/>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8.png"/><Relationship Id="rId5" Type="http://schemas.openxmlformats.org/officeDocument/2006/relationships/image" Target="../media/image27.gif"/><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4.mp4"/><Relationship Id="rId1" Type="http://schemas.openxmlformats.org/officeDocument/2006/relationships/video" Target="NULL" TargetMode="External"/><Relationship Id="rId6" Type="http://schemas.openxmlformats.org/officeDocument/2006/relationships/image" Target="../media/image31.png"/><Relationship Id="rId5" Type="http://schemas.openxmlformats.org/officeDocument/2006/relationships/image" Target="../media/image27.gif"/><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9.xml"/><Relationship Id="rId5" Type="http://schemas.openxmlformats.org/officeDocument/2006/relationships/image" Target="../media/image29.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49.xml"/><Relationship Id="rId6" Type="http://schemas.openxmlformats.org/officeDocument/2006/relationships/image" Target="../media/image24.png"/><Relationship Id="rId5" Type="http://schemas.openxmlformats.org/officeDocument/2006/relationships/image" Target="../media/image33.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8.pn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9.png"/><Relationship Id="rId1" Type="http://schemas.openxmlformats.org/officeDocument/2006/relationships/slideLayout" Target="../slideLayouts/slideLayout66.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9.png"/><Relationship Id="rId1" Type="http://schemas.openxmlformats.org/officeDocument/2006/relationships/slideLayout" Target="../slideLayouts/slideLayout66.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6.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6.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6.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6.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6.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4.png"/><Relationship Id="rId1" Type="http://schemas.openxmlformats.org/officeDocument/2006/relationships/slideLayout" Target="../slideLayouts/slideLayout67.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4.png"/><Relationship Id="rId1" Type="http://schemas.openxmlformats.org/officeDocument/2006/relationships/slideLayout" Target="../slideLayouts/slideLayout67.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4.png"/><Relationship Id="rId1" Type="http://schemas.openxmlformats.org/officeDocument/2006/relationships/slideLayout" Target="../slideLayouts/slideLayout67.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7.png"/><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8" Type="http://schemas.openxmlformats.org/officeDocument/2006/relationships/image" Target="../media/image45.png"/><Relationship Id="rId7" Type="http://schemas.openxmlformats.org/officeDocument/2006/relationships/image" Target="../media/image230.png"/><Relationship Id="rId2" Type="http://schemas.openxmlformats.org/officeDocument/2006/relationships/customXml" Target="../ink/ink1.xml"/><Relationship Id="rId1" Type="http://schemas.openxmlformats.org/officeDocument/2006/relationships/slideLayout" Target="../slideLayouts/slideLayout43.xml"/><Relationship Id="rId6" Type="http://schemas.openxmlformats.org/officeDocument/2006/relationships/customXml" Target="../ink/ink2.xml"/><Relationship Id="rId5" Type="http://schemas.openxmlformats.org/officeDocument/2006/relationships/image" Target="../media/image220.png"/><Relationship Id="rId9" Type="http://schemas.openxmlformats.org/officeDocument/2006/relationships/image" Target="../media/image24.png"/></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1.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6.png"/><Relationship Id="rId5" Type="http://schemas.openxmlformats.org/officeDocument/2006/relationships/image" Target="../media/image27.gif"/><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50.png"/><Relationship Id="rId7" Type="http://schemas.openxmlformats.org/officeDocument/2006/relationships/image" Target="../media/image47.png"/><Relationship Id="rId2" Type="http://schemas.openxmlformats.org/officeDocument/2006/relationships/customXml" Target="../ink/ink3.xml"/><Relationship Id="rId1" Type="http://schemas.openxmlformats.org/officeDocument/2006/relationships/slideLayout" Target="../slideLayouts/slideLayout44.xml"/><Relationship Id="rId6" Type="http://schemas.openxmlformats.org/officeDocument/2006/relationships/image" Target="../media/image24.png"/><Relationship Id="rId5" Type="http://schemas.openxmlformats.org/officeDocument/2006/relationships/image" Target="../media/image160.png"/><Relationship Id="rId4" Type="http://schemas.openxmlformats.org/officeDocument/2006/relationships/customXml" Target="../ink/ink4.xml"/><Relationship Id="rId9"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image" Target="../media/image440.png"/><Relationship Id="rId7" Type="http://schemas.openxmlformats.org/officeDocument/2006/relationships/image" Target="../media/image50.png"/><Relationship Id="rId2" Type="http://schemas.openxmlformats.org/officeDocument/2006/relationships/customXml" Target="../ink/ink5.xml"/><Relationship Id="rId1" Type="http://schemas.openxmlformats.org/officeDocument/2006/relationships/slideLayout" Target="../slideLayouts/slideLayout44.xml"/><Relationship Id="rId6" Type="http://schemas.openxmlformats.org/officeDocument/2006/relationships/image" Target="../media/image24.png"/><Relationship Id="rId5" Type="http://schemas.openxmlformats.org/officeDocument/2006/relationships/image" Target="../media/image420.png"/><Relationship Id="rId4" Type="http://schemas.openxmlformats.org/officeDocument/2006/relationships/customXml" Target="../ink/ink6.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4.png"/><Relationship Id="rId1" Type="http://schemas.openxmlformats.org/officeDocument/2006/relationships/slideLayout" Target="../slideLayouts/slideLayout45.xml"/><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44.xml"/><Relationship Id="rId7" Type="http://schemas.openxmlformats.org/officeDocument/2006/relationships/image" Target="../media/image420.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customXml" Target="../ink/ink8.xml"/><Relationship Id="rId5" Type="http://schemas.openxmlformats.org/officeDocument/2006/relationships/image" Target="../media/image440.png"/><Relationship Id="rId10" Type="http://schemas.openxmlformats.org/officeDocument/2006/relationships/image" Target="../media/image50.png"/><Relationship Id="rId4" Type="http://schemas.openxmlformats.org/officeDocument/2006/relationships/customXml" Target="../ink/ink7.xml"/><Relationship Id="rId9" Type="http://schemas.openxmlformats.org/officeDocument/2006/relationships/image" Target="../media/image2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44.xml"/><Relationship Id="rId7" Type="http://schemas.openxmlformats.org/officeDocument/2006/relationships/image" Target="../media/image420.png"/><Relationship Id="rId2" Type="http://schemas.microsoft.com/office/2007/relationships/media" Target="../media/media7.mp4"/><Relationship Id="rId1" Type="http://schemas.openxmlformats.org/officeDocument/2006/relationships/video" Target="NULL" TargetMode="External"/><Relationship Id="rId6" Type="http://schemas.openxmlformats.org/officeDocument/2006/relationships/customXml" Target="../ink/ink10.xml"/><Relationship Id="rId5" Type="http://schemas.openxmlformats.org/officeDocument/2006/relationships/image" Target="../media/image440.png"/><Relationship Id="rId4" Type="http://schemas.openxmlformats.org/officeDocument/2006/relationships/customXml" Target="../ink/ink9.xml"/><Relationship Id="rId9" Type="http://schemas.openxmlformats.org/officeDocument/2006/relationships/image" Target="../media/image52.png"/></Relationships>
</file>

<file path=ppt/slides/_rels/slide4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44.xml"/><Relationship Id="rId7" Type="http://schemas.openxmlformats.org/officeDocument/2006/relationships/image" Target="../media/image420.png"/><Relationship Id="rId2" Type="http://schemas.microsoft.com/office/2007/relationships/media" Target="../media/media8.mp4"/><Relationship Id="rId1" Type="http://schemas.openxmlformats.org/officeDocument/2006/relationships/video" Target="NULL" TargetMode="External"/><Relationship Id="rId6" Type="http://schemas.openxmlformats.org/officeDocument/2006/relationships/customXml" Target="../ink/ink12.xml"/><Relationship Id="rId5" Type="http://schemas.openxmlformats.org/officeDocument/2006/relationships/image" Target="../media/image440.png"/><Relationship Id="rId4" Type="http://schemas.openxmlformats.org/officeDocument/2006/relationships/customXml" Target="../ink/ink11.xml"/><Relationship Id="rId9" Type="http://schemas.openxmlformats.org/officeDocument/2006/relationships/image" Target="../media/image53.png"/></Relationships>
</file>

<file path=ppt/slides/_rels/slide4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44.xml"/><Relationship Id="rId7" Type="http://schemas.openxmlformats.org/officeDocument/2006/relationships/image" Target="../media/image420.png"/><Relationship Id="rId2" Type="http://schemas.microsoft.com/office/2007/relationships/media" Target="../media/media9.mp4"/><Relationship Id="rId1" Type="http://schemas.openxmlformats.org/officeDocument/2006/relationships/video" Target="NULL" TargetMode="External"/><Relationship Id="rId6" Type="http://schemas.openxmlformats.org/officeDocument/2006/relationships/customXml" Target="../ink/ink14.xml"/><Relationship Id="rId5" Type="http://schemas.openxmlformats.org/officeDocument/2006/relationships/image" Target="../media/image440.png"/><Relationship Id="rId4" Type="http://schemas.openxmlformats.org/officeDocument/2006/relationships/customXml" Target="../ink/ink13.xml"/><Relationship Id="rId9" Type="http://schemas.openxmlformats.org/officeDocument/2006/relationships/image" Target="../media/image54.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media" Target="../media/media2.mp4"/><Relationship Id="rId7" Type="http://schemas.openxmlformats.org/officeDocument/2006/relationships/image" Target="../media/image2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2.png"/><Relationship Id="rId5" Type="http://schemas.openxmlformats.org/officeDocument/2006/relationships/slideLayout" Target="../slideLayouts/slideLayout11.xml"/><Relationship Id="rId4" Type="http://schemas.openxmlformats.org/officeDocument/2006/relationships/video" Target="../media/media2.mp4"/></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texte, capture d’écran, dessin humoristique&#10;&#10;Le contenu généré par l’IA peut être incorrect.">
            <a:extLst>
              <a:ext uri="{FF2B5EF4-FFF2-40B4-BE49-F238E27FC236}">
                <a16:creationId xmlns:a16="http://schemas.microsoft.com/office/drawing/2014/main" id="{B73AC946-BD5B-7AD9-4D28-08028C3387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3342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C2CD09-A5C9-C980-F4B6-1063635353D4}"/>
            </a:ext>
          </a:extLst>
        </p:cNvPr>
        <p:cNvGrpSpPr/>
        <p:nvPr/>
      </p:nvGrpSpPr>
      <p:grpSpPr>
        <a:xfrm>
          <a:off x="0" y="0"/>
          <a:ext cx="0" cy="0"/>
          <a:chOff x="0" y="0"/>
          <a:chExt cx="0" cy="0"/>
        </a:xfrm>
      </p:grpSpPr>
      <p:pic>
        <p:nvPicPr>
          <p:cNvPr id="14" name="Espace réservé pour une image  13" descr="Une image contenant capture d’écran, Graphique, Bleu électrique, conception&#10;&#10;Le contenu généré par l’IA peut être incorrect.">
            <a:extLst>
              <a:ext uri="{FF2B5EF4-FFF2-40B4-BE49-F238E27FC236}">
                <a16:creationId xmlns:a16="http://schemas.microsoft.com/office/drawing/2014/main" id="{809A3FF1-1030-DCF8-8715-68166AADD0F4}"/>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a:stretch>
            <a:fillRect/>
          </a:stretch>
        </p:blipFill>
        <p:spPr/>
      </p:pic>
      <p:sp>
        <p:nvSpPr>
          <p:cNvPr id="9" name="Titre 53">
            <a:extLst>
              <a:ext uri="{FF2B5EF4-FFF2-40B4-BE49-F238E27FC236}">
                <a16:creationId xmlns:a16="http://schemas.microsoft.com/office/drawing/2014/main" id="{49A77D10-B459-5852-D54E-1926D3157C51}"/>
              </a:ext>
            </a:extLst>
          </p:cNvPr>
          <p:cNvSpPr>
            <a:spLocks noGrp="1"/>
          </p:cNvSpPr>
          <p:nvPr>
            <p:ph type="title"/>
          </p:nvPr>
        </p:nvSpPr>
        <p:spPr>
          <a:xfrm>
            <a:off x="1692000" y="756000"/>
            <a:ext cx="6840000" cy="612000"/>
          </a:xfrm>
        </p:spPr>
        <p:txBody>
          <a:bodyPr>
            <a:normAutofit/>
          </a:bodyPr>
          <a:lstStyle/>
          <a:p>
            <a:r>
              <a:rPr lang="fr-MA" i="1" dirty="0"/>
              <a:t>Lecture de la vidéo.</a:t>
            </a:r>
          </a:p>
        </p:txBody>
      </p:sp>
      <p:pic>
        <p:nvPicPr>
          <p:cNvPr id="4" name="Image 3" descr="Une image contenant noir, obscurité&#10;&#10;Le contenu généré par l’IA peut être incorrect.">
            <a:extLst>
              <a:ext uri="{FF2B5EF4-FFF2-40B4-BE49-F238E27FC236}">
                <a16:creationId xmlns:a16="http://schemas.microsoft.com/office/drawing/2014/main" id="{81FDBF99-FCDB-B9BF-7D33-343498A9FE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90585" y="5989299"/>
            <a:ext cx="764413" cy="764413"/>
          </a:xfrm>
          <a:prstGeom prst="rect">
            <a:avLst/>
          </a:prstGeom>
        </p:spPr>
      </p:pic>
      <p:pic>
        <p:nvPicPr>
          <p:cNvPr id="2" name="Snène voc CP sem2">
            <a:hlinkClick r:id="" action="ppaction://media"/>
            <a:extLst>
              <a:ext uri="{FF2B5EF4-FFF2-40B4-BE49-F238E27FC236}">
                <a16:creationId xmlns:a16="http://schemas.microsoft.com/office/drawing/2014/main" id="{121F1CFE-3EA1-1C41-C675-1D2D14ECDDC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133914" y="1963553"/>
            <a:ext cx="5278072" cy="3935645"/>
          </a:xfrm>
          <a:prstGeom prst="rect">
            <a:avLst/>
          </a:prstGeom>
        </p:spPr>
      </p:pic>
    </p:spTree>
    <p:extLst>
      <p:ext uri="{BB962C8B-B14F-4D97-AF65-F5344CB8AC3E}">
        <p14:creationId xmlns:p14="http://schemas.microsoft.com/office/powerpoint/2010/main" val="55990946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829" fill="hold"/>
                                        <p:tgtEl>
                                          <p:spTgt spid="2"/>
                                        </p:tgtEl>
                                      </p:cBhvr>
                                    </p:cmd>
                                  </p:childTnLst>
                                </p:cTn>
                              </p:par>
                            </p:childTnLst>
                          </p:cTn>
                        </p:par>
                        <p:par>
                          <p:cTn id="7" fill="hold">
                            <p:stCondLst>
                              <p:cond delay="23829"/>
                            </p:stCondLst>
                            <p:childTnLst>
                              <p:par>
                                <p:cTn id="8" presetID="1"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CB371E-C475-2C7A-8B51-373B6F6CD290}"/>
            </a:ext>
          </a:extLst>
        </p:cNvPr>
        <p:cNvGrpSpPr/>
        <p:nvPr/>
      </p:nvGrpSpPr>
      <p:grpSpPr>
        <a:xfrm>
          <a:off x="0" y="0"/>
          <a:ext cx="0" cy="0"/>
          <a:chOff x="0" y="0"/>
          <a:chExt cx="0" cy="0"/>
        </a:xfrm>
      </p:grpSpPr>
      <p:sp>
        <p:nvSpPr>
          <p:cNvPr id="6" name="Titre 5">
            <a:extLst>
              <a:ext uri="{FF2B5EF4-FFF2-40B4-BE49-F238E27FC236}">
                <a16:creationId xmlns:a16="http://schemas.microsoft.com/office/drawing/2014/main" id="{5DB0E43A-C6B8-6BB3-290D-2EE131156F91}"/>
              </a:ext>
            </a:extLst>
          </p:cNvPr>
          <p:cNvSpPr>
            <a:spLocks noGrp="1"/>
          </p:cNvSpPr>
          <p:nvPr>
            <p:ph type="title"/>
          </p:nvPr>
        </p:nvSpPr>
        <p:spPr/>
        <p:txBody>
          <a:bodyPr/>
          <a:lstStyle/>
          <a:p>
            <a:r>
              <a:rPr lang="fr-MA" dirty="0">
                <a:solidFill>
                  <a:schemeClr val="tx1">
                    <a:lumMod val="65000"/>
                    <a:lumOff val="35000"/>
                  </a:schemeClr>
                </a:solidFill>
              </a:rPr>
              <a:t>Qui veut décrire la scène ? </a:t>
            </a:r>
          </a:p>
        </p:txBody>
      </p:sp>
      <p:pic>
        <p:nvPicPr>
          <p:cNvPr id="4" name="Espace réservé pour une image  3">
            <a:extLst>
              <a:ext uri="{FF2B5EF4-FFF2-40B4-BE49-F238E27FC236}">
                <a16:creationId xmlns:a16="http://schemas.microsoft.com/office/drawing/2014/main" id="{71E5B035-BD8A-DDDB-548C-94AFC89AF61B}"/>
              </a:ext>
            </a:extLst>
          </p:cNvPr>
          <p:cNvPicPr>
            <a:picLocks noChangeAspect="1"/>
          </p:cNvPicPr>
          <p:nvPr/>
        </p:nvPicPr>
        <p:blipFill>
          <a:blip r:embed="rId2"/>
          <a:srcRect t="22" b="22"/>
          <a:stretch>
            <a:fillRect/>
          </a:stretch>
        </p:blipFill>
        <p:spPr>
          <a:xfrm>
            <a:off x="1982805" y="2278509"/>
            <a:ext cx="5393533" cy="3595689"/>
          </a:xfrm>
          <a:prstGeom prst="roundRect">
            <a:avLst>
              <a:gd name="adj" fmla="val 10510"/>
            </a:avLst>
          </a:prstGeom>
        </p:spPr>
      </p:pic>
      <p:pic>
        <p:nvPicPr>
          <p:cNvPr id="11" name="Image 10">
            <a:extLst>
              <a:ext uri="{FF2B5EF4-FFF2-40B4-BE49-F238E27FC236}">
                <a16:creationId xmlns:a16="http://schemas.microsoft.com/office/drawing/2014/main" id="{08A149C8-D357-23B1-456A-F914919488CF}"/>
              </a:ext>
            </a:extLst>
          </p:cNvPr>
          <p:cNvPicPr>
            <a:picLocks noChangeAspect="1"/>
          </p:cNvPicPr>
          <p:nvPr/>
        </p:nvPicPr>
        <p:blipFill>
          <a:blip r:embed="rId3"/>
          <a:srcRect r="1593" b="11327"/>
          <a:stretch>
            <a:fillRect/>
          </a:stretch>
        </p:blipFill>
        <p:spPr>
          <a:xfrm>
            <a:off x="211756" y="648969"/>
            <a:ext cx="1087654" cy="980062"/>
          </a:xfrm>
          <a:prstGeom prst="ellipse">
            <a:avLst/>
          </a:prstGeom>
        </p:spPr>
      </p:pic>
    </p:spTree>
    <p:extLst>
      <p:ext uri="{BB962C8B-B14F-4D97-AF65-F5344CB8AC3E}">
        <p14:creationId xmlns:p14="http://schemas.microsoft.com/office/powerpoint/2010/main" val="374944383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A6AD6-163E-59A8-BC2B-2337E4DD6DAA}"/>
            </a:ext>
          </a:extLst>
        </p:cNvPr>
        <p:cNvGrpSpPr/>
        <p:nvPr/>
      </p:nvGrpSpPr>
      <p:grpSpPr>
        <a:xfrm>
          <a:off x="0" y="0"/>
          <a:ext cx="0" cy="0"/>
          <a:chOff x="0" y="0"/>
          <a:chExt cx="0" cy="0"/>
        </a:xfrm>
      </p:grpSpPr>
      <p:grpSp>
        <p:nvGrpSpPr>
          <p:cNvPr id="2" name="Groupe 1">
            <a:extLst>
              <a:ext uri="{FF2B5EF4-FFF2-40B4-BE49-F238E27FC236}">
                <a16:creationId xmlns:a16="http://schemas.microsoft.com/office/drawing/2014/main" id="{94A7FD9A-D62A-3B83-E833-229227F4F488}"/>
              </a:ext>
            </a:extLst>
          </p:cNvPr>
          <p:cNvGrpSpPr/>
          <p:nvPr/>
        </p:nvGrpSpPr>
        <p:grpSpPr>
          <a:xfrm>
            <a:off x="2959621" y="0"/>
            <a:ext cx="2902163" cy="1096802"/>
            <a:chOff x="2911496" y="0"/>
            <a:chExt cx="2902163" cy="1096802"/>
          </a:xfrm>
        </p:grpSpPr>
        <p:sp>
          <p:nvSpPr>
            <p:cNvPr id="3" name="Rectangle 2">
              <a:extLst>
                <a:ext uri="{FF2B5EF4-FFF2-40B4-BE49-F238E27FC236}">
                  <a16:creationId xmlns:a16="http://schemas.microsoft.com/office/drawing/2014/main" id="{FC4CFEE4-3C98-FA37-370E-C10EC3B9BF0E}"/>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7C336A30-0E52-0110-E31A-065E12B303ED}"/>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re 53">
              <a:extLst>
                <a:ext uri="{FF2B5EF4-FFF2-40B4-BE49-F238E27FC236}">
                  <a16:creationId xmlns:a16="http://schemas.microsoft.com/office/drawing/2014/main" id="{766F3CD6-AB2D-1E29-A5A0-AF4E44BB5B0E}"/>
                </a:ext>
              </a:extLst>
            </p:cNvPr>
            <p:cNvSpPr txBox="1">
              <a:spLocks/>
            </p:cNvSpPr>
            <p:nvPr/>
          </p:nvSpPr>
          <p:spPr>
            <a:xfrm>
              <a:off x="2911496" y="484802"/>
              <a:ext cx="2902163"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sp>
        <p:nvSpPr>
          <p:cNvPr id="15" name="Titre 1">
            <a:extLst>
              <a:ext uri="{FF2B5EF4-FFF2-40B4-BE49-F238E27FC236}">
                <a16:creationId xmlns:a16="http://schemas.microsoft.com/office/drawing/2014/main" id="{C8C22971-B6D5-2035-552C-EDEB56D9C29A}"/>
              </a:ext>
            </a:extLst>
          </p:cNvPr>
          <p:cNvSpPr>
            <a:spLocks noGrp="1"/>
          </p:cNvSpPr>
          <p:nvPr>
            <p:ph type="title"/>
          </p:nvPr>
        </p:nvSpPr>
        <p:spPr>
          <a:xfrm>
            <a:off x="763405" y="3194129"/>
            <a:ext cx="7886700" cy="720000"/>
          </a:xfrm>
        </p:spPr>
        <p:txBody>
          <a:bodyPr/>
          <a:lstStyle/>
          <a:p>
            <a:pPr algn="l"/>
            <a:r>
              <a:rPr lang="fr-MA" sz="2800" dirty="0">
                <a:solidFill>
                  <a:schemeClr val="accent1">
                    <a:lumMod val="50000"/>
                  </a:schemeClr>
                </a:solidFill>
              </a:rPr>
              <a:t>          A propos du modelage des actes de parole :</a:t>
            </a:r>
            <a:br>
              <a:rPr lang="fr-MA" sz="2800" dirty="0">
                <a:solidFill>
                  <a:schemeClr val="accent1">
                    <a:lumMod val="50000"/>
                  </a:schemeClr>
                </a:solidFill>
              </a:rPr>
            </a:br>
            <a:br>
              <a:rPr lang="fr-MA" sz="2400" dirty="0">
                <a:solidFill>
                  <a:schemeClr val="accent1">
                    <a:lumMod val="50000"/>
                  </a:schemeClr>
                </a:solidFill>
              </a:rPr>
            </a:br>
            <a:r>
              <a:rPr lang="fr-MA" sz="2400" b="0" dirty="0">
                <a:solidFill>
                  <a:schemeClr val="accent1">
                    <a:lumMod val="50000"/>
                  </a:schemeClr>
                </a:solidFill>
              </a:rPr>
              <a:t>Au début de la première année du primaire, le modelage des actes de parole se fait dans </a:t>
            </a:r>
            <a:r>
              <a:rPr lang="fr-MA" sz="2400" dirty="0">
                <a:solidFill>
                  <a:srgbClr val="00ACA4"/>
                </a:solidFill>
              </a:rPr>
              <a:t>une langue comprise par les élèves</a:t>
            </a:r>
            <a:r>
              <a:rPr lang="fr-MA" sz="2400" b="0" dirty="0">
                <a:solidFill>
                  <a:schemeClr val="accent1">
                    <a:lumMod val="50000"/>
                  </a:schemeClr>
                </a:solidFill>
              </a:rPr>
              <a:t> pour garantir l’accès direct au sens. Le recours exclusif au français intervient immédiatement après la présentation.</a:t>
            </a:r>
            <a:br>
              <a:rPr lang="fr-MA" sz="2400" b="0" dirty="0">
                <a:solidFill>
                  <a:schemeClr val="accent1">
                    <a:lumMod val="50000"/>
                  </a:schemeClr>
                </a:solidFill>
              </a:rPr>
            </a:br>
            <a:br>
              <a:rPr lang="fr-MA" sz="2400" b="0" dirty="0">
                <a:solidFill>
                  <a:schemeClr val="accent1">
                    <a:lumMod val="50000"/>
                  </a:schemeClr>
                </a:solidFill>
              </a:rPr>
            </a:br>
            <a:r>
              <a:rPr lang="fr-MA" sz="2400" b="0" dirty="0">
                <a:solidFill>
                  <a:schemeClr val="accent1">
                    <a:lumMod val="50000"/>
                  </a:schemeClr>
                </a:solidFill>
              </a:rPr>
              <a:t>Afin de couvrir davantage de langues comprises par les élèves, </a:t>
            </a:r>
            <a:r>
              <a:rPr lang="fr-MA" sz="2400" dirty="0">
                <a:solidFill>
                  <a:srgbClr val="00ACA4"/>
                </a:solidFill>
              </a:rPr>
              <a:t>des ressources supplémentaires sont fournies aux enseignants aux pages 40-41-42</a:t>
            </a:r>
            <a:r>
              <a:rPr lang="fr-MA" sz="2400" b="0" dirty="0">
                <a:solidFill>
                  <a:schemeClr val="accent1">
                    <a:lumMod val="50000"/>
                  </a:schemeClr>
                </a:solidFill>
              </a:rPr>
              <a:t>.  Ils pourront en faire usage au besoin. </a:t>
            </a:r>
          </a:p>
        </p:txBody>
      </p:sp>
    </p:spTree>
    <p:extLst>
      <p:ext uri="{BB962C8B-B14F-4D97-AF65-F5344CB8AC3E}">
        <p14:creationId xmlns:p14="http://schemas.microsoft.com/office/powerpoint/2010/main" val="23211566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DC1D2-8C8B-9DC6-0B42-9A58B0C299A8}"/>
            </a:ext>
          </a:extLst>
        </p:cNvPr>
        <p:cNvGrpSpPr/>
        <p:nvPr/>
      </p:nvGrpSpPr>
      <p:grpSpPr>
        <a:xfrm>
          <a:off x="0" y="0"/>
          <a:ext cx="0" cy="0"/>
          <a:chOff x="0" y="0"/>
          <a:chExt cx="0" cy="0"/>
        </a:xfrm>
      </p:grpSpPr>
      <p:sp>
        <p:nvSpPr>
          <p:cNvPr id="9" name="Titre 8">
            <a:extLst>
              <a:ext uri="{FF2B5EF4-FFF2-40B4-BE49-F238E27FC236}">
                <a16:creationId xmlns:a16="http://schemas.microsoft.com/office/drawing/2014/main" id="{D3FE7AFC-ECB0-1948-EBB7-1EAE232ACC06}"/>
              </a:ext>
            </a:extLst>
          </p:cNvPr>
          <p:cNvSpPr>
            <a:spLocks noGrp="1"/>
          </p:cNvSpPr>
          <p:nvPr>
            <p:ph type="title"/>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dirty="0">
                <a:solidFill>
                  <a:schemeClr val="tx1">
                    <a:lumMod val="65000"/>
                    <a:lumOff val="35000"/>
                  </a:schemeClr>
                </a:solidFill>
                <a:latin typeface="Dosis Medium" pitchFamily="2" charset="0"/>
              </a:rPr>
              <a:t>Maintenant, on passe l’activité de l’oral. nous allons apprendre à répondre à une question en français avec Majd et Nada. </a:t>
            </a:r>
            <a:endParaRPr lang="fr-FR" dirty="0">
              <a:solidFill>
                <a:schemeClr val="tx1">
                  <a:lumMod val="65000"/>
                  <a:lumOff val="35000"/>
                </a:schemeClr>
              </a:solidFill>
              <a:latin typeface="Dosis Medium" pitchFamily="2" charset="0"/>
            </a:endParaRPr>
          </a:p>
        </p:txBody>
      </p:sp>
      <p:pic>
        <p:nvPicPr>
          <p:cNvPr id="20" name="Image 19">
            <a:extLst>
              <a:ext uri="{FF2B5EF4-FFF2-40B4-BE49-F238E27FC236}">
                <a16:creationId xmlns:a16="http://schemas.microsoft.com/office/drawing/2014/main" id="{2D049962-748D-56DD-0F6C-0B3FAB9303FD}"/>
              </a:ext>
            </a:extLst>
          </p:cNvPr>
          <p:cNvPicPr>
            <a:picLocks noChangeAspect="1"/>
          </p:cNvPicPr>
          <p:nvPr/>
        </p:nvPicPr>
        <p:blipFill>
          <a:blip r:embed="rId2"/>
          <a:stretch>
            <a:fillRect/>
          </a:stretch>
        </p:blipFill>
        <p:spPr>
          <a:xfrm>
            <a:off x="1976500" y="2165684"/>
            <a:ext cx="5009635" cy="4042191"/>
          </a:xfrm>
          <a:prstGeom prst="rect">
            <a:avLst/>
          </a:prstGeom>
        </p:spPr>
      </p:pic>
      <p:pic>
        <p:nvPicPr>
          <p:cNvPr id="2" name="Image 1">
            <a:extLst>
              <a:ext uri="{FF2B5EF4-FFF2-40B4-BE49-F238E27FC236}">
                <a16:creationId xmlns:a16="http://schemas.microsoft.com/office/drawing/2014/main" id="{749B1C37-BB90-EAAE-5334-6FD2FDD2B8F6}"/>
              </a:ext>
            </a:extLst>
          </p:cNvPr>
          <p:cNvPicPr>
            <a:picLocks noChangeAspect="1"/>
          </p:cNvPicPr>
          <p:nvPr/>
        </p:nvPicPr>
        <p:blipFill>
          <a:blip r:embed="rId3"/>
          <a:stretch>
            <a:fillRect/>
          </a:stretch>
        </p:blipFill>
        <p:spPr>
          <a:xfrm>
            <a:off x="129325" y="544755"/>
            <a:ext cx="1152244" cy="1072989"/>
          </a:xfrm>
          <a:prstGeom prst="rect">
            <a:avLst/>
          </a:prstGeom>
        </p:spPr>
      </p:pic>
    </p:spTree>
    <p:extLst>
      <p:ext uri="{BB962C8B-B14F-4D97-AF65-F5344CB8AC3E}">
        <p14:creationId xmlns:p14="http://schemas.microsoft.com/office/powerpoint/2010/main" val="15520068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950B2-7C4A-40AF-1C40-C20EF9DCA960}"/>
            </a:ext>
          </a:extLst>
        </p:cNvPr>
        <p:cNvGrpSpPr/>
        <p:nvPr/>
      </p:nvGrpSpPr>
      <p:grpSpPr>
        <a:xfrm>
          <a:off x="0" y="0"/>
          <a:ext cx="0" cy="0"/>
          <a:chOff x="0" y="0"/>
          <a:chExt cx="0" cy="0"/>
        </a:xfrm>
      </p:grpSpPr>
      <p:pic>
        <p:nvPicPr>
          <p:cNvPr id="33" name="Espace réservé pour une image  32" descr="Une image contenant capture d’écran, Graphique, Bleu électrique, conception&#10;&#10;Le contenu généré par l’IA peut être incorrect.">
            <a:extLst>
              <a:ext uri="{FF2B5EF4-FFF2-40B4-BE49-F238E27FC236}">
                <a16:creationId xmlns:a16="http://schemas.microsoft.com/office/drawing/2014/main" id="{653CB3B7-B045-1907-12B9-E6AC293B2E8E}"/>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110" b="110"/>
          <a:stretch>
            <a:fillRect/>
          </a:stretch>
        </p:blipFill>
        <p:spPr/>
      </p:pic>
      <p:sp>
        <p:nvSpPr>
          <p:cNvPr id="5" name="Titre 8">
            <a:extLst>
              <a:ext uri="{FF2B5EF4-FFF2-40B4-BE49-F238E27FC236}">
                <a16:creationId xmlns:a16="http://schemas.microsoft.com/office/drawing/2014/main" id="{73099607-D67D-7215-6FBD-97AE3DEE727E}"/>
              </a:ext>
            </a:extLst>
          </p:cNvPr>
          <p:cNvSpPr>
            <a:spLocks noGrp="1"/>
          </p:cNvSpPr>
          <p:nvPr>
            <p:ph type="title"/>
          </p:nvPr>
        </p:nvSpPr>
        <p:spPr>
          <a:xfrm>
            <a:off x="1692000" y="756000"/>
            <a:ext cx="6840000" cy="612000"/>
          </a:xfrm>
        </p:spPr>
        <p:txBody>
          <a:bodyPr>
            <a:normAutofit/>
          </a:bodyPr>
          <a:lstStyle/>
          <a:p>
            <a:r>
              <a:rPr lang="fr-MA" i="1" dirty="0">
                <a:solidFill>
                  <a:schemeClr val="tx1">
                    <a:lumMod val="65000"/>
                    <a:lumOff val="35000"/>
                  </a:schemeClr>
                </a:solidFill>
                <a:latin typeface="Dosis Medium" pitchFamily="2" charset="0"/>
              </a:rPr>
              <a:t>Lecture de la vidéo </a:t>
            </a:r>
            <a:endParaRPr lang="fr-MA" dirty="0">
              <a:solidFill>
                <a:schemeClr val="tx1">
                  <a:lumMod val="65000"/>
                  <a:lumOff val="35000"/>
                </a:schemeClr>
              </a:solidFill>
              <a:latin typeface="Dosis Medium" pitchFamily="2" charset="0"/>
            </a:endParaRPr>
          </a:p>
        </p:txBody>
      </p:sp>
      <p:pic>
        <p:nvPicPr>
          <p:cNvPr id="6" name="Image 5" descr="Une image contenant noir, obscurité&#10;&#10;Le contenu généré par l’IA peut être incorrect.">
            <a:extLst>
              <a:ext uri="{FF2B5EF4-FFF2-40B4-BE49-F238E27FC236}">
                <a16:creationId xmlns:a16="http://schemas.microsoft.com/office/drawing/2014/main" id="{DED1A78A-6E38-470D-9C1A-A56CA31604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9461" y="5968461"/>
            <a:ext cx="812539" cy="812539"/>
          </a:xfrm>
          <a:prstGeom prst="rect">
            <a:avLst/>
          </a:prstGeom>
        </p:spPr>
      </p:pic>
      <p:pic>
        <p:nvPicPr>
          <p:cNvPr id="3" name="FR_N1_P1_W2_S3_AdP_V">
            <a:hlinkClick r:id="" action="ppaction://media"/>
            <a:extLst>
              <a:ext uri="{FF2B5EF4-FFF2-40B4-BE49-F238E27FC236}">
                <a16:creationId xmlns:a16="http://schemas.microsoft.com/office/drawing/2014/main" id="{3A35ED49-904E-04B7-AF96-94D6C40DBE81}"/>
              </a:ext>
            </a:extLst>
          </p:cNvPr>
          <p:cNvPicPr>
            <a:picLocks noChangeAspect="1"/>
          </p:cNvPicPr>
          <p:nvPr>
            <a:videoFile r:link="rId1"/>
            <p:extLst>
              <p:ext uri="{DAA4B4D4-6D71-4841-9C94-3DE7FCFB9230}">
                <p14:media xmlns:p14="http://schemas.microsoft.com/office/powerpoint/2010/main" r:embed="rId2">
                  <p14:trim st="1632"/>
                </p14:media>
              </p:ext>
            </p:extLst>
          </p:nvPr>
        </p:nvPicPr>
        <p:blipFill>
          <a:blip r:embed="rId6"/>
          <a:stretch>
            <a:fillRect/>
          </a:stretch>
        </p:blipFill>
        <p:spPr>
          <a:xfrm>
            <a:off x="1114184" y="1845322"/>
            <a:ext cx="7330024" cy="4123139"/>
          </a:xfrm>
          <a:prstGeom prst="rect">
            <a:avLst/>
          </a:prstGeom>
        </p:spPr>
      </p:pic>
    </p:spTree>
    <p:extLst>
      <p:ext uri="{BB962C8B-B14F-4D97-AF65-F5344CB8AC3E}">
        <p14:creationId xmlns:p14="http://schemas.microsoft.com/office/powerpoint/2010/main" val="9275438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906" fill="hold"/>
                                        <p:tgtEl>
                                          <p:spTgt spid="3"/>
                                        </p:tgtEl>
                                      </p:cBhvr>
                                    </p:cmd>
                                  </p:childTnLst>
                                </p:cTn>
                              </p:par>
                            </p:childTnLst>
                          </p:cTn>
                        </p:par>
                        <p:par>
                          <p:cTn id="7" fill="hold">
                            <p:stCondLst>
                              <p:cond delay="40906"/>
                            </p:stCondLst>
                            <p:childTnLst>
                              <p:par>
                                <p:cTn id="8" presetID="2" presetClass="mediacall" presetSubtype="0" fill="hold" nodeType="afterEffect">
                                  <p:stCondLst>
                                    <p:cond delay="0"/>
                                  </p:stCondLst>
                                  <p:childTnLst>
                                    <p:cmd type="call" cmd="togglePause">
                                      <p:cBhvr>
                                        <p:cTn id="9" dur="1" fill="hold"/>
                                        <p:tgtEl>
                                          <p:spTgt spid="3"/>
                                        </p:tgtEl>
                                      </p:cBhvr>
                                    </p:cmd>
                                  </p:childTnLst>
                                </p:cTn>
                              </p:par>
                            </p:childTnLst>
                          </p:cTn>
                        </p:par>
                        <p:par>
                          <p:cTn id="10" fill="hold">
                            <p:stCondLst>
                              <p:cond delay="40906"/>
                            </p:stCondLst>
                            <p:childTnLst>
                              <p:par>
                                <p:cTn id="11" presetID="1"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9D39C-2B48-6632-CD48-8F81855BA4A0}"/>
            </a:ext>
          </a:extLst>
        </p:cNvPr>
        <p:cNvGrpSpPr/>
        <p:nvPr/>
      </p:nvGrpSpPr>
      <p:grpSpPr>
        <a:xfrm>
          <a:off x="0" y="0"/>
          <a:ext cx="0" cy="0"/>
          <a:chOff x="0" y="0"/>
          <a:chExt cx="0" cy="0"/>
        </a:xfrm>
      </p:grpSpPr>
      <p:pic>
        <p:nvPicPr>
          <p:cNvPr id="7" name="Image 6">
            <a:extLst>
              <a:ext uri="{FF2B5EF4-FFF2-40B4-BE49-F238E27FC236}">
                <a16:creationId xmlns:a16="http://schemas.microsoft.com/office/drawing/2014/main" id="{8ACA3AAD-13CB-455A-42A3-5CA66D57FA51}"/>
              </a:ext>
            </a:extLst>
          </p:cNvPr>
          <p:cNvPicPr>
            <a:picLocks noChangeAspect="1"/>
          </p:cNvPicPr>
          <p:nvPr/>
        </p:nvPicPr>
        <p:blipFill>
          <a:blip r:embed="rId2">
            <a:clrChange>
              <a:clrFrom>
                <a:srgbClr val="FEFDFA"/>
              </a:clrFrom>
              <a:clrTo>
                <a:srgbClr val="FEFDFA">
                  <a:alpha val="0"/>
                </a:srgbClr>
              </a:clrTo>
            </a:clrChange>
          </a:blip>
          <a:stretch>
            <a:fillRect/>
          </a:stretch>
        </p:blipFill>
        <p:spPr>
          <a:xfrm flipH="1">
            <a:off x="2079961" y="2843448"/>
            <a:ext cx="4887827" cy="3258552"/>
          </a:xfrm>
          <a:prstGeom prst="rect">
            <a:avLst/>
          </a:prstGeom>
        </p:spPr>
      </p:pic>
      <p:sp>
        <p:nvSpPr>
          <p:cNvPr id="8" name="AutoShape 6" descr="Image générée">
            <a:extLst>
              <a:ext uri="{FF2B5EF4-FFF2-40B4-BE49-F238E27FC236}">
                <a16:creationId xmlns:a16="http://schemas.microsoft.com/office/drawing/2014/main" id="{302B17EE-C1B1-55B6-3DA1-57ED8732AF10}"/>
              </a:ext>
            </a:extLst>
          </p:cNvPr>
          <p:cNvSpPr>
            <a:spLocks noChangeAspect="1" noChangeArrowheads="1"/>
          </p:cNvSpPr>
          <p:nvPr/>
        </p:nvSpPr>
        <p:spPr bwMode="auto">
          <a:xfrm>
            <a:off x="4426487" y="387909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Image 8">
            <a:extLst>
              <a:ext uri="{FF2B5EF4-FFF2-40B4-BE49-F238E27FC236}">
                <a16:creationId xmlns:a16="http://schemas.microsoft.com/office/drawing/2014/main" id="{F8A282EF-F079-E3B4-311E-8FA41AB752AC}"/>
              </a:ext>
            </a:extLst>
          </p:cNvPr>
          <p:cNvPicPr>
            <a:picLocks noChangeAspect="1"/>
          </p:cNvPicPr>
          <p:nvPr/>
        </p:nvPicPr>
        <p:blipFill>
          <a:blip r:embed="rId3"/>
          <a:stretch>
            <a:fillRect/>
          </a:stretch>
        </p:blipFill>
        <p:spPr>
          <a:xfrm>
            <a:off x="5995972" y="2237364"/>
            <a:ext cx="1066949" cy="971686"/>
          </a:xfrm>
          <a:prstGeom prst="rect">
            <a:avLst/>
          </a:prstGeom>
        </p:spPr>
      </p:pic>
      <p:pic>
        <p:nvPicPr>
          <p:cNvPr id="11" name="Image 10">
            <a:extLst>
              <a:ext uri="{FF2B5EF4-FFF2-40B4-BE49-F238E27FC236}">
                <a16:creationId xmlns:a16="http://schemas.microsoft.com/office/drawing/2014/main" id="{B4826E2C-EF92-3FE8-6B9A-1F99438B0089}"/>
              </a:ext>
            </a:extLst>
          </p:cNvPr>
          <p:cNvPicPr>
            <a:picLocks noChangeAspect="1"/>
          </p:cNvPicPr>
          <p:nvPr/>
        </p:nvPicPr>
        <p:blipFill>
          <a:blip r:embed="rId4"/>
          <a:stretch>
            <a:fillRect/>
          </a:stretch>
        </p:blipFill>
        <p:spPr>
          <a:xfrm>
            <a:off x="1891310" y="2096636"/>
            <a:ext cx="1218404" cy="1102789"/>
          </a:xfrm>
          <a:prstGeom prst="rect">
            <a:avLst/>
          </a:prstGeom>
        </p:spPr>
      </p:pic>
      <p:sp>
        <p:nvSpPr>
          <p:cNvPr id="12" name="ZoneTexte 11">
            <a:extLst>
              <a:ext uri="{FF2B5EF4-FFF2-40B4-BE49-F238E27FC236}">
                <a16:creationId xmlns:a16="http://schemas.microsoft.com/office/drawing/2014/main" id="{900215F0-8437-80F7-6673-7C17B3ADC28A}"/>
              </a:ext>
            </a:extLst>
          </p:cNvPr>
          <p:cNvSpPr txBox="1"/>
          <p:nvPr/>
        </p:nvSpPr>
        <p:spPr>
          <a:xfrm>
            <a:off x="932006" y="3966987"/>
            <a:ext cx="217770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445C80"/>
                </a:solidFill>
                <a:effectLst/>
                <a:uLnTx/>
                <a:uFillTx/>
                <a:latin typeface="Dosis" pitchFamily="2" charset="0"/>
                <a:ea typeface="+mn-ea"/>
                <a:cs typeface="+mn-cs"/>
              </a:rPr>
              <a:t> Comment </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200" b="1" dirty="0">
                <a:solidFill>
                  <a:srgbClr val="445C80"/>
                </a:solidFill>
                <a:latin typeface="Dosis" pitchFamily="2" charset="0"/>
              </a:rPr>
              <a:t>tu t’appelles </a:t>
            </a:r>
            <a:r>
              <a:rPr kumimoji="0" lang="fr-FR" sz="2200" b="1" i="0" u="none" strike="noStrike" kern="1200" cap="none" spc="0" normalizeH="0" baseline="0" noProof="0" dirty="0">
                <a:ln>
                  <a:noFill/>
                </a:ln>
                <a:solidFill>
                  <a:srgbClr val="445C80"/>
                </a:solidFill>
                <a:effectLst/>
                <a:uLnTx/>
                <a:uFillTx/>
                <a:latin typeface="Dosis" pitchFamily="2" charset="0"/>
                <a:ea typeface="+mn-ea"/>
                <a:cs typeface="+mn-cs"/>
              </a:rPr>
              <a:t>?</a:t>
            </a:r>
          </a:p>
        </p:txBody>
      </p:sp>
      <p:sp>
        <p:nvSpPr>
          <p:cNvPr id="16" name="Titre 8">
            <a:extLst>
              <a:ext uri="{FF2B5EF4-FFF2-40B4-BE49-F238E27FC236}">
                <a16:creationId xmlns:a16="http://schemas.microsoft.com/office/drawing/2014/main" id="{542A3061-FC77-F2F9-D55E-E01E1B6BCC9C}"/>
              </a:ext>
            </a:extLst>
          </p:cNvPr>
          <p:cNvSpPr txBox="1">
            <a:spLocks/>
          </p:cNvSpPr>
          <p:nvPr/>
        </p:nvSpPr>
        <p:spPr>
          <a:xfrm>
            <a:off x="1692000" y="756000"/>
            <a:ext cx="6840000" cy="612000"/>
          </a:xfrm>
          <a:prstGeom prst="rect">
            <a:avLst/>
          </a:prstGeom>
        </p:spPr>
        <p:txBody>
          <a:bodyPr vert="horz" lIns="91440" tIns="45720" rIns="91440" bIns="45720" rtlCol="0" anchor="ctr">
            <a:normAutofit/>
          </a:bodyPr>
          <a:lst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a:lstStyle>
          <a:p>
            <a:pPr marL="0" marR="0" lvl="0" indent="0" algn="l" defTabSz="514337" rtl="0" eaLnBrk="1" fontAlgn="auto" latinLnBrk="0" hangingPunct="1">
              <a:lnSpc>
                <a:spcPct val="90000"/>
              </a:lnSpc>
              <a:spcBef>
                <a:spcPct val="0"/>
              </a:spcBef>
              <a:spcAft>
                <a:spcPts val="0"/>
              </a:spcAft>
              <a:buClrTx/>
              <a:buSzTx/>
              <a:buFontTx/>
              <a:buNone/>
              <a:tabLst/>
              <a:defRPr/>
            </a:pPr>
            <a:r>
              <a:rPr kumimoji="0" lang="fr-FR" sz="1600" b="0" i="0" u="none" strike="noStrike" kern="1200" cap="none" spc="0" normalizeH="0" baseline="0" noProof="0" dirty="0">
                <a:ln>
                  <a:noFill/>
                </a:ln>
                <a:solidFill>
                  <a:prstClr val="black">
                    <a:lumMod val="65000"/>
                    <a:lumOff val="35000"/>
                  </a:prstClr>
                </a:solidFill>
                <a:effectLst/>
                <a:uLnTx/>
                <a:uFillTx/>
                <a:latin typeface="Dosis Medium" pitchFamily="2" charset="0"/>
                <a:ea typeface="+mn-ea"/>
                <a:cs typeface="+mn-cs"/>
              </a:rPr>
              <a:t>Qui veut passer au tableau pour jouer le dialogue en français ?  </a:t>
            </a:r>
          </a:p>
        </p:txBody>
      </p:sp>
      <p:pic>
        <p:nvPicPr>
          <p:cNvPr id="17" name="Image 16">
            <a:extLst>
              <a:ext uri="{FF2B5EF4-FFF2-40B4-BE49-F238E27FC236}">
                <a16:creationId xmlns:a16="http://schemas.microsoft.com/office/drawing/2014/main" id="{073B2E9A-146F-E360-22C7-13D0BE554744}"/>
              </a:ext>
            </a:extLst>
          </p:cNvPr>
          <p:cNvPicPr>
            <a:picLocks noChangeAspect="1"/>
          </p:cNvPicPr>
          <p:nvPr/>
        </p:nvPicPr>
        <p:blipFill>
          <a:blip r:embed="rId5"/>
          <a:srcRect r="1593" b="11327"/>
          <a:stretch>
            <a:fillRect/>
          </a:stretch>
        </p:blipFill>
        <p:spPr>
          <a:xfrm>
            <a:off x="211756" y="648969"/>
            <a:ext cx="1087654" cy="980062"/>
          </a:xfrm>
          <a:prstGeom prst="ellipse">
            <a:avLst/>
          </a:prstGeom>
        </p:spPr>
      </p:pic>
      <p:sp>
        <p:nvSpPr>
          <p:cNvPr id="2" name="ZoneTexte 1">
            <a:extLst>
              <a:ext uri="{FF2B5EF4-FFF2-40B4-BE49-F238E27FC236}">
                <a16:creationId xmlns:a16="http://schemas.microsoft.com/office/drawing/2014/main" id="{D5FF9D60-E7FF-31E8-AA17-517DA6C43CA8}"/>
              </a:ext>
            </a:extLst>
          </p:cNvPr>
          <p:cNvSpPr txBox="1"/>
          <p:nvPr/>
        </p:nvSpPr>
        <p:spPr>
          <a:xfrm>
            <a:off x="6162484" y="4029125"/>
            <a:ext cx="217770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8D6F91"/>
                </a:solidFill>
                <a:effectLst/>
                <a:uLnTx/>
                <a:uFillTx/>
                <a:latin typeface="Dosis" pitchFamily="2" charset="0"/>
                <a:ea typeface="+mn-ea"/>
                <a:cs typeface="+mn-cs"/>
              </a:rPr>
              <a:t>Je m’appelle _____________ </a:t>
            </a:r>
          </a:p>
        </p:txBody>
      </p:sp>
    </p:spTree>
    <p:extLst>
      <p:ext uri="{BB962C8B-B14F-4D97-AF65-F5344CB8AC3E}">
        <p14:creationId xmlns:p14="http://schemas.microsoft.com/office/powerpoint/2010/main" val="39787991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0773A-9D79-DDCA-972F-4211D352026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5376971-BDC7-9B21-AAC7-17D969FADBA7}"/>
              </a:ext>
            </a:extLst>
          </p:cNvPr>
          <p:cNvSpPr>
            <a:spLocks noGrp="1"/>
          </p:cNvSpPr>
          <p:nvPr>
            <p:ph type="title"/>
          </p:nvPr>
        </p:nvSpPr>
        <p:spPr>
          <a:xfrm>
            <a:off x="1692000" y="756000"/>
            <a:ext cx="6840000" cy="612000"/>
          </a:xfrm>
        </p:spPr>
        <p:txBody>
          <a:bodyPr/>
          <a:lstStyle/>
          <a:p>
            <a:r>
              <a:rPr lang="fr-MA" dirty="0">
                <a:solidFill>
                  <a:schemeClr val="tx1">
                    <a:lumMod val="65000"/>
                    <a:lumOff val="35000"/>
                  </a:schemeClr>
                </a:solidFill>
                <a:latin typeface="Dosis Medium" pitchFamily="2" charset="0"/>
              </a:rPr>
              <a:t>Chacun joue le dialogue en français avec son voisin. </a:t>
            </a:r>
          </a:p>
        </p:txBody>
      </p:sp>
      <p:pic>
        <p:nvPicPr>
          <p:cNvPr id="3" name="Image 2">
            <a:extLst>
              <a:ext uri="{FF2B5EF4-FFF2-40B4-BE49-F238E27FC236}">
                <a16:creationId xmlns:a16="http://schemas.microsoft.com/office/drawing/2014/main" id="{F2145075-181A-39CB-DE30-3BAF272E5BEA}"/>
              </a:ext>
            </a:extLst>
          </p:cNvPr>
          <p:cNvPicPr>
            <a:picLocks noChangeAspect="1"/>
          </p:cNvPicPr>
          <p:nvPr/>
        </p:nvPicPr>
        <p:blipFill>
          <a:blip r:embed="rId2"/>
          <a:stretch>
            <a:fillRect/>
          </a:stretch>
        </p:blipFill>
        <p:spPr>
          <a:xfrm flipH="1">
            <a:off x="2594008" y="2944633"/>
            <a:ext cx="3955983" cy="2637322"/>
          </a:xfrm>
          <a:prstGeom prst="rect">
            <a:avLst/>
          </a:prstGeom>
        </p:spPr>
      </p:pic>
      <p:pic>
        <p:nvPicPr>
          <p:cNvPr id="4" name="Image 3">
            <a:extLst>
              <a:ext uri="{FF2B5EF4-FFF2-40B4-BE49-F238E27FC236}">
                <a16:creationId xmlns:a16="http://schemas.microsoft.com/office/drawing/2014/main" id="{11207841-32DE-B1FC-8F2C-DF8985A16650}"/>
              </a:ext>
            </a:extLst>
          </p:cNvPr>
          <p:cNvPicPr>
            <a:picLocks noChangeAspect="1"/>
          </p:cNvPicPr>
          <p:nvPr/>
        </p:nvPicPr>
        <p:blipFill>
          <a:blip r:embed="rId3"/>
          <a:stretch>
            <a:fillRect/>
          </a:stretch>
        </p:blipFill>
        <p:spPr>
          <a:xfrm>
            <a:off x="1657351" y="2244906"/>
            <a:ext cx="1218404" cy="1102789"/>
          </a:xfrm>
          <a:prstGeom prst="rect">
            <a:avLst/>
          </a:prstGeom>
        </p:spPr>
      </p:pic>
      <p:pic>
        <p:nvPicPr>
          <p:cNvPr id="5" name="Image 4">
            <a:extLst>
              <a:ext uri="{FF2B5EF4-FFF2-40B4-BE49-F238E27FC236}">
                <a16:creationId xmlns:a16="http://schemas.microsoft.com/office/drawing/2014/main" id="{BFCB63CC-5357-4DA9-3C5D-5BB0751D2FB7}"/>
              </a:ext>
            </a:extLst>
          </p:cNvPr>
          <p:cNvPicPr>
            <a:picLocks noChangeAspect="1"/>
          </p:cNvPicPr>
          <p:nvPr/>
        </p:nvPicPr>
        <p:blipFill>
          <a:blip r:embed="rId4"/>
          <a:stretch>
            <a:fillRect/>
          </a:stretch>
        </p:blipFill>
        <p:spPr>
          <a:xfrm>
            <a:off x="6095226" y="2252068"/>
            <a:ext cx="1219370" cy="1086002"/>
          </a:xfrm>
          <a:prstGeom prst="rect">
            <a:avLst/>
          </a:prstGeom>
        </p:spPr>
      </p:pic>
      <p:sp>
        <p:nvSpPr>
          <p:cNvPr id="6" name="ZoneTexte 5">
            <a:extLst>
              <a:ext uri="{FF2B5EF4-FFF2-40B4-BE49-F238E27FC236}">
                <a16:creationId xmlns:a16="http://schemas.microsoft.com/office/drawing/2014/main" id="{F6322420-F134-EC55-C04B-8C6763910CA7}"/>
              </a:ext>
            </a:extLst>
          </p:cNvPr>
          <p:cNvSpPr txBox="1"/>
          <p:nvPr/>
        </p:nvSpPr>
        <p:spPr>
          <a:xfrm>
            <a:off x="803807" y="3781077"/>
            <a:ext cx="217770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445C80"/>
                </a:solidFill>
                <a:effectLst/>
                <a:uLnTx/>
                <a:uFillTx/>
                <a:latin typeface="Dosis" pitchFamily="2" charset="0"/>
                <a:ea typeface="+mn-ea"/>
                <a:cs typeface="+mn-cs"/>
              </a:rPr>
              <a:t> Comment tu t’appelles ?</a:t>
            </a:r>
          </a:p>
        </p:txBody>
      </p:sp>
      <p:pic>
        <p:nvPicPr>
          <p:cNvPr id="14" name="Image 13">
            <a:extLst>
              <a:ext uri="{FF2B5EF4-FFF2-40B4-BE49-F238E27FC236}">
                <a16:creationId xmlns:a16="http://schemas.microsoft.com/office/drawing/2014/main" id="{3C264A14-DB24-7E41-756F-E063717B9802}"/>
              </a:ext>
            </a:extLst>
          </p:cNvPr>
          <p:cNvPicPr>
            <a:picLocks noChangeAspect="1"/>
          </p:cNvPicPr>
          <p:nvPr/>
        </p:nvPicPr>
        <p:blipFill>
          <a:blip r:embed="rId5"/>
          <a:stretch>
            <a:fillRect/>
          </a:stretch>
        </p:blipFill>
        <p:spPr>
          <a:xfrm>
            <a:off x="6095226" y="2337509"/>
            <a:ext cx="1066949" cy="971686"/>
          </a:xfrm>
          <a:prstGeom prst="rect">
            <a:avLst/>
          </a:prstGeom>
        </p:spPr>
      </p:pic>
      <p:pic>
        <p:nvPicPr>
          <p:cNvPr id="15" name="Image 14">
            <a:extLst>
              <a:ext uri="{FF2B5EF4-FFF2-40B4-BE49-F238E27FC236}">
                <a16:creationId xmlns:a16="http://schemas.microsoft.com/office/drawing/2014/main" id="{037329CA-465B-FB97-4F10-485AB07E562C}"/>
              </a:ext>
            </a:extLst>
          </p:cNvPr>
          <p:cNvPicPr>
            <a:picLocks noChangeAspect="1"/>
          </p:cNvPicPr>
          <p:nvPr/>
        </p:nvPicPr>
        <p:blipFill>
          <a:blip r:embed="rId6"/>
          <a:stretch>
            <a:fillRect/>
          </a:stretch>
        </p:blipFill>
        <p:spPr>
          <a:xfrm>
            <a:off x="129325" y="544755"/>
            <a:ext cx="1152244" cy="1072989"/>
          </a:xfrm>
          <a:prstGeom prst="rect">
            <a:avLst/>
          </a:prstGeom>
        </p:spPr>
      </p:pic>
      <p:sp>
        <p:nvSpPr>
          <p:cNvPr id="7" name="ZoneTexte 6">
            <a:extLst>
              <a:ext uri="{FF2B5EF4-FFF2-40B4-BE49-F238E27FC236}">
                <a16:creationId xmlns:a16="http://schemas.microsoft.com/office/drawing/2014/main" id="{6AACBD5B-CBBD-D12B-C5C9-92A972C027AA}"/>
              </a:ext>
            </a:extLst>
          </p:cNvPr>
          <p:cNvSpPr txBox="1"/>
          <p:nvPr/>
        </p:nvSpPr>
        <p:spPr>
          <a:xfrm>
            <a:off x="6162484" y="4029125"/>
            <a:ext cx="217770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8D6F91"/>
                </a:solidFill>
                <a:effectLst/>
                <a:uLnTx/>
                <a:uFillTx/>
                <a:latin typeface="Dosis" pitchFamily="2" charset="0"/>
                <a:ea typeface="+mn-ea"/>
                <a:cs typeface="+mn-cs"/>
              </a:rPr>
              <a:t>Je m’appelle _____________ </a:t>
            </a:r>
          </a:p>
        </p:txBody>
      </p:sp>
    </p:spTree>
    <p:extLst>
      <p:ext uri="{BB962C8B-B14F-4D97-AF65-F5344CB8AC3E}">
        <p14:creationId xmlns:p14="http://schemas.microsoft.com/office/powerpoint/2010/main" val="10270611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39ED5C-C040-80F4-C6F8-FC9A99FD4BB6}"/>
            </a:ext>
          </a:extLst>
        </p:cNvPr>
        <p:cNvGrpSpPr/>
        <p:nvPr/>
      </p:nvGrpSpPr>
      <p:grpSpPr>
        <a:xfrm>
          <a:off x="0" y="0"/>
          <a:ext cx="0" cy="0"/>
          <a:chOff x="0" y="0"/>
          <a:chExt cx="0" cy="0"/>
        </a:xfrm>
      </p:grpSpPr>
      <p:sp>
        <p:nvSpPr>
          <p:cNvPr id="13" name="Espace réservé du texte 12">
            <a:extLst>
              <a:ext uri="{FF2B5EF4-FFF2-40B4-BE49-F238E27FC236}">
                <a16:creationId xmlns:a16="http://schemas.microsoft.com/office/drawing/2014/main" id="{1AAB39AE-C88C-2050-B1F8-20189324A922}"/>
              </a:ext>
            </a:extLst>
          </p:cNvPr>
          <p:cNvSpPr>
            <a:spLocks noGrp="1"/>
          </p:cNvSpPr>
          <p:nvPr>
            <p:ph type="body" sz="quarter" idx="19"/>
          </p:nvPr>
        </p:nvSpPr>
        <p:spPr>
          <a:xfrm>
            <a:off x="2201410" y="2522109"/>
            <a:ext cx="4960805" cy="756000"/>
          </a:xfrm>
        </p:spPr>
        <p:txBody>
          <a:bodyPr/>
          <a:lstStyle/>
          <a:p>
            <a:r>
              <a:rPr lang="fr-FR" dirty="0"/>
              <a:t>Répondre à la question : « Comment tu t’appelles ? » « Je m’appelle …. ».</a:t>
            </a:r>
          </a:p>
        </p:txBody>
      </p:sp>
      <p:sp>
        <p:nvSpPr>
          <p:cNvPr id="14" name="Espace réservé du texte 13">
            <a:extLst>
              <a:ext uri="{FF2B5EF4-FFF2-40B4-BE49-F238E27FC236}">
                <a16:creationId xmlns:a16="http://schemas.microsoft.com/office/drawing/2014/main" id="{516F0179-3CB0-BDC7-0565-AE10D8CF1805}"/>
              </a:ext>
            </a:extLst>
          </p:cNvPr>
          <p:cNvSpPr>
            <a:spLocks noGrp="1"/>
          </p:cNvSpPr>
          <p:nvPr>
            <p:ph type="body" sz="quarter" idx="20"/>
          </p:nvPr>
        </p:nvSpPr>
        <p:spPr>
          <a:xfrm>
            <a:off x="2201410" y="5508429"/>
            <a:ext cx="4960805" cy="756000"/>
          </a:xfrm>
        </p:spPr>
        <p:txBody>
          <a:bodyPr/>
          <a:lstStyle/>
          <a:p>
            <a:r>
              <a:rPr lang="fr-FR" dirty="0"/>
              <a:t>Traçage de la lettre i. </a:t>
            </a:r>
            <a:endParaRPr lang="fr-MA" dirty="0"/>
          </a:p>
        </p:txBody>
      </p:sp>
      <p:pic>
        <p:nvPicPr>
          <p:cNvPr id="3" name="Espace réservé pour une image  2">
            <a:extLst>
              <a:ext uri="{FF2B5EF4-FFF2-40B4-BE49-F238E27FC236}">
                <a16:creationId xmlns:a16="http://schemas.microsoft.com/office/drawing/2014/main" id="{0D64BE76-0E65-B67C-7698-F10F00C7319F}"/>
              </a:ext>
            </a:extLst>
          </p:cNvPr>
          <p:cNvPicPr>
            <a:picLocks noGrp="1" noChangeAspect="1"/>
          </p:cNvPicPr>
          <p:nvPr>
            <p:ph type="pic" sz="quarter" idx="11"/>
          </p:nvPr>
        </p:nvPicPr>
        <p:blipFill rotWithShape="1">
          <a:blip r:embed="rId2">
            <a:grayscl/>
            <a:extLst>
              <a:ext uri="{28A0092B-C50C-407E-A947-70E740481C1C}">
                <a14:useLocalDpi xmlns:a14="http://schemas.microsoft.com/office/drawing/2010/main" val="0"/>
              </a:ext>
            </a:extLst>
          </a:blip>
          <a:srcRect l="-7560" r="-7560"/>
          <a:stretch>
            <a:fillRect/>
          </a:stretch>
        </p:blipFill>
        <p:spPr>
          <a:xfrm>
            <a:off x="7299325" y="1957588"/>
            <a:ext cx="539750" cy="539750"/>
          </a:xfrm>
        </p:spPr>
      </p:pic>
      <p:pic>
        <p:nvPicPr>
          <p:cNvPr id="22" name="Espace réservé pour une image  21" descr="Une image contenant horloge, cercle, symbole, Police&#10;&#10;Le contenu généré par l’IA peut être incorrect.">
            <a:extLst>
              <a:ext uri="{FF2B5EF4-FFF2-40B4-BE49-F238E27FC236}">
                <a16:creationId xmlns:a16="http://schemas.microsoft.com/office/drawing/2014/main" id="{5611B869-3B20-6F0A-E988-DBF6A748461D}"/>
              </a:ext>
            </a:extLst>
          </p:cNvPr>
          <p:cNvPicPr>
            <a:picLocks noGrp="1" noChangeAspect="1"/>
          </p:cNvPicPr>
          <p:nvPr>
            <p:ph type="pic" sz="quarter" idx="13"/>
          </p:nvPr>
        </p:nvPicPr>
        <p:blipFill rotWithShape="1">
          <a:blip r:embed="rId2">
            <a:grayscl/>
            <a:extLst>
              <a:ext uri="{28A0092B-C50C-407E-A947-70E740481C1C}">
                <a14:useLocalDpi xmlns:a14="http://schemas.microsoft.com/office/drawing/2010/main" val="0"/>
              </a:ext>
            </a:extLst>
          </a:blip>
          <a:srcRect l="-7560" r="-7560"/>
          <a:stretch>
            <a:fillRect/>
          </a:stretch>
        </p:blipFill>
        <p:spPr>
          <a:xfrm>
            <a:off x="7298796" y="4958117"/>
            <a:ext cx="540000" cy="540000"/>
          </a:xfrm>
        </p:spPr>
      </p:pic>
      <p:pic>
        <p:nvPicPr>
          <p:cNvPr id="6" name="Image 5">
            <a:extLst>
              <a:ext uri="{FF2B5EF4-FFF2-40B4-BE49-F238E27FC236}">
                <a16:creationId xmlns:a16="http://schemas.microsoft.com/office/drawing/2014/main" id="{668F620A-E896-6974-DDFE-A4D451AF6BCA}"/>
              </a:ext>
            </a:extLst>
          </p:cNvPr>
          <p:cNvPicPr>
            <a:picLocks noChangeAspect="1"/>
          </p:cNvPicPr>
          <p:nvPr/>
        </p:nvPicPr>
        <p:blipFill>
          <a:blip r:embed="rId3"/>
          <a:stretch>
            <a:fillRect/>
          </a:stretch>
        </p:blipFill>
        <p:spPr>
          <a:xfrm>
            <a:off x="1475017" y="3477125"/>
            <a:ext cx="6254069" cy="1446177"/>
          </a:xfrm>
          <a:prstGeom prst="rect">
            <a:avLst/>
          </a:prstGeom>
        </p:spPr>
      </p:pic>
      <p:sp>
        <p:nvSpPr>
          <p:cNvPr id="16" name="ZoneTexte 15">
            <a:extLst>
              <a:ext uri="{FF2B5EF4-FFF2-40B4-BE49-F238E27FC236}">
                <a16:creationId xmlns:a16="http://schemas.microsoft.com/office/drawing/2014/main" id="{BBCCB2E0-8516-CD6C-1D4D-01872C33CF9F}"/>
              </a:ext>
            </a:extLst>
          </p:cNvPr>
          <p:cNvSpPr txBox="1"/>
          <p:nvPr/>
        </p:nvSpPr>
        <p:spPr>
          <a:xfrm>
            <a:off x="2201410" y="3605304"/>
            <a:ext cx="1072730" cy="338554"/>
          </a:xfrm>
          <a:prstGeom prst="rect">
            <a:avLst/>
          </a:prstGeom>
          <a:noFill/>
        </p:spPr>
        <p:txBody>
          <a:bodyPr wrap="none" rtlCol="0">
            <a:spAutoFit/>
          </a:bodyPr>
          <a:lstStyle/>
          <a:p>
            <a:r>
              <a:rPr lang="fr-MA" sz="1600" dirty="0">
                <a:solidFill>
                  <a:srgbClr val="424D7B"/>
                </a:solidFill>
                <a:latin typeface="Dosis ExtraBold" pitchFamily="2" charset="0"/>
              </a:rPr>
              <a:t>2.  Lecture</a:t>
            </a:r>
          </a:p>
        </p:txBody>
      </p:sp>
      <p:sp>
        <p:nvSpPr>
          <p:cNvPr id="17" name="Espace réservé du texte 5">
            <a:extLst>
              <a:ext uri="{FF2B5EF4-FFF2-40B4-BE49-F238E27FC236}">
                <a16:creationId xmlns:a16="http://schemas.microsoft.com/office/drawing/2014/main" id="{147ED9BD-C99B-11DB-4E09-9646AAF91999}"/>
              </a:ext>
            </a:extLst>
          </p:cNvPr>
          <p:cNvSpPr txBox="1">
            <a:spLocks/>
          </p:cNvSpPr>
          <p:nvPr/>
        </p:nvSpPr>
        <p:spPr>
          <a:xfrm>
            <a:off x="2201410" y="4043366"/>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Lecture de la lettre   i – </a:t>
            </a:r>
            <a:r>
              <a:rPr lang="fr-FR" sz="1600" dirty="0">
                <a:latin typeface="Colonna MT" panose="04020805060202030203" pitchFamily="82" charset="0"/>
              </a:rPr>
              <a:t>I.</a:t>
            </a:r>
          </a:p>
        </p:txBody>
      </p:sp>
      <p:pic>
        <p:nvPicPr>
          <p:cNvPr id="20" name="Espace réservé pour une image  19" descr="Une image contenant horloge, cercle, symbole, Police&#10;&#10;Le contenu généré par l’IA peut être incorrect.">
            <a:extLst>
              <a:ext uri="{FF2B5EF4-FFF2-40B4-BE49-F238E27FC236}">
                <a16:creationId xmlns:a16="http://schemas.microsoft.com/office/drawing/2014/main" id="{C2E9EBEF-C46E-04F5-5174-F0ECD3CBE753}"/>
              </a:ext>
            </a:extLst>
          </p:cNvPr>
          <p:cNvPicPr>
            <a:picLocks noGrp="1" noChangeAspect="1"/>
          </p:cNvPicPr>
          <p:nvPr>
            <p:ph type="pic" sz="quarter" idx="12"/>
          </p:nvPr>
        </p:nvPicPr>
        <p:blipFill rotWithShape="1">
          <a:blip r:embed="rId4">
            <a:extLst>
              <a:ext uri="{28A0092B-C50C-407E-A947-70E740481C1C}">
                <a14:useLocalDpi xmlns:a14="http://schemas.microsoft.com/office/drawing/2010/main" val="0"/>
              </a:ext>
            </a:extLst>
          </a:blip>
          <a:srcRect l="-7526" r="-7526"/>
          <a:stretch>
            <a:fillRect/>
          </a:stretch>
        </p:blipFill>
        <p:spPr>
          <a:xfrm>
            <a:off x="7282884" y="3457727"/>
            <a:ext cx="540000" cy="540000"/>
          </a:xfrm>
          <a:prstGeom prst="rect">
            <a:avLst/>
          </a:prstGeom>
        </p:spPr>
      </p:pic>
      <p:sp>
        <p:nvSpPr>
          <p:cNvPr id="9" name="Titre 8">
            <a:extLst>
              <a:ext uri="{FF2B5EF4-FFF2-40B4-BE49-F238E27FC236}">
                <a16:creationId xmlns:a16="http://schemas.microsoft.com/office/drawing/2014/main" id="{3640BCCD-5F8F-8C53-9438-B85E8E1FE586}"/>
              </a:ext>
            </a:extLst>
          </p:cNvPr>
          <p:cNvSpPr>
            <a:spLocks noGrp="1"/>
          </p:cNvSpPr>
          <p:nvPr>
            <p:ph type="title"/>
          </p:nvPr>
        </p:nvSpPr>
        <p:spPr>
          <a:xfrm>
            <a:off x="522772" y="1254325"/>
            <a:ext cx="7886700" cy="705267"/>
          </a:xfrm>
        </p:spPr>
        <p:txBody>
          <a:bodyPr/>
          <a:lstStyle/>
          <a:p>
            <a:r>
              <a:rPr lang="fr-MA" sz="3200" dirty="0"/>
              <a:t>Plan de la séance 3</a:t>
            </a:r>
          </a:p>
        </p:txBody>
      </p:sp>
      <p:grpSp>
        <p:nvGrpSpPr>
          <p:cNvPr id="10" name="Groupe 9">
            <a:extLst>
              <a:ext uri="{FF2B5EF4-FFF2-40B4-BE49-F238E27FC236}">
                <a16:creationId xmlns:a16="http://schemas.microsoft.com/office/drawing/2014/main" id="{1A2C1CCC-352A-AAE0-C5A5-13D328D3E59C}"/>
              </a:ext>
            </a:extLst>
          </p:cNvPr>
          <p:cNvGrpSpPr/>
          <p:nvPr/>
        </p:nvGrpSpPr>
        <p:grpSpPr>
          <a:xfrm>
            <a:off x="3120265" y="0"/>
            <a:ext cx="2741519" cy="1084434"/>
            <a:chOff x="3072140" y="0"/>
            <a:chExt cx="2741519" cy="1084434"/>
          </a:xfrm>
        </p:grpSpPr>
        <p:sp>
          <p:nvSpPr>
            <p:cNvPr id="11" name="Rectangle 10">
              <a:extLst>
                <a:ext uri="{FF2B5EF4-FFF2-40B4-BE49-F238E27FC236}">
                  <a16:creationId xmlns:a16="http://schemas.microsoft.com/office/drawing/2014/main" id="{8211B303-91C5-FCD8-563C-3237FA715DC9}"/>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Rectangle 11">
              <a:extLst>
                <a:ext uri="{FF2B5EF4-FFF2-40B4-BE49-F238E27FC236}">
                  <a16:creationId xmlns:a16="http://schemas.microsoft.com/office/drawing/2014/main" id="{32B2332C-957B-FE64-2A84-2C286A1F8A4C}"/>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Titre 53">
              <a:extLst>
                <a:ext uri="{FF2B5EF4-FFF2-40B4-BE49-F238E27FC236}">
                  <a16:creationId xmlns:a16="http://schemas.microsoft.com/office/drawing/2014/main" id="{2FD8517B-345B-8F45-512B-FB7CB2E002C5}"/>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r>
                <a:rPr lang="fr-MA" sz="1800" i="1" dirty="0">
                  <a:solidFill>
                    <a:schemeClr val="accent5">
                      <a:lumMod val="50000"/>
                    </a:schemeClr>
                  </a:solidFill>
                </a:rPr>
                <a:t>Réservé à l’enseignant (e)</a:t>
              </a:r>
            </a:p>
          </p:txBody>
        </p:sp>
      </p:grpSp>
    </p:spTree>
    <p:extLst>
      <p:ext uri="{BB962C8B-B14F-4D97-AF65-F5344CB8AC3E}">
        <p14:creationId xmlns:p14="http://schemas.microsoft.com/office/powerpoint/2010/main" val="42533630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4B0CC2-B73A-ED67-AA84-FA67AF3FDF7B}"/>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Maintenant, on va faire de la lecture. On va apprendre à lire la lettre i. </a:t>
            </a:r>
          </a:p>
        </p:txBody>
      </p:sp>
      <p:sp>
        <p:nvSpPr>
          <p:cNvPr id="11" name="AutoShape 4" descr="Image générée">
            <a:extLst>
              <a:ext uri="{FF2B5EF4-FFF2-40B4-BE49-F238E27FC236}">
                <a16:creationId xmlns:a16="http://schemas.microsoft.com/office/drawing/2014/main" id="{B79F80A6-92E7-243E-7A31-232301D140C8}"/>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7" name="Image 16">
            <a:extLst>
              <a:ext uri="{FF2B5EF4-FFF2-40B4-BE49-F238E27FC236}">
                <a16:creationId xmlns:a16="http://schemas.microsoft.com/office/drawing/2014/main" id="{C184FA88-9BB8-8063-151D-55920B36DC54}"/>
              </a:ext>
            </a:extLst>
          </p:cNvPr>
          <p:cNvPicPr>
            <a:picLocks noChangeAspect="1"/>
          </p:cNvPicPr>
          <p:nvPr/>
        </p:nvPicPr>
        <p:blipFill>
          <a:blip r:embed="rId2"/>
          <a:stretch>
            <a:fillRect/>
          </a:stretch>
        </p:blipFill>
        <p:spPr>
          <a:xfrm>
            <a:off x="2045970" y="2261937"/>
            <a:ext cx="5052060" cy="3368040"/>
          </a:xfrm>
          <a:prstGeom prst="rect">
            <a:avLst/>
          </a:prstGeom>
        </p:spPr>
      </p:pic>
      <p:pic>
        <p:nvPicPr>
          <p:cNvPr id="3" name="Image 2">
            <a:extLst>
              <a:ext uri="{FF2B5EF4-FFF2-40B4-BE49-F238E27FC236}">
                <a16:creationId xmlns:a16="http://schemas.microsoft.com/office/drawing/2014/main" id="{24B5CF5E-92B8-8694-30FD-E77518C7AA55}"/>
              </a:ext>
            </a:extLst>
          </p:cNvPr>
          <p:cNvPicPr>
            <a:picLocks noChangeAspect="1"/>
          </p:cNvPicPr>
          <p:nvPr/>
        </p:nvPicPr>
        <p:blipFill>
          <a:blip r:embed="rId3"/>
          <a:stretch>
            <a:fillRect/>
          </a:stretch>
        </p:blipFill>
        <p:spPr>
          <a:xfrm>
            <a:off x="129325" y="544755"/>
            <a:ext cx="1152244" cy="1072989"/>
          </a:xfrm>
          <a:prstGeom prst="rect">
            <a:avLst/>
          </a:prstGeom>
        </p:spPr>
      </p:pic>
    </p:spTree>
    <p:extLst>
      <p:ext uri="{BB962C8B-B14F-4D97-AF65-F5344CB8AC3E}">
        <p14:creationId xmlns:p14="http://schemas.microsoft.com/office/powerpoint/2010/main" val="40132347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C93A7-269B-87D7-E92B-0FDB6907040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BD5629D-9478-9A1C-04E7-C9B880BD0C00}"/>
              </a:ext>
            </a:extLst>
          </p:cNvPr>
          <p:cNvSpPr>
            <a:spLocks noGrp="1"/>
          </p:cNvSpPr>
          <p:nvPr>
            <p:ph type="title"/>
          </p:nvPr>
        </p:nvSpPr>
        <p:spPr/>
        <p:txBody>
          <a:bodyPr>
            <a:noAutofit/>
          </a:bodyPr>
          <a:lstStyle/>
          <a:p>
            <a:r>
              <a:rPr lang="fr-FR" dirty="0">
                <a:solidFill>
                  <a:schemeClr val="tx1">
                    <a:lumMod val="65000"/>
                    <a:lumOff val="35000"/>
                  </a:schemeClr>
                </a:solidFill>
                <a:latin typeface="Dosis Medium" pitchFamily="2" charset="0"/>
              </a:rPr>
              <a:t>C’est quelle lettre ? </a:t>
            </a:r>
            <a:endParaRPr lang="fr-MA" dirty="0">
              <a:solidFill>
                <a:schemeClr val="tx1">
                  <a:lumMod val="65000"/>
                  <a:lumOff val="35000"/>
                </a:schemeClr>
              </a:solidFill>
              <a:latin typeface="Dosis Medium" pitchFamily="2" charset="0"/>
            </a:endParaRPr>
          </a:p>
        </p:txBody>
      </p:sp>
      <p:pic>
        <p:nvPicPr>
          <p:cNvPr id="5" name="Image 4">
            <a:extLst>
              <a:ext uri="{FF2B5EF4-FFF2-40B4-BE49-F238E27FC236}">
                <a16:creationId xmlns:a16="http://schemas.microsoft.com/office/drawing/2014/main" id="{ED11A85B-9B83-2B32-4616-807332FAB49B}"/>
              </a:ext>
            </a:extLst>
          </p:cNvPr>
          <p:cNvPicPr>
            <a:picLocks noChangeAspect="1"/>
          </p:cNvPicPr>
          <p:nvPr/>
        </p:nvPicPr>
        <p:blipFill>
          <a:blip r:embed="rId2"/>
          <a:srcRect r="1593" b="11327"/>
          <a:stretch>
            <a:fillRect/>
          </a:stretch>
        </p:blipFill>
        <p:spPr>
          <a:xfrm>
            <a:off x="211756" y="648969"/>
            <a:ext cx="1087654" cy="980062"/>
          </a:xfrm>
          <a:prstGeom prst="ellipse">
            <a:avLst/>
          </a:prstGeom>
        </p:spPr>
      </p:pic>
      <p:sp>
        <p:nvSpPr>
          <p:cNvPr id="3" name="ZoneTexte 2">
            <a:extLst>
              <a:ext uri="{FF2B5EF4-FFF2-40B4-BE49-F238E27FC236}">
                <a16:creationId xmlns:a16="http://schemas.microsoft.com/office/drawing/2014/main" id="{32A4CFB0-23F4-A373-E9DF-BF4645C0C047}"/>
              </a:ext>
            </a:extLst>
          </p:cNvPr>
          <p:cNvSpPr txBox="1"/>
          <p:nvPr/>
        </p:nvSpPr>
        <p:spPr>
          <a:xfrm>
            <a:off x="2396283" y="2459504"/>
            <a:ext cx="435143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2000" b="0" i="0" u="none" strike="noStrike" kern="1200" cap="none" spc="0" normalizeH="0" baseline="0" noProof="0" dirty="0">
                <a:ln w="0"/>
                <a:solidFill>
                  <a:srgbClr val="44546A"/>
                </a:solidFill>
                <a:effectLst/>
                <a:uLnTx/>
                <a:uFillTx/>
                <a:latin typeface="Dosis Medium" pitchFamily="2" charset="0"/>
                <a:ea typeface="+mn-ea"/>
                <a:cs typeface="Aharoni" panose="02010803020104030203" pitchFamily="2" charset="-79"/>
              </a:rPr>
              <a:t>i</a:t>
            </a:r>
          </a:p>
        </p:txBody>
      </p:sp>
    </p:spTree>
    <p:extLst>
      <p:ext uri="{BB962C8B-B14F-4D97-AF65-F5344CB8AC3E}">
        <p14:creationId xmlns:p14="http://schemas.microsoft.com/office/powerpoint/2010/main" val="25591308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CD26D-F4F8-3EB5-E117-B204C12A65BC}"/>
            </a:ext>
          </a:extLst>
        </p:cNvPr>
        <p:cNvGrpSpPr/>
        <p:nvPr/>
      </p:nvGrpSpPr>
      <p:grpSpPr>
        <a:xfrm>
          <a:off x="0" y="0"/>
          <a:ext cx="0" cy="0"/>
          <a:chOff x="0" y="0"/>
          <a:chExt cx="0" cy="0"/>
        </a:xfrm>
      </p:grpSpPr>
      <p:grpSp>
        <p:nvGrpSpPr>
          <p:cNvPr id="2" name="Groupe 1">
            <a:extLst>
              <a:ext uri="{FF2B5EF4-FFF2-40B4-BE49-F238E27FC236}">
                <a16:creationId xmlns:a16="http://schemas.microsoft.com/office/drawing/2014/main" id="{C870BD63-6704-532B-68D5-E9EF8FE04861}"/>
              </a:ext>
            </a:extLst>
          </p:cNvPr>
          <p:cNvGrpSpPr/>
          <p:nvPr/>
        </p:nvGrpSpPr>
        <p:grpSpPr>
          <a:xfrm>
            <a:off x="2959621" y="0"/>
            <a:ext cx="2902163" cy="1096802"/>
            <a:chOff x="2911496" y="0"/>
            <a:chExt cx="2902163" cy="1096802"/>
          </a:xfrm>
        </p:grpSpPr>
        <p:sp>
          <p:nvSpPr>
            <p:cNvPr id="3" name="Rectangle 2">
              <a:extLst>
                <a:ext uri="{FF2B5EF4-FFF2-40B4-BE49-F238E27FC236}">
                  <a16:creationId xmlns:a16="http://schemas.microsoft.com/office/drawing/2014/main" id="{2223799F-EBA8-F4DD-163C-89A9355B9C72}"/>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8A7F318-166E-6646-0393-E9BB69EE49D4}"/>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re 53">
              <a:extLst>
                <a:ext uri="{FF2B5EF4-FFF2-40B4-BE49-F238E27FC236}">
                  <a16:creationId xmlns:a16="http://schemas.microsoft.com/office/drawing/2014/main" id="{3293DD0F-B97E-9EF3-4D43-C83389E47B8D}"/>
                </a:ext>
              </a:extLst>
            </p:cNvPr>
            <p:cNvSpPr txBox="1">
              <a:spLocks/>
            </p:cNvSpPr>
            <p:nvPr/>
          </p:nvSpPr>
          <p:spPr>
            <a:xfrm>
              <a:off x="2911496" y="484802"/>
              <a:ext cx="2902163"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pic>
        <p:nvPicPr>
          <p:cNvPr id="13" name="Image 12">
            <a:extLst>
              <a:ext uri="{FF2B5EF4-FFF2-40B4-BE49-F238E27FC236}">
                <a16:creationId xmlns:a16="http://schemas.microsoft.com/office/drawing/2014/main" id="{D15FBB08-9786-44A6-193B-DC38319F2885}"/>
              </a:ext>
            </a:extLst>
          </p:cNvPr>
          <p:cNvPicPr>
            <a:picLocks noChangeAspect="1"/>
          </p:cNvPicPr>
          <p:nvPr/>
        </p:nvPicPr>
        <p:blipFill>
          <a:blip r:embed="rId2"/>
          <a:srcRect l="-1" t="6341" r="53113" b="77157"/>
          <a:stretch>
            <a:fillRect/>
          </a:stretch>
        </p:blipFill>
        <p:spPr>
          <a:xfrm>
            <a:off x="544958" y="3303872"/>
            <a:ext cx="7731487" cy="1700635"/>
          </a:xfrm>
          <a:prstGeom prst="roundRect">
            <a:avLst/>
          </a:prstGeom>
        </p:spPr>
      </p:pic>
      <p:sp>
        <p:nvSpPr>
          <p:cNvPr id="14" name="Rectangle : coins arrondis 13">
            <a:extLst>
              <a:ext uri="{FF2B5EF4-FFF2-40B4-BE49-F238E27FC236}">
                <a16:creationId xmlns:a16="http://schemas.microsoft.com/office/drawing/2014/main" id="{EA893545-122C-C3DE-F934-9B53D7CA7A63}"/>
              </a:ext>
            </a:extLst>
          </p:cNvPr>
          <p:cNvSpPr/>
          <p:nvPr/>
        </p:nvSpPr>
        <p:spPr>
          <a:xfrm>
            <a:off x="375385" y="3545087"/>
            <a:ext cx="1465153" cy="1556302"/>
          </a:xfrm>
          <a:prstGeom prst="roundRect">
            <a:avLst/>
          </a:prstGeom>
          <a:noFill/>
          <a:ln w="38100">
            <a:solidFill>
              <a:srgbClr val="00AC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itre 1">
            <a:extLst>
              <a:ext uri="{FF2B5EF4-FFF2-40B4-BE49-F238E27FC236}">
                <a16:creationId xmlns:a16="http://schemas.microsoft.com/office/drawing/2014/main" id="{83AE1F9C-3B90-289D-5694-4EB97A0CCA2C}"/>
              </a:ext>
            </a:extLst>
          </p:cNvPr>
          <p:cNvSpPr>
            <a:spLocks noGrp="1"/>
          </p:cNvSpPr>
          <p:nvPr>
            <p:ph type="title"/>
          </p:nvPr>
        </p:nvSpPr>
        <p:spPr>
          <a:xfrm>
            <a:off x="467352" y="2130317"/>
            <a:ext cx="7886700" cy="720000"/>
          </a:xfrm>
        </p:spPr>
        <p:txBody>
          <a:bodyPr/>
          <a:lstStyle/>
          <a:p>
            <a:r>
              <a:rPr lang="fr-MA" sz="2800" dirty="0">
                <a:solidFill>
                  <a:schemeClr val="accent1">
                    <a:lumMod val="50000"/>
                  </a:schemeClr>
                </a:solidFill>
              </a:rPr>
              <a:t>Il convient de lancer </a:t>
            </a:r>
            <a:r>
              <a:rPr lang="fr-MA" sz="2800" dirty="0">
                <a:solidFill>
                  <a:srgbClr val="00ACA4"/>
                </a:solidFill>
              </a:rPr>
              <a:t>le mode diaporama </a:t>
            </a:r>
            <a:r>
              <a:rPr lang="fr-MA" sz="2800" dirty="0">
                <a:solidFill>
                  <a:schemeClr val="accent1">
                    <a:lumMod val="50000"/>
                  </a:schemeClr>
                </a:solidFill>
              </a:rPr>
              <a:t>pour la diffusion de la leçon en classe</a:t>
            </a:r>
          </a:p>
        </p:txBody>
      </p:sp>
    </p:spTree>
    <p:extLst>
      <p:ext uri="{BB962C8B-B14F-4D97-AF65-F5344CB8AC3E}">
        <p14:creationId xmlns:p14="http://schemas.microsoft.com/office/powerpoint/2010/main" val="31829823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69E791-A217-C915-ECAA-CCF6299096F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83C7D74-DEBB-7789-512B-54CE6CA6A9DF}"/>
              </a:ext>
            </a:extLst>
          </p:cNvPr>
          <p:cNvSpPr>
            <a:spLocks noGrp="1"/>
          </p:cNvSpPr>
          <p:nvPr>
            <p:ph type="title"/>
          </p:nvPr>
        </p:nvSpPr>
        <p:spPr/>
        <p:txBody>
          <a:bodyPr>
            <a:noAutofit/>
          </a:bodyPr>
          <a:lstStyle/>
          <a:p>
            <a:r>
              <a:rPr lang="fr-FR" dirty="0">
                <a:solidFill>
                  <a:schemeClr val="tx1">
                    <a:lumMod val="65000"/>
                    <a:lumOff val="35000"/>
                  </a:schemeClr>
                </a:solidFill>
                <a:latin typeface="Dosis Medium" pitchFamily="2" charset="0"/>
              </a:rPr>
              <a:t>C’est quelle lettre ? </a:t>
            </a:r>
            <a:endParaRPr lang="fr-MA" dirty="0">
              <a:solidFill>
                <a:schemeClr val="tx1">
                  <a:lumMod val="65000"/>
                  <a:lumOff val="35000"/>
                </a:schemeClr>
              </a:solidFill>
              <a:latin typeface="Dosis Medium" pitchFamily="2" charset="0"/>
            </a:endParaRPr>
          </a:p>
        </p:txBody>
      </p:sp>
      <p:pic>
        <p:nvPicPr>
          <p:cNvPr id="5" name="Image 4">
            <a:extLst>
              <a:ext uri="{FF2B5EF4-FFF2-40B4-BE49-F238E27FC236}">
                <a16:creationId xmlns:a16="http://schemas.microsoft.com/office/drawing/2014/main" id="{6621B499-64DB-CD0E-EB70-A8311B55E4BE}"/>
              </a:ext>
            </a:extLst>
          </p:cNvPr>
          <p:cNvPicPr>
            <a:picLocks noChangeAspect="1"/>
          </p:cNvPicPr>
          <p:nvPr/>
        </p:nvPicPr>
        <p:blipFill>
          <a:blip r:embed="rId2"/>
          <a:srcRect r="1593" b="11327"/>
          <a:stretch>
            <a:fillRect/>
          </a:stretch>
        </p:blipFill>
        <p:spPr>
          <a:xfrm>
            <a:off x="211756" y="648969"/>
            <a:ext cx="1087654" cy="980062"/>
          </a:xfrm>
          <a:prstGeom prst="ellipse">
            <a:avLst/>
          </a:prstGeom>
        </p:spPr>
      </p:pic>
      <p:sp>
        <p:nvSpPr>
          <p:cNvPr id="3" name="ZoneTexte 2">
            <a:extLst>
              <a:ext uri="{FF2B5EF4-FFF2-40B4-BE49-F238E27FC236}">
                <a16:creationId xmlns:a16="http://schemas.microsoft.com/office/drawing/2014/main" id="{5B5D4446-04E6-A60B-884C-5BBECF410D50}"/>
              </a:ext>
            </a:extLst>
          </p:cNvPr>
          <p:cNvSpPr txBox="1"/>
          <p:nvPr/>
        </p:nvSpPr>
        <p:spPr>
          <a:xfrm>
            <a:off x="2514524" y="2274838"/>
            <a:ext cx="4114951"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400" b="0" i="0" u="none" strike="noStrike" kern="1200" cap="none" spc="0" normalizeH="0" baseline="0" noProof="0" dirty="0">
                <a:ln w="0"/>
                <a:solidFill>
                  <a:srgbClr val="44546A"/>
                </a:solidFill>
                <a:effectLst/>
                <a:uLnTx/>
                <a:uFillTx/>
                <a:latin typeface="Times New Roman" panose="02020603050405020304" pitchFamily="18" charset="0"/>
                <a:cs typeface="Times New Roman" panose="02020603050405020304" pitchFamily="18" charset="0"/>
              </a:rPr>
              <a:t>I</a:t>
            </a:r>
          </a:p>
        </p:txBody>
      </p:sp>
    </p:spTree>
    <p:extLst>
      <p:ext uri="{BB962C8B-B14F-4D97-AF65-F5344CB8AC3E}">
        <p14:creationId xmlns:p14="http://schemas.microsoft.com/office/powerpoint/2010/main" val="25045346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25C3D8-DDA1-85D6-7E96-EC15E4642BA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212D5B1-C67F-1EC3-777E-39E850291915}"/>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Regardez cette liste. Qui veut passer au tableau pour montrer la lettre i ?</a:t>
            </a:r>
            <a:endParaRPr lang="fr-MA" dirty="0">
              <a:latin typeface="Dosis Medium" pitchFamily="2" charset="0"/>
            </a:endParaRPr>
          </a:p>
        </p:txBody>
      </p:sp>
      <p:pic>
        <p:nvPicPr>
          <p:cNvPr id="4" name="Image 3">
            <a:extLst>
              <a:ext uri="{FF2B5EF4-FFF2-40B4-BE49-F238E27FC236}">
                <a16:creationId xmlns:a16="http://schemas.microsoft.com/office/drawing/2014/main" id="{D5DFEF62-F163-95EC-CC24-76AB31C7D20C}"/>
              </a:ext>
            </a:extLst>
          </p:cNvPr>
          <p:cNvPicPr>
            <a:picLocks noChangeAspect="1"/>
          </p:cNvPicPr>
          <p:nvPr/>
        </p:nvPicPr>
        <p:blipFill>
          <a:blip r:embed="rId2"/>
          <a:srcRect r="1593" b="11327"/>
          <a:stretch>
            <a:fillRect/>
          </a:stretch>
        </p:blipFill>
        <p:spPr>
          <a:xfrm>
            <a:off x="211756" y="648969"/>
            <a:ext cx="1087654" cy="980062"/>
          </a:xfrm>
          <a:prstGeom prst="ellipse">
            <a:avLst/>
          </a:prstGeom>
        </p:spPr>
      </p:pic>
      <p:pic>
        <p:nvPicPr>
          <p:cNvPr id="3" name="Image 2">
            <a:extLst>
              <a:ext uri="{FF2B5EF4-FFF2-40B4-BE49-F238E27FC236}">
                <a16:creationId xmlns:a16="http://schemas.microsoft.com/office/drawing/2014/main" id="{C05925C7-4378-E041-FBD5-3F6B6D077B5D}"/>
              </a:ext>
            </a:extLst>
          </p:cNvPr>
          <p:cNvPicPr>
            <a:picLocks noChangeAspect="1"/>
          </p:cNvPicPr>
          <p:nvPr/>
        </p:nvPicPr>
        <p:blipFill>
          <a:blip r:embed="rId3"/>
          <a:stretch>
            <a:fillRect/>
          </a:stretch>
        </p:blipFill>
        <p:spPr>
          <a:xfrm>
            <a:off x="666378" y="2753695"/>
            <a:ext cx="7657240" cy="2139881"/>
          </a:xfrm>
          <a:prstGeom prst="rect">
            <a:avLst/>
          </a:prstGeom>
        </p:spPr>
      </p:pic>
    </p:spTree>
    <p:extLst>
      <p:ext uri="{BB962C8B-B14F-4D97-AF65-F5344CB8AC3E}">
        <p14:creationId xmlns:p14="http://schemas.microsoft.com/office/powerpoint/2010/main" val="28888286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AEB5A-56FD-F1DB-3D2D-6E77EE4E9C2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E7A2B24-C8B9-7135-F164-81EDC3942886}"/>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Voici une autre liste. Qui veut passer au tableau pour montrer la lettre i ?</a:t>
            </a:r>
            <a:endParaRPr lang="fr-MA" dirty="0">
              <a:latin typeface="Dosis Medium" pitchFamily="2" charset="0"/>
            </a:endParaRPr>
          </a:p>
        </p:txBody>
      </p:sp>
      <p:pic>
        <p:nvPicPr>
          <p:cNvPr id="3" name="Image 2">
            <a:extLst>
              <a:ext uri="{FF2B5EF4-FFF2-40B4-BE49-F238E27FC236}">
                <a16:creationId xmlns:a16="http://schemas.microsoft.com/office/drawing/2014/main" id="{47664569-E6D3-8486-A0C2-D2BF75826754}"/>
              </a:ext>
            </a:extLst>
          </p:cNvPr>
          <p:cNvPicPr>
            <a:picLocks noChangeAspect="1"/>
          </p:cNvPicPr>
          <p:nvPr/>
        </p:nvPicPr>
        <p:blipFill>
          <a:blip r:embed="rId2"/>
          <a:srcRect r="1593" b="11327"/>
          <a:stretch>
            <a:fillRect/>
          </a:stretch>
        </p:blipFill>
        <p:spPr>
          <a:xfrm>
            <a:off x="211756" y="648969"/>
            <a:ext cx="1087654" cy="980062"/>
          </a:xfrm>
          <a:prstGeom prst="ellipse">
            <a:avLst/>
          </a:prstGeom>
        </p:spPr>
      </p:pic>
      <p:pic>
        <p:nvPicPr>
          <p:cNvPr id="4" name="Image 3">
            <a:extLst>
              <a:ext uri="{FF2B5EF4-FFF2-40B4-BE49-F238E27FC236}">
                <a16:creationId xmlns:a16="http://schemas.microsoft.com/office/drawing/2014/main" id="{509FD912-0C43-929D-DD14-5FB49CDECD4E}"/>
              </a:ext>
            </a:extLst>
          </p:cNvPr>
          <p:cNvPicPr>
            <a:picLocks noChangeAspect="1"/>
          </p:cNvPicPr>
          <p:nvPr/>
        </p:nvPicPr>
        <p:blipFill>
          <a:blip r:embed="rId3"/>
          <a:stretch>
            <a:fillRect/>
          </a:stretch>
        </p:blipFill>
        <p:spPr>
          <a:xfrm>
            <a:off x="611809" y="2695943"/>
            <a:ext cx="8266892" cy="2139881"/>
          </a:xfrm>
          <a:prstGeom prst="rect">
            <a:avLst/>
          </a:prstGeom>
        </p:spPr>
      </p:pic>
    </p:spTree>
    <p:extLst>
      <p:ext uri="{BB962C8B-B14F-4D97-AF65-F5344CB8AC3E}">
        <p14:creationId xmlns:p14="http://schemas.microsoft.com/office/powerpoint/2010/main" val="36229800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0323B-0FC0-39C3-0849-47E8B22F2BE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5F7350E-918A-08FA-B97D-5470D98FC529}"/>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Est-ce qu’il y a la lettre i dans ce mot ? Qui veut passer au tableau pour la montrer ?</a:t>
            </a:r>
            <a:endParaRPr lang="fr-MA" dirty="0">
              <a:latin typeface="Dosis Medium" pitchFamily="2" charset="0"/>
            </a:endParaRPr>
          </a:p>
        </p:txBody>
      </p:sp>
      <p:pic>
        <p:nvPicPr>
          <p:cNvPr id="3" name="Image 2">
            <a:extLst>
              <a:ext uri="{FF2B5EF4-FFF2-40B4-BE49-F238E27FC236}">
                <a16:creationId xmlns:a16="http://schemas.microsoft.com/office/drawing/2014/main" id="{1CEE44B4-34EB-F65A-27F1-180928D0BD71}"/>
              </a:ext>
            </a:extLst>
          </p:cNvPr>
          <p:cNvPicPr>
            <a:picLocks noChangeAspect="1"/>
          </p:cNvPicPr>
          <p:nvPr/>
        </p:nvPicPr>
        <p:blipFill>
          <a:blip r:embed="rId2"/>
          <a:srcRect r="1593" b="11327"/>
          <a:stretch>
            <a:fillRect/>
          </a:stretch>
        </p:blipFill>
        <p:spPr>
          <a:xfrm>
            <a:off x="211756" y="648969"/>
            <a:ext cx="1087654" cy="980062"/>
          </a:xfrm>
          <a:prstGeom prst="ellipse">
            <a:avLst/>
          </a:prstGeom>
        </p:spPr>
      </p:pic>
      <p:sp>
        <p:nvSpPr>
          <p:cNvPr id="5" name="ZoneTexte 4">
            <a:extLst>
              <a:ext uri="{FF2B5EF4-FFF2-40B4-BE49-F238E27FC236}">
                <a16:creationId xmlns:a16="http://schemas.microsoft.com/office/drawing/2014/main" id="{B29E5E6D-2B30-FB29-54F1-C2EC465B2916}"/>
              </a:ext>
            </a:extLst>
          </p:cNvPr>
          <p:cNvSpPr txBox="1"/>
          <p:nvPr/>
        </p:nvSpPr>
        <p:spPr>
          <a:xfrm>
            <a:off x="1050766" y="2613392"/>
            <a:ext cx="7042467"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0000" b="0" i="0" u="none" strike="noStrike" kern="1200" cap="none" spc="0" normalizeH="0" baseline="0" noProof="0" dirty="0">
                <a:ln w="0"/>
                <a:solidFill>
                  <a:srgbClr val="44546A"/>
                </a:solidFill>
                <a:effectLst/>
                <a:uLnTx/>
                <a:uFillTx/>
                <a:latin typeface="Dosis Medium" pitchFamily="2" charset="0"/>
                <a:ea typeface="+mn-ea"/>
                <a:cs typeface="Aharoni" panose="02010803020104030203" pitchFamily="2" charset="-79"/>
              </a:rPr>
              <a:t>image</a:t>
            </a:r>
          </a:p>
        </p:txBody>
      </p:sp>
    </p:spTree>
    <p:extLst>
      <p:ext uri="{BB962C8B-B14F-4D97-AF65-F5344CB8AC3E}">
        <p14:creationId xmlns:p14="http://schemas.microsoft.com/office/powerpoint/2010/main" val="7402720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26769C-59EA-94BA-337A-8D08CA205EA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56C853D-6007-E73E-9655-56EAD388B703}"/>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Est-ce qu’il y a la lettre i dans ce mot ? Qui veut passer au tableau la montrer ?</a:t>
            </a:r>
            <a:endParaRPr lang="fr-MA" dirty="0">
              <a:latin typeface="Dosis Medium" pitchFamily="2" charset="0"/>
            </a:endParaRPr>
          </a:p>
        </p:txBody>
      </p:sp>
      <p:pic>
        <p:nvPicPr>
          <p:cNvPr id="3" name="Image 2">
            <a:extLst>
              <a:ext uri="{FF2B5EF4-FFF2-40B4-BE49-F238E27FC236}">
                <a16:creationId xmlns:a16="http://schemas.microsoft.com/office/drawing/2014/main" id="{A2D667CA-9558-25E8-5ACC-B74A11259A66}"/>
              </a:ext>
            </a:extLst>
          </p:cNvPr>
          <p:cNvPicPr>
            <a:picLocks noChangeAspect="1"/>
          </p:cNvPicPr>
          <p:nvPr/>
        </p:nvPicPr>
        <p:blipFill>
          <a:blip r:embed="rId2"/>
          <a:srcRect r="1593" b="11327"/>
          <a:stretch>
            <a:fillRect/>
          </a:stretch>
        </p:blipFill>
        <p:spPr>
          <a:xfrm>
            <a:off x="211756" y="648969"/>
            <a:ext cx="1087654" cy="980062"/>
          </a:xfrm>
          <a:prstGeom prst="ellipse">
            <a:avLst/>
          </a:prstGeom>
        </p:spPr>
      </p:pic>
      <p:sp>
        <p:nvSpPr>
          <p:cNvPr id="5" name="ZoneTexte 4">
            <a:extLst>
              <a:ext uri="{FF2B5EF4-FFF2-40B4-BE49-F238E27FC236}">
                <a16:creationId xmlns:a16="http://schemas.microsoft.com/office/drawing/2014/main" id="{E400C60B-C2D2-7138-EBE1-1F3D29B35A97}"/>
              </a:ext>
            </a:extLst>
          </p:cNvPr>
          <p:cNvSpPr txBox="1"/>
          <p:nvPr/>
        </p:nvSpPr>
        <p:spPr>
          <a:xfrm>
            <a:off x="347583" y="2613392"/>
            <a:ext cx="8448834"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0000" b="0" i="0" u="none" strike="noStrike" kern="1200" cap="none" spc="0" normalizeH="0" baseline="0" noProof="0" dirty="0">
                <a:ln w="0"/>
                <a:solidFill>
                  <a:srgbClr val="44546A"/>
                </a:solidFill>
                <a:effectLst/>
                <a:uLnTx/>
                <a:uFillTx/>
                <a:latin typeface="Dosis Medium" pitchFamily="2" charset="0"/>
                <a:ea typeface="+mn-ea"/>
                <a:cs typeface="Aharoni" panose="02010803020104030203" pitchFamily="2" charset="-79"/>
              </a:rPr>
              <a:t>immeuble</a:t>
            </a:r>
          </a:p>
        </p:txBody>
      </p:sp>
    </p:spTree>
    <p:extLst>
      <p:ext uri="{BB962C8B-B14F-4D97-AF65-F5344CB8AC3E}">
        <p14:creationId xmlns:p14="http://schemas.microsoft.com/office/powerpoint/2010/main" val="29399656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929B60-82BD-8028-C881-E8937400C10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C4ABDBF-9EA0-28C8-C760-EDAFB209624F}"/>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Est-ce qu’il y a la lettre i dans ce mot ? Qui veut passer au tableau pour la montrer ?</a:t>
            </a:r>
            <a:endParaRPr lang="fr-MA" dirty="0">
              <a:latin typeface="Dosis Medium" pitchFamily="2" charset="0"/>
            </a:endParaRPr>
          </a:p>
        </p:txBody>
      </p:sp>
      <p:sp>
        <p:nvSpPr>
          <p:cNvPr id="16" name="ZoneTexte 15">
            <a:extLst>
              <a:ext uri="{FF2B5EF4-FFF2-40B4-BE49-F238E27FC236}">
                <a16:creationId xmlns:a16="http://schemas.microsoft.com/office/drawing/2014/main" id="{CB0D0D0D-D3B4-0F86-1E9B-D2ED6549386A}"/>
              </a:ext>
            </a:extLst>
          </p:cNvPr>
          <p:cNvSpPr txBox="1"/>
          <p:nvPr/>
        </p:nvSpPr>
        <p:spPr>
          <a:xfrm>
            <a:off x="1296299" y="2613392"/>
            <a:ext cx="6551401"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0000" b="0" i="0" u="none" strike="noStrike" kern="1200" cap="none" spc="0" normalizeH="0" baseline="0" noProof="0" dirty="0">
                <a:ln w="0"/>
                <a:solidFill>
                  <a:srgbClr val="44546A"/>
                </a:solidFill>
                <a:effectLst/>
                <a:uLnTx/>
                <a:uFillTx/>
                <a:latin typeface="Dosis Medium" pitchFamily="2" charset="0"/>
                <a:ea typeface="+mn-ea"/>
                <a:cs typeface="Aharoni" panose="02010803020104030203" pitchFamily="2" charset="-79"/>
              </a:rPr>
              <a:t>abricot</a:t>
            </a:r>
          </a:p>
        </p:txBody>
      </p:sp>
      <p:pic>
        <p:nvPicPr>
          <p:cNvPr id="3" name="Image 2">
            <a:extLst>
              <a:ext uri="{FF2B5EF4-FFF2-40B4-BE49-F238E27FC236}">
                <a16:creationId xmlns:a16="http://schemas.microsoft.com/office/drawing/2014/main" id="{972ED213-A8E0-F274-AA10-2DF10B887E3D}"/>
              </a:ext>
            </a:extLst>
          </p:cNvPr>
          <p:cNvPicPr>
            <a:picLocks noChangeAspect="1"/>
          </p:cNvPicPr>
          <p:nvPr/>
        </p:nvPicPr>
        <p:blipFill>
          <a:blip r:embed="rId2"/>
          <a:srcRect r="1593" b="11327"/>
          <a:stretch>
            <a:fillRect/>
          </a:stretch>
        </p:blipFill>
        <p:spPr>
          <a:xfrm>
            <a:off x="211756" y="648969"/>
            <a:ext cx="1087654" cy="980062"/>
          </a:xfrm>
          <a:prstGeom prst="ellipse">
            <a:avLst/>
          </a:prstGeom>
        </p:spPr>
      </p:pic>
    </p:spTree>
    <p:extLst>
      <p:ext uri="{BB962C8B-B14F-4D97-AF65-F5344CB8AC3E}">
        <p14:creationId xmlns:p14="http://schemas.microsoft.com/office/powerpoint/2010/main" val="23917816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EC2DD4-11A1-A720-9C3F-D2D21874401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8DB95B31-226F-C280-B8B7-019D903E7D7E}"/>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Est-ce qu’il y a la lettre i dans ce mot ? </a:t>
            </a:r>
            <a:endParaRPr lang="fr-MA" dirty="0">
              <a:latin typeface="Dosis Medium" pitchFamily="2" charset="0"/>
            </a:endParaRPr>
          </a:p>
        </p:txBody>
      </p:sp>
      <p:sp>
        <p:nvSpPr>
          <p:cNvPr id="16" name="ZoneTexte 15">
            <a:extLst>
              <a:ext uri="{FF2B5EF4-FFF2-40B4-BE49-F238E27FC236}">
                <a16:creationId xmlns:a16="http://schemas.microsoft.com/office/drawing/2014/main" id="{8AD1B216-C997-FE3B-269F-434EDACB446F}"/>
              </a:ext>
            </a:extLst>
          </p:cNvPr>
          <p:cNvSpPr txBox="1"/>
          <p:nvPr/>
        </p:nvSpPr>
        <p:spPr>
          <a:xfrm>
            <a:off x="1258874" y="2613392"/>
            <a:ext cx="6626251"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0000" dirty="0">
                <a:ln w="0"/>
                <a:solidFill>
                  <a:srgbClr val="44546A"/>
                </a:solidFill>
                <a:latin typeface="Dosis Medium" pitchFamily="2" charset="0"/>
                <a:cs typeface="Aharoni" panose="02010803020104030203" pitchFamily="2" charset="-79"/>
              </a:rPr>
              <a:t>banane</a:t>
            </a:r>
            <a:endParaRPr kumimoji="0" lang="pt-BR" sz="10000" b="0" i="0" u="none" strike="noStrike" kern="1200" cap="none" spc="0" normalizeH="0" baseline="0" noProof="0" dirty="0">
              <a:ln w="0"/>
              <a:solidFill>
                <a:srgbClr val="44546A"/>
              </a:solidFill>
              <a:effectLst/>
              <a:uLnTx/>
              <a:uFillTx/>
              <a:latin typeface="Dosis Medium" pitchFamily="2" charset="0"/>
              <a:ea typeface="+mn-ea"/>
              <a:cs typeface="Aharoni" panose="02010803020104030203" pitchFamily="2" charset="-79"/>
            </a:endParaRPr>
          </a:p>
        </p:txBody>
      </p:sp>
      <p:pic>
        <p:nvPicPr>
          <p:cNvPr id="3" name="Image 2">
            <a:extLst>
              <a:ext uri="{FF2B5EF4-FFF2-40B4-BE49-F238E27FC236}">
                <a16:creationId xmlns:a16="http://schemas.microsoft.com/office/drawing/2014/main" id="{BF6793C8-082A-5447-DA53-6315505ADBDA}"/>
              </a:ext>
            </a:extLst>
          </p:cNvPr>
          <p:cNvPicPr>
            <a:picLocks noChangeAspect="1"/>
          </p:cNvPicPr>
          <p:nvPr/>
        </p:nvPicPr>
        <p:blipFill>
          <a:blip r:embed="rId2"/>
          <a:srcRect r="1593" b="11327"/>
          <a:stretch>
            <a:fillRect/>
          </a:stretch>
        </p:blipFill>
        <p:spPr>
          <a:xfrm>
            <a:off x="211756" y="648969"/>
            <a:ext cx="1087654" cy="980062"/>
          </a:xfrm>
          <a:prstGeom prst="ellipse">
            <a:avLst/>
          </a:prstGeom>
        </p:spPr>
      </p:pic>
    </p:spTree>
    <p:extLst>
      <p:ext uri="{BB962C8B-B14F-4D97-AF65-F5344CB8AC3E}">
        <p14:creationId xmlns:p14="http://schemas.microsoft.com/office/powerpoint/2010/main" val="18338857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300A7-4810-F9CE-35BD-346EF19AB02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9B3C932-C713-EF30-8C43-B8C05DB03227}"/>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Est-ce qu’il y a la lettre i dans ce mot ? Qui veut passer au tableau pour la montrer ?</a:t>
            </a:r>
            <a:endParaRPr lang="fr-MA" dirty="0">
              <a:latin typeface="Dosis Medium" pitchFamily="2" charset="0"/>
            </a:endParaRPr>
          </a:p>
        </p:txBody>
      </p:sp>
      <p:sp>
        <p:nvSpPr>
          <p:cNvPr id="16" name="ZoneTexte 15">
            <a:extLst>
              <a:ext uri="{FF2B5EF4-FFF2-40B4-BE49-F238E27FC236}">
                <a16:creationId xmlns:a16="http://schemas.microsoft.com/office/drawing/2014/main" id="{47E01738-67E6-F6F2-73F2-B429D6F1964F}"/>
              </a:ext>
            </a:extLst>
          </p:cNvPr>
          <p:cNvSpPr txBox="1"/>
          <p:nvPr/>
        </p:nvSpPr>
        <p:spPr>
          <a:xfrm>
            <a:off x="1936736" y="2776572"/>
            <a:ext cx="5270527"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0000" b="0" i="0" u="none" strike="noStrike" kern="1200" cap="none" spc="0" normalizeH="0" baseline="0" noProof="0" dirty="0">
                <a:ln w="0"/>
                <a:solidFill>
                  <a:srgbClr val="44546A"/>
                </a:solidFill>
                <a:effectLst/>
                <a:uLnTx/>
                <a:uFillTx/>
                <a:latin typeface="Dosis Medium" pitchFamily="2" charset="0"/>
                <a:ea typeface="+mn-ea"/>
                <a:cs typeface="Aharoni" panose="02010803020104030203" pitchFamily="2" charset="-79"/>
              </a:rPr>
              <a:t>lit</a:t>
            </a:r>
          </a:p>
        </p:txBody>
      </p:sp>
      <p:pic>
        <p:nvPicPr>
          <p:cNvPr id="3" name="Image 2">
            <a:extLst>
              <a:ext uri="{FF2B5EF4-FFF2-40B4-BE49-F238E27FC236}">
                <a16:creationId xmlns:a16="http://schemas.microsoft.com/office/drawing/2014/main" id="{D4550BBD-2888-E74F-845E-EB962A98BC3A}"/>
              </a:ext>
            </a:extLst>
          </p:cNvPr>
          <p:cNvPicPr>
            <a:picLocks noChangeAspect="1"/>
          </p:cNvPicPr>
          <p:nvPr/>
        </p:nvPicPr>
        <p:blipFill>
          <a:blip r:embed="rId2"/>
          <a:srcRect r="1593" b="11327"/>
          <a:stretch>
            <a:fillRect/>
          </a:stretch>
        </p:blipFill>
        <p:spPr>
          <a:xfrm>
            <a:off x="211756" y="648969"/>
            <a:ext cx="1087654" cy="980062"/>
          </a:xfrm>
          <a:prstGeom prst="ellipse">
            <a:avLst/>
          </a:prstGeom>
        </p:spPr>
      </p:pic>
    </p:spTree>
    <p:extLst>
      <p:ext uri="{BB962C8B-B14F-4D97-AF65-F5344CB8AC3E}">
        <p14:creationId xmlns:p14="http://schemas.microsoft.com/office/powerpoint/2010/main" val="139874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C57744B-8346-4FC3-BADA-54A0FBB7CCD0}"/>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Prenez le livret, page 16. </a:t>
            </a:r>
            <a:endParaRPr lang="fr-MA" dirty="0">
              <a:solidFill>
                <a:schemeClr val="tx1">
                  <a:lumMod val="65000"/>
                  <a:lumOff val="35000"/>
                </a:schemeClr>
              </a:solidFill>
              <a:latin typeface="Dosis Medium" pitchFamily="2" charset="0"/>
            </a:endParaRPr>
          </a:p>
        </p:txBody>
      </p:sp>
      <p:pic>
        <p:nvPicPr>
          <p:cNvPr id="3" name="Image 2">
            <a:extLst>
              <a:ext uri="{FF2B5EF4-FFF2-40B4-BE49-F238E27FC236}">
                <a16:creationId xmlns:a16="http://schemas.microsoft.com/office/drawing/2014/main" id="{40E764D0-1AAC-0F54-A02B-EBFB120C46D1}"/>
              </a:ext>
            </a:extLst>
          </p:cNvPr>
          <p:cNvPicPr>
            <a:picLocks noChangeAspect="1"/>
          </p:cNvPicPr>
          <p:nvPr/>
        </p:nvPicPr>
        <p:blipFill>
          <a:blip r:embed="rId2"/>
          <a:stretch>
            <a:fillRect/>
          </a:stretch>
        </p:blipFill>
        <p:spPr>
          <a:xfrm>
            <a:off x="129325" y="544755"/>
            <a:ext cx="1152244" cy="1072989"/>
          </a:xfrm>
          <a:prstGeom prst="rect">
            <a:avLst/>
          </a:prstGeom>
        </p:spPr>
      </p:pic>
      <p:pic>
        <p:nvPicPr>
          <p:cNvPr id="6" name="Image 5">
            <a:extLst>
              <a:ext uri="{FF2B5EF4-FFF2-40B4-BE49-F238E27FC236}">
                <a16:creationId xmlns:a16="http://schemas.microsoft.com/office/drawing/2014/main" id="{87C1F075-623E-3ACF-9317-7AA2F9CBC38E}"/>
              </a:ext>
            </a:extLst>
          </p:cNvPr>
          <p:cNvPicPr>
            <a:picLocks noChangeAspect="1"/>
          </p:cNvPicPr>
          <p:nvPr/>
        </p:nvPicPr>
        <p:blipFill>
          <a:blip r:embed="rId3"/>
          <a:stretch>
            <a:fillRect/>
          </a:stretch>
        </p:blipFill>
        <p:spPr>
          <a:xfrm>
            <a:off x="2997016" y="1608786"/>
            <a:ext cx="3149967" cy="4759951"/>
          </a:xfrm>
          <a:prstGeom prst="rect">
            <a:avLst/>
          </a:prstGeom>
        </p:spPr>
      </p:pic>
      <p:sp>
        <p:nvSpPr>
          <p:cNvPr id="5" name="Rectangle : coins arrondis 4">
            <a:extLst>
              <a:ext uri="{FF2B5EF4-FFF2-40B4-BE49-F238E27FC236}">
                <a16:creationId xmlns:a16="http://schemas.microsoft.com/office/drawing/2014/main" id="{F62448AB-160B-1688-AE16-388E06CEF580}"/>
              </a:ext>
            </a:extLst>
          </p:cNvPr>
          <p:cNvSpPr/>
          <p:nvPr/>
        </p:nvSpPr>
        <p:spPr>
          <a:xfrm>
            <a:off x="3126547" y="2480242"/>
            <a:ext cx="3149967" cy="1084225"/>
          </a:xfrm>
          <a:prstGeom prst="roundRect">
            <a:avLst/>
          </a:prstGeom>
          <a:noFill/>
          <a:ln w="38100">
            <a:solidFill>
              <a:srgbClr val="E842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36957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1ED84E-C7BE-A7A4-D0BD-A483E4B673F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282E54B-F50A-A5BD-EBD8-B5B5CF3F2CB7}"/>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On va faire l’activité 1 et 2.  Je vais vous expliquer la consigne. Ensuite, je vais circuler entre les rangs pour vous aider. </a:t>
            </a:r>
            <a:endParaRPr lang="fr-MA" dirty="0">
              <a:solidFill>
                <a:schemeClr val="tx1">
                  <a:lumMod val="65000"/>
                  <a:lumOff val="35000"/>
                </a:schemeClr>
              </a:solidFill>
              <a:latin typeface="Dosis Medium" pitchFamily="2" charset="0"/>
            </a:endParaRPr>
          </a:p>
        </p:txBody>
      </p:sp>
      <p:pic>
        <p:nvPicPr>
          <p:cNvPr id="4" name="Image 3">
            <a:extLst>
              <a:ext uri="{FF2B5EF4-FFF2-40B4-BE49-F238E27FC236}">
                <a16:creationId xmlns:a16="http://schemas.microsoft.com/office/drawing/2014/main" id="{B69DFC37-12AB-685F-63A4-964C9A6A2DC2}"/>
              </a:ext>
            </a:extLst>
          </p:cNvPr>
          <p:cNvPicPr>
            <a:picLocks noChangeAspect="1"/>
          </p:cNvPicPr>
          <p:nvPr/>
        </p:nvPicPr>
        <p:blipFill>
          <a:blip r:embed="rId2"/>
          <a:stretch>
            <a:fillRect/>
          </a:stretch>
        </p:blipFill>
        <p:spPr>
          <a:xfrm>
            <a:off x="129325" y="544755"/>
            <a:ext cx="1152244" cy="1072989"/>
          </a:xfrm>
          <a:prstGeom prst="rect">
            <a:avLst/>
          </a:prstGeom>
        </p:spPr>
      </p:pic>
      <p:pic>
        <p:nvPicPr>
          <p:cNvPr id="7" name="Image 6">
            <a:extLst>
              <a:ext uri="{FF2B5EF4-FFF2-40B4-BE49-F238E27FC236}">
                <a16:creationId xmlns:a16="http://schemas.microsoft.com/office/drawing/2014/main" id="{C497D32B-3230-D996-CA9A-964B465E2F31}"/>
              </a:ext>
            </a:extLst>
          </p:cNvPr>
          <p:cNvPicPr>
            <a:picLocks noChangeAspect="1"/>
          </p:cNvPicPr>
          <p:nvPr/>
        </p:nvPicPr>
        <p:blipFill>
          <a:blip r:embed="rId3"/>
          <a:stretch>
            <a:fillRect/>
          </a:stretch>
        </p:blipFill>
        <p:spPr>
          <a:xfrm>
            <a:off x="5735958" y="2658534"/>
            <a:ext cx="2398637" cy="2398637"/>
          </a:xfrm>
          <a:prstGeom prst="rect">
            <a:avLst/>
          </a:prstGeom>
        </p:spPr>
      </p:pic>
      <p:pic>
        <p:nvPicPr>
          <p:cNvPr id="5" name="Image 4">
            <a:extLst>
              <a:ext uri="{FF2B5EF4-FFF2-40B4-BE49-F238E27FC236}">
                <a16:creationId xmlns:a16="http://schemas.microsoft.com/office/drawing/2014/main" id="{4D1F098C-CAFF-FBFC-8E73-B4CC7ED1C3F2}"/>
              </a:ext>
            </a:extLst>
          </p:cNvPr>
          <p:cNvPicPr>
            <a:picLocks noChangeAspect="1"/>
          </p:cNvPicPr>
          <p:nvPr/>
        </p:nvPicPr>
        <p:blipFill>
          <a:blip r:embed="rId4"/>
          <a:srcRect l="1746"/>
          <a:stretch>
            <a:fillRect/>
          </a:stretch>
        </p:blipFill>
        <p:spPr>
          <a:xfrm>
            <a:off x="705447" y="2658534"/>
            <a:ext cx="4690533" cy="2046871"/>
          </a:xfrm>
          <a:prstGeom prst="roundRect">
            <a:avLst/>
          </a:prstGeom>
        </p:spPr>
      </p:pic>
    </p:spTree>
    <p:extLst>
      <p:ext uri="{BB962C8B-B14F-4D97-AF65-F5344CB8AC3E}">
        <p14:creationId xmlns:p14="http://schemas.microsoft.com/office/powerpoint/2010/main" val="15060419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8A4169DB-E4D1-7C6D-4EE9-718DE6CF13E3}"/>
              </a:ext>
            </a:extLst>
          </p:cNvPr>
          <p:cNvGrpSpPr/>
          <p:nvPr/>
        </p:nvGrpSpPr>
        <p:grpSpPr>
          <a:xfrm>
            <a:off x="3120265" y="0"/>
            <a:ext cx="2741519" cy="1084434"/>
            <a:chOff x="3072140" y="0"/>
            <a:chExt cx="2741519" cy="1084434"/>
          </a:xfrm>
        </p:grpSpPr>
        <p:sp>
          <p:nvSpPr>
            <p:cNvPr id="5" name="Rectangle 4">
              <a:extLst>
                <a:ext uri="{FF2B5EF4-FFF2-40B4-BE49-F238E27FC236}">
                  <a16:creationId xmlns:a16="http://schemas.microsoft.com/office/drawing/2014/main" id="{27A39F50-33BD-B486-03A4-6A680CB17867}"/>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83FBA5B5-54B2-9678-F62D-CA621C951F8A}"/>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itre 53">
              <a:extLst>
                <a:ext uri="{FF2B5EF4-FFF2-40B4-BE49-F238E27FC236}">
                  <a16:creationId xmlns:a16="http://schemas.microsoft.com/office/drawing/2014/main" id="{E5A07AC2-DF3E-B6F2-143B-054E07511E74}"/>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sp>
        <p:nvSpPr>
          <p:cNvPr id="11" name="Titre 1">
            <a:extLst>
              <a:ext uri="{FF2B5EF4-FFF2-40B4-BE49-F238E27FC236}">
                <a16:creationId xmlns:a16="http://schemas.microsoft.com/office/drawing/2014/main" id="{C4E1D551-D9DA-307E-06BB-BF8B547CF81C}"/>
              </a:ext>
            </a:extLst>
          </p:cNvPr>
          <p:cNvSpPr>
            <a:spLocks noGrp="1"/>
          </p:cNvSpPr>
          <p:nvPr>
            <p:ph type="title"/>
          </p:nvPr>
        </p:nvSpPr>
        <p:spPr>
          <a:xfrm>
            <a:off x="647900" y="1390533"/>
            <a:ext cx="7886700" cy="720000"/>
          </a:xfrm>
        </p:spPr>
        <p:txBody>
          <a:bodyPr/>
          <a:lstStyle/>
          <a:p>
            <a:r>
              <a:rPr lang="fr-MA" sz="3200" dirty="0">
                <a:solidFill>
                  <a:srgbClr val="424D7B"/>
                </a:solidFill>
              </a:rPr>
              <a:t>Pictogrammes</a:t>
            </a:r>
          </a:p>
        </p:txBody>
      </p:sp>
      <p:pic>
        <p:nvPicPr>
          <p:cNvPr id="2" name="Image 1">
            <a:extLst>
              <a:ext uri="{FF2B5EF4-FFF2-40B4-BE49-F238E27FC236}">
                <a16:creationId xmlns:a16="http://schemas.microsoft.com/office/drawing/2014/main" id="{E3E8EFFE-F92D-6AFB-141F-8C8242CD16AF}"/>
              </a:ext>
            </a:extLst>
          </p:cNvPr>
          <p:cNvPicPr>
            <a:picLocks noChangeAspect="1"/>
          </p:cNvPicPr>
          <p:nvPr/>
        </p:nvPicPr>
        <p:blipFill>
          <a:blip r:embed="rId3"/>
          <a:stretch>
            <a:fillRect/>
          </a:stretch>
        </p:blipFill>
        <p:spPr>
          <a:xfrm>
            <a:off x="763400" y="2474382"/>
            <a:ext cx="7520578" cy="2799510"/>
          </a:xfrm>
          <a:prstGeom prst="rect">
            <a:avLst/>
          </a:prstGeom>
        </p:spPr>
      </p:pic>
    </p:spTree>
    <p:extLst>
      <p:ext uri="{BB962C8B-B14F-4D97-AF65-F5344CB8AC3E}">
        <p14:creationId xmlns:p14="http://schemas.microsoft.com/office/powerpoint/2010/main" val="18671904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5BF8D4-9A3C-14AD-59ED-4687BD75E92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2832EAE-156B-FC8D-EA6F-AECFDFE268F0}"/>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Corrigez.</a:t>
            </a:r>
            <a:endParaRPr lang="fr-MA" dirty="0">
              <a:solidFill>
                <a:schemeClr val="tx1">
                  <a:lumMod val="65000"/>
                  <a:lumOff val="35000"/>
                </a:schemeClr>
              </a:solidFill>
              <a:latin typeface="Dosis Medium" pitchFamily="2" charset="0"/>
            </a:endParaRPr>
          </a:p>
        </p:txBody>
      </p:sp>
      <p:pic>
        <p:nvPicPr>
          <p:cNvPr id="3" name="Image 2">
            <a:extLst>
              <a:ext uri="{FF2B5EF4-FFF2-40B4-BE49-F238E27FC236}">
                <a16:creationId xmlns:a16="http://schemas.microsoft.com/office/drawing/2014/main" id="{53584C34-D9B7-B18F-7149-1AC2DBDA4094}"/>
              </a:ext>
            </a:extLst>
          </p:cNvPr>
          <p:cNvPicPr>
            <a:picLocks noChangeAspect="1"/>
          </p:cNvPicPr>
          <p:nvPr/>
        </p:nvPicPr>
        <p:blipFill>
          <a:blip r:embed="rId2"/>
          <a:stretch>
            <a:fillRect/>
          </a:stretch>
        </p:blipFill>
        <p:spPr>
          <a:xfrm>
            <a:off x="129325" y="544755"/>
            <a:ext cx="1152244" cy="1072989"/>
          </a:xfrm>
          <a:prstGeom prst="rect">
            <a:avLst/>
          </a:prstGeom>
        </p:spPr>
      </p:pic>
      <p:pic>
        <p:nvPicPr>
          <p:cNvPr id="4" name="Image 3">
            <a:extLst>
              <a:ext uri="{FF2B5EF4-FFF2-40B4-BE49-F238E27FC236}">
                <a16:creationId xmlns:a16="http://schemas.microsoft.com/office/drawing/2014/main" id="{6A5FE815-0A83-C7A0-8144-D5C5EF231583}"/>
              </a:ext>
            </a:extLst>
          </p:cNvPr>
          <p:cNvPicPr>
            <a:picLocks noChangeAspect="1"/>
          </p:cNvPicPr>
          <p:nvPr/>
        </p:nvPicPr>
        <p:blipFill>
          <a:blip r:embed="rId3"/>
          <a:stretch>
            <a:fillRect/>
          </a:stretch>
        </p:blipFill>
        <p:spPr>
          <a:xfrm>
            <a:off x="930825" y="2617154"/>
            <a:ext cx="7282349" cy="2324729"/>
          </a:xfrm>
          <a:prstGeom prst="rect">
            <a:avLst/>
          </a:prstGeom>
        </p:spPr>
      </p:pic>
    </p:spTree>
    <p:extLst>
      <p:ext uri="{BB962C8B-B14F-4D97-AF65-F5344CB8AC3E}">
        <p14:creationId xmlns:p14="http://schemas.microsoft.com/office/powerpoint/2010/main" val="20065428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7DF529A6-1347-FB72-5BFD-8EC5213074AC}"/>
              </a:ext>
            </a:extLst>
          </p:cNvPr>
          <p:cNvPicPr>
            <a:picLocks noChangeAspect="1"/>
          </p:cNvPicPr>
          <p:nvPr/>
        </p:nvPicPr>
        <p:blipFill>
          <a:blip r:embed="rId2"/>
          <a:stretch>
            <a:fillRect/>
          </a:stretch>
        </p:blipFill>
        <p:spPr>
          <a:xfrm>
            <a:off x="1493090" y="5046063"/>
            <a:ext cx="6254069" cy="1446177"/>
          </a:xfrm>
          <a:prstGeom prst="rect">
            <a:avLst/>
          </a:prstGeom>
        </p:spPr>
      </p:pic>
      <p:sp>
        <p:nvSpPr>
          <p:cNvPr id="10" name="Espace réservé du texte 9">
            <a:extLst>
              <a:ext uri="{FF2B5EF4-FFF2-40B4-BE49-F238E27FC236}">
                <a16:creationId xmlns:a16="http://schemas.microsoft.com/office/drawing/2014/main" id="{99076A47-0B8D-410C-5BE8-3468CCF0FF3A}"/>
              </a:ext>
            </a:extLst>
          </p:cNvPr>
          <p:cNvSpPr>
            <a:spLocks noGrp="1"/>
          </p:cNvSpPr>
          <p:nvPr>
            <p:ph type="body" sz="quarter" idx="19"/>
          </p:nvPr>
        </p:nvSpPr>
        <p:spPr/>
        <p:txBody>
          <a:bodyPr/>
          <a:lstStyle/>
          <a:p>
            <a:r>
              <a:rPr lang="fr-FR" dirty="0"/>
              <a:t>Lecture de la lettre   i – </a:t>
            </a:r>
            <a:r>
              <a:rPr lang="fr-FR" dirty="0">
                <a:latin typeface="Lucida Fax" panose="02060602050505020204" pitchFamily="18" charset="0"/>
              </a:rPr>
              <a:t>I.</a:t>
            </a:r>
            <a:endParaRPr lang="fr-FR" dirty="0"/>
          </a:p>
        </p:txBody>
      </p:sp>
      <p:pic>
        <p:nvPicPr>
          <p:cNvPr id="16" name="Espace réservé pour une image  15" descr="Une image contenant horloge, cercle, symbole, Police&#10;&#10;Le contenu généré par l’IA peut être incorrect.">
            <a:extLst>
              <a:ext uri="{FF2B5EF4-FFF2-40B4-BE49-F238E27FC236}">
                <a16:creationId xmlns:a16="http://schemas.microsoft.com/office/drawing/2014/main" id="{3DABA421-0643-F3B2-09E2-9F21CDBD4601}"/>
              </a:ext>
            </a:extLst>
          </p:cNvPr>
          <p:cNvPicPr>
            <a:picLocks noGrp="1" noChangeAspect="1"/>
          </p:cNvPicPr>
          <p:nvPr>
            <p:ph type="pic" sz="quarter" idx="12"/>
          </p:nvPr>
        </p:nvPicPr>
        <p:blipFill rotWithShape="1">
          <a:blip r:embed="rId3">
            <a:grayscl/>
            <a:extLst>
              <a:ext uri="{28A0092B-C50C-407E-A947-70E740481C1C}">
                <a14:useLocalDpi xmlns:a14="http://schemas.microsoft.com/office/drawing/2010/main" val="0"/>
              </a:ext>
            </a:extLst>
          </a:blip>
          <a:srcRect l="-7526" r="-7526"/>
          <a:stretch>
            <a:fillRect/>
          </a:stretch>
        </p:blipFill>
        <p:spPr/>
      </p:pic>
      <p:sp>
        <p:nvSpPr>
          <p:cNvPr id="11" name="Espace réservé du texte 10">
            <a:extLst>
              <a:ext uri="{FF2B5EF4-FFF2-40B4-BE49-F238E27FC236}">
                <a16:creationId xmlns:a16="http://schemas.microsoft.com/office/drawing/2014/main" id="{798278C3-473A-7110-313B-F546DD4BFE12}"/>
              </a:ext>
            </a:extLst>
          </p:cNvPr>
          <p:cNvSpPr>
            <a:spLocks noGrp="1"/>
          </p:cNvSpPr>
          <p:nvPr>
            <p:ph type="body" sz="quarter" idx="21"/>
          </p:nvPr>
        </p:nvSpPr>
        <p:spPr/>
        <p:txBody>
          <a:bodyPr/>
          <a:lstStyle/>
          <a:p>
            <a:r>
              <a:rPr lang="fr-FR" dirty="0"/>
              <a:t>Répondre à la question « Comment tu t’appelles ? » « Je m’appelle… »</a:t>
            </a:r>
            <a:endParaRPr lang="fr-MA" dirty="0"/>
          </a:p>
        </p:txBody>
      </p:sp>
      <p:pic>
        <p:nvPicPr>
          <p:cNvPr id="18" name="Espace réservé pour une image  17" descr="Une image contenant horloge, cercle, symbole, Police&#10;&#10;Le contenu généré par l’IA peut être incorrect.">
            <a:extLst>
              <a:ext uri="{FF2B5EF4-FFF2-40B4-BE49-F238E27FC236}">
                <a16:creationId xmlns:a16="http://schemas.microsoft.com/office/drawing/2014/main" id="{05AC2783-78BD-E6B4-CB23-ED15ABB0BE00}"/>
              </a:ext>
            </a:extLst>
          </p:cNvPr>
          <p:cNvPicPr>
            <a:picLocks noGrp="1" noChangeAspect="1"/>
          </p:cNvPicPr>
          <p:nvPr>
            <p:ph type="pic" sz="quarter" idx="11"/>
          </p:nvPr>
        </p:nvPicPr>
        <p:blipFill rotWithShape="1">
          <a:blip r:embed="rId4">
            <a:grayscl/>
            <a:extLst>
              <a:ext uri="{28A0092B-C50C-407E-A947-70E740481C1C}">
                <a14:useLocalDpi xmlns:a14="http://schemas.microsoft.com/office/drawing/2010/main" val="0"/>
              </a:ext>
            </a:extLst>
          </a:blip>
          <a:srcRect l="-7560" r="-7560"/>
          <a:stretch>
            <a:fillRect/>
          </a:stretch>
        </p:blipFill>
        <p:spPr/>
      </p:pic>
      <p:sp>
        <p:nvSpPr>
          <p:cNvPr id="20" name="Espace réservé du texte 5">
            <a:extLst>
              <a:ext uri="{FF2B5EF4-FFF2-40B4-BE49-F238E27FC236}">
                <a16:creationId xmlns:a16="http://schemas.microsoft.com/office/drawing/2014/main" id="{B8CB6B97-D5A6-06D1-AA2B-60F3D0BA4542}"/>
              </a:ext>
            </a:extLst>
          </p:cNvPr>
          <p:cNvSpPr txBox="1">
            <a:spLocks/>
          </p:cNvSpPr>
          <p:nvPr/>
        </p:nvSpPr>
        <p:spPr>
          <a:xfrm>
            <a:off x="2201410" y="5517367"/>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Traçage de la lettre i.  </a:t>
            </a:r>
          </a:p>
        </p:txBody>
      </p:sp>
      <p:sp>
        <p:nvSpPr>
          <p:cNvPr id="2" name="Titre 8">
            <a:extLst>
              <a:ext uri="{FF2B5EF4-FFF2-40B4-BE49-F238E27FC236}">
                <a16:creationId xmlns:a16="http://schemas.microsoft.com/office/drawing/2014/main" id="{F233C408-C6D8-5C60-2BD5-2FE2E2352B28}"/>
              </a:ext>
            </a:extLst>
          </p:cNvPr>
          <p:cNvSpPr>
            <a:spLocks noGrp="1"/>
          </p:cNvSpPr>
          <p:nvPr>
            <p:ph type="title"/>
          </p:nvPr>
        </p:nvSpPr>
        <p:spPr>
          <a:xfrm>
            <a:off x="522772" y="1308899"/>
            <a:ext cx="7886700" cy="705267"/>
          </a:xfrm>
        </p:spPr>
        <p:txBody>
          <a:bodyPr/>
          <a:lstStyle/>
          <a:p>
            <a:r>
              <a:rPr lang="fr-MA" sz="3200" dirty="0"/>
              <a:t>Plan de la séance 3</a:t>
            </a:r>
          </a:p>
        </p:txBody>
      </p:sp>
      <p:sp>
        <p:nvSpPr>
          <p:cNvPr id="3" name="Rectangle 2">
            <a:extLst>
              <a:ext uri="{FF2B5EF4-FFF2-40B4-BE49-F238E27FC236}">
                <a16:creationId xmlns:a16="http://schemas.microsoft.com/office/drawing/2014/main" id="{8B238BBA-D138-755B-1A77-2E9D9A23D81F}"/>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E01F26A5-CBE3-A661-8F3C-8CF478B397F7}"/>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Titre 53">
            <a:extLst>
              <a:ext uri="{FF2B5EF4-FFF2-40B4-BE49-F238E27FC236}">
                <a16:creationId xmlns:a16="http://schemas.microsoft.com/office/drawing/2014/main" id="{A0D9B483-3558-FA52-16BB-E39D33E373BD}"/>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r>
              <a:rPr lang="fr-MA" sz="1800" i="1" dirty="0">
                <a:solidFill>
                  <a:schemeClr val="accent5">
                    <a:lumMod val="50000"/>
                  </a:schemeClr>
                </a:solidFill>
              </a:rPr>
              <a:t>Réservé à l’enseignant</a:t>
            </a:r>
          </a:p>
        </p:txBody>
      </p:sp>
      <p:pic>
        <p:nvPicPr>
          <p:cNvPr id="14" name="Espace réservé pour une image  13" descr="Une image contenant horloge, cercle, symbole, Police&#10;&#10;Le contenu généré par l’IA peut être incorrect.">
            <a:extLst>
              <a:ext uri="{FF2B5EF4-FFF2-40B4-BE49-F238E27FC236}">
                <a16:creationId xmlns:a16="http://schemas.microsoft.com/office/drawing/2014/main" id="{62D4E4F4-7A38-347E-6A75-31D004B471B5}"/>
              </a:ext>
            </a:extLst>
          </p:cNvPr>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l="-7560" r="-7560"/>
          <a:stretch>
            <a:fillRect/>
          </a:stretch>
        </p:blipFill>
        <p:spPr>
          <a:xfrm>
            <a:off x="7298796" y="4932404"/>
            <a:ext cx="540000" cy="540000"/>
          </a:xfrm>
        </p:spPr>
      </p:pic>
      <p:grpSp>
        <p:nvGrpSpPr>
          <p:cNvPr id="8" name="Groupe 7">
            <a:extLst>
              <a:ext uri="{FF2B5EF4-FFF2-40B4-BE49-F238E27FC236}">
                <a16:creationId xmlns:a16="http://schemas.microsoft.com/office/drawing/2014/main" id="{FAA7A477-A2B7-ADC2-7A0A-5E1DF9F5D0CD}"/>
              </a:ext>
            </a:extLst>
          </p:cNvPr>
          <p:cNvGrpSpPr/>
          <p:nvPr/>
        </p:nvGrpSpPr>
        <p:grpSpPr>
          <a:xfrm>
            <a:off x="3120265" y="0"/>
            <a:ext cx="2741519" cy="1084434"/>
            <a:chOff x="3072140" y="0"/>
            <a:chExt cx="2741519" cy="1084434"/>
          </a:xfrm>
        </p:grpSpPr>
        <p:sp>
          <p:nvSpPr>
            <p:cNvPr id="9" name="Rectangle 8">
              <a:extLst>
                <a:ext uri="{FF2B5EF4-FFF2-40B4-BE49-F238E27FC236}">
                  <a16:creationId xmlns:a16="http://schemas.microsoft.com/office/drawing/2014/main" id="{010C76CD-B1C9-606E-1246-9536536016FA}"/>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12">
              <a:extLst>
                <a:ext uri="{FF2B5EF4-FFF2-40B4-BE49-F238E27FC236}">
                  <a16:creationId xmlns:a16="http://schemas.microsoft.com/office/drawing/2014/main" id="{81F1AC3D-5B94-8695-9183-F6DEDD91D30A}"/>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Titre 53">
              <a:extLst>
                <a:ext uri="{FF2B5EF4-FFF2-40B4-BE49-F238E27FC236}">
                  <a16:creationId xmlns:a16="http://schemas.microsoft.com/office/drawing/2014/main" id="{4C0022FD-C4D6-219E-0D3F-9BA5ACBA65D8}"/>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r>
                <a:rPr lang="fr-MA" sz="1800" i="1" dirty="0">
                  <a:solidFill>
                    <a:schemeClr val="accent5">
                      <a:lumMod val="50000"/>
                    </a:schemeClr>
                  </a:solidFill>
                </a:rPr>
                <a:t>Réservé à l’enseignant (e)</a:t>
              </a:r>
            </a:p>
          </p:txBody>
        </p:sp>
      </p:grpSp>
      <p:sp>
        <p:nvSpPr>
          <p:cNvPr id="12" name="ZoneTexte 11">
            <a:extLst>
              <a:ext uri="{FF2B5EF4-FFF2-40B4-BE49-F238E27FC236}">
                <a16:creationId xmlns:a16="http://schemas.microsoft.com/office/drawing/2014/main" id="{2CA4F8F1-79CC-39F6-DDC1-62CAEBB8FC57}"/>
              </a:ext>
            </a:extLst>
          </p:cNvPr>
          <p:cNvSpPr txBox="1"/>
          <p:nvPr/>
        </p:nvSpPr>
        <p:spPr>
          <a:xfrm>
            <a:off x="2305735" y="5178813"/>
            <a:ext cx="1399161" cy="338554"/>
          </a:xfrm>
          <a:prstGeom prst="rect">
            <a:avLst/>
          </a:prstGeom>
          <a:noFill/>
        </p:spPr>
        <p:txBody>
          <a:bodyPr wrap="square" rtlCol="0">
            <a:spAutoFit/>
          </a:bodyPr>
          <a:lstStyle/>
          <a:p>
            <a:r>
              <a:rPr lang="fr-MA" sz="1600" dirty="0">
                <a:solidFill>
                  <a:srgbClr val="424D7B"/>
                </a:solidFill>
                <a:latin typeface="Dosis ExtraBold" pitchFamily="2" charset="0"/>
              </a:rPr>
              <a:t>3.  Écriture </a:t>
            </a:r>
          </a:p>
        </p:txBody>
      </p:sp>
    </p:spTree>
    <p:extLst>
      <p:ext uri="{BB962C8B-B14F-4D97-AF65-F5344CB8AC3E}">
        <p14:creationId xmlns:p14="http://schemas.microsoft.com/office/powerpoint/2010/main" val="21122657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D276C99-220B-4BBF-8FEB-E110392C0EC9}"/>
              </a:ext>
            </a:extLst>
          </p:cNvPr>
          <p:cNvSpPr>
            <a:spLocks noGrp="1"/>
          </p:cNvSpPr>
          <p:nvPr>
            <p:ph type="title"/>
          </p:nvPr>
        </p:nvSpPr>
        <p:spPr/>
        <p:txBody>
          <a:bodyPr/>
          <a:lstStyle/>
          <a:p>
            <a:r>
              <a:rPr lang="fr-MA" dirty="0">
                <a:solidFill>
                  <a:schemeClr val="tx1">
                    <a:lumMod val="65000"/>
                    <a:lumOff val="35000"/>
                  </a:schemeClr>
                </a:solidFill>
                <a:latin typeface="Dosis Medium" pitchFamily="2" charset="0"/>
              </a:rPr>
              <a:t>Maintenant nous allons faire de l’écriture. </a:t>
            </a:r>
          </a:p>
        </p:txBody>
      </p:sp>
      <mc:AlternateContent xmlns:mc="http://schemas.openxmlformats.org/markup-compatibility/2006" xmlns:p14="http://schemas.microsoft.com/office/powerpoint/2010/main">
        <mc:Choice Requires="p14">
          <p:contentPart p14:bwMode="auto" r:id="rId2">
            <p14:nvContentPartPr>
              <p14:cNvPr id="11" name="Encre 10">
                <a:extLst>
                  <a:ext uri="{FF2B5EF4-FFF2-40B4-BE49-F238E27FC236}">
                    <a16:creationId xmlns:a16="http://schemas.microsoft.com/office/drawing/2014/main" id="{292F99E8-F572-491E-BD50-32C5ED450964}"/>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292F99E8-F572-491E-BD50-32C5ED450964}"/>
                  </a:ext>
                </a:extLst>
              </p:cNvPr>
              <p:cNvPicPr/>
              <p:nvPr/>
            </p:nvPicPr>
            <p:blipFill>
              <a:blip r:embed="rId5"/>
              <a:stretch>
                <a:fillRect/>
              </a:stretch>
            </p:blipFill>
            <p:spPr>
              <a:xfrm>
                <a:off x="2903571" y="107474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2" name="Encre 11">
                <a:extLst>
                  <a:ext uri="{FF2B5EF4-FFF2-40B4-BE49-F238E27FC236}">
                    <a16:creationId xmlns:a16="http://schemas.microsoft.com/office/drawing/2014/main" id="{40DC126B-EC29-4187-ACD1-8B770D396086}"/>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40DC126B-EC29-4187-ACD1-8B770D396086}"/>
                  </a:ext>
                </a:extLst>
              </p:cNvPr>
              <p:cNvPicPr/>
              <p:nvPr/>
            </p:nvPicPr>
            <p:blipFill>
              <a:blip r:embed="rId7"/>
              <a:stretch>
                <a:fillRect/>
              </a:stretch>
            </p:blipFill>
            <p:spPr>
              <a:xfrm>
                <a:off x="1593171" y="833545"/>
                <a:ext cx="27360" cy="23400"/>
              </a:xfrm>
              <a:prstGeom prst="rect">
                <a:avLst/>
              </a:prstGeom>
            </p:spPr>
          </p:pic>
        </mc:Fallback>
      </mc:AlternateContent>
      <p:sp>
        <p:nvSpPr>
          <p:cNvPr id="9" name="AutoShape 2" descr="Image générée">
            <a:extLst>
              <a:ext uri="{FF2B5EF4-FFF2-40B4-BE49-F238E27FC236}">
                <a16:creationId xmlns:a16="http://schemas.microsoft.com/office/drawing/2014/main" id="{05B5DE3C-90D7-7064-B314-3869E4D1FDA7}"/>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4" name="Image 13">
            <a:extLst>
              <a:ext uri="{FF2B5EF4-FFF2-40B4-BE49-F238E27FC236}">
                <a16:creationId xmlns:a16="http://schemas.microsoft.com/office/drawing/2014/main" id="{5731A13A-F831-DDB5-A255-292E62BCD400}"/>
              </a:ext>
            </a:extLst>
          </p:cNvPr>
          <p:cNvPicPr>
            <a:picLocks noChangeAspect="1"/>
          </p:cNvPicPr>
          <p:nvPr/>
        </p:nvPicPr>
        <p:blipFill>
          <a:blip r:embed="rId8"/>
          <a:stretch>
            <a:fillRect/>
          </a:stretch>
        </p:blipFill>
        <p:spPr>
          <a:xfrm>
            <a:off x="1994635" y="2184935"/>
            <a:ext cx="4907681" cy="3271787"/>
          </a:xfrm>
          <a:prstGeom prst="rect">
            <a:avLst/>
          </a:prstGeom>
        </p:spPr>
      </p:pic>
      <p:pic>
        <p:nvPicPr>
          <p:cNvPr id="3" name="Image 2">
            <a:extLst>
              <a:ext uri="{FF2B5EF4-FFF2-40B4-BE49-F238E27FC236}">
                <a16:creationId xmlns:a16="http://schemas.microsoft.com/office/drawing/2014/main" id="{F28CF04A-FDC4-34DA-05A3-B72CD610CB1C}"/>
              </a:ext>
            </a:extLst>
          </p:cNvPr>
          <p:cNvPicPr>
            <a:picLocks noChangeAspect="1"/>
          </p:cNvPicPr>
          <p:nvPr/>
        </p:nvPicPr>
        <p:blipFill>
          <a:blip r:embed="rId9"/>
          <a:stretch>
            <a:fillRect/>
          </a:stretch>
        </p:blipFill>
        <p:spPr>
          <a:xfrm>
            <a:off x="129325" y="544755"/>
            <a:ext cx="1152244" cy="1072989"/>
          </a:xfrm>
          <a:prstGeom prst="rect">
            <a:avLst/>
          </a:prstGeom>
        </p:spPr>
      </p:pic>
    </p:spTree>
    <p:extLst>
      <p:ext uri="{BB962C8B-B14F-4D97-AF65-F5344CB8AC3E}">
        <p14:creationId xmlns:p14="http://schemas.microsoft.com/office/powerpoint/2010/main" val="37034917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DC994C-0280-9D4B-E282-9CEEA0A4CFDB}"/>
            </a:ext>
          </a:extLst>
        </p:cNvPr>
        <p:cNvGrpSpPr/>
        <p:nvPr/>
      </p:nvGrpSpPr>
      <p:grpSpPr>
        <a:xfrm>
          <a:off x="0" y="0"/>
          <a:ext cx="0" cy="0"/>
          <a:chOff x="0" y="0"/>
          <a:chExt cx="0" cy="0"/>
        </a:xfrm>
      </p:grpSpPr>
      <p:sp>
        <p:nvSpPr>
          <p:cNvPr id="11" name="Titre 1">
            <a:extLst>
              <a:ext uri="{FF2B5EF4-FFF2-40B4-BE49-F238E27FC236}">
                <a16:creationId xmlns:a16="http://schemas.microsoft.com/office/drawing/2014/main" id="{3AABF5AD-B79C-9895-7837-8F57202492B8}"/>
              </a:ext>
            </a:extLst>
          </p:cNvPr>
          <p:cNvSpPr>
            <a:spLocks noGrp="1"/>
          </p:cNvSpPr>
          <p:nvPr>
            <p:ph type="title"/>
          </p:nvPr>
        </p:nvSpPr>
        <p:spPr>
          <a:xfrm>
            <a:off x="1692000" y="756000"/>
            <a:ext cx="6840000" cy="612000"/>
          </a:xfrm>
        </p:spPr>
        <p:txBody>
          <a:bodyPr/>
          <a:lstStyle/>
          <a:p>
            <a:r>
              <a:rPr lang="fr-MA" dirty="0">
                <a:solidFill>
                  <a:schemeClr val="tx1">
                    <a:lumMod val="65000"/>
                    <a:lumOff val="35000"/>
                  </a:schemeClr>
                </a:solidFill>
                <a:latin typeface="Dosis Medium" pitchFamily="2" charset="0"/>
              </a:rPr>
              <a:t>Regardez bien comment on trace la lettre i majuscule. </a:t>
            </a:r>
          </a:p>
        </p:txBody>
      </p:sp>
      <p:pic>
        <p:nvPicPr>
          <p:cNvPr id="3" name="Image 2">
            <a:extLst>
              <a:ext uri="{FF2B5EF4-FFF2-40B4-BE49-F238E27FC236}">
                <a16:creationId xmlns:a16="http://schemas.microsoft.com/office/drawing/2014/main" id="{B2B8E6EE-710D-74D7-E2FA-DDEDAAB721DB}"/>
              </a:ext>
            </a:extLst>
          </p:cNvPr>
          <p:cNvPicPr>
            <a:picLocks noChangeAspect="1"/>
          </p:cNvPicPr>
          <p:nvPr/>
        </p:nvPicPr>
        <p:blipFill>
          <a:blip r:embed="rId2"/>
          <a:stretch>
            <a:fillRect/>
          </a:stretch>
        </p:blipFill>
        <p:spPr>
          <a:xfrm>
            <a:off x="129325" y="544755"/>
            <a:ext cx="1152244" cy="1072989"/>
          </a:xfrm>
          <a:prstGeom prst="rect">
            <a:avLst/>
          </a:prstGeom>
        </p:spPr>
      </p:pic>
      <p:sp>
        <p:nvSpPr>
          <p:cNvPr id="2" name="ZoneTexte 1">
            <a:extLst>
              <a:ext uri="{FF2B5EF4-FFF2-40B4-BE49-F238E27FC236}">
                <a16:creationId xmlns:a16="http://schemas.microsoft.com/office/drawing/2014/main" id="{794AD79E-BD94-801B-B6DE-0AF2CCA0452F}"/>
              </a:ext>
            </a:extLst>
          </p:cNvPr>
          <p:cNvSpPr txBox="1"/>
          <p:nvPr/>
        </p:nvSpPr>
        <p:spPr>
          <a:xfrm>
            <a:off x="2514524" y="2274838"/>
            <a:ext cx="4114951"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400" b="0" i="0" u="none" strike="noStrike" kern="1200" cap="none" spc="0" normalizeH="0" baseline="0" noProof="0" dirty="0">
                <a:ln w="0"/>
                <a:solidFill>
                  <a:srgbClr val="44546A"/>
                </a:solidFill>
                <a:effectLst/>
                <a:uLnTx/>
                <a:uFillTx/>
                <a:latin typeface="Times New Roman" panose="02020603050405020304" pitchFamily="18" charset="0"/>
                <a:cs typeface="Times New Roman" panose="02020603050405020304" pitchFamily="18" charset="0"/>
              </a:rPr>
              <a:t>I</a:t>
            </a:r>
          </a:p>
        </p:txBody>
      </p:sp>
    </p:spTree>
    <p:extLst>
      <p:ext uri="{BB962C8B-B14F-4D97-AF65-F5344CB8AC3E}">
        <p14:creationId xmlns:p14="http://schemas.microsoft.com/office/powerpoint/2010/main" val="14256909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2BB837-C47E-A0AB-885C-D615FE39702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C00F8C2-7B88-45E4-8A59-FF5FDCCB1D6D}"/>
              </a:ext>
            </a:extLst>
          </p:cNvPr>
          <p:cNvSpPr>
            <a:spLocks noGrp="1"/>
          </p:cNvSpPr>
          <p:nvPr>
            <p:ph type="title"/>
          </p:nvPr>
        </p:nvSpPr>
        <p:spPr/>
        <p:txBody>
          <a:bodyPr/>
          <a:lstStyle/>
          <a:p>
            <a:r>
              <a:rPr lang="fr-MA" i="1" dirty="0">
                <a:solidFill>
                  <a:schemeClr val="tx1">
                    <a:lumMod val="65000"/>
                    <a:lumOff val="35000"/>
                  </a:schemeClr>
                </a:solidFill>
                <a:latin typeface="Dosis Medium" pitchFamily="2" charset="0"/>
              </a:rPr>
              <a:t>Lecture de la vidéo.</a:t>
            </a:r>
          </a:p>
        </p:txBody>
      </p:sp>
      <p:pic>
        <p:nvPicPr>
          <p:cNvPr id="13" name="Espace réservé pour une image  12" descr="Une image contenant capture d’écran, Graphique, Bleu électrique, conception&#10;&#10;Le contenu généré par l’IA peut être incorrect.">
            <a:extLst>
              <a:ext uri="{FF2B5EF4-FFF2-40B4-BE49-F238E27FC236}">
                <a16:creationId xmlns:a16="http://schemas.microsoft.com/office/drawing/2014/main" id="{D2A5D8AB-3BB7-0E2B-1D22-E20541704A88}"/>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110" b="110"/>
          <a:stretch>
            <a:fillRect/>
          </a:stretch>
        </p:blipFill>
        <p:spPr/>
      </p:pic>
      <p:pic>
        <p:nvPicPr>
          <p:cNvPr id="3" name="Image 2" descr="Une image contenant noir, obscurité&#10;&#10;Le contenu généré par l’IA peut être incorrect.">
            <a:extLst>
              <a:ext uri="{FF2B5EF4-FFF2-40B4-BE49-F238E27FC236}">
                <a16:creationId xmlns:a16="http://schemas.microsoft.com/office/drawing/2014/main" id="{FEDDBAEC-2958-9D68-0872-EB90A3A61B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9461" y="5968461"/>
            <a:ext cx="812539" cy="812539"/>
          </a:xfrm>
          <a:prstGeom prst="rect">
            <a:avLst/>
          </a:prstGeom>
        </p:spPr>
      </p:pic>
      <p:pic>
        <p:nvPicPr>
          <p:cNvPr id="8" name="9984503B">
            <a:hlinkClick r:id="" action="ppaction://media"/>
            <a:extLst>
              <a:ext uri="{FF2B5EF4-FFF2-40B4-BE49-F238E27FC236}">
                <a16:creationId xmlns:a16="http://schemas.microsoft.com/office/drawing/2014/main" id="{EB21662A-E889-128D-1348-B578D5D8148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262856" y="1974006"/>
            <a:ext cx="6618288" cy="3722787"/>
          </a:xfrm>
          <a:prstGeom prst="rect">
            <a:avLst/>
          </a:prstGeom>
        </p:spPr>
      </p:pic>
    </p:spTree>
    <p:extLst>
      <p:ext uri="{BB962C8B-B14F-4D97-AF65-F5344CB8AC3E}">
        <p14:creationId xmlns:p14="http://schemas.microsoft.com/office/powerpoint/2010/main" val="41806222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760" fill="hold"/>
                                        <p:tgtEl>
                                          <p:spTgt spid="8"/>
                                        </p:tgtEl>
                                      </p:cBhvr>
                                    </p:cmd>
                                  </p:childTnLst>
                                </p:cTn>
                              </p:par>
                            </p:childTnLst>
                          </p:cTn>
                        </p:par>
                        <p:par>
                          <p:cTn id="7" fill="hold">
                            <p:stCondLst>
                              <p:cond delay="37760"/>
                            </p:stCondLst>
                            <p:childTnLst>
                              <p:par>
                                <p:cTn id="8" presetID="1"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8"/>
                </p:tgtEl>
              </p:cMediaNode>
            </p:video>
            <p:seq concurrent="1" nextAc="seek">
              <p:cTn id="11" restart="whenNotActive" fill="hold" evtFilter="cancelBubble" nodeType="interactiveSeq">
                <p:stCondLst>
                  <p:cond evt="onClick" delay="0">
                    <p:tgtEl>
                      <p:spTgt spid="8"/>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247C3-17E5-D9A2-934F-BBC6216E6096}"/>
            </a:ext>
          </a:extLst>
        </p:cNvPr>
        <p:cNvGrpSpPr/>
        <p:nvPr/>
      </p:nvGrpSpPr>
      <p:grpSpPr>
        <a:xfrm>
          <a:off x="0" y="0"/>
          <a:ext cx="0" cy="0"/>
          <a:chOff x="0" y="0"/>
          <a:chExt cx="0" cy="0"/>
        </a:xfrm>
      </p:grpSpPr>
      <p:sp>
        <p:nvSpPr>
          <p:cNvPr id="15" name="Titre 14">
            <a:extLst>
              <a:ext uri="{FF2B5EF4-FFF2-40B4-BE49-F238E27FC236}">
                <a16:creationId xmlns:a16="http://schemas.microsoft.com/office/drawing/2014/main" id="{E09B17E5-EB2E-B258-8FBA-6101E10FD2C1}"/>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On  va tracer la lettre i majuscule en l’air avec le doigt. Faites comme moi.</a:t>
            </a:r>
            <a:endParaRPr lang="fr-MA" dirty="0">
              <a:solidFill>
                <a:schemeClr val="tx1">
                  <a:lumMod val="65000"/>
                  <a:lumOff val="35000"/>
                </a:schemeClr>
              </a:solidFill>
              <a:latin typeface="Dosis Medium" pitchFamily="2" charset="0"/>
            </a:endParaRPr>
          </a:p>
        </p:txBody>
      </p:sp>
      <mc:AlternateContent xmlns:mc="http://schemas.openxmlformats.org/markup-compatibility/2006" xmlns:p14="http://schemas.microsoft.com/office/powerpoint/2010/main">
        <mc:Choice Requires="p14">
          <p:contentPart p14:bwMode="auto" r:id="rId2">
            <p14:nvContentPartPr>
              <p14:cNvPr id="11" name="Encre 10">
                <a:extLst>
                  <a:ext uri="{FF2B5EF4-FFF2-40B4-BE49-F238E27FC236}">
                    <a16:creationId xmlns:a16="http://schemas.microsoft.com/office/drawing/2014/main" id="{F82553F3-EBD8-E25F-488F-856E69A5EA45}"/>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9D86F551-A505-C0B8-C5EB-F18E7CD70F86}"/>
                  </a:ext>
                </a:extLst>
              </p:cNvPr>
              <p:cNvPicPr/>
              <p:nvPr/>
            </p:nvPicPr>
            <p:blipFill>
              <a:blip r:embed="rId3"/>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2" name="Encre 11">
                <a:extLst>
                  <a:ext uri="{FF2B5EF4-FFF2-40B4-BE49-F238E27FC236}">
                    <a16:creationId xmlns:a16="http://schemas.microsoft.com/office/drawing/2014/main" id="{A481FE3E-B38B-B88B-E7FB-7CB5E63FD2CF}"/>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1BAC6265-5F69-2E84-115A-A9050E5A6551}"/>
                  </a:ext>
                </a:extLst>
              </p:cNvPr>
              <p:cNvPicPr/>
              <p:nvPr/>
            </p:nvPicPr>
            <p:blipFill>
              <a:blip r:embed="rId5"/>
              <a:stretch>
                <a:fillRect/>
              </a:stretch>
            </p:blipFill>
            <p:spPr>
              <a:xfrm>
                <a:off x="1593492" y="833185"/>
                <a:ext cx="26730" cy="23400"/>
              </a:xfrm>
              <a:prstGeom prst="rect">
                <a:avLst/>
              </a:prstGeom>
            </p:spPr>
          </p:pic>
        </mc:Fallback>
      </mc:AlternateContent>
      <p:pic>
        <p:nvPicPr>
          <p:cNvPr id="5" name="Image 4">
            <a:extLst>
              <a:ext uri="{FF2B5EF4-FFF2-40B4-BE49-F238E27FC236}">
                <a16:creationId xmlns:a16="http://schemas.microsoft.com/office/drawing/2014/main" id="{36969769-DBF4-D0A9-6881-02C7E48EB440}"/>
              </a:ext>
            </a:extLst>
          </p:cNvPr>
          <p:cNvPicPr>
            <a:picLocks noChangeAspect="1"/>
          </p:cNvPicPr>
          <p:nvPr/>
        </p:nvPicPr>
        <p:blipFill>
          <a:blip r:embed="rId6"/>
          <a:stretch>
            <a:fillRect/>
          </a:stretch>
        </p:blipFill>
        <p:spPr>
          <a:xfrm>
            <a:off x="129325" y="544755"/>
            <a:ext cx="1152244" cy="1072989"/>
          </a:xfrm>
          <a:prstGeom prst="rect">
            <a:avLst/>
          </a:prstGeom>
        </p:spPr>
      </p:pic>
      <p:pic>
        <p:nvPicPr>
          <p:cNvPr id="2" name="Image 1">
            <a:extLst>
              <a:ext uri="{FF2B5EF4-FFF2-40B4-BE49-F238E27FC236}">
                <a16:creationId xmlns:a16="http://schemas.microsoft.com/office/drawing/2014/main" id="{7AC4ADE4-8ABA-A46F-4082-226AF87A2D18}"/>
              </a:ext>
            </a:extLst>
          </p:cNvPr>
          <p:cNvPicPr>
            <a:picLocks noChangeAspect="1"/>
          </p:cNvPicPr>
          <p:nvPr/>
        </p:nvPicPr>
        <p:blipFill>
          <a:blip r:embed="rId7"/>
          <a:stretch>
            <a:fillRect/>
          </a:stretch>
        </p:blipFill>
        <p:spPr>
          <a:xfrm>
            <a:off x="638335" y="2156304"/>
            <a:ext cx="3429000" cy="3429000"/>
          </a:xfrm>
          <a:prstGeom prst="rect">
            <a:avLst/>
          </a:prstGeom>
        </p:spPr>
      </p:pic>
      <p:pic>
        <p:nvPicPr>
          <p:cNvPr id="3" name="Image 2">
            <a:extLst>
              <a:ext uri="{FF2B5EF4-FFF2-40B4-BE49-F238E27FC236}">
                <a16:creationId xmlns:a16="http://schemas.microsoft.com/office/drawing/2014/main" id="{C635242C-BC6E-FF5F-2045-14ACB865182D}"/>
              </a:ext>
            </a:extLst>
          </p:cNvPr>
          <p:cNvPicPr>
            <a:picLocks noChangeAspect="1"/>
          </p:cNvPicPr>
          <p:nvPr/>
        </p:nvPicPr>
        <p:blipFill>
          <a:blip r:embed="rId8"/>
          <a:stretch>
            <a:fillRect/>
          </a:stretch>
        </p:blipFill>
        <p:spPr>
          <a:xfrm rot="20932783">
            <a:off x="3282978" y="2641115"/>
            <a:ext cx="548036" cy="888194"/>
          </a:xfrm>
          <a:prstGeom prst="rect">
            <a:avLst/>
          </a:prstGeom>
        </p:spPr>
      </p:pic>
      <p:pic>
        <p:nvPicPr>
          <p:cNvPr id="10" name="Image 9">
            <a:extLst>
              <a:ext uri="{FF2B5EF4-FFF2-40B4-BE49-F238E27FC236}">
                <a16:creationId xmlns:a16="http://schemas.microsoft.com/office/drawing/2014/main" id="{A54E07CA-53E5-3DD5-EA69-F563C0908301}"/>
              </a:ext>
            </a:extLst>
          </p:cNvPr>
          <p:cNvPicPr>
            <a:picLocks noChangeAspect="1"/>
          </p:cNvPicPr>
          <p:nvPr/>
        </p:nvPicPr>
        <p:blipFill>
          <a:blip r:embed="rId9"/>
          <a:stretch>
            <a:fillRect/>
          </a:stretch>
        </p:blipFill>
        <p:spPr>
          <a:xfrm>
            <a:off x="5242625" y="2313141"/>
            <a:ext cx="2200847" cy="3115326"/>
          </a:xfrm>
          <a:prstGeom prst="rect">
            <a:avLst/>
          </a:prstGeom>
        </p:spPr>
      </p:pic>
    </p:spTree>
    <p:extLst>
      <p:ext uri="{BB962C8B-B14F-4D97-AF65-F5344CB8AC3E}">
        <p14:creationId xmlns:p14="http://schemas.microsoft.com/office/powerpoint/2010/main" val="2351355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656983-C333-2AE3-57DB-8D814E55431A}"/>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11" name="Encre 10">
                <a:extLst>
                  <a:ext uri="{FF2B5EF4-FFF2-40B4-BE49-F238E27FC236}">
                    <a16:creationId xmlns:a16="http://schemas.microsoft.com/office/drawing/2014/main" id="{5F328775-F81B-57B6-38BC-316A061A48C3}"/>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5F328775-F81B-57B6-38BC-316A061A48C3}"/>
                  </a:ext>
                </a:extLst>
              </p:cNvPr>
              <p:cNvPicPr/>
              <p:nvPr/>
            </p:nvPicPr>
            <p:blipFill>
              <a:blip r:embed="rId3"/>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2" name="Encre 11">
                <a:extLst>
                  <a:ext uri="{FF2B5EF4-FFF2-40B4-BE49-F238E27FC236}">
                    <a16:creationId xmlns:a16="http://schemas.microsoft.com/office/drawing/2014/main" id="{780DB448-0961-D84D-4D1B-41D657FC549D}"/>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780DB448-0961-D84D-4D1B-41D657FC549D}"/>
                  </a:ext>
                </a:extLst>
              </p:cNvPr>
              <p:cNvPicPr/>
              <p:nvPr/>
            </p:nvPicPr>
            <p:blipFill>
              <a:blip r:embed="rId5"/>
              <a:stretch>
                <a:fillRect/>
              </a:stretch>
            </p:blipFill>
            <p:spPr>
              <a:xfrm>
                <a:off x="1593492" y="833185"/>
                <a:ext cx="26730" cy="23400"/>
              </a:xfrm>
              <a:prstGeom prst="rect">
                <a:avLst/>
              </a:prstGeom>
            </p:spPr>
          </p:pic>
        </mc:Fallback>
      </mc:AlternateContent>
      <p:sp>
        <p:nvSpPr>
          <p:cNvPr id="13" name="Titre 5">
            <a:extLst>
              <a:ext uri="{FF2B5EF4-FFF2-40B4-BE49-F238E27FC236}">
                <a16:creationId xmlns:a16="http://schemas.microsoft.com/office/drawing/2014/main" id="{4CDD66ED-4C95-FB1D-57A1-15D932035699}"/>
              </a:ext>
            </a:extLst>
          </p:cNvPr>
          <p:cNvSpPr txBox="1">
            <a:spLocks/>
          </p:cNvSpPr>
          <p:nvPr/>
        </p:nvSpPr>
        <p:spPr>
          <a:xfrm>
            <a:off x="1692000" y="756000"/>
            <a:ext cx="6840000" cy="612000"/>
          </a:xfrm>
          <a:prstGeom prst="rect">
            <a:avLst/>
          </a:prstGeom>
        </p:spPr>
        <p:txBody>
          <a:bodyPr vert="horz" lIns="91440" tIns="45720" rIns="91440" bIns="45720" rtlCol="0" anchor="ctr">
            <a:normAutofit/>
          </a:bodyPr>
          <a:lst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a:lstStyle>
          <a:p>
            <a:pPr marL="0" marR="0" lvl="0" indent="0" algn="l" defTabSz="514337" rtl="0" eaLnBrk="1" fontAlgn="auto" latinLnBrk="0" hangingPunct="1">
              <a:lnSpc>
                <a:spcPct val="90000"/>
              </a:lnSpc>
              <a:spcBef>
                <a:spcPct val="0"/>
              </a:spcBef>
              <a:spcAft>
                <a:spcPts val="0"/>
              </a:spcAft>
              <a:buClrTx/>
              <a:buSzTx/>
              <a:buFontTx/>
              <a:buNone/>
              <a:tabLst/>
              <a:defRPr/>
            </a:pPr>
            <a:r>
              <a:rPr kumimoji="0" lang="fr-FR" sz="1600" b="0" i="0" u="none" strike="noStrike" kern="1200" cap="none" spc="0" normalizeH="0" baseline="0" noProof="0" dirty="0">
                <a:ln>
                  <a:noFill/>
                </a:ln>
                <a:solidFill>
                  <a:prstClr val="black">
                    <a:lumMod val="65000"/>
                    <a:lumOff val="35000"/>
                  </a:prstClr>
                </a:solidFill>
                <a:effectLst/>
                <a:uLnTx/>
                <a:uFillTx/>
                <a:latin typeface="Dosis Medium" pitchFamily="2" charset="0"/>
                <a:ea typeface="+mn-ea"/>
                <a:cs typeface="+mn-cs"/>
              </a:rPr>
              <a:t>Prenez vos livrets à la page 17.</a:t>
            </a:r>
          </a:p>
        </p:txBody>
      </p:sp>
      <p:pic>
        <p:nvPicPr>
          <p:cNvPr id="2" name="Image 1">
            <a:extLst>
              <a:ext uri="{FF2B5EF4-FFF2-40B4-BE49-F238E27FC236}">
                <a16:creationId xmlns:a16="http://schemas.microsoft.com/office/drawing/2014/main" id="{49744755-1D1B-12CC-67C2-0001D98B7B79}"/>
              </a:ext>
            </a:extLst>
          </p:cNvPr>
          <p:cNvPicPr>
            <a:picLocks noChangeAspect="1"/>
          </p:cNvPicPr>
          <p:nvPr/>
        </p:nvPicPr>
        <p:blipFill>
          <a:blip r:embed="rId6"/>
          <a:stretch>
            <a:fillRect/>
          </a:stretch>
        </p:blipFill>
        <p:spPr>
          <a:xfrm>
            <a:off x="129325" y="544755"/>
            <a:ext cx="1152244" cy="1072989"/>
          </a:xfrm>
          <a:prstGeom prst="rect">
            <a:avLst/>
          </a:prstGeom>
        </p:spPr>
      </p:pic>
      <p:sp>
        <p:nvSpPr>
          <p:cNvPr id="4" name="AutoShape 2" descr="Image générée">
            <a:extLst>
              <a:ext uri="{FF2B5EF4-FFF2-40B4-BE49-F238E27FC236}">
                <a16:creationId xmlns:a16="http://schemas.microsoft.com/office/drawing/2014/main" id="{AE186DF6-A93C-20A5-08AB-D74B1B1A7AE6}"/>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Image 5">
            <a:extLst>
              <a:ext uri="{FF2B5EF4-FFF2-40B4-BE49-F238E27FC236}">
                <a16:creationId xmlns:a16="http://schemas.microsoft.com/office/drawing/2014/main" id="{D2930410-A241-BFAB-DD87-1E1293010363}"/>
              </a:ext>
            </a:extLst>
          </p:cNvPr>
          <p:cNvPicPr>
            <a:picLocks noChangeAspect="1"/>
          </p:cNvPicPr>
          <p:nvPr/>
        </p:nvPicPr>
        <p:blipFill>
          <a:blip r:embed="rId7"/>
          <a:stretch>
            <a:fillRect/>
          </a:stretch>
        </p:blipFill>
        <p:spPr>
          <a:xfrm>
            <a:off x="3097612" y="1617744"/>
            <a:ext cx="2948775" cy="4605561"/>
          </a:xfrm>
          <a:prstGeom prst="rect">
            <a:avLst/>
          </a:prstGeom>
        </p:spPr>
      </p:pic>
      <p:sp>
        <p:nvSpPr>
          <p:cNvPr id="3" name="Rectangle : coins arrondis 2">
            <a:extLst>
              <a:ext uri="{FF2B5EF4-FFF2-40B4-BE49-F238E27FC236}">
                <a16:creationId xmlns:a16="http://schemas.microsoft.com/office/drawing/2014/main" id="{3A0F6975-3CA1-461A-7126-80EF4E84978E}"/>
              </a:ext>
            </a:extLst>
          </p:cNvPr>
          <p:cNvSpPr/>
          <p:nvPr/>
        </p:nvSpPr>
        <p:spPr>
          <a:xfrm>
            <a:off x="2929281" y="4147792"/>
            <a:ext cx="3149967" cy="966075"/>
          </a:xfrm>
          <a:prstGeom prst="roundRect">
            <a:avLst/>
          </a:prstGeom>
          <a:noFill/>
          <a:ln w="38100">
            <a:solidFill>
              <a:srgbClr val="E842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06072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EA4E5E-4DBA-EE15-FDEE-6915AC64994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14B1CC4-1778-DFE5-03E0-5E9FBB54957B}"/>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On va faire l’activité 3.  Je vais vous expliquer la consigne. Ensuite, je vais circuler entre les rangs pour vous aider. </a:t>
            </a:r>
            <a:endParaRPr lang="fr-MA" dirty="0">
              <a:solidFill>
                <a:schemeClr val="tx1">
                  <a:lumMod val="65000"/>
                  <a:lumOff val="35000"/>
                </a:schemeClr>
              </a:solidFill>
              <a:latin typeface="Dosis Medium" pitchFamily="2" charset="0"/>
            </a:endParaRPr>
          </a:p>
        </p:txBody>
      </p:sp>
      <p:pic>
        <p:nvPicPr>
          <p:cNvPr id="4" name="Image 3">
            <a:extLst>
              <a:ext uri="{FF2B5EF4-FFF2-40B4-BE49-F238E27FC236}">
                <a16:creationId xmlns:a16="http://schemas.microsoft.com/office/drawing/2014/main" id="{7D84F1BC-AB21-351F-7668-4DCCF0871BD7}"/>
              </a:ext>
            </a:extLst>
          </p:cNvPr>
          <p:cNvPicPr>
            <a:picLocks noChangeAspect="1"/>
          </p:cNvPicPr>
          <p:nvPr/>
        </p:nvPicPr>
        <p:blipFill>
          <a:blip r:embed="rId2"/>
          <a:stretch>
            <a:fillRect/>
          </a:stretch>
        </p:blipFill>
        <p:spPr>
          <a:xfrm>
            <a:off x="129325" y="544755"/>
            <a:ext cx="1152244" cy="1072989"/>
          </a:xfrm>
          <a:prstGeom prst="rect">
            <a:avLst/>
          </a:prstGeom>
        </p:spPr>
      </p:pic>
      <p:pic>
        <p:nvPicPr>
          <p:cNvPr id="7" name="Image 6">
            <a:extLst>
              <a:ext uri="{FF2B5EF4-FFF2-40B4-BE49-F238E27FC236}">
                <a16:creationId xmlns:a16="http://schemas.microsoft.com/office/drawing/2014/main" id="{21E9E0E0-D683-6917-C6B0-520305B3CC61}"/>
              </a:ext>
            </a:extLst>
          </p:cNvPr>
          <p:cNvPicPr>
            <a:picLocks noChangeAspect="1"/>
          </p:cNvPicPr>
          <p:nvPr/>
        </p:nvPicPr>
        <p:blipFill>
          <a:blip r:embed="rId3"/>
          <a:stretch>
            <a:fillRect/>
          </a:stretch>
        </p:blipFill>
        <p:spPr>
          <a:xfrm>
            <a:off x="6220600" y="2624667"/>
            <a:ext cx="2311400" cy="2311400"/>
          </a:xfrm>
          <a:prstGeom prst="rect">
            <a:avLst/>
          </a:prstGeom>
        </p:spPr>
      </p:pic>
      <p:pic>
        <p:nvPicPr>
          <p:cNvPr id="5" name="Image 4">
            <a:extLst>
              <a:ext uri="{FF2B5EF4-FFF2-40B4-BE49-F238E27FC236}">
                <a16:creationId xmlns:a16="http://schemas.microsoft.com/office/drawing/2014/main" id="{78448FA8-EAB7-3857-52F1-67EFDFE65063}"/>
              </a:ext>
            </a:extLst>
          </p:cNvPr>
          <p:cNvPicPr>
            <a:picLocks noChangeAspect="1"/>
          </p:cNvPicPr>
          <p:nvPr/>
        </p:nvPicPr>
        <p:blipFill>
          <a:blip r:embed="rId4"/>
          <a:stretch>
            <a:fillRect/>
          </a:stretch>
        </p:blipFill>
        <p:spPr>
          <a:xfrm>
            <a:off x="381973" y="2891344"/>
            <a:ext cx="5508956" cy="1804658"/>
          </a:xfrm>
          <a:prstGeom prst="rect">
            <a:avLst/>
          </a:prstGeom>
        </p:spPr>
      </p:pic>
    </p:spTree>
    <p:extLst>
      <p:ext uri="{BB962C8B-B14F-4D97-AF65-F5344CB8AC3E}">
        <p14:creationId xmlns:p14="http://schemas.microsoft.com/office/powerpoint/2010/main" val="4319784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555E44-9504-828D-8884-9B6A6D6BF074}"/>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4">
            <p14:nvContentPartPr>
              <p14:cNvPr id="11" name="Encre 10">
                <a:extLst>
                  <a:ext uri="{FF2B5EF4-FFF2-40B4-BE49-F238E27FC236}">
                    <a16:creationId xmlns:a16="http://schemas.microsoft.com/office/drawing/2014/main" id="{23EDC69E-538F-BCD4-21AE-19064FEE1A63}"/>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23EDC69E-538F-BCD4-21AE-19064FEE1A63}"/>
                  </a:ext>
                </a:extLst>
              </p:cNvPr>
              <p:cNvPicPr/>
              <p:nvPr/>
            </p:nvPicPr>
            <p:blipFill>
              <a:blip r:embed="rId5"/>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2" name="Encre 11">
                <a:extLst>
                  <a:ext uri="{FF2B5EF4-FFF2-40B4-BE49-F238E27FC236}">
                    <a16:creationId xmlns:a16="http://schemas.microsoft.com/office/drawing/2014/main" id="{DC4F99A0-D452-C9D6-23D0-2075B6CCF2BA}"/>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DC4F99A0-D452-C9D6-23D0-2075B6CCF2BA}"/>
                  </a:ext>
                </a:extLst>
              </p:cNvPr>
              <p:cNvPicPr/>
              <p:nvPr/>
            </p:nvPicPr>
            <p:blipFill>
              <a:blip r:embed="rId7"/>
              <a:stretch>
                <a:fillRect/>
              </a:stretch>
            </p:blipFill>
            <p:spPr>
              <a:xfrm>
                <a:off x="1593492" y="833185"/>
                <a:ext cx="26730" cy="23400"/>
              </a:xfrm>
              <a:prstGeom prst="rect">
                <a:avLst/>
              </a:prstGeom>
            </p:spPr>
          </p:pic>
        </mc:Fallback>
      </mc:AlternateContent>
      <p:sp>
        <p:nvSpPr>
          <p:cNvPr id="3" name="Titre 1">
            <a:extLst>
              <a:ext uri="{FF2B5EF4-FFF2-40B4-BE49-F238E27FC236}">
                <a16:creationId xmlns:a16="http://schemas.microsoft.com/office/drawing/2014/main" id="{D1CE7426-7940-88AA-8163-4CC672C6CAF2}"/>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La séance d’aujourd’hui est terminée. À la maison, vous aller </a:t>
            </a:r>
            <a:r>
              <a:rPr lang="fr-FR" b="1" dirty="0">
                <a:solidFill>
                  <a:schemeClr val="tx1">
                    <a:lumMod val="65000"/>
                    <a:lumOff val="35000"/>
                  </a:schemeClr>
                </a:solidFill>
                <a:latin typeface="Dosis Medium" pitchFamily="2" charset="0"/>
              </a:rPr>
              <a:t>tracer </a:t>
            </a:r>
            <a:r>
              <a:rPr lang="fr-FR" dirty="0">
                <a:solidFill>
                  <a:schemeClr val="tx1">
                    <a:lumMod val="65000"/>
                    <a:lumOff val="35000"/>
                  </a:schemeClr>
                </a:solidFill>
                <a:latin typeface="Dosis Medium" pitchFamily="2" charset="0"/>
              </a:rPr>
              <a:t>et </a:t>
            </a:r>
            <a:r>
              <a:rPr lang="fr-FR" b="1" dirty="0">
                <a:solidFill>
                  <a:schemeClr val="tx1">
                    <a:lumMod val="65000"/>
                    <a:lumOff val="35000"/>
                  </a:schemeClr>
                </a:solidFill>
                <a:latin typeface="Dosis Medium" pitchFamily="2" charset="0"/>
              </a:rPr>
              <a:t>colorier</a:t>
            </a:r>
            <a:r>
              <a:rPr lang="fr-FR" dirty="0">
                <a:solidFill>
                  <a:schemeClr val="tx1">
                    <a:lumMod val="65000"/>
                    <a:lumOff val="35000"/>
                  </a:schemeClr>
                </a:solidFill>
                <a:latin typeface="Dosis Medium" pitchFamily="2" charset="0"/>
              </a:rPr>
              <a:t> la lettre i. À demain.</a:t>
            </a:r>
            <a:endParaRPr lang="fr-MA" dirty="0">
              <a:solidFill>
                <a:schemeClr val="tx1">
                  <a:lumMod val="65000"/>
                  <a:lumOff val="35000"/>
                </a:schemeClr>
              </a:solidFill>
              <a:latin typeface="Dosis Medium" pitchFamily="2" charset="0"/>
            </a:endParaRPr>
          </a:p>
        </p:txBody>
      </p:sp>
      <p:pic>
        <p:nvPicPr>
          <p:cNvPr id="5" name="majd_wave">
            <a:hlinkClick r:id="" action="ppaction://media"/>
            <a:extLst>
              <a:ext uri="{FF2B5EF4-FFF2-40B4-BE49-F238E27FC236}">
                <a16:creationId xmlns:a16="http://schemas.microsoft.com/office/drawing/2014/main" id="{FDB5D373-26B0-9CFF-E996-A94E4C5F8073}"/>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281569" y="1945129"/>
            <a:ext cx="2192756" cy="3898900"/>
          </a:xfrm>
          <a:prstGeom prst="rect">
            <a:avLst/>
          </a:prstGeom>
        </p:spPr>
      </p:pic>
      <p:pic>
        <p:nvPicPr>
          <p:cNvPr id="7" name="Image 6">
            <a:extLst>
              <a:ext uri="{FF2B5EF4-FFF2-40B4-BE49-F238E27FC236}">
                <a16:creationId xmlns:a16="http://schemas.microsoft.com/office/drawing/2014/main" id="{9BD911BA-D534-CCCF-AC27-6E86502997E1}"/>
              </a:ext>
            </a:extLst>
          </p:cNvPr>
          <p:cNvPicPr>
            <a:picLocks noChangeAspect="1"/>
          </p:cNvPicPr>
          <p:nvPr/>
        </p:nvPicPr>
        <p:blipFill>
          <a:blip r:embed="rId9"/>
          <a:stretch>
            <a:fillRect/>
          </a:stretch>
        </p:blipFill>
        <p:spPr>
          <a:xfrm>
            <a:off x="129325" y="544755"/>
            <a:ext cx="1152244" cy="1072989"/>
          </a:xfrm>
          <a:prstGeom prst="rect">
            <a:avLst/>
          </a:prstGeom>
        </p:spPr>
      </p:pic>
      <p:pic>
        <p:nvPicPr>
          <p:cNvPr id="2" name="Image 1">
            <a:extLst>
              <a:ext uri="{FF2B5EF4-FFF2-40B4-BE49-F238E27FC236}">
                <a16:creationId xmlns:a16="http://schemas.microsoft.com/office/drawing/2014/main" id="{0EED979D-9E11-0D05-4EFA-12412EB450E4}"/>
              </a:ext>
            </a:extLst>
          </p:cNvPr>
          <p:cNvPicPr>
            <a:picLocks noChangeAspect="1"/>
          </p:cNvPicPr>
          <p:nvPr/>
        </p:nvPicPr>
        <p:blipFill>
          <a:blip r:embed="rId10"/>
          <a:stretch>
            <a:fillRect/>
          </a:stretch>
        </p:blipFill>
        <p:spPr>
          <a:xfrm>
            <a:off x="4572000" y="1591798"/>
            <a:ext cx="2948775" cy="4605561"/>
          </a:xfrm>
          <a:prstGeom prst="rect">
            <a:avLst/>
          </a:prstGeom>
        </p:spPr>
      </p:pic>
      <p:sp>
        <p:nvSpPr>
          <p:cNvPr id="4" name="Rectangle : coins arrondis 3">
            <a:extLst>
              <a:ext uri="{FF2B5EF4-FFF2-40B4-BE49-F238E27FC236}">
                <a16:creationId xmlns:a16="http://schemas.microsoft.com/office/drawing/2014/main" id="{F8CDC8D6-3064-49C4-7FAF-CDF28CC26562}"/>
              </a:ext>
            </a:extLst>
          </p:cNvPr>
          <p:cNvSpPr/>
          <p:nvPr/>
        </p:nvSpPr>
        <p:spPr>
          <a:xfrm>
            <a:off x="4471403" y="3199526"/>
            <a:ext cx="3149967" cy="966075"/>
          </a:xfrm>
          <a:prstGeom prst="roundRect">
            <a:avLst/>
          </a:prstGeom>
          <a:noFill/>
          <a:ln w="38100">
            <a:solidFill>
              <a:srgbClr val="E842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70446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47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FD166-3F2B-FEF9-6BFC-DACA6289314D}"/>
            </a:ext>
          </a:extLst>
        </p:cNvPr>
        <p:cNvGrpSpPr/>
        <p:nvPr/>
      </p:nvGrpSpPr>
      <p:grpSpPr>
        <a:xfrm>
          <a:off x="0" y="0"/>
          <a:ext cx="0" cy="0"/>
          <a:chOff x="0" y="0"/>
          <a:chExt cx="0" cy="0"/>
        </a:xfrm>
      </p:grpSpPr>
      <p:grpSp>
        <p:nvGrpSpPr>
          <p:cNvPr id="2" name="Groupe 1">
            <a:extLst>
              <a:ext uri="{FF2B5EF4-FFF2-40B4-BE49-F238E27FC236}">
                <a16:creationId xmlns:a16="http://schemas.microsoft.com/office/drawing/2014/main" id="{415681F1-172A-9157-3651-DB26D1855EE8}"/>
              </a:ext>
            </a:extLst>
          </p:cNvPr>
          <p:cNvGrpSpPr/>
          <p:nvPr/>
        </p:nvGrpSpPr>
        <p:grpSpPr>
          <a:xfrm>
            <a:off x="2959621" y="0"/>
            <a:ext cx="2902163" cy="1096802"/>
            <a:chOff x="2911496" y="0"/>
            <a:chExt cx="2902163" cy="1096802"/>
          </a:xfrm>
        </p:grpSpPr>
        <p:sp>
          <p:nvSpPr>
            <p:cNvPr id="3" name="Rectangle 2">
              <a:extLst>
                <a:ext uri="{FF2B5EF4-FFF2-40B4-BE49-F238E27FC236}">
                  <a16:creationId xmlns:a16="http://schemas.microsoft.com/office/drawing/2014/main" id="{FB83F5EE-6A38-52E1-6148-093006F0CAFA}"/>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4C7E049C-4514-D4DA-695C-04CAAC89C005}"/>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re 53">
              <a:extLst>
                <a:ext uri="{FF2B5EF4-FFF2-40B4-BE49-F238E27FC236}">
                  <a16:creationId xmlns:a16="http://schemas.microsoft.com/office/drawing/2014/main" id="{A5898990-E761-6615-00D6-493AD0D08257}"/>
                </a:ext>
              </a:extLst>
            </p:cNvPr>
            <p:cNvSpPr txBox="1">
              <a:spLocks/>
            </p:cNvSpPr>
            <p:nvPr/>
          </p:nvSpPr>
          <p:spPr>
            <a:xfrm>
              <a:off x="2911496" y="484802"/>
              <a:ext cx="2902163"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sp>
        <p:nvSpPr>
          <p:cNvPr id="15" name="Titre 1">
            <a:extLst>
              <a:ext uri="{FF2B5EF4-FFF2-40B4-BE49-F238E27FC236}">
                <a16:creationId xmlns:a16="http://schemas.microsoft.com/office/drawing/2014/main" id="{7499B747-2EF6-FA53-6605-DEC3F2A38AF7}"/>
              </a:ext>
            </a:extLst>
          </p:cNvPr>
          <p:cNvSpPr>
            <a:spLocks noGrp="1"/>
          </p:cNvSpPr>
          <p:nvPr>
            <p:ph type="title"/>
          </p:nvPr>
        </p:nvSpPr>
        <p:spPr>
          <a:xfrm>
            <a:off x="1604729" y="3203753"/>
            <a:ext cx="6191733" cy="720000"/>
          </a:xfrm>
        </p:spPr>
        <p:txBody>
          <a:bodyPr/>
          <a:lstStyle/>
          <a:p>
            <a:pPr>
              <a:lnSpc>
                <a:spcPts val="3360"/>
              </a:lnSpc>
              <a:spcAft>
                <a:spcPts val="1200"/>
              </a:spcAft>
            </a:pPr>
            <a:r>
              <a:rPr lang="fr-MA" sz="2800" dirty="0">
                <a:solidFill>
                  <a:schemeClr val="accent1">
                    <a:lumMod val="50000"/>
                  </a:schemeClr>
                </a:solidFill>
              </a:rPr>
              <a:t>        </a:t>
            </a:r>
            <a:r>
              <a:rPr lang="fr-MA" sz="2800" dirty="0">
                <a:solidFill>
                  <a:srgbClr val="00ACA4"/>
                </a:solidFill>
              </a:rPr>
              <a:t>Ressources supplémentaires      </a:t>
            </a:r>
            <a:br>
              <a:rPr lang="fr-MA" sz="2800" dirty="0">
                <a:solidFill>
                  <a:srgbClr val="00ACA4"/>
                </a:solidFill>
              </a:rPr>
            </a:br>
            <a:r>
              <a:rPr lang="fr-MA" sz="2800" dirty="0">
                <a:solidFill>
                  <a:srgbClr val="00ACA4"/>
                </a:solidFill>
              </a:rPr>
              <a:t>    pour le modelage de l’acte de parole</a:t>
            </a:r>
            <a:br>
              <a:rPr lang="fr-MA" sz="2800" dirty="0">
                <a:solidFill>
                  <a:schemeClr val="accent1">
                    <a:lumMod val="50000"/>
                  </a:schemeClr>
                </a:solidFill>
              </a:rPr>
            </a:br>
            <a:br>
              <a:rPr lang="fr-MA" sz="2800" dirty="0">
                <a:solidFill>
                  <a:schemeClr val="accent1">
                    <a:lumMod val="50000"/>
                  </a:schemeClr>
                </a:solidFill>
              </a:rPr>
            </a:br>
            <a:r>
              <a:rPr lang="fr-MA" sz="2800" i="1" dirty="0">
                <a:solidFill>
                  <a:schemeClr val="accent1">
                    <a:lumMod val="50000"/>
                  </a:schemeClr>
                </a:solidFill>
              </a:rPr>
              <a:t>À utiliser par l’enseignant (e) au besoin .</a:t>
            </a:r>
            <a:endParaRPr lang="fr-MA" sz="2400" i="1" dirty="0">
              <a:solidFill>
                <a:schemeClr val="accent1">
                  <a:lumMod val="50000"/>
                </a:schemeClr>
              </a:solidFill>
            </a:endParaRPr>
          </a:p>
        </p:txBody>
      </p:sp>
    </p:spTree>
    <p:extLst>
      <p:ext uri="{BB962C8B-B14F-4D97-AF65-F5344CB8AC3E}">
        <p14:creationId xmlns:p14="http://schemas.microsoft.com/office/powerpoint/2010/main" val="24688603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23D50F-7CCD-D5E8-7AEF-7A166F1DEC6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F234B80-2CF9-AC4E-219D-0333FBFCE57A}"/>
              </a:ext>
            </a:extLst>
          </p:cNvPr>
          <p:cNvSpPr>
            <a:spLocks noGrp="1"/>
          </p:cNvSpPr>
          <p:nvPr>
            <p:ph type="title"/>
          </p:nvPr>
        </p:nvSpPr>
        <p:spPr>
          <a:xfrm>
            <a:off x="583334" y="1366599"/>
            <a:ext cx="7886700" cy="720000"/>
          </a:xfrm>
        </p:spPr>
        <p:txBody>
          <a:bodyPr/>
          <a:lstStyle/>
          <a:p>
            <a:r>
              <a:rPr lang="fr-MA" sz="3200" dirty="0">
                <a:solidFill>
                  <a:srgbClr val="424D7B"/>
                </a:solidFill>
              </a:rPr>
              <a:t>Contenu de la semaine </a:t>
            </a:r>
          </a:p>
        </p:txBody>
      </p:sp>
      <p:grpSp>
        <p:nvGrpSpPr>
          <p:cNvPr id="3" name="Groupe 2">
            <a:extLst>
              <a:ext uri="{FF2B5EF4-FFF2-40B4-BE49-F238E27FC236}">
                <a16:creationId xmlns:a16="http://schemas.microsoft.com/office/drawing/2014/main" id="{C9DFD4E1-4E0E-1962-4D6A-CAA194C79384}"/>
              </a:ext>
            </a:extLst>
          </p:cNvPr>
          <p:cNvGrpSpPr/>
          <p:nvPr/>
        </p:nvGrpSpPr>
        <p:grpSpPr>
          <a:xfrm>
            <a:off x="3120265" y="0"/>
            <a:ext cx="2741519" cy="1084434"/>
            <a:chOff x="3072140" y="0"/>
            <a:chExt cx="2741519" cy="1084434"/>
          </a:xfrm>
        </p:grpSpPr>
        <p:sp>
          <p:nvSpPr>
            <p:cNvPr id="8" name="Rectangle 7">
              <a:extLst>
                <a:ext uri="{FF2B5EF4-FFF2-40B4-BE49-F238E27FC236}">
                  <a16:creationId xmlns:a16="http://schemas.microsoft.com/office/drawing/2014/main" id="{18768EAC-AAE5-5AAF-67A5-EE315A59F0D0}"/>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5C71E94-B8BD-4CD4-8E1B-35F71F26F07D}"/>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itre 53">
              <a:extLst>
                <a:ext uri="{FF2B5EF4-FFF2-40B4-BE49-F238E27FC236}">
                  <a16:creationId xmlns:a16="http://schemas.microsoft.com/office/drawing/2014/main" id="{DF1F6A5D-DBB2-615B-46CB-C38EB8ED173D}"/>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pic>
        <p:nvPicPr>
          <p:cNvPr id="6" name="Image 5">
            <a:extLst>
              <a:ext uri="{FF2B5EF4-FFF2-40B4-BE49-F238E27FC236}">
                <a16:creationId xmlns:a16="http://schemas.microsoft.com/office/drawing/2014/main" id="{0D0A364A-F82B-71BA-2407-0CCC9CA52037}"/>
              </a:ext>
            </a:extLst>
          </p:cNvPr>
          <p:cNvPicPr>
            <a:picLocks noChangeAspect="1"/>
          </p:cNvPicPr>
          <p:nvPr/>
        </p:nvPicPr>
        <p:blipFill>
          <a:blip r:embed="rId3"/>
          <a:stretch>
            <a:fillRect/>
          </a:stretch>
        </p:blipFill>
        <p:spPr>
          <a:xfrm>
            <a:off x="292110" y="2368766"/>
            <a:ext cx="2163228" cy="3277953"/>
          </a:xfrm>
          <a:prstGeom prst="rect">
            <a:avLst/>
          </a:prstGeom>
        </p:spPr>
      </p:pic>
      <p:pic>
        <p:nvPicPr>
          <p:cNvPr id="13" name="Image 12">
            <a:extLst>
              <a:ext uri="{FF2B5EF4-FFF2-40B4-BE49-F238E27FC236}">
                <a16:creationId xmlns:a16="http://schemas.microsoft.com/office/drawing/2014/main" id="{DD9BFF09-DA93-0000-5BD5-6F69718937B9}"/>
              </a:ext>
            </a:extLst>
          </p:cNvPr>
          <p:cNvPicPr>
            <a:picLocks noChangeAspect="1"/>
          </p:cNvPicPr>
          <p:nvPr/>
        </p:nvPicPr>
        <p:blipFill>
          <a:blip r:embed="rId4"/>
          <a:stretch>
            <a:fillRect/>
          </a:stretch>
        </p:blipFill>
        <p:spPr>
          <a:xfrm>
            <a:off x="2459797" y="2368764"/>
            <a:ext cx="2066888" cy="3277955"/>
          </a:xfrm>
          <a:prstGeom prst="rect">
            <a:avLst/>
          </a:prstGeom>
        </p:spPr>
      </p:pic>
      <p:pic>
        <p:nvPicPr>
          <p:cNvPr id="16" name="Image 15">
            <a:extLst>
              <a:ext uri="{FF2B5EF4-FFF2-40B4-BE49-F238E27FC236}">
                <a16:creationId xmlns:a16="http://schemas.microsoft.com/office/drawing/2014/main" id="{CE340711-D205-E4FB-FE87-87B09B5D27EC}"/>
              </a:ext>
            </a:extLst>
          </p:cNvPr>
          <p:cNvPicPr>
            <a:picLocks noChangeAspect="1"/>
          </p:cNvPicPr>
          <p:nvPr/>
        </p:nvPicPr>
        <p:blipFill>
          <a:blip r:embed="rId5"/>
          <a:stretch>
            <a:fillRect/>
          </a:stretch>
        </p:blipFill>
        <p:spPr>
          <a:xfrm>
            <a:off x="4531141" y="2368765"/>
            <a:ext cx="2110317" cy="3277954"/>
          </a:xfrm>
          <a:prstGeom prst="rect">
            <a:avLst/>
          </a:prstGeom>
        </p:spPr>
      </p:pic>
      <p:pic>
        <p:nvPicPr>
          <p:cNvPr id="19" name="Image 18">
            <a:extLst>
              <a:ext uri="{FF2B5EF4-FFF2-40B4-BE49-F238E27FC236}">
                <a16:creationId xmlns:a16="http://schemas.microsoft.com/office/drawing/2014/main" id="{E7B445F9-CC4C-E9FF-335A-078AE4F84A6F}"/>
              </a:ext>
            </a:extLst>
          </p:cNvPr>
          <p:cNvPicPr>
            <a:picLocks noChangeAspect="1"/>
          </p:cNvPicPr>
          <p:nvPr/>
        </p:nvPicPr>
        <p:blipFill>
          <a:blip r:embed="rId6"/>
          <a:stretch>
            <a:fillRect/>
          </a:stretch>
        </p:blipFill>
        <p:spPr>
          <a:xfrm>
            <a:off x="6641458" y="2368765"/>
            <a:ext cx="2083492" cy="3277955"/>
          </a:xfrm>
          <a:prstGeom prst="rect">
            <a:avLst/>
          </a:prstGeom>
        </p:spPr>
      </p:pic>
    </p:spTree>
    <p:extLst>
      <p:ext uri="{BB962C8B-B14F-4D97-AF65-F5344CB8AC3E}">
        <p14:creationId xmlns:p14="http://schemas.microsoft.com/office/powerpoint/2010/main" val="336647729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555E44-9504-828D-8884-9B6A6D6BF074}"/>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4">
            <p14:nvContentPartPr>
              <p14:cNvPr id="11" name="Encre 10">
                <a:extLst>
                  <a:ext uri="{FF2B5EF4-FFF2-40B4-BE49-F238E27FC236}">
                    <a16:creationId xmlns:a16="http://schemas.microsoft.com/office/drawing/2014/main" id="{23EDC69E-538F-BCD4-21AE-19064FEE1A63}"/>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23EDC69E-538F-BCD4-21AE-19064FEE1A63}"/>
                  </a:ext>
                </a:extLst>
              </p:cNvPr>
              <p:cNvPicPr/>
              <p:nvPr/>
            </p:nvPicPr>
            <p:blipFill>
              <a:blip r:embed="rId5"/>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2" name="Encre 11">
                <a:extLst>
                  <a:ext uri="{FF2B5EF4-FFF2-40B4-BE49-F238E27FC236}">
                    <a16:creationId xmlns:a16="http://schemas.microsoft.com/office/drawing/2014/main" id="{DC4F99A0-D452-C9D6-23D0-2075B6CCF2BA}"/>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DC4F99A0-D452-C9D6-23D0-2075B6CCF2BA}"/>
                  </a:ext>
                </a:extLst>
              </p:cNvPr>
              <p:cNvPicPr/>
              <p:nvPr/>
            </p:nvPicPr>
            <p:blipFill>
              <a:blip r:embed="rId7"/>
              <a:stretch>
                <a:fillRect/>
              </a:stretch>
            </p:blipFill>
            <p:spPr>
              <a:xfrm>
                <a:off x="1593492" y="833185"/>
                <a:ext cx="26730" cy="23400"/>
              </a:xfrm>
              <a:prstGeom prst="rect">
                <a:avLst/>
              </a:prstGeom>
            </p:spPr>
          </p:pic>
        </mc:Fallback>
      </mc:AlternateContent>
      <p:sp>
        <p:nvSpPr>
          <p:cNvPr id="8" name="Titre 7">
            <a:extLst>
              <a:ext uri="{FF2B5EF4-FFF2-40B4-BE49-F238E27FC236}">
                <a16:creationId xmlns:a16="http://schemas.microsoft.com/office/drawing/2014/main" id="{9A3069A8-C826-AB45-5839-9404AC2C4E57}"/>
              </a:ext>
            </a:extLst>
          </p:cNvPr>
          <p:cNvSpPr>
            <a:spLocks noGrp="1"/>
          </p:cNvSpPr>
          <p:nvPr>
            <p:ph type="title"/>
          </p:nvPr>
        </p:nvSpPr>
        <p:spPr/>
        <p:txBody>
          <a:bodyPr/>
          <a:lstStyle/>
          <a:p>
            <a:endParaRPr lang="fr-FR"/>
          </a:p>
        </p:txBody>
      </p:sp>
      <p:pic>
        <p:nvPicPr>
          <p:cNvPr id="9" name="Espace réservé pour une image  32" descr="Une image contenant capture d’écran, Graphique, Bleu électrique, conception&#10;&#10;Le contenu généré par l’IA peut être incorrect.">
            <a:extLst>
              <a:ext uri="{FF2B5EF4-FFF2-40B4-BE49-F238E27FC236}">
                <a16:creationId xmlns:a16="http://schemas.microsoft.com/office/drawing/2014/main" id="{597BAEC3-9015-C649-99B1-11C1CD2BB5D8}"/>
              </a:ext>
            </a:extLst>
          </p:cNvPr>
          <p:cNvPicPr>
            <a:picLocks noGrp="1" noChangeAspect="1"/>
          </p:cNvPicPr>
          <p:nvPr>
            <p:ph type="pic" sz="quarter" idx="12"/>
          </p:nvPr>
        </p:nvPicPr>
        <p:blipFill>
          <a:blip r:embed="rId8">
            <a:extLst>
              <a:ext uri="{28A0092B-C50C-407E-A947-70E740481C1C}">
                <a14:useLocalDpi xmlns:a14="http://schemas.microsoft.com/office/drawing/2010/main" val="0"/>
              </a:ext>
            </a:extLst>
          </a:blip>
          <a:srcRect t="110" b="110"/>
          <a:stretch>
            <a:fillRect/>
          </a:stretch>
        </p:blipFill>
        <p:spPr>
          <a:xfrm>
            <a:off x="394184" y="792000"/>
            <a:ext cx="720000" cy="720000"/>
          </a:xfrm>
        </p:spPr>
      </p:pic>
      <p:pic>
        <p:nvPicPr>
          <p:cNvPr id="10" name="FR_N1_P1_W2_S3_AdP_Centre">
            <a:hlinkClick r:id="" action="ppaction://media"/>
            <a:extLst>
              <a:ext uri="{FF2B5EF4-FFF2-40B4-BE49-F238E27FC236}">
                <a16:creationId xmlns:a16="http://schemas.microsoft.com/office/drawing/2014/main" id="{E5375A85-4C2A-9545-449B-D95735172F64}"/>
              </a:ext>
            </a:extLst>
          </p:cNvPr>
          <p:cNvPicPr>
            <a:picLocks noChangeAspect="1"/>
          </p:cNvPicPr>
          <p:nvPr>
            <a:videoFile r:link="rId1"/>
            <p:extLst>
              <p:ext uri="{DAA4B4D4-6D71-4841-9C94-3DE7FCFB9230}">
                <p14:media xmlns:p14="http://schemas.microsoft.com/office/powerpoint/2010/main" r:embed="rId2">
                  <p14:trim end="19157.6666"/>
                </p14:media>
              </p:ext>
            </p:extLst>
          </p:nvPr>
        </p:nvPicPr>
        <p:blipFill>
          <a:blip r:embed="rId9"/>
          <a:stretch>
            <a:fillRect/>
          </a:stretch>
        </p:blipFill>
        <p:spPr>
          <a:xfrm>
            <a:off x="1013163" y="1839385"/>
            <a:ext cx="7117674" cy="4003692"/>
          </a:xfrm>
          <a:prstGeom prst="rect">
            <a:avLst/>
          </a:prstGeom>
        </p:spPr>
      </p:pic>
    </p:spTree>
    <p:extLst>
      <p:ext uri="{BB962C8B-B14F-4D97-AF65-F5344CB8AC3E}">
        <p14:creationId xmlns:p14="http://schemas.microsoft.com/office/powerpoint/2010/main" val="23040046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24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555E44-9504-828D-8884-9B6A6D6BF074}"/>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4">
            <p14:nvContentPartPr>
              <p14:cNvPr id="11" name="Encre 10">
                <a:extLst>
                  <a:ext uri="{FF2B5EF4-FFF2-40B4-BE49-F238E27FC236}">
                    <a16:creationId xmlns:a16="http://schemas.microsoft.com/office/drawing/2014/main" id="{23EDC69E-538F-BCD4-21AE-19064FEE1A63}"/>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23EDC69E-538F-BCD4-21AE-19064FEE1A63}"/>
                  </a:ext>
                </a:extLst>
              </p:cNvPr>
              <p:cNvPicPr/>
              <p:nvPr/>
            </p:nvPicPr>
            <p:blipFill>
              <a:blip r:embed="rId5"/>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2" name="Encre 11">
                <a:extLst>
                  <a:ext uri="{FF2B5EF4-FFF2-40B4-BE49-F238E27FC236}">
                    <a16:creationId xmlns:a16="http://schemas.microsoft.com/office/drawing/2014/main" id="{DC4F99A0-D452-C9D6-23D0-2075B6CCF2BA}"/>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DC4F99A0-D452-C9D6-23D0-2075B6CCF2BA}"/>
                  </a:ext>
                </a:extLst>
              </p:cNvPr>
              <p:cNvPicPr/>
              <p:nvPr/>
            </p:nvPicPr>
            <p:blipFill>
              <a:blip r:embed="rId7"/>
              <a:stretch>
                <a:fillRect/>
              </a:stretch>
            </p:blipFill>
            <p:spPr>
              <a:xfrm>
                <a:off x="1593492" y="833185"/>
                <a:ext cx="26730" cy="23400"/>
              </a:xfrm>
              <a:prstGeom prst="rect">
                <a:avLst/>
              </a:prstGeom>
            </p:spPr>
          </p:pic>
        </mc:Fallback>
      </mc:AlternateContent>
      <p:sp>
        <p:nvSpPr>
          <p:cNvPr id="8" name="Titre 7">
            <a:extLst>
              <a:ext uri="{FF2B5EF4-FFF2-40B4-BE49-F238E27FC236}">
                <a16:creationId xmlns:a16="http://schemas.microsoft.com/office/drawing/2014/main" id="{9A3069A8-C826-AB45-5839-9404AC2C4E57}"/>
              </a:ext>
            </a:extLst>
          </p:cNvPr>
          <p:cNvSpPr>
            <a:spLocks noGrp="1"/>
          </p:cNvSpPr>
          <p:nvPr>
            <p:ph type="title"/>
          </p:nvPr>
        </p:nvSpPr>
        <p:spPr/>
        <p:txBody>
          <a:bodyPr/>
          <a:lstStyle/>
          <a:p>
            <a:endParaRPr lang="fr-FR"/>
          </a:p>
        </p:txBody>
      </p:sp>
      <p:pic>
        <p:nvPicPr>
          <p:cNvPr id="9" name="Espace réservé pour une image  32" descr="Une image contenant capture d’écran, Graphique, Bleu électrique, conception&#10;&#10;Le contenu généré par l’IA peut être incorrect.">
            <a:extLst>
              <a:ext uri="{FF2B5EF4-FFF2-40B4-BE49-F238E27FC236}">
                <a16:creationId xmlns:a16="http://schemas.microsoft.com/office/drawing/2014/main" id="{597BAEC3-9015-C649-99B1-11C1CD2BB5D8}"/>
              </a:ext>
            </a:extLst>
          </p:cNvPr>
          <p:cNvPicPr>
            <a:picLocks noGrp="1" noChangeAspect="1"/>
          </p:cNvPicPr>
          <p:nvPr>
            <p:ph type="pic" sz="quarter" idx="12"/>
          </p:nvPr>
        </p:nvPicPr>
        <p:blipFill>
          <a:blip r:embed="rId8">
            <a:extLst>
              <a:ext uri="{28A0092B-C50C-407E-A947-70E740481C1C}">
                <a14:useLocalDpi xmlns:a14="http://schemas.microsoft.com/office/drawing/2010/main" val="0"/>
              </a:ext>
            </a:extLst>
          </a:blip>
          <a:srcRect t="110" b="110"/>
          <a:stretch>
            <a:fillRect/>
          </a:stretch>
        </p:blipFill>
        <p:spPr>
          <a:xfrm>
            <a:off x="394184" y="792000"/>
            <a:ext cx="720000" cy="720000"/>
          </a:xfrm>
        </p:spPr>
      </p:pic>
      <p:pic>
        <p:nvPicPr>
          <p:cNvPr id="2" name="FR_N1_P1_W2_S3_AdP_Sud">
            <a:hlinkClick r:id="" action="ppaction://media"/>
            <a:extLst>
              <a:ext uri="{FF2B5EF4-FFF2-40B4-BE49-F238E27FC236}">
                <a16:creationId xmlns:a16="http://schemas.microsoft.com/office/drawing/2014/main" id="{02C29A38-6FD7-943A-9C1D-09EEC561D55E}"/>
              </a:ext>
            </a:extLst>
          </p:cNvPr>
          <p:cNvPicPr>
            <a:picLocks noChangeAspect="1"/>
          </p:cNvPicPr>
          <p:nvPr>
            <a:videoFile r:link="rId1"/>
            <p:extLst>
              <p:ext uri="{DAA4B4D4-6D71-4841-9C94-3DE7FCFB9230}">
                <p14:media xmlns:p14="http://schemas.microsoft.com/office/powerpoint/2010/main" r:embed="rId2">
                  <p14:trim end="26486.6666"/>
                </p14:media>
              </p:ext>
            </p:extLst>
          </p:nvPr>
        </p:nvPicPr>
        <p:blipFill>
          <a:blip r:embed="rId9"/>
          <a:stretch>
            <a:fillRect/>
          </a:stretch>
        </p:blipFill>
        <p:spPr>
          <a:xfrm>
            <a:off x="962525" y="1975585"/>
            <a:ext cx="7036067" cy="3957788"/>
          </a:xfrm>
          <a:prstGeom prst="rect">
            <a:avLst/>
          </a:prstGeom>
        </p:spPr>
      </p:pic>
    </p:spTree>
    <p:extLst>
      <p:ext uri="{BB962C8B-B14F-4D97-AF65-F5344CB8AC3E}">
        <p14:creationId xmlns:p14="http://schemas.microsoft.com/office/powerpoint/2010/main" val="18703865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4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555E44-9504-828D-8884-9B6A6D6BF074}"/>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4">
            <p14:nvContentPartPr>
              <p14:cNvPr id="11" name="Encre 10">
                <a:extLst>
                  <a:ext uri="{FF2B5EF4-FFF2-40B4-BE49-F238E27FC236}">
                    <a16:creationId xmlns:a16="http://schemas.microsoft.com/office/drawing/2014/main" id="{23EDC69E-538F-BCD4-21AE-19064FEE1A63}"/>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23EDC69E-538F-BCD4-21AE-19064FEE1A63}"/>
                  </a:ext>
                </a:extLst>
              </p:cNvPr>
              <p:cNvPicPr/>
              <p:nvPr/>
            </p:nvPicPr>
            <p:blipFill>
              <a:blip r:embed="rId5"/>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2" name="Encre 11">
                <a:extLst>
                  <a:ext uri="{FF2B5EF4-FFF2-40B4-BE49-F238E27FC236}">
                    <a16:creationId xmlns:a16="http://schemas.microsoft.com/office/drawing/2014/main" id="{DC4F99A0-D452-C9D6-23D0-2075B6CCF2BA}"/>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DC4F99A0-D452-C9D6-23D0-2075B6CCF2BA}"/>
                  </a:ext>
                </a:extLst>
              </p:cNvPr>
              <p:cNvPicPr/>
              <p:nvPr/>
            </p:nvPicPr>
            <p:blipFill>
              <a:blip r:embed="rId7"/>
              <a:stretch>
                <a:fillRect/>
              </a:stretch>
            </p:blipFill>
            <p:spPr>
              <a:xfrm>
                <a:off x="1593492" y="833185"/>
                <a:ext cx="26730" cy="23400"/>
              </a:xfrm>
              <a:prstGeom prst="rect">
                <a:avLst/>
              </a:prstGeom>
            </p:spPr>
          </p:pic>
        </mc:Fallback>
      </mc:AlternateContent>
      <p:sp>
        <p:nvSpPr>
          <p:cNvPr id="8" name="Titre 7">
            <a:extLst>
              <a:ext uri="{FF2B5EF4-FFF2-40B4-BE49-F238E27FC236}">
                <a16:creationId xmlns:a16="http://schemas.microsoft.com/office/drawing/2014/main" id="{9A3069A8-C826-AB45-5839-9404AC2C4E57}"/>
              </a:ext>
            </a:extLst>
          </p:cNvPr>
          <p:cNvSpPr>
            <a:spLocks noGrp="1"/>
          </p:cNvSpPr>
          <p:nvPr>
            <p:ph type="title"/>
          </p:nvPr>
        </p:nvSpPr>
        <p:spPr/>
        <p:txBody>
          <a:bodyPr/>
          <a:lstStyle/>
          <a:p>
            <a:endParaRPr lang="fr-FR"/>
          </a:p>
        </p:txBody>
      </p:sp>
      <p:pic>
        <p:nvPicPr>
          <p:cNvPr id="9" name="Espace réservé pour une image  32" descr="Une image contenant capture d’écran, Graphique, Bleu électrique, conception&#10;&#10;Le contenu généré par l’IA peut être incorrect.">
            <a:extLst>
              <a:ext uri="{FF2B5EF4-FFF2-40B4-BE49-F238E27FC236}">
                <a16:creationId xmlns:a16="http://schemas.microsoft.com/office/drawing/2014/main" id="{597BAEC3-9015-C649-99B1-11C1CD2BB5D8}"/>
              </a:ext>
            </a:extLst>
          </p:cNvPr>
          <p:cNvPicPr>
            <a:picLocks noGrp="1" noChangeAspect="1"/>
          </p:cNvPicPr>
          <p:nvPr>
            <p:ph type="pic" sz="quarter" idx="12"/>
          </p:nvPr>
        </p:nvPicPr>
        <p:blipFill>
          <a:blip r:embed="rId8">
            <a:extLst>
              <a:ext uri="{28A0092B-C50C-407E-A947-70E740481C1C}">
                <a14:useLocalDpi xmlns:a14="http://schemas.microsoft.com/office/drawing/2010/main" val="0"/>
              </a:ext>
            </a:extLst>
          </a:blip>
          <a:srcRect t="110" b="110"/>
          <a:stretch>
            <a:fillRect/>
          </a:stretch>
        </p:blipFill>
        <p:spPr>
          <a:xfrm>
            <a:off x="394184" y="792000"/>
            <a:ext cx="720000" cy="720000"/>
          </a:xfrm>
        </p:spPr>
      </p:pic>
      <p:pic>
        <p:nvPicPr>
          <p:cNvPr id="3" name="FR_N1_P1_W2_S3_AdP_Nord">
            <a:hlinkClick r:id="" action="ppaction://media"/>
            <a:extLst>
              <a:ext uri="{FF2B5EF4-FFF2-40B4-BE49-F238E27FC236}">
                <a16:creationId xmlns:a16="http://schemas.microsoft.com/office/drawing/2014/main" id="{21119823-4E40-D60F-0D18-B1AC4ADF130E}"/>
              </a:ext>
            </a:extLst>
          </p:cNvPr>
          <p:cNvPicPr>
            <a:picLocks noChangeAspect="1"/>
          </p:cNvPicPr>
          <p:nvPr>
            <a:videoFile r:link="rId1"/>
            <p:extLst>
              <p:ext uri="{DAA4B4D4-6D71-4841-9C94-3DE7FCFB9230}">
                <p14:media xmlns:p14="http://schemas.microsoft.com/office/powerpoint/2010/main" r:embed="rId2">
                  <p14:trim end="16625"/>
                </p14:media>
              </p:ext>
            </p:extLst>
          </p:nvPr>
        </p:nvPicPr>
        <p:blipFill>
          <a:blip r:embed="rId9"/>
          <a:stretch>
            <a:fillRect/>
          </a:stretch>
        </p:blipFill>
        <p:spPr>
          <a:xfrm>
            <a:off x="737459" y="1925570"/>
            <a:ext cx="7424764" cy="4176430"/>
          </a:xfrm>
          <a:prstGeom prst="rect">
            <a:avLst/>
          </a:prstGeom>
        </p:spPr>
      </p:pic>
    </p:spTree>
    <p:extLst>
      <p:ext uri="{BB962C8B-B14F-4D97-AF65-F5344CB8AC3E}">
        <p14:creationId xmlns:p14="http://schemas.microsoft.com/office/powerpoint/2010/main" val="8125199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1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8A4169DB-E4D1-7C6D-4EE9-718DE6CF13E3}"/>
              </a:ext>
            </a:extLst>
          </p:cNvPr>
          <p:cNvGrpSpPr/>
          <p:nvPr/>
        </p:nvGrpSpPr>
        <p:grpSpPr>
          <a:xfrm>
            <a:off x="3120265" y="0"/>
            <a:ext cx="2741519" cy="1084434"/>
            <a:chOff x="3072140" y="0"/>
            <a:chExt cx="2741519" cy="1084434"/>
          </a:xfrm>
        </p:grpSpPr>
        <p:sp>
          <p:nvSpPr>
            <p:cNvPr id="5" name="Rectangle 4">
              <a:extLst>
                <a:ext uri="{FF2B5EF4-FFF2-40B4-BE49-F238E27FC236}">
                  <a16:creationId xmlns:a16="http://schemas.microsoft.com/office/drawing/2014/main" id="{27A39F50-33BD-B486-03A4-6A680CB17867}"/>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Rectangle 5">
              <a:extLst>
                <a:ext uri="{FF2B5EF4-FFF2-40B4-BE49-F238E27FC236}">
                  <a16:creationId xmlns:a16="http://schemas.microsoft.com/office/drawing/2014/main" id="{83FBA5B5-54B2-9678-F62D-CA621C951F8A}"/>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Titre 53">
              <a:extLst>
                <a:ext uri="{FF2B5EF4-FFF2-40B4-BE49-F238E27FC236}">
                  <a16:creationId xmlns:a16="http://schemas.microsoft.com/office/drawing/2014/main" id="{E5A07AC2-DF3E-B6F2-143B-054E07511E74}"/>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r>
                <a:rPr lang="fr-MA" sz="1800" i="1" dirty="0">
                  <a:solidFill>
                    <a:schemeClr val="accent5">
                      <a:lumMod val="50000"/>
                    </a:schemeClr>
                  </a:solidFill>
                </a:rPr>
                <a:t>Réservé à l’enseignant (e)</a:t>
              </a:r>
            </a:p>
          </p:txBody>
        </p:sp>
      </p:grpSp>
      <p:sp>
        <p:nvSpPr>
          <p:cNvPr id="11" name="Titre 1">
            <a:extLst>
              <a:ext uri="{FF2B5EF4-FFF2-40B4-BE49-F238E27FC236}">
                <a16:creationId xmlns:a16="http://schemas.microsoft.com/office/drawing/2014/main" id="{C4E1D551-D9DA-307E-06BB-BF8B547CF81C}"/>
              </a:ext>
            </a:extLst>
          </p:cNvPr>
          <p:cNvSpPr>
            <a:spLocks noGrp="1"/>
          </p:cNvSpPr>
          <p:nvPr>
            <p:ph type="title"/>
          </p:nvPr>
        </p:nvSpPr>
        <p:spPr>
          <a:xfrm>
            <a:off x="647900" y="1390533"/>
            <a:ext cx="7886700" cy="720000"/>
          </a:xfrm>
        </p:spPr>
        <p:txBody>
          <a:bodyPr/>
          <a:lstStyle/>
          <a:p>
            <a:r>
              <a:rPr lang="fr-MA" sz="3200" dirty="0">
                <a:solidFill>
                  <a:srgbClr val="424D7B"/>
                </a:solidFill>
              </a:rPr>
              <a:t>Pictogrammes</a:t>
            </a:r>
          </a:p>
        </p:txBody>
      </p:sp>
      <p:pic>
        <p:nvPicPr>
          <p:cNvPr id="2" name="Image 1">
            <a:extLst>
              <a:ext uri="{FF2B5EF4-FFF2-40B4-BE49-F238E27FC236}">
                <a16:creationId xmlns:a16="http://schemas.microsoft.com/office/drawing/2014/main" id="{E3E8EFFE-F92D-6AFB-141F-8C8242CD16AF}"/>
              </a:ext>
            </a:extLst>
          </p:cNvPr>
          <p:cNvPicPr>
            <a:picLocks noChangeAspect="1"/>
          </p:cNvPicPr>
          <p:nvPr/>
        </p:nvPicPr>
        <p:blipFill>
          <a:blip r:embed="rId3"/>
          <a:stretch>
            <a:fillRect/>
          </a:stretch>
        </p:blipFill>
        <p:spPr>
          <a:xfrm>
            <a:off x="763400" y="2474382"/>
            <a:ext cx="7520578" cy="2799510"/>
          </a:xfrm>
          <a:prstGeom prst="rect">
            <a:avLst/>
          </a:prstGeom>
        </p:spPr>
      </p:pic>
    </p:spTree>
    <p:extLst>
      <p:ext uri="{BB962C8B-B14F-4D97-AF65-F5344CB8AC3E}">
        <p14:creationId xmlns:p14="http://schemas.microsoft.com/office/powerpoint/2010/main" val="5692771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re 30">
            <a:extLst>
              <a:ext uri="{FF2B5EF4-FFF2-40B4-BE49-F238E27FC236}">
                <a16:creationId xmlns:a16="http://schemas.microsoft.com/office/drawing/2014/main" id="{FA78663C-B4A4-66CC-78D4-9F85DA1CD365}"/>
              </a:ext>
            </a:extLst>
          </p:cNvPr>
          <p:cNvSpPr>
            <a:spLocks noGrp="1"/>
          </p:cNvSpPr>
          <p:nvPr>
            <p:ph type="title"/>
          </p:nvPr>
        </p:nvSpPr>
        <p:spPr>
          <a:xfrm>
            <a:off x="304650" y="1021551"/>
            <a:ext cx="7886700" cy="720000"/>
          </a:xfrm>
        </p:spPr>
        <p:txBody>
          <a:bodyPr/>
          <a:lstStyle/>
          <a:p>
            <a:r>
              <a:rPr lang="fr-MA" sz="2800" dirty="0"/>
              <a:t>Organisation de la semaine</a:t>
            </a:r>
          </a:p>
        </p:txBody>
      </p:sp>
      <p:sp>
        <p:nvSpPr>
          <p:cNvPr id="32" name="Rectangle : coins arrondis 31">
            <a:extLst>
              <a:ext uri="{FF2B5EF4-FFF2-40B4-BE49-F238E27FC236}">
                <a16:creationId xmlns:a16="http://schemas.microsoft.com/office/drawing/2014/main" id="{E5765066-62E9-C747-F21F-3FFD5EF1BD7D}"/>
              </a:ext>
            </a:extLst>
          </p:cNvPr>
          <p:cNvSpPr/>
          <p:nvPr/>
        </p:nvSpPr>
        <p:spPr>
          <a:xfrm>
            <a:off x="4735350" y="53339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rganigramme : Terminateur 32">
            <a:extLst>
              <a:ext uri="{FF2B5EF4-FFF2-40B4-BE49-F238E27FC236}">
                <a16:creationId xmlns:a16="http://schemas.microsoft.com/office/drawing/2014/main" id="{5DFFBDDB-3D4F-E819-8F7D-4E2047FD8EC4}"/>
              </a:ext>
            </a:extLst>
          </p:cNvPr>
          <p:cNvSpPr/>
          <p:nvPr/>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6</a:t>
            </a:r>
          </a:p>
        </p:txBody>
      </p:sp>
      <p:sp>
        <p:nvSpPr>
          <p:cNvPr id="36" name="Rectangle : coins arrondis 35">
            <a:extLst>
              <a:ext uri="{FF2B5EF4-FFF2-40B4-BE49-F238E27FC236}">
                <a16:creationId xmlns:a16="http://schemas.microsoft.com/office/drawing/2014/main" id="{637F9C9C-A02D-128C-B58A-E9E349CF8C1B}"/>
              </a:ext>
            </a:extLst>
          </p:cNvPr>
          <p:cNvSpPr/>
          <p:nvPr/>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Organigramme : Terminateur 36">
            <a:extLst>
              <a:ext uri="{FF2B5EF4-FFF2-40B4-BE49-F238E27FC236}">
                <a16:creationId xmlns:a16="http://schemas.microsoft.com/office/drawing/2014/main" id="{39E02ABA-FCC4-BB47-BAC3-A50DD832EB82}"/>
              </a:ext>
            </a:extLst>
          </p:cNvPr>
          <p:cNvSpPr/>
          <p:nvPr/>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5</a:t>
            </a:r>
          </a:p>
        </p:txBody>
      </p:sp>
      <p:sp>
        <p:nvSpPr>
          <p:cNvPr id="38" name="Rectangle : coins arrondis 37">
            <a:extLst>
              <a:ext uri="{FF2B5EF4-FFF2-40B4-BE49-F238E27FC236}">
                <a16:creationId xmlns:a16="http://schemas.microsoft.com/office/drawing/2014/main" id="{89520A0F-6357-5518-6C05-8C7A31290014}"/>
              </a:ext>
            </a:extLst>
          </p:cNvPr>
          <p:cNvSpPr/>
          <p:nvPr/>
        </p:nvSpPr>
        <p:spPr>
          <a:xfrm>
            <a:off x="701999" y="530350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Organigramme : Terminateur 38">
            <a:extLst>
              <a:ext uri="{FF2B5EF4-FFF2-40B4-BE49-F238E27FC236}">
                <a16:creationId xmlns:a16="http://schemas.microsoft.com/office/drawing/2014/main" id="{6841D22E-7F63-0123-DE78-6B7D3949BFF3}"/>
              </a:ext>
            </a:extLst>
          </p:cNvPr>
          <p:cNvSpPr/>
          <p:nvPr/>
        </p:nvSpPr>
        <p:spPr>
          <a:xfrm>
            <a:off x="917999" y="505150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2</a:t>
            </a:r>
          </a:p>
        </p:txBody>
      </p:sp>
      <p:sp>
        <p:nvSpPr>
          <p:cNvPr id="40" name="Rectangle : coins arrondis 39">
            <a:extLst>
              <a:ext uri="{FF2B5EF4-FFF2-40B4-BE49-F238E27FC236}">
                <a16:creationId xmlns:a16="http://schemas.microsoft.com/office/drawing/2014/main" id="{81152347-F8B0-43CC-CCD6-E085D45C971C}"/>
              </a:ext>
            </a:extLst>
          </p:cNvPr>
          <p:cNvSpPr/>
          <p:nvPr/>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Organigramme : Terminateur 40">
            <a:extLst>
              <a:ext uri="{FF2B5EF4-FFF2-40B4-BE49-F238E27FC236}">
                <a16:creationId xmlns:a16="http://schemas.microsoft.com/office/drawing/2014/main" id="{5541FB79-EF30-CC5F-7725-95505B073E2A}"/>
              </a:ext>
            </a:extLst>
          </p:cNvPr>
          <p:cNvSpPr/>
          <p:nvPr/>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4</a:t>
            </a:r>
          </a:p>
        </p:txBody>
      </p:sp>
      <p:sp>
        <p:nvSpPr>
          <p:cNvPr id="42" name="Espace réservé du texte 5">
            <a:extLst>
              <a:ext uri="{FF2B5EF4-FFF2-40B4-BE49-F238E27FC236}">
                <a16:creationId xmlns:a16="http://schemas.microsoft.com/office/drawing/2014/main" id="{F17D042A-9C0B-3691-ABA9-FFC53DBA5F5E}"/>
              </a:ext>
            </a:extLst>
          </p:cNvPr>
          <p:cNvSpPr txBox="1">
            <a:spLocks/>
          </p:cNvSpPr>
          <p:nvPr/>
        </p:nvSpPr>
        <p:spPr>
          <a:xfrm>
            <a:off x="4896000" y="2395639"/>
            <a:ext cx="3420000" cy="792000"/>
          </a:xfrm>
          <a:prstGeom prst="roundRect">
            <a:avLst/>
          </a:prstGeom>
          <a:solidFill>
            <a:schemeClr val="bg2"/>
          </a:solid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sz="1200" kern="120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Arial" panose="020B0604020202020204" pitchFamily="34" charset="0"/>
              <a:buChar char="•"/>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200" b="0" i="0" u="none" strike="noStrike" kern="1200" cap="none" spc="0" normalizeH="0" baseline="0" noProof="0" dirty="0">
                <a:ln>
                  <a:noFill/>
                </a:ln>
                <a:solidFill>
                  <a:srgbClr val="757575"/>
                </a:solidFill>
                <a:effectLst/>
                <a:uLnTx/>
                <a:uFillTx/>
                <a:latin typeface="Dosis SemiBold" pitchFamily="2" charset="0"/>
                <a:ea typeface="+mn-ea"/>
                <a:cs typeface="+mn-cs"/>
              </a:rPr>
              <a:t>Oral – Dialogue</a:t>
            </a:r>
          </a:p>
          <a:p>
            <a:pPr marL="266700" marR="0" lvl="0" indent="-266700"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200" b="0" i="0" u="none" strike="noStrike" kern="1200" cap="none" spc="0" normalizeH="0" baseline="0" noProof="0" dirty="0">
                <a:ln>
                  <a:noFill/>
                </a:ln>
                <a:solidFill>
                  <a:srgbClr val="757575"/>
                </a:solidFill>
                <a:effectLst/>
                <a:uLnTx/>
                <a:uFillTx/>
                <a:latin typeface="Dosis SemiBold" pitchFamily="2" charset="0"/>
                <a:ea typeface="+mn-ea"/>
                <a:cs typeface="+mn-cs"/>
              </a:rPr>
              <a:t>Lecture - Lettre i - </a:t>
            </a:r>
            <a:r>
              <a:rPr kumimoji="0" lang="fr-FR" sz="1200" b="0" i="0" u="none" strike="noStrike" kern="1200" cap="none" spc="0" normalizeH="0" baseline="0" noProof="0" dirty="0">
                <a:ln>
                  <a:noFill/>
                </a:ln>
                <a:solidFill>
                  <a:srgbClr val="757575"/>
                </a:solidFill>
                <a:effectLst/>
                <a:uLnTx/>
                <a:uFillTx/>
                <a:latin typeface="Colonna MT" panose="04020805060202030203" pitchFamily="82" charset="0"/>
                <a:ea typeface="+mn-ea"/>
                <a:cs typeface="+mn-cs"/>
              </a:rPr>
              <a:t>I</a:t>
            </a:r>
            <a:endParaRPr kumimoji="0" lang="fr-FR" sz="1200" b="0" i="0" u="none" strike="noStrike" kern="1200" cap="none" spc="0" normalizeH="0" baseline="0" noProof="0" dirty="0">
              <a:ln>
                <a:noFill/>
              </a:ln>
              <a:solidFill>
                <a:srgbClr val="757575"/>
              </a:solidFill>
              <a:effectLst/>
              <a:uLnTx/>
              <a:uFillTx/>
              <a:latin typeface="Dosis SemiBold" pitchFamily="2" charset="0"/>
              <a:ea typeface="+mn-ea"/>
              <a:cs typeface="+mn-cs"/>
            </a:endParaRPr>
          </a:p>
          <a:p>
            <a:pPr marL="266700" marR="0" lvl="0" indent="-266700"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200" b="0" i="0" u="none" strike="noStrike" kern="1200" cap="none" spc="0" normalizeH="0" baseline="0" noProof="0" dirty="0">
                <a:ln>
                  <a:noFill/>
                </a:ln>
                <a:solidFill>
                  <a:srgbClr val="757575"/>
                </a:solidFill>
                <a:effectLst/>
                <a:uLnTx/>
                <a:uFillTx/>
                <a:latin typeface="Dosis SemiBold" pitchFamily="2" charset="0"/>
                <a:ea typeface="+mn-ea"/>
                <a:cs typeface="+mn-cs"/>
              </a:rPr>
              <a:t>Ecriture - Lettre i - </a:t>
            </a:r>
            <a:r>
              <a:rPr kumimoji="0" lang="fr-FR" sz="1200" b="0" i="0" u="none" strike="noStrike" kern="1200" cap="none" spc="0" normalizeH="0" baseline="0" noProof="0" dirty="0">
                <a:ln>
                  <a:noFill/>
                </a:ln>
                <a:solidFill>
                  <a:srgbClr val="757575"/>
                </a:solidFill>
                <a:effectLst/>
                <a:uLnTx/>
                <a:uFillTx/>
                <a:latin typeface="Colonna MT" panose="04020805060202030203" pitchFamily="82" charset="0"/>
                <a:ea typeface="+mn-ea"/>
                <a:cs typeface="+mn-cs"/>
              </a:rPr>
              <a:t>I</a:t>
            </a:r>
            <a:endParaRPr kumimoji="0" lang="fr-FR" sz="1200" b="0" i="0" u="none" strike="noStrike" kern="1200" cap="none" spc="0" normalizeH="0" baseline="0" noProof="0" dirty="0">
              <a:ln>
                <a:noFill/>
              </a:ln>
              <a:solidFill>
                <a:srgbClr val="757575"/>
              </a:solidFill>
              <a:effectLst/>
              <a:uLnTx/>
              <a:uFillTx/>
              <a:latin typeface="Dosis SemiBold" pitchFamily="2" charset="0"/>
              <a:ea typeface="+mn-ea"/>
              <a:cs typeface="+mn-cs"/>
            </a:endParaRPr>
          </a:p>
        </p:txBody>
      </p:sp>
      <p:sp>
        <p:nvSpPr>
          <p:cNvPr id="43" name="Espace réservé du texte 5">
            <a:extLst>
              <a:ext uri="{FF2B5EF4-FFF2-40B4-BE49-F238E27FC236}">
                <a16:creationId xmlns:a16="http://schemas.microsoft.com/office/drawing/2014/main" id="{C38A13D4-E9E5-6277-73ED-BAC95D25BA9D}"/>
              </a:ext>
            </a:extLst>
          </p:cNvPr>
          <p:cNvSpPr txBox="1">
            <a:spLocks/>
          </p:cNvSpPr>
          <p:nvPr/>
        </p:nvSpPr>
        <p:spPr>
          <a:xfrm>
            <a:off x="881999" y="5532316"/>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200" b="0" i="0" u="none" strike="noStrike" kern="1200" cap="none" spc="0" normalizeH="0" baseline="0" noProof="0" dirty="0">
                <a:ln>
                  <a:noFill/>
                </a:ln>
                <a:solidFill>
                  <a:srgbClr val="757575"/>
                </a:solidFill>
                <a:effectLst/>
                <a:uLnTx/>
                <a:uFillTx/>
                <a:latin typeface="Dosis SemiBold" pitchFamily="2" charset="0"/>
                <a:ea typeface="+mn-ea"/>
                <a:cs typeface="+mn-cs"/>
              </a:rPr>
              <a:t>Oral – Dialogue</a:t>
            </a: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200" b="0" i="0" u="none" strike="noStrike" kern="1200" cap="none" spc="0" normalizeH="0" baseline="0" noProof="0" dirty="0">
                <a:ln>
                  <a:noFill/>
                </a:ln>
                <a:solidFill>
                  <a:srgbClr val="757575"/>
                </a:solidFill>
                <a:effectLst/>
                <a:uLnTx/>
                <a:uFillTx/>
                <a:latin typeface="Dosis SemiBold" pitchFamily="2" charset="0"/>
                <a:ea typeface="+mn-ea"/>
                <a:cs typeface="+mn-cs"/>
              </a:rPr>
              <a:t>Lecture - Lettre a - A</a:t>
            </a: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200" b="0" i="0" u="none" strike="noStrike" kern="1200" cap="none" spc="0" normalizeH="0" baseline="0" noProof="0" dirty="0">
                <a:ln>
                  <a:noFill/>
                </a:ln>
                <a:solidFill>
                  <a:srgbClr val="757575"/>
                </a:solidFill>
                <a:effectLst/>
                <a:uLnTx/>
                <a:uFillTx/>
                <a:latin typeface="Dosis SemiBold" pitchFamily="2" charset="0"/>
                <a:ea typeface="+mn-ea"/>
                <a:cs typeface="+mn-cs"/>
              </a:rPr>
              <a:t>Ecriture - Lettre a - A</a:t>
            </a:r>
          </a:p>
        </p:txBody>
      </p:sp>
      <p:sp>
        <p:nvSpPr>
          <p:cNvPr id="44" name="Espace réservé du texte 5">
            <a:extLst>
              <a:ext uri="{FF2B5EF4-FFF2-40B4-BE49-F238E27FC236}">
                <a16:creationId xmlns:a16="http://schemas.microsoft.com/office/drawing/2014/main" id="{40873D46-0ABF-89B0-B16C-070AFBBAACF3}"/>
              </a:ext>
            </a:extLst>
          </p:cNvPr>
          <p:cNvSpPr txBox="1">
            <a:spLocks/>
          </p:cNvSpPr>
          <p:nvPr/>
        </p:nvSpPr>
        <p:spPr>
          <a:xfrm>
            <a:off x="4896000" y="5507163"/>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n-cs"/>
              </a:rPr>
              <a:t>Révision</a:t>
            </a: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n-cs"/>
              </a:rPr>
              <a:t>Lecture offerte</a:t>
            </a:r>
          </a:p>
        </p:txBody>
      </p:sp>
      <p:sp>
        <p:nvSpPr>
          <p:cNvPr id="45" name="Espace réservé du texte 5">
            <a:extLst>
              <a:ext uri="{FF2B5EF4-FFF2-40B4-BE49-F238E27FC236}">
                <a16:creationId xmlns:a16="http://schemas.microsoft.com/office/drawing/2014/main" id="{3C43C32C-6488-4D2E-922D-D5A4BA7D0488}"/>
              </a:ext>
            </a:extLst>
          </p:cNvPr>
          <p:cNvSpPr txBox="1">
            <a:spLocks/>
          </p:cNvSpPr>
          <p:nvPr/>
        </p:nvSpPr>
        <p:spPr>
          <a:xfrm>
            <a:off x="4915350" y="3936813"/>
            <a:ext cx="3420000" cy="792000"/>
          </a:xfrm>
          <a:prstGeom prst="roundRect">
            <a:avLst/>
          </a:prstGeom>
          <a:solidFill>
            <a:schemeClr val="bg2"/>
          </a:solidFill>
        </p:spPr>
        <p:txBody>
          <a:bodyPr anchor="ctr"/>
          <a:lstStyle>
            <a:lvl1pPr marL="269875" indent="-269875" algn="l" defTabSz="914400" rtl="0" eaLnBrk="1" latinLnBrk="0" hangingPunct="1">
              <a:lnSpc>
                <a:spcPct val="100000"/>
              </a:lnSpc>
              <a:spcBef>
                <a:spcPts val="300"/>
              </a:spcBef>
              <a:buFont typeface="Wingdings" panose="05000000000000000000" pitchFamily="2" charset="2"/>
              <a:buChar char="m"/>
              <a:defRPr sz="1200" kern="120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Arial" panose="020B0604020202020204" pitchFamily="34" charset="0"/>
              <a:buChar char="•"/>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200" b="0" i="0" u="none" strike="noStrike" kern="1200" cap="none" spc="0" normalizeH="0" baseline="0" noProof="0" dirty="0">
                <a:ln>
                  <a:noFill/>
                </a:ln>
                <a:solidFill>
                  <a:srgbClr val="757575"/>
                </a:solidFill>
                <a:effectLst/>
                <a:uLnTx/>
                <a:uFillTx/>
                <a:latin typeface="Dosis SemiBold" pitchFamily="2" charset="0"/>
                <a:ea typeface="+mn-ea"/>
                <a:cs typeface="+mn-cs"/>
              </a:rPr>
              <a:t>Oral –  Dialogue</a:t>
            </a: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200" b="0" i="0" u="none" strike="noStrike" kern="1200" cap="none" spc="0" normalizeH="0" baseline="0" noProof="0" dirty="0">
                <a:ln>
                  <a:noFill/>
                </a:ln>
                <a:solidFill>
                  <a:srgbClr val="757575"/>
                </a:solidFill>
                <a:effectLst/>
                <a:uLnTx/>
                <a:uFillTx/>
                <a:latin typeface="Dosis SemiBold" pitchFamily="2" charset="0"/>
                <a:ea typeface="+mn-ea"/>
                <a:cs typeface="+mn-cs"/>
              </a:rPr>
              <a:t>Lecture - Lettre i - </a:t>
            </a:r>
            <a:r>
              <a:rPr kumimoji="0" lang="fr-FR" sz="1200" b="0" i="0" u="none" strike="noStrike" kern="1200" cap="none" spc="0" normalizeH="0" baseline="0" noProof="0" dirty="0">
                <a:ln>
                  <a:noFill/>
                </a:ln>
                <a:solidFill>
                  <a:srgbClr val="757575"/>
                </a:solidFill>
                <a:effectLst/>
                <a:uLnTx/>
                <a:uFillTx/>
                <a:latin typeface="Colonna MT" panose="04020805060202030203" pitchFamily="82" charset="0"/>
                <a:ea typeface="+mn-ea"/>
                <a:cs typeface="+mn-cs"/>
              </a:rPr>
              <a:t>I</a:t>
            </a:r>
            <a:endParaRPr kumimoji="0" lang="fr-FR" sz="1200" b="0" i="0" u="none" strike="noStrike" kern="1200" cap="none" spc="0" normalizeH="0" baseline="0" noProof="0" dirty="0">
              <a:ln>
                <a:noFill/>
              </a:ln>
              <a:solidFill>
                <a:srgbClr val="757575"/>
              </a:solidFill>
              <a:effectLst/>
              <a:uLnTx/>
              <a:uFillTx/>
              <a:latin typeface="Dosis SemiBold" pitchFamily="2" charset="0"/>
              <a:ea typeface="+mn-ea"/>
              <a:cs typeface="+mn-cs"/>
            </a:endParaRP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200" b="0" i="0" u="none" strike="noStrike" kern="1200" cap="none" spc="0" normalizeH="0" baseline="0" noProof="0" dirty="0">
                <a:ln>
                  <a:noFill/>
                </a:ln>
                <a:solidFill>
                  <a:srgbClr val="757575"/>
                </a:solidFill>
                <a:effectLst/>
                <a:uLnTx/>
                <a:uFillTx/>
                <a:latin typeface="Dosis SemiBold" pitchFamily="2" charset="0"/>
                <a:ea typeface="+mn-ea"/>
                <a:cs typeface="+mn-cs"/>
              </a:rPr>
              <a:t>Ecriture - Lettre  i - </a:t>
            </a:r>
            <a:r>
              <a:rPr kumimoji="0" lang="fr-FR" sz="1200" b="0" i="0" u="none" strike="noStrike" kern="1200" cap="none" spc="0" normalizeH="0" baseline="0" noProof="0" dirty="0">
                <a:ln>
                  <a:noFill/>
                </a:ln>
                <a:solidFill>
                  <a:srgbClr val="757575"/>
                </a:solidFill>
                <a:effectLst/>
                <a:uLnTx/>
                <a:uFillTx/>
                <a:latin typeface="Colonna MT" panose="04020805060202030203" pitchFamily="82" charset="0"/>
                <a:ea typeface="+mn-ea"/>
                <a:cs typeface="+mn-cs"/>
              </a:rPr>
              <a:t>I</a:t>
            </a:r>
            <a:endParaRPr kumimoji="0" lang="fr-FR" sz="1200" b="0" i="0" u="none" strike="noStrike" kern="1200" cap="none" spc="0" normalizeH="0" baseline="0" noProof="0" dirty="0">
              <a:ln>
                <a:noFill/>
              </a:ln>
              <a:solidFill>
                <a:srgbClr val="757575"/>
              </a:solidFill>
              <a:effectLst/>
              <a:uLnTx/>
              <a:uFillTx/>
              <a:latin typeface="Dosis SemiBold" pitchFamily="2" charset="0"/>
              <a:ea typeface="+mn-ea"/>
              <a:cs typeface="+mn-cs"/>
            </a:endParaRPr>
          </a:p>
        </p:txBody>
      </p:sp>
      <p:grpSp>
        <p:nvGrpSpPr>
          <p:cNvPr id="47" name="Groupe 46">
            <a:extLst>
              <a:ext uri="{FF2B5EF4-FFF2-40B4-BE49-F238E27FC236}">
                <a16:creationId xmlns:a16="http://schemas.microsoft.com/office/drawing/2014/main" id="{54639F0D-A483-F884-1E53-27875C5E1C69}"/>
              </a:ext>
            </a:extLst>
          </p:cNvPr>
          <p:cNvGrpSpPr/>
          <p:nvPr/>
        </p:nvGrpSpPr>
        <p:grpSpPr>
          <a:xfrm>
            <a:off x="648000" y="1944000"/>
            <a:ext cx="3780000" cy="1332000"/>
            <a:chOff x="648000" y="1944000"/>
            <a:chExt cx="3780000" cy="1332000"/>
          </a:xfrm>
        </p:grpSpPr>
        <p:sp>
          <p:nvSpPr>
            <p:cNvPr id="48" name="Rectangle : coins arrondis 47">
              <a:extLst>
                <a:ext uri="{FF2B5EF4-FFF2-40B4-BE49-F238E27FC236}">
                  <a16:creationId xmlns:a16="http://schemas.microsoft.com/office/drawing/2014/main" id="{87D26E65-6890-E560-0F8D-1770B785B234}"/>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rganigramme : Terminateur 48">
              <a:extLst>
                <a:ext uri="{FF2B5EF4-FFF2-40B4-BE49-F238E27FC236}">
                  <a16:creationId xmlns:a16="http://schemas.microsoft.com/office/drawing/2014/main" id="{F8E03BE0-12F4-D3D1-EC97-CC64DF167170}"/>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1</a:t>
              </a:r>
            </a:p>
          </p:txBody>
        </p:sp>
        <p:sp>
          <p:nvSpPr>
            <p:cNvPr id="50" name="Espace réservé du texte 5">
              <a:extLst>
                <a:ext uri="{FF2B5EF4-FFF2-40B4-BE49-F238E27FC236}">
                  <a16:creationId xmlns:a16="http://schemas.microsoft.com/office/drawing/2014/main" id="{D3A87A8E-1E69-5C82-79BF-99874AFA0D0B}"/>
                </a:ext>
              </a:extLst>
            </p:cNvPr>
            <p:cNvSpPr txBox="1">
              <a:spLocks/>
            </p:cNvSpPr>
            <p:nvPr/>
          </p:nvSpPr>
          <p:spPr>
            <a:xfrm>
              <a:off x="828000" y="2395639"/>
              <a:ext cx="3420000" cy="792000"/>
            </a:xfrm>
            <a:prstGeom prst="roundRect">
              <a:avLst/>
            </a:prstGeom>
            <a:solidFill>
              <a:schemeClr val="bg2"/>
            </a:solid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sz="1200" kern="120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Arial" panose="020B0604020202020204" pitchFamily="34" charset="0"/>
                <a:buChar char="•"/>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200" b="0" i="0" u="none" strike="noStrike" kern="1200" cap="none" spc="0" normalizeH="0" baseline="0" noProof="0" dirty="0">
                  <a:ln>
                    <a:noFill/>
                  </a:ln>
                  <a:solidFill>
                    <a:srgbClr val="757575"/>
                  </a:solidFill>
                  <a:effectLst/>
                  <a:uLnTx/>
                  <a:uFillTx/>
                  <a:latin typeface="Dosis SemiBold" pitchFamily="2" charset="0"/>
                  <a:ea typeface="+mn-ea"/>
                  <a:cs typeface="+mn-cs"/>
                </a:rPr>
                <a:t>Présentation du vocabulaire </a:t>
              </a:r>
            </a:p>
            <a:p>
              <a:pPr marL="266700" marR="0" lvl="0" indent="-266700"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200" b="0" i="0" u="none" strike="noStrike" kern="1200" cap="none" spc="0" normalizeH="0" baseline="0" noProof="0" dirty="0">
                  <a:ln>
                    <a:noFill/>
                  </a:ln>
                  <a:solidFill>
                    <a:srgbClr val="757575"/>
                  </a:solidFill>
                  <a:effectLst/>
                  <a:uLnTx/>
                  <a:uFillTx/>
                  <a:latin typeface="Dosis SemiBold" pitchFamily="2" charset="0"/>
                  <a:ea typeface="+mn-ea"/>
                  <a:cs typeface="+mn-cs"/>
                </a:rPr>
                <a:t>Exploitation du vocabulaire</a:t>
              </a:r>
            </a:p>
            <a:p>
              <a:pPr marL="266700" marR="0" lvl="0" indent="-266700"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200" b="0" i="0" u="none" strike="noStrike" kern="1200" cap="none" spc="0" normalizeH="0" baseline="0" noProof="0" dirty="0">
                  <a:ln>
                    <a:noFill/>
                  </a:ln>
                  <a:solidFill>
                    <a:srgbClr val="757575"/>
                  </a:solidFill>
                  <a:effectLst/>
                  <a:uLnTx/>
                  <a:uFillTx/>
                  <a:latin typeface="Dosis SemiBold" pitchFamily="2" charset="0"/>
                  <a:ea typeface="+mn-ea"/>
                  <a:cs typeface="+mn-cs"/>
                </a:rPr>
                <a:t>Travail sur livret</a:t>
              </a:r>
            </a:p>
          </p:txBody>
        </p:sp>
      </p:grpSp>
      <p:sp>
        <p:nvSpPr>
          <p:cNvPr id="53" name="Organigramme : Terminateur 52">
            <a:extLst>
              <a:ext uri="{FF2B5EF4-FFF2-40B4-BE49-F238E27FC236}">
                <a16:creationId xmlns:a16="http://schemas.microsoft.com/office/drawing/2014/main" id="{7A4380FA-20B2-A9EC-C2A0-319127ED62D0}"/>
              </a:ext>
            </a:extLst>
          </p:cNvPr>
          <p:cNvSpPr/>
          <p:nvPr/>
        </p:nvSpPr>
        <p:spPr>
          <a:xfrm>
            <a:off x="934091" y="5035142"/>
            <a:ext cx="1260000" cy="360000"/>
          </a:xfrm>
          <a:prstGeom prst="flowChartTerminator">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474F71"/>
                </a:solidFill>
                <a:effectLst/>
                <a:uLnTx/>
                <a:uFillTx/>
                <a:latin typeface="Dosis ExtraBold" pitchFamily="2" charset="0"/>
                <a:ea typeface="+mn-ea"/>
                <a:cs typeface="+mn-cs"/>
              </a:rPr>
              <a:t>Séance 2</a:t>
            </a:r>
          </a:p>
        </p:txBody>
      </p:sp>
      <p:sp>
        <p:nvSpPr>
          <p:cNvPr id="4" name="Rectangle 3">
            <a:extLst>
              <a:ext uri="{FF2B5EF4-FFF2-40B4-BE49-F238E27FC236}">
                <a16:creationId xmlns:a16="http://schemas.microsoft.com/office/drawing/2014/main" id="{E49F7A7F-D863-7891-AF84-A6AD7E417C2A}"/>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re 53">
            <a:extLst>
              <a:ext uri="{FF2B5EF4-FFF2-40B4-BE49-F238E27FC236}">
                <a16:creationId xmlns:a16="http://schemas.microsoft.com/office/drawing/2014/main" id="{D5976CEC-90D0-02B3-0D46-2B32FD745055}"/>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a:t>
            </a:r>
          </a:p>
        </p:txBody>
      </p:sp>
      <p:sp>
        <p:nvSpPr>
          <p:cNvPr id="5" name="Rectangle : coins arrondis 4">
            <a:extLst>
              <a:ext uri="{FF2B5EF4-FFF2-40B4-BE49-F238E27FC236}">
                <a16:creationId xmlns:a16="http://schemas.microsoft.com/office/drawing/2014/main" id="{8575878B-C502-8156-3356-559E43523E01}"/>
              </a:ext>
            </a:extLst>
          </p:cNvPr>
          <p:cNvSpPr/>
          <p:nvPr/>
        </p:nvSpPr>
        <p:spPr>
          <a:xfrm>
            <a:off x="701999" y="5287142"/>
            <a:ext cx="3780000" cy="1080000"/>
          </a:xfrm>
          <a:prstGeom prst="roundRect">
            <a:avLst/>
          </a:prstGeom>
          <a:solidFill>
            <a:srgbClr val="9EE0F4"/>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Organigramme : Terminateur 5">
            <a:extLst>
              <a:ext uri="{FF2B5EF4-FFF2-40B4-BE49-F238E27FC236}">
                <a16:creationId xmlns:a16="http://schemas.microsoft.com/office/drawing/2014/main" id="{BBB43D8D-6228-CF51-D82E-BB5F66C2FF25}"/>
              </a:ext>
            </a:extLst>
          </p:cNvPr>
          <p:cNvSpPr/>
          <p:nvPr/>
        </p:nvSpPr>
        <p:spPr>
          <a:xfrm>
            <a:off x="930807" y="5033395"/>
            <a:ext cx="1260000" cy="360000"/>
          </a:xfrm>
          <a:prstGeom prst="flowChartTerminator">
            <a:avLst/>
          </a:prstGeom>
          <a:solidFill>
            <a:srgbClr val="9EE0F4"/>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424D7B"/>
                </a:solidFill>
                <a:effectLst/>
                <a:uLnTx/>
                <a:uFillTx/>
                <a:latin typeface="Dosis ExtraBold" pitchFamily="2" charset="0"/>
                <a:ea typeface="+mn-ea"/>
                <a:cs typeface="+mn-cs"/>
              </a:rPr>
              <a:t>Séance 3</a:t>
            </a:r>
          </a:p>
        </p:txBody>
      </p:sp>
      <p:sp>
        <p:nvSpPr>
          <p:cNvPr id="7" name="Rectangle : coins arrondis 6">
            <a:extLst>
              <a:ext uri="{FF2B5EF4-FFF2-40B4-BE49-F238E27FC236}">
                <a16:creationId xmlns:a16="http://schemas.microsoft.com/office/drawing/2014/main" id="{0A1CADED-3706-E3AB-8954-BD394AC11531}"/>
              </a:ext>
            </a:extLst>
          </p:cNvPr>
          <p:cNvSpPr/>
          <p:nvPr/>
        </p:nvSpPr>
        <p:spPr>
          <a:xfrm>
            <a:off x="901350" y="5499874"/>
            <a:ext cx="3412875" cy="783350"/>
          </a:xfrm>
          <a:prstGeom prst="roundRect">
            <a:avLst/>
          </a:prstGeom>
          <a:solidFill>
            <a:srgbClr val="EAF8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Espace réservé du texte 5">
            <a:extLst>
              <a:ext uri="{FF2B5EF4-FFF2-40B4-BE49-F238E27FC236}">
                <a16:creationId xmlns:a16="http://schemas.microsoft.com/office/drawing/2014/main" id="{5A977776-ECC2-B5C1-B9F4-553F95DC8683}"/>
              </a:ext>
            </a:extLst>
          </p:cNvPr>
          <p:cNvSpPr txBox="1">
            <a:spLocks/>
          </p:cNvSpPr>
          <p:nvPr/>
        </p:nvSpPr>
        <p:spPr>
          <a:xfrm>
            <a:off x="937350" y="5519854"/>
            <a:ext cx="3420000" cy="792000"/>
          </a:xfrm>
          <a:prstGeom prst="roundRect">
            <a:avLst/>
          </a:prstGeom>
          <a:noFill/>
        </p:spPr>
        <p:txBody>
          <a:bodyPr anchor="ctr"/>
          <a:lstStyle>
            <a:lvl1pPr marL="269875" indent="-269875" algn="l" defTabSz="914400" rtl="0" eaLnBrk="1" latinLnBrk="0" hangingPunct="1">
              <a:lnSpc>
                <a:spcPct val="100000"/>
              </a:lnSpc>
              <a:spcBef>
                <a:spcPts val="300"/>
              </a:spcBef>
              <a:buFont typeface="Wingdings" panose="05000000000000000000" pitchFamily="2" charset="2"/>
              <a:buChar char=""/>
              <a:defRPr sz="1200" kern="1200">
                <a:solidFill>
                  <a:srgbClr val="474F71"/>
                </a:solidFill>
                <a:latin typeface="Dosis SemiBold" pitchFamily="2" charset="0"/>
                <a:ea typeface="+mn-ea"/>
                <a:cs typeface="+mn-cs"/>
                <a:sym typeface="Wingdings" panose="05000000000000000000" pitchFamily="2" charset="2"/>
              </a:defRPr>
            </a:lvl1pPr>
            <a:lvl2pPr marL="685800" indent="-228600" algn="l" defTabSz="914400" rtl="0" eaLnBrk="1" latinLnBrk="0" hangingPunct="1">
              <a:lnSpc>
                <a:spcPct val="100000"/>
              </a:lnSpc>
              <a:spcBef>
                <a:spcPts val="300"/>
              </a:spcBef>
              <a:buFont typeface="Arial" panose="020B0604020202020204" pitchFamily="34" charset="0"/>
              <a:buChar char="•"/>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
              <a:tabLst/>
              <a:defRPr/>
            </a:pPr>
            <a:r>
              <a:rPr kumimoji="0" lang="fr-FR" sz="1200" b="0" i="0" u="none" strike="noStrike" kern="1200" cap="none" spc="0" normalizeH="0" baseline="0" noProof="0" dirty="0">
                <a:ln>
                  <a:noFill/>
                </a:ln>
                <a:solidFill>
                  <a:srgbClr val="474F71"/>
                </a:solidFill>
                <a:effectLst/>
                <a:uLnTx/>
                <a:uFillTx/>
                <a:latin typeface="Dosis SemiBold" pitchFamily="2" charset="0"/>
                <a:ea typeface="+mn-ea"/>
                <a:cs typeface="+mn-cs"/>
                <a:sym typeface="Wingdings" panose="05000000000000000000" pitchFamily="2" charset="2"/>
              </a:rPr>
              <a:t>Oral – Acte de parole</a:t>
            </a: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
              <a:tabLst/>
              <a:defRPr/>
            </a:pPr>
            <a:r>
              <a:rPr kumimoji="0" lang="fr-FR" sz="1200" b="0" i="0" u="none" strike="noStrike" kern="1200" cap="none" spc="0" normalizeH="0" baseline="0" noProof="0" dirty="0">
                <a:ln>
                  <a:noFill/>
                </a:ln>
                <a:solidFill>
                  <a:srgbClr val="474F71"/>
                </a:solidFill>
                <a:effectLst/>
                <a:uLnTx/>
                <a:uFillTx/>
                <a:latin typeface="Dosis SemiBold" pitchFamily="2" charset="0"/>
                <a:ea typeface="+mn-ea"/>
                <a:cs typeface="+mn-cs"/>
                <a:sym typeface="Wingdings" panose="05000000000000000000" pitchFamily="2" charset="2"/>
              </a:rPr>
              <a:t>Lecture - Lettre i - </a:t>
            </a:r>
            <a:r>
              <a:rPr kumimoji="0" lang="fr-FR" sz="1200" b="0" i="0" u="none" strike="noStrike" kern="1200" cap="none" spc="0" normalizeH="0" baseline="0" noProof="0" dirty="0">
                <a:ln>
                  <a:noFill/>
                </a:ln>
                <a:solidFill>
                  <a:srgbClr val="474F71"/>
                </a:solidFill>
                <a:effectLst/>
                <a:uLnTx/>
                <a:uFillTx/>
                <a:latin typeface="Colonna MT" panose="04020805060202030203" pitchFamily="82" charset="0"/>
                <a:ea typeface="+mn-ea"/>
                <a:cs typeface="+mn-cs"/>
                <a:sym typeface="Wingdings" panose="05000000000000000000" pitchFamily="2" charset="2"/>
              </a:rPr>
              <a:t>I</a:t>
            </a:r>
            <a:endParaRPr kumimoji="0" lang="fr-FR" sz="1200" b="0" i="0" u="none" strike="noStrike" kern="1200" cap="none" spc="0" normalizeH="0" baseline="0" noProof="0" dirty="0">
              <a:ln>
                <a:noFill/>
              </a:ln>
              <a:solidFill>
                <a:srgbClr val="474F71"/>
              </a:solidFill>
              <a:effectLst/>
              <a:uLnTx/>
              <a:uFillTx/>
              <a:latin typeface="Dosis SemiBold" pitchFamily="2" charset="0"/>
              <a:ea typeface="+mn-ea"/>
              <a:cs typeface="+mn-cs"/>
              <a:sym typeface="Wingdings" panose="05000000000000000000" pitchFamily="2" charset="2"/>
            </a:endParaRP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
              <a:tabLst/>
              <a:defRPr/>
            </a:pPr>
            <a:r>
              <a:rPr kumimoji="0" lang="fr-FR" sz="1200" b="0" i="0" u="none" strike="noStrike" kern="1200" cap="none" spc="0" normalizeH="0" baseline="0" noProof="0" dirty="0">
                <a:ln>
                  <a:noFill/>
                </a:ln>
                <a:solidFill>
                  <a:srgbClr val="474F71"/>
                </a:solidFill>
                <a:effectLst/>
                <a:uLnTx/>
                <a:uFillTx/>
                <a:latin typeface="Dosis SemiBold" pitchFamily="2" charset="0"/>
                <a:ea typeface="+mn-ea"/>
                <a:cs typeface="+mn-cs"/>
                <a:sym typeface="Wingdings" panose="05000000000000000000" pitchFamily="2" charset="2"/>
              </a:rPr>
              <a:t>Ecriture - Lettre i - </a:t>
            </a:r>
            <a:r>
              <a:rPr kumimoji="0" lang="fr-FR" sz="1200" b="0" i="0" u="none" strike="noStrike" kern="1200" cap="none" spc="0" normalizeH="0" baseline="0" noProof="0" dirty="0">
                <a:ln>
                  <a:noFill/>
                </a:ln>
                <a:solidFill>
                  <a:srgbClr val="474F71"/>
                </a:solidFill>
                <a:effectLst/>
                <a:uLnTx/>
                <a:uFillTx/>
                <a:latin typeface="Colonna MT" panose="04020805060202030203" pitchFamily="82" charset="0"/>
                <a:ea typeface="+mn-ea"/>
                <a:cs typeface="+mn-cs"/>
                <a:sym typeface="Wingdings" panose="05000000000000000000" pitchFamily="2" charset="2"/>
              </a:rPr>
              <a:t>I</a:t>
            </a:r>
            <a:endParaRPr kumimoji="0" lang="fr-FR" sz="1200" b="0" i="0" u="none" strike="noStrike" kern="1200" cap="none" spc="0" normalizeH="0" baseline="0" noProof="0" dirty="0">
              <a:ln>
                <a:noFill/>
              </a:ln>
              <a:solidFill>
                <a:srgbClr val="474F71"/>
              </a:solidFill>
              <a:effectLst/>
              <a:uLnTx/>
              <a:uFillTx/>
              <a:latin typeface="Dosis SemiBold" pitchFamily="2" charset="0"/>
              <a:ea typeface="+mn-ea"/>
              <a:cs typeface="+mn-cs"/>
              <a:sym typeface="Wingdings" panose="05000000000000000000" pitchFamily="2" charset="2"/>
            </a:endParaRPr>
          </a:p>
        </p:txBody>
      </p:sp>
      <p:grpSp>
        <p:nvGrpSpPr>
          <p:cNvPr id="10" name="Groupe 9">
            <a:extLst>
              <a:ext uri="{FF2B5EF4-FFF2-40B4-BE49-F238E27FC236}">
                <a16:creationId xmlns:a16="http://schemas.microsoft.com/office/drawing/2014/main" id="{A0881C5A-5D70-769A-EC8D-8279730FECE5}"/>
              </a:ext>
            </a:extLst>
          </p:cNvPr>
          <p:cNvGrpSpPr/>
          <p:nvPr/>
        </p:nvGrpSpPr>
        <p:grpSpPr>
          <a:xfrm>
            <a:off x="3120265" y="0"/>
            <a:ext cx="2741519" cy="1084434"/>
            <a:chOff x="3072140" y="0"/>
            <a:chExt cx="2741519" cy="1084434"/>
          </a:xfrm>
        </p:grpSpPr>
        <p:sp>
          <p:nvSpPr>
            <p:cNvPr id="11" name="Rectangle 10">
              <a:extLst>
                <a:ext uri="{FF2B5EF4-FFF2-40B4-BE49-F238E27FC236}">
                  <a16:creationId xmlns:a16="http://schemas.microsoft.com/office/drawing/2014/main" id="{2A8AE0FA-649B-0ADA-826E-2384FF6F8C44}"/>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5D737369-1FF9-00D9-2D56-89772A532E5D}"/>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Titre 53">
              <a:extLst>
                <a:ext uri="{FF2B5EF4-FFF2-40B4-BE49-F238E27FC236}">
                  <a16:creationId xmlns:a16="http://schemas.microsoft.com/office/drawing/2014/main" id="{B8C07436-6E8C-8407-4ABC-5A1FAE97C6FE}"/>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sp>
        <p:nvSpPr>
          <p:cNvPr id="3" name="Rectangle : coins arrondis 2">
            <a:extLst>
              <a:ext uri="{FF2B5EF4-FFF2-40B4-BE49-F238E27FC236}">
                <a16:creationId xmlns:a16="http://schemas.microsoft.com/office/drawing/2014/main" id="{1F9F666D-F894-E385-F8A1-808EB3604CC5}"/>
              </a:ext>
            </a:extLst>
          </p:cNvPr>
          <p:cNvSpPr/>
          <p:nvPr/>
        </p:nvSpPr>
        <p:spPr>
          <a:xfrm>
            <a:off x="657202" y="3700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rganigramme : Terminateur 7">
            <a:extLst>
              <a:ext uri="{FF2B5EF4-FFF2-40B4-BE49-F238E27FC236}">
                <a16:creationId xmlns:a16="http://schemas.microsoft.com/office/drawing/2014/main" id="{63C2A42D-47A6-DA20-FAB1-742628880A6E}"/>
              </a:ext>
            </a:extLst>
          </p:cNvPr>
          <p:cNvSpPr/>
          <p:nvPr/>
        </p:nvSpPr>
        <p:spPr>
          <a:xfrm>
            <a:off x="873202" y="3448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2</a:t>
            </a:r>
          </a:p>
        </p:txBody>
      </p:sp>
      <p:sp>
        <p:nvSpPr>
          <p:cNvPr id="9" name="Espace réservé du texte 5">
            <a:extLst>
              <a:ext uri="{FF2B5EF4-FFF2-40B4-BE49-F238E27FC236}">
                <a16:creationId xmlns:a16="http://schemas.microsoft.com/office/drawing/2014/main" id="{EDF84187-20F5-433B-AD60-2855AEECD2B6}"/>
              </a:ext>
            </a:extLst>
          </p:cNvPr>
          <p:cNvSpPr txBox="1">
            <a:spLocks/>
          </p:cNvSpPr>
          <p:nvPr/>
        </p:nvSpPr>
        <p:spPr>
          <a:xfrm>
            <a:off x="828000" y="3835642"/>
            <a:ext cx="3420000" cy="892566"/>
          </a:xfrm>
          <a:prstGeom prst="roundRect">
            <a:avLst/>
          </a:prstGeom>
          <a:solidFill>
            <a:schemeClr val="bg2"/>
          </a:solid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Ð"/>
              <a:defRPr sz="1200" kern="120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Arial" panose="020B0604020202020204" pitchFamily="34" charset="0"/>
              <a:buChar char="•"/>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200" b="0" i="0" u="none" strike="noStrike" kern="1200" cap="none" spc="0" normalizeH="0" baseline="0" noProof="0" dirty="0">
                <a:ln>
                  <a:noFill/>
                </a:ln>
                <a:solidFill>
                  <a:srgbClr val="757575"/>
                </a:solidFill>
                <a:effectLst/>
                <a:uLnTx/>
                <a:uFillTx/>
                <a:latin typeface="Dosis SemiBold" pitchFamily="2" charset="0"/>
                <a:ea typeface="+mn-ea"/>
                <a:cs typeface="+mn-cs"/>
              </a:rPr>
              <a:t>Oral – Acte de parole</a:t>
            </a: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200" b="0" i="0" u="none" strike="noStrike" kern="1200" cap="none" spc="0" normalizeH="0" baseline="0" noProof="0" dirty="0">
                <a:ln>
                  <a:noFill/>
                </a:ln>
                <a:solidFill>
                  <a:srgbClr val="757575"/>
                </a:solidFill>
                <a:effectLst/>
                <a:uLnTx/>
                <a:uFillTx/>
                <a:latin typeface="Dosis SemiBold" pitchFamily="2" charset="0"/>
                <a:ea typeface="+mn-ea"/>
                <a:cs typeface="+mn-cs"/>
              </a:rPr>
              <a:t>Lecture - Lettre i - I</a:t>
            </a: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200" b="0" i="0" u="none" strike="noStrike" kern="1200" cap="none" spc="0" normalizeH="0" baseline="0" noProof="0" dirty="0">
                <a:ln>
                  <a:noFill/>
                </a:ln>
                <a:solidFill>
                  <a:srgbClr val="757575"/>
                </a:solidFill>
                <a:effectLst/>
                <a:uLnTx/>
                <a:uFillTx/>
                <a:latin typeface="Dosis SemiBold" pitchFamily="2" charset="0"/>
                <a:ea typeface="+mn-ea"/>
                <a:cs typeface="+mn-cs"/>
              </a:rPr>
              <a:t>Ecriture - Lettre i - I</a:t>
            </a:r>
          </a:p>
        </p:txBody>
      </p:sp>
    </p:spTree>
    <p:extLst>
      <p:ext uri="{BB962C8B-B14F-4D97-AF65-F5344CB8AC3E}">
        <p14:creationId xmlns:p14="http://schemas.microsoft.com/office/powerpoint/2010/main" val="33927266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073A72E6-6E05-882E-8580-D531F8AD5F41}"/>
              </a:ext>
            </a:extLst>
          </p:cNvPr>
          <p:cNvPicPr>
            <a:picLocks noChangeAspect="1"/>
          </p:cNvPicPr>
          <p:nvPr/>
        </p:nvPicPr>
        <p:blipFill>
          <a:blip r:embed="rId2"/>
          <a:srcRect l="1542" t="8381" r="3284" b="18195"/>
          <a:stretch>
            <a:fillRect/>
          </a:stretch>
        </p:blipFill>
        <p:spPr>
          <a:xfrm>
            <a:off x="1438977" y="2045581"/>
            <a:ext cx="6246795" cy="1349939"/>
          </a:xfrm>
          <a:prstGeom prst="rect">
            <a:avLst/>
          </a:prstGeom>
        </p:spPr>
      </p:pic>
      <p:sp>
        <p:nvSpPr>
          <p:cNvPr id="13" name="Espace réservé du texte 12">
            <a:extLst>
              <a:ext uri="{FF2B5EF4-FFF2-40B4-BE49-F238E27FC236}">
                <a16:creationId xmlns:a16="http://schemas.microsoft.com/office/drawing/2014/main" id="{AC6BF3D7-556E-448C-F085-3C1582824A2B}"/>
              </a:ext>
            </a:extLst>
          </p:cNvPr>
          <p:cNvSpPr>
            <a:spLocks noGrp="1"/>
          </p:cNvSpPr>
          <p:nvPr>
            <p:ph type="body" sz="quarter" idx="19"/>
          </p:nvPr>
        </p:nvSpPr>
        <p:spPr/>
        <p:txBody>
          <a:bodyPr/>
          <a:lstStyle/>
          <a:p>
            <a:r>
              <a:rPr lang="fr-FR" dirty="0"/>
              <a:t>Lecture de la lettre   i – </a:t>
            </a:r>
            <a:r>
              <a:rPr lang="fr-FR" sz="1600" dirty="0">
                <a:latin typeface="Colonna MT" panose="04020805060202030203" pitchFamily="82" charset="0"/>
              </a:rPr>
              <a:t>I.</a:t>
            </a:r>
            <a:r>
              <a:rPr lang="fr-FR" dirty="0"/>
              <a:t> </a:t>
            </a:r>
            <a:endParaRPr lang="fr-MA" dirty="0"/>
          </a:p>
        </p:txBody>
      </p:sp>
      <p:sp>
        <p:nvSpPr>
          <p:cNvPr id="14" name="Espace réservé du texte 13">
            <a:extLst>
              <a:ext uri="{FF2B5EF4-FFF2-40B4-BE49-F238E27FC236}">
                <a16:creationId xmlns:a16="http://schemas.microsoft.com/office/drawing/2014/main" id="{55B1DD48-DCD5-6EEE-7311-AD30A741D962}"/>
              </a:ext>
            </a:extLst>
          </p:cNvPr>
          <p:cNvSpPr>
            <a:spLocks noGrp="1"/>
          </p:cNvSpPr>
          <p:nvPr>
            <p:ph type="body" sz="quarter" idx="20"/>
          </p:nvPr>
        </p:nvSpPr>
        <p:spPr/>
        <p:txBody>
          <a:bodyPr/>
          <a:lstStyle/>
          <a:p>
            <a:r>
              <a:rPr lang="fr-FR" dirty="0"/>
              <a:t>Traçage de la lettre i. </a:t>
            </a:r>
            <a:endParaRPr lang="fr-MA" dirty="0"/>
          </a:p>
        </p:txBody>
      </p:sp>
      <p:pic>
        <p:nvPicPr>
          <p:cNvPr id="20" name="Espace réservé pour une image  19" descr="Une image contenant horloge, cercle, symbole, Police&#10;&#10;Le contenu généré par l’IA peut être incorrect.">
            <a:extLst>
              <a:ext uri="{FF2B5EF4-FFF2-40B4-BE49-F238E27FC236}">
                <a16:creationId xmlns:a16="http://schemas.microsoft.com/office/drawing/2014/main" id="{2F02A0D9-D793-8E90-F2B1-7F736C3BFEE6}"/>
              </a:ext>
            </a:extLst>
          </p:cNvPr>
          <p:cNvPicPr>
            <a:picLocks noGrp="1" noChangeAspect="1"/>
          </p:cNvPicPr>
          <p:nvPr>
            <p:ph type="pic" sz="quarter" idx="12"/>
          </p:nvPr>
        </p:nvPicPr>
        <p:blipFill rotWithShape="1">
          <a:blip r:embed="rId3">
            <a:grayscl/>
            <a:extLst>
              <a:ext uri="{28A0092B-C50C-407E-A947-70E740481C1C}">
                <a14:useLocalDpi xmlns:a14="http://schemas.microsoft.com/office/drawing/2010/main" val="0"/>
              </a:ext>
            </a:extLst>
          </a:blip>
          <a:srcRect l="-7526" r="-7526"/>
          <a:stretch>
            <a:fillRect/>
          </a:stretch>
        </p:blipFill>
        <p:spPr/>
      </p:pic>
      <p:pic>
        <p:nvPicPr>
          <p:cNvPr id="22" name="Espace réservé pour une image  21" descr="Une image contenant horloge, cercle, symbole, Police&#10;&#10;Le contenu généré par l’IA peut être incorrect.">
            <a:extLst>
              <a:ext uri="{FF2B5EF4-FFF2-40B4-BE49-F238E27FC236}">
                <a16:creationId xmlns:a16="http://schemas.microsoft.com/office/drawing/2014/main" id="{3068D98F-B919-E1C8-FE2A-127F46CE9B27}"/>
              </a:ext>
            </a:extLst>
          </p:cNvPr>
          <p:cNvPicPr>
            <a:picLocks noGrp="1" noChangeAspect="1"/>
          </p:cNvPicPr>
          <p:nvPr>
            <p:ph type="pic" sz="quarter" idx="13"/>
          </p:nvPr>
        </p:nvPicPr>
        <p:blipFill rotWithShape="1">
          <a:blip r:embed="rId4">
            <a:grayscl/>
            <a:extLst>
              <a:ext uri="{28A0092B-C50C-407E-A947-70E740481C1C}">
                <a14:useLocalDpi xmlns:a14="http://schemas.microsoft.com/office/drawing/2010/main" val="0"/>
              </a:ext>
            </a:extLst>
          </a:blip>
          <a:srcRect l="-7560" r="-7560"/>
          <a:stretch>
            <a:fillRect/>
          </a:stretch>
        </p:blipFill>
        <p:spPr/>
      </p:pic>
      <p:sp>
        <p:nvSpPr>
          <p:cNvPr id="16" name="ZoneTexte 15">
            <a:extLst>
              <a:ext uri="{FF2B5EF4-FFF2-40B4-BE49-F238E27FC236}">
                <a16:creationId xmlns:a16="http://schemas.microsoft.com/office/drawing/2014/main" id="{82B5FAC4-ACF8-1ECD-6767-F343568C1958}"/>
              </a:ext>
            </a:extLst>
          </p:cNvPr>
          <p:cNvSpPr txBox="1"/>
          <p:nvPr/>
        </p:nvSpPr>
        <p:spPr>
          <a:xfrm>
            <a:off x="2245716" y="2156862"/>
            <a:ext cx="1600118" cy="338554"/>
          </a:xfrm>
          <a:prstGeom prst="rect">
            <a:avLst/>
          </a:prstGeom>
          <a:noFill/>
        </p:spPr>
        <p:txBody>
          <a:bodyPr wrap="none" rtlCol="0">
            <a:spAutoFit/>
          </a:bodyPr>
          <a:lstStyle/>
          <a:p>
            <a:r>
              <a:rPr lang="fr-MA" sz="1600" dirty="0">
                <a:solidFill>
                  <a:srgbClr val="424D7B"/>
                </a:solidFill>
                <a:latin typeface="Dosis ExtraBold" pitchFamily="2" charset="0"/>
              </a:rPr>
              <a:t>1.  Acte de parole</a:t>
            </a:r>
          </a:p>
        </p:txBody>
      </p:sp>
      <p:sp>
        <p:nvSpPr>
          <p:cNvPr id="17" name="Espace réservé du texte 5">
            <a:extLst>
              <a:ext uri="{FF2B5EF4-FFF2-40B4-BE49-F238E27FC236}">
                <a16:creationId xmlns:a16="http://schemas.microsoft.com/office/drawing/2014/main" id="{39A7660A-DEEB-2C87-175B-55238BB1DF0E}"/>
              </a:ext>
            </a:extLst>
          </p:cNvPr>
          <p:cNvSpPr txBox="1">
            <a:spLocks/>
          </p:cNvSpPr>
          <p:nvPr/>
        </p:nvSpPr>
        <p:spPr>
          <a:xfrm>
            <a:off x="2221200" y="2516862"/>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Répondre à la question : « Comment tu t’appelles ? »    « Je m’appelle …. »</a:t>
            </a:r>
          </a:p>
        </p:txBody>
      </p:sp>
      <p:sp>
        <p:nvSpPr>
          <p:cNvPr id="2" name="Titre 8">
            <a:extLst>
              <a:ext uri="{FF2B5EF4-FFF2-40B4-BE49-F238E27FC236}">
                <a16:creationId xmlns:a16="http://schemas.microsoft.com/office/drawing/2014/main" id="{FBDBFE65-F4C9-6FDF-25BC-CC094D414FDC}"/>
              </a:ext>
            </a:extLst>
          </p:cNvPr>
          <p:cNvSpPr>
            <a:spLocks noGrp="1"/>
          </p:cNvSpPr>
          <p:nvPr>
            <p:ph type="title"/>
          </p:nvPr>
        </p:nvSpPr>
        <p:spPr>
          <a:xfrm>
            <a:off x="522772" y="1254325"/>
            <a:ext cx="7886700" cy="705267"/>
          </a:xfrm>
        </p:spPr>
        <p:txBody>
          <a:bodyPr/>
          <a:lstStyle/>
          <a:p>
            <a:r>
              <a:rPr lang="fr-MA" sz="3200" dirty="0"/>
              <a:t>Plan de la séance 3</a:t>
            </a:r>
          </a:p>
        </p:txBody>
      </p:sp>
      <p:sp>
        <p:nvSpPr>
          <p:cNvPr id="4" name="Rectangle 3">
            <a:extLst>
              <a:ext uri="{FF2B5EF4-FFF2-40B4-BE49-F238E27FC236}">
                <a16:creationId xmlns:a16="http://schemas.microsoft.com/office/drawing/2014/main" id="{86AC7BE4-DD51-D044-61FA-10D172ABB770}"/>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4EABD516-1996-19C9-BBAB-D73765A0E1A8}"/>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8" name="Groupe 7">
            <a:extLst>
              <a:ext uri="{FF2B5EF4-FFF2-40B4-BE49-F238E27FC236}">
                <a16:creationId xmlns:a16="http://schemas.microsoft.com/office/drawing/2014/main" id="{EE86C26F-C557-2C1B-6E2E-7A9D90E59D95}"/>
              </a:ext>
            </a:extLst>
          </p:cNvPr>
          <p:cNvGrpSpPr/>
          <p:nvPr/>
        </p:nvGrpSpPr>
        <p:grpSpPr>
          <a:xfrm>
            <a:off x="3120265" y="0"/>
            <a:ext cx="2741519" cy="1084434"/>
            <a:chOff x="3072140" y="0"/>
            <a:chExt cx="2741519" cy="1084434"/>
          </a:xfrm>
        </p:grpSpPr>
        <p:sp>
          <p:nvSpPr>
            <p:cNvPr id="9" name="Rectangle 8">
              <a:extLst>
                <a:ext uri="{FF2B5EF4-FFF2-40B4-BE49-F238E27FC236}">
                  <a16:creationId xmlns:a16="http://schemas.microsoft.com/office/drawing/2014/main" id="{A5FDA0A5-21B4-04C4-97DF-CB8AC3054075}"/>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Rectangle 10">
              <a:extLst>
                <a:ext uri="{FF2B5EF4-FFF2-40B4-BE49-F238E27FC236}">
                  <a16:creationId xmlns:a16="http://schemas.microsoft.com/office/drawing/2014/main" id="{AEA226FB-5780-B7F4-2256-62C93B043695}"/>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Titre 53">
              <a:extLst>
                <a:ext uri="{FF2B5EF4-FFF2-40B4-BE49-F238E27FC236}">
                  <a16:creationId xmlns:a16="http://schemas.microsoft.com/office/drawing/2014/main" id="{CA965265-0FB9-E3FC-4908-A5790B00F17D}"/>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r>
                <a:rPr lang="fr-MA" sz="1800" i="1" dirty="0">
                  <a:solidFill>
                    <a:schemeClr val="accent5">
                      <a:lumMod val="50000"/>
                    </a:schemeClr>
                  </a:solidFill>
                </a:rPr>
                <a:t>Réservé à l’enseignant (e)</a:t>
              </a:r>
            </a:p>
          </p:txBody>
        </p:sp>
      </p:grpSp>
      <p:pic>
        <p:nvPicPr>
          <p:cNvPr id="3" name="Espace réservé pour une image  13" descr="Une image contenant horloge, cercle, symbole, Police&#10;&#10;Le contenu généré par l’IA peut être incorrect.">
            <a:extLst>
              <a:ext uri="{FF2B5EF4-FFF2-40B4-BE49-F238E27FC236}">
                <a16:creationId xmlns:a16="http://schemas.microsoft.com/office/drawing/2014/main" id="{34E4D1A0-1FA0-C1A4-D509-AE82A255C451}"/>
              </a:ext>
            </a:extLst>
          </p:cNvPr>
          <p:cNvPicPr>
            <a:picLocks noChangeAspect="1"/>
          </p:cNvPicPr>
          <p:nvPr/>
        </p:nvPicPr>
        <p:blipFill rotWithShape="1">
          <a:blip r:embed="rId4">
            <a:extLst>
              <a:ext uri="{28A0092B-C50C-407E-A947-70E740481C1C}">
                <a14:useLocalDpi xmlns:a14="http://schemas.microsoft.com/office/drawing/2010/main" val="0"/>
              </a:ext>
            </a:extLst>
          </a:blip>
          <a:srcRect l="-7560" r="-7560"/>
          <a:stretch>
            <a:fillRect/>
          </a:stretch>
        </p:blipFill>
        <p:spPr>
          <a:xfrm>
            <a:off x="7237610" y="1886862"/>
            <a:ext cx="540000" cy="540000"/>
          </a:xfrm>
          <a:prstGeom prst="rect">
            <a:avLst/>
          </a:prstGeom>
          <a:noFill/>
        </p:spPr>
      </p:pic>
    </p:spTree>
    <p:extLst>
      <p:ext uri="{BB962C8B-B14F-4D97-AF65-F5344CB8AC3E}">
        <p14:creationId xmlns:p14="http://schemas.microsoft.com/office/powerpoint/2010/main" val="19617390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869280-6E7E-3756-3618-2206D12FCA65}"/>
            </a:ext>
          </a:extLst>
        </p:cNvPr>
        <p:cNvGrpSpPr/>
        <p:nvPr/>
      </p:nvGrpSpPr>
      <p:grpSpPr>
        <a:xfrm>
          <a:off x="0" y="0"/>
          <a:ext cx="0" cy="0"/>
          <a:chOff x="0" y="0"/>
          <a:chExt cx="0" cy="0"/>
        </a:xfrm>
      </p:grpSpPr>
      <p:sp>
        <p:nvSpPr>
          <p:cNvPr id="9" name="Titre 8">
            <a:extLst>
              <a:ext uri="{FF2B5EF4-FFF2-40B4-BE49-F238E27FC236}">
                <a16:creationId xmlns:a16="http://schemas.microsoft.com/office/drawing/2014/main" id="{D7D45EB6-D897-D734-157B-CDA6F7FAB04E}"/>
              </a:ext>
            </a:extLst>
          </p:cNvPr>
          <p:cNvSpPr>
            <a:spLocks noGrp="1"/>
          </p:cNvSpPr>
          <p:nvPr>
            <p:ph type="title"/>
          </p:nvPr>
        </p:nvSpPr>
        <p:spPr>
          <a:xfrm>
            <a:off x="1691999" y="756000"/>
            <a:ext cx="7076615" cy="612000"/>
          </a:xfrm>
        </p:spPr>
        <p:txBody>
          <a:bodyPr/>
          <a:lstStyle/>
          <a:p>
            <a:r>
              <a:rPr lang="fr-FR" dirty="0">
                <a:solidFill>
                  <a:schemeClr val="tx1">
                    <a:lumMod val="65000"/>
                    <a:lumOff val="35000"/>
                  </a:schemeClr>
                </a:solidFill>
                <a:latin typeface="Dosis Medium" pitchFamily="2" charset="0"/>
              </a:rPr>
              <a:t>Bonjour les enfants !  La leçon de français commence maintenant. Soyez attentifs.</a:t>
            </a:r>
            <a:endParaRPr lang="fr-MA" dirty="0">
              <a:solidFill>
                <a:schemeClr val="tx1">
                  <a:lumMod val="65000"/>
                  <a:lumOff val="35000"/>
                </a:schemeClr>
              </a:solidFill>
              <a:latin typeface="Dosis Medium" pitchFamily="2" charset="0"/>
            </a:endParaRPr>
          </a:p>
        </p:txBody>
      </p:sp>
      <p:pic>
        <p:nvPicPr>
          <p:cNvPr id="20" name="Nada-Wave">
            <a:hlinkClick r:id="" action="ppaction://media"/>
            <a:extLst>
              <a:ext uri="{FF2B5EF4-FFF2-40B4-BE49-F238E27FC236}">
                <a16:creationId xmlns:a16="http://schemas.microsoft.com/office/drawing/2014/main" id="{D241DEE4-1339-7241-C2D4-F21E7C487811}"/>
              </a:ext>
            </a:extLst>
          </p:cNvPr>
          <p:cNvPicPr>
            <a:picLocks noGrp="1" noChangeAspect="1"/>
          </p:cNvPicPr>
          <p:nvPr>
            <p:ph type="media" sz="quarter" idx="14"/>
            <a:videoFile r:link="rId2"/>
            <p:extLst>
              <p:ext uri="{DAA4B4D4-6D71-4841-9C94-3DE7FCFB9230}">
                <p14:media xmlns:p14="http://schemas.microsoft.com/office/powerpoint/2010/main" r:embed="rId1"/>
              </p:ext>
            </p:extLst>
          </p:nvPr>
        </p:nvPicPr>
        <p:blipFill>
          <a:blip r:embed="rId6"/>
          <a:stretch>
            <a:fillRect/>
          </a:stretch>
        </p:blipFill>
        <p:spPr>
          <a:xfrm>
            <a:off x="4475746" y="2156059"/>
            <a:ext cx="2319092" cy="3703624"/>
          </a:xfrm>
        </p:spPr>
      </p:pic>
      <p:pic>
        <p:nvPicPr>
          <p:cNvPr id="4" name="majd_wave">
            <a:hlinkClick r:id="" action="ppaction://media"/>
            <a:extLst>
              <a:ext uri="{FF2B5EF4-FFF2-40B4-BE49-F238E27FC236}">
                <a16:creationId xmlns:a16="http://schemas.microsoft.com/office/drawing/2014/main" id="{6D5CF659-C92F-4FE5-690C-B875E222DE2C}"/>
              </a:ext>
            </a:extLst>
          </p:cNvPr>
          <p:cNvPicPr>
            <a:picLocks noGrp="1" noChangeAspect="1"/>
          </p:cNvPicPr>
          <p:nvPr>
            <p:ph type="media" sz="quarter" idx="13"/>
            <a:videoFile r:link="rId4"/>
            <p:extLst>
              <p:ext uri="{DAA4B4D4-6D71-4841-9C94-3DE7FCFB9230}">
                <p14:media xmlns:p14="http://schemas.microsoft.com/office/powerpoint/2010/main" r:embed="rId3"/>
              </p:ext>
            </p:extLst>
          </p:nvPr>
        </p:nvPicPr>
        <p:blipFill>
          <a:blip r:embed="rId7"/>
          <a:srcRect b="1386"/>
          <a:stretch>
            <a:fillRect/>
          </a:stretch>
        </p:blipFill>
        <p:spPr>
          <a:xfrm>
            <a:off x="2459433" y="2156059"/>
            <a:ext cx="2112567" cy="3703624"/>
          </a:xfrm>
        </p:spPr>
      </p:pic>
      <p:pic>
        <p:nvPicPr>
          <p:cNvPr id="6" name="Image 5">
            <a:extLst>
              <a:ext uri="{FF2B5EF4-FFF2-40B4-BE49-F238E27FC236}">
                <a16:creationId xmlns:a16="http://schemas.microsoft.com/office/drawing/2014/main" id="{A96F4E56-EDEF-6F34-00D1-11513FB34121}"/>
              </a:ext>
            </a:extLst>
          </p:cNvPr>
          <p:cNvPicPr>
            <a:picLocks noChangeAspect="1"/>
          </p:cNvPicPr>
          <p:nvPr/>
        </p:nvPicPr>
        <p:blipFill>
          <a:blip r:embed="rId8"/>
          <a:stretch>
            <a:fillRect/>
          </a:stretch>
        </p:blipFill>
        <p:spPr>
          <a:xfrm>
            <a:off x="129325" y="544755"/>
            <a:ext cx="1152244" cy="1072989"/>
          </a:xfrm>
          <a:prstGeom prst="rect">
            <a:avLst/>
          </a:prstGeom>
        </p:spPr>
      </p:pic>
    </p:spTree>
    <p:extLst>
      <p:ext uri="{BB962C8B-B14F-4D97-AF65-F5344CB8AC3E}">
        <p14:creationId xmlns:p14="http://schemas.microsoft.com/office/powerpoint/2010/main" val="3231555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394" fill="hold"/>
                                        <p:tgtEl>
                                          <p:spTgt spid="20"/>
                                        </p:tgtEl>
                                      </p:cBhvr>
                                    </p:cmd>
                                  </p:childTnLst>
                                </p:cTn>
                              </p:par>
                              <p:par>
                                <p:cTn id="7" presetID="1" presetClass="mediacall" presetSubtype="0" fill="hold" nodeType="withEffect">
                                  <p:stCondLst>
                                    <p:cond delay="0"/>
                                  </p:stCondLst>
                                  <p:childTnLst>
                                    <p:cmd type="call" cmd="playFrom(0.0)">
                                      <p:cBhvr>
                                        <p:cTn id="8" dur="32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0"/>
                </p:tgtEl>
              </p:cMediaNode>
            </p:video>
            <p:video>
              <p:cMediaNode vol="80000">
                <p:cTn id="10"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AE1DD-3934-85AA-D2D2-FEE9BA85573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043D995-BCD8-6902-4147-AFBED7779683}"/>
              </a:ext>
            </a:extLst>
          </p:cNvPr>
          <p:cNvSpPr>
            <a:spLocks noGrp="1"/>
          </p:cNvSpPr>
          <p:nvPr>
            <p:ph type="title"/>
          </p:nvPr>
        </p:nvSpPr>
        <p:spPr/>
        <p:txBody>
          <a:bodyPr/>
          <a:lstStyle/>
          <a:p>
            <a:r>
              <a:rPr lang="fr-MA" dirty="0">
                <a:solidFill>
                  <a:schemeClr val="tx1">
                    <a:lumMod val="65000"/>
                    <a:lumOff val="35000"/>
                  </a:schemeClr>
                </a:solidFill>
              </a:rPr>
              <a:t>Avant de commencer, nous allons revoir la scène avec les mots du vocabulaire. Soyez attentifs. </a:t>
            </a:r>
          </a:p>
        </p:txBody>
      </p:sp>
      <p:pic>
        <p:nvPicPr>
          <p:cNvPr id="7" name="Espace réservé pour une image  3">
            <a:extLst>
              <a:ext uri="{FF2B5EF4-FFF2-40B4-BE49-F238E27FC236}">
                <a16:creationId xmlns:a16="http://schemas.microsoft.com/office/drawing/2014/main" id="{B349230F-0D60-F70F-8CC0-3D3DFA40D29F}"/>
              </a:ext>
            </a:extLst>
          </p:cNvPr>
          <p:cNvPicPr>
            <a:picLocks noChangeAspect="1"/>
          </p:cNvPicPr>
          <p:nvPr/>
        </p:nvPicPr>
        <p:blipFill>
          <a:blip r:embed="rId2"/>
          <a:srcRect t="22" b="22"/>
          <a:stretch>
            <a:fillRect/>
          </a:stretch>
        </p:blipFill>
        <p:spPr>
          <a:xfrm>
            <a:off x="1982805" y="2278509"/>
            <a:ext cx="5393533" cy="3595689"/>
          </a:xfrm>
          <a:prstGeom prst="roundRect">
            <a:avLst>
              <a:gd name="adj" fmla="val 10510"/>
            </a:avLst>
          </a:prstGeom>
        </p:spPr>
      </p:pic>
      <p:pic>
        <p:nvPicPr>
          <p:cNvPr id="11" name="Image 10">
            <a:extLst>
              <a:ext uri="{FF2B5EF4-FFF2-40B4-BE49-F238E27FC236}">
                <a16:creationId xmlns:a16="http://schemas.microsoft.com/office/drawing/2014/main" id="{F1AA165C-47FB-AC58-6BD3-D7A84F529023}"/>
              </a:ext>
            </a:extLst>
          </p:cNvPr>
          <p:cNvPicPr>
            <a:picLocks noChangeAspect="1"/>
          </p:cNvPicPr>
          <p:nvPr/>
        </p:nvPicPr>
        <p:blipFill>
          <a:blip r:embed="rId3"/>
          <a:stretch>
            <a:fillRect/>
          </a:stretch>
        </p:blipFill>
        <p:spPr>
          <a:xfrm>
            <a:off x="129325" y="544755"/>
            <a:ext cx="1152244" cy="1072989"/>
          </a:xfrm>
          <a:prstGeom prst="rect">
            <a:avLst/>
          </a:prstGeom>
        </p:spPr>
      </p:pic>
    </p:spTree>
    <p:extLst>
      <p:ext uri="{BB962C8B-B14F-4D97-AF65-F5344CB8AC3E}">
        <p14:creationId xmlns:p14="http://schemas.microsoft.com/office/powerpoint/2010/main" val="411853094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theme/theme1.xml><?xml version="1.0" encoding="utf-8"?>
<a:theme xmlns:a="http://schemas.openxmlformats.org/drawingml/2006/main" name="2_Conception personnalisé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00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ra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Lectu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Ecritu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acte de paro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Vocab_02- Mémorisatio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7414</TotalTime>
  <Words>819</Words>
  <PresentationFormat>Affichage à l'écran (4:3)</PresentationFormat>
  <Paragraphs>106</Paragraphs>
  <Slides>42</Slides>
  <Notes>3</Notes>
  <HiddenSlides>0</HiddenSlides>
  <MMClips>9</MMClips>
  <ScaleCrop>false</ScaleCrop>
  <HeadingPairs>
    <vt:vector size="6" baseType="variant">
      <vt:variant>
        <vt:lpstr>Polices utilisées</vt:lpstr>
      </vt:variant>
      <vt:variant>
        <vt:i4>10</vt:i4>
      </vt:variant>
      <vt:variant>
        <vt:lpstr>Thème</vt:lpstr>
      </vt:variant>
      <vt:variant>
        <vt:i4>7</vt:i4>
      </vt:variant>
      <vt:variant>
        <vt:lpstr>Titres des diapositives</vt:lpstr>
      </vt:variant>
      <vt:variant>
        <vt:i4>42</vt:i4>
      </vt:variant>
    </vt:vector>
  </HeadingPairs>
  <TitlesOfParts>
    <vt:vector size="59" baseType="lpstr">
      <vt:lpstr>Calibri</vt:lpstr>
      <vt:lpstr>Wingdings</vt:lpstr>
      <vt:lpstr>Dosis ExtraBold</vt:lpstr>
      <vt:lpstr>Dosis SemiBold</vt:lpstr>
      <vt:lpstr>Arial</vt:lpstr>
      <vt:lpstr>Lucida Fax</vt:lpstr>
      <vt:lpstr>Colonna MT</vt:lpstr>
      <vt:lpstr>Dosis</vt:lpstr>
      <vt:lpstr>Times New Roman</vt:lpstr>
      <vt:lpstr>Dosis Medium</vt:lpstr>
      <vt:lpstr>2_Conception personnalisée</vt:lpstr>
      <vt:lpstr>00_Env-Enseignant</vt:lpstr>
      <vt:lpstr>Oral</vt:lpstr>
      <vt:lpstr>Lecture</vt:lpstr>
      <vt:lpstr>Ecriture</vt:lpstr>
      <vt:lpstr>acte de parole</vt:lpstr>
      <vt:lpstr>1_Vocab_02- Mémorisation</vt:lpstr>
      <vt:lpstr>Présentation PowerPoint</vt:lpstr>
      <vt:lpstr>Il convient de lancer le mode diaporama pour la diffusion de la leçon en classe</vt:lpstr>
      <vt:lpstr>Pictogrammes</vt:lpstr>
      <vt:lpstr>Contenu de la semaine </vt:lpstr>
      <vt:lpstr>Pictogrammes</vt:lpstr>
      <vt:lpstr>Organisation de la semaine</vt:lpstr>
      <vt:lpstr>Plan de la séance 3</vt:lpstr>
      <vt:lpstr>Bonjour les enfants !  La leçon de français commence maintenant. Soyez attentifs.</vt:lpstr>
      <vt:lpstr>Avant de commencer, nous allons revoir la scène avec les mots du vocabulaire. Soyez attentifs. </vt:lpstr>
      <vt:lpstr>Lecture de la vidéo.</vt:lpstr>
      <vt:lpstr>Qui veut décrire la scène ? </vt:lpstr>
      <vt:lpstr>          A propos du modelage des actes de parole :  Au début de la première année du primaire, le modelage des actes de parole se fait dans une langue comprise par les élèves pour garantir l’accès direct au sens. Le recours exclusif au français intervient immédiatement après la présentation.  Afin de couvrir davantage de langues comprises par les élèves, des ressources supplémentaires sont fournies aux enseignants aux pages 40-41-42.  Ils pourront en faire usage au besoin. </vt:lpstr>
      <vt:lpstr>Maintenant, on passe l’activité de l’oral. nous allons apprendre à répondre à une question en français avec Majd et Nada. </vt:lpstr>
      <vt:lpstr>Lecture de la vidéo </vt:lpstr>
      <vt:lpstr>Présentation PowerPoint</vt:lpstr>
      <vt:lpstr>Chacun joue le dialogue en français avec son voisin. </vt:lpstr>
      <vt:lpstr>Plan de la séance 3</vt:lpstr>
      <vt:lpstr>Maintenant, on va faire de la lecture. On va apprendre à lire la lettre i. </vt:lpstr>
      <vt:lpstr>C’est quelle lettre ? </vt:lpstr>
      <vt:lpstr>C’est quelle lettre ? </vt:lpstr>
      <vt:lpstr>Regardez cette liste. Qui veut passer au tableau pour montrer la lettre i ?</vt:lpstr>
      <vt:lpstr>Voici une autre liste. Qui veut passer au tableau pour montrer la lettre i ?</vt:lpstr>
      <vt:lpstr>Est-ce qu’il y a la lettre i dans ce mot ? Qui veut passer au tableau pour la montrer ?</vt:lpstr>
      <vt:lpstr>Est-ce qu’il y a la lettre i dans ce mot ? Qui veut passer au tableau la montrer ?</vt:lpstr>
      <vt:lpstr>Est-ce qu’il y a la lettre i dans ce mot ? Qui veut passer au tableau pour la montrer ?</vt:lpstr>
      <vt:lpstr>Est-ce qu’il y a la lettre i dans ce mot ? </vt:lpstr>
      <vt:lpstr>Est-ce qu’il y a la lettre i dans ce mot ? Qui veut passer au tableau pour la montrer ?</vt:lpstr>
      <vt:lpstr>Prenez le livret, page 16. </vt:lpstr>
      <vt:lpstr>On va faire l’activité 1 et 2.  Je vais vous expliquer la consigne. Ensuite, je vais circuler entre les rangs pour vous aider. </vt:lpstr>
      <vt:lpstr>Corrigez.</vt:lpstr>
      <vt:lpstr>Plan de la séance 3</vt:lpstr>
      <vt:lpstr>Maintenant nous allons faire de l’écriture. </vt:lpstr>
      <vt:lpstr>Regardez bien comment on trace la lettre i majuscule. </vt:lpstr>
      <vt:lpstr>Lecture de la vidéo.</vt:lpstr>
      <vt:lpstr>On  va tracer la lettre i majuscule en l’air avec le doigt. Faites comme moi.</vt:lpstr>
      <vt:lpstr>Présentation PowerPoint</vt:lpstr>
      <vt:lpstr>On va faire l’activité 3.  Je vais vous expliquer la consigne. Ensuite, je vais circuler entre les rangs pour vous aider. </vt:lpstr>
      <vt:lpstr>La séance d’aujourd’hui est terminée. À la maison, vous aller tracer et colorier la lettre i. À demain.</vt:lpstr>
      <vt:lpstr>        Ressources supplémentaires           pour le modelage de l’acte de parole  À utiliser par l’enseignant (e) au besoin .</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2025-08-13T10:11:39Z</cp:lastPrinted>
  <dcterms:created xsi:type="dcterms:W3CDTF">2025-08-01T12:31:49Z</dcterms:created>
  <dcterms:modified xsi:type="dcterms:W3CDTF">2025-11-04T15:23:38Z</dcterms:modified>
</cp:coreProperties>
</file>