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903235" y="2739247"/>
            <a:ext cx="1279880" cy="1280126"/>
            <a:chOff x="1903235" y="2739247"/>
            <a:chExt cx="1279880" cy="1280126"/>
          </a:xfrm>
        </p:grpSpPr>
        <p:sp>
          <p:nvSpPr>
            <p:cNvPr id="14" name="Google Shape;14;p3"/>
            <p:cNvSpPr/>
            <p:nvPr/>
          </p:nvSpPr>
          <p:spPr>
            <a:xfrm>
              <a:off x="2566664" y="3401448"/>
              <a:ext cx="616451" cy="617925"/>
            </a:xfrm>
            <a:custGeom>
              <a:rect b="b" l="l" r="r" t="t"/>
              <a:pathLst>
                <a:path extrusionOk="0" h="479012" w="477869">
                  <a:moveTo>
                    <a:pt x="390620" y="479012"/>
                  </a:moveTo>
                  <a:cubicBezTo>
                    <a:pt x="438722" y="479012"/>
                    <a:pt x="477869" y="439769"/>
                    <a:pt x="477869" y="391478"/>
                  </a:cubicBezTo>
                  <a:lnTo>
                    <a:pt x="477869" y="87535"/>
                  </a:lnTo>
                  <a:cubicBezTo>
                    <a:pt x="477869" y="39338"/>
                    <a:pt x="438722" y="0"/>
                    <a:pt x="390620" y="0"/>
                  </a:cubicBezTo>
                  <a:lnTo>
                    <a:pt x="157258" y="0"/>
                  </a:lnTo>
                  <a:cubicBezTo>
                    <a:pt x="152591" y="667"/>
                    <a:pt x="147828" y="1143"/>
                    <a:pt x="142875" y="1143"/>
                  </a:cubicBezTo>
                  <a:lnTo>
                    <a:pt x="74105" y="1143"/>
                  </a:lnTo>
                  <a:cubicBezTo>
                    <a:pt x="32385" y="7525"/>
                    <a:pt x="286" y="43529"/>
                    <a:pt x="0" y="87059"/>
                  </a:cubicBezTo>
                  <a:cubicBezTo>
                    <a:pt x="0" y="87249"/>
                    <a:pt x="0" y="87344"/>
                    <a:pt x="0" y="87535"/>
                  </a:cubicBezTo>
                  <a:lnTo>
                    <a:pt x="0" y="391478"/>
                  </a:lnTo>
                  <a:cubicBezTo>
                    <a:pt x="0" y="391668"/>
                    <a:pt x="0" y="391763"/>
                    <a:pt x="0" y="391954"/>
                  </a:cubicBezTo>
                  <a:cubicBezTo>
                    <a:pt x="286" y="439960"/>
                    <a:pt x="39338" y="479012"/>
                    <a:pt x="87249" y="479012"/>
                  </a:cubicBezTo>
                  <a:lnTo>
                    <a:pt x="390620" y="479012"/>
                  </a:lnTo>
                  <a:close/>
                  <a:moveTo>
                    <a:pt x="256508" y="279178"/>
                  </a:moveTo>
                  <a:cubicBezTo>
                    <a:pt x="251746" y="269748"/>
                    <a:pt x="236125" y="259556"/>
                    <a:pt x="206597" y="259556"/>
                  </a:cubicBezTo>
                  <a:cubicBezTo>
                    <a:pt x="196787" y="259556"/>
                    <a:pt x="188786" y="251651"/>
                    <a:pt x="188786" y="241840"/>
                  </a:cubicBezTo>
                  <a:cubicBezTo>
                    <a:pt x="188786" y="241649"/>
                    <a:pt x="188881" y="241459"/>
                    <a:pt x="188881" y="241268"/>
                  </a:cubicBezTo>
                  <a:cubicBezTo>
                    <a:pt x="188881" y="241078"/>
                    <a:pt x="188786" y="240887"/>
                    <a:pt x="188786" y="240602"/>
                  </a:cubicBezTo>
                  <a:cubicBezTo>
                    <a:pt x="188786" y="230791"/>
                    <a:pt x="196691" y="222885"/>
                    <a:pt x="206597" y="222885"/>
                  </a:cubicBezTo>
                  <a:cubicBezTo>
                    <a:pt x="236125" y="222885"/>
                    <a:pt x="251746" y="212693"/>
                    <a:pt x="256508" y="203264"/>
                  </a:cubicBezTo>
                  <a:cubicBezTo>
                    <a:pt x="259270" y="197930"/>
                    <a:pt x="258794" y="192500"/>
                    <a:pt x="255175" y="187643"/>
                  </a:cubicBezTo>
                  <a:cubicBezTo>
                    <a:pt x="248793" y="178975"/>
                    <a:pt x="231172" y="171641"/>
                    <a:pt x="201454" y="176784"/>
                  </a:cubicBezTo>
                  <a:cubicBezTo>
                    <a:pt x="191834" y="178594"/>
                    <a:pt x="182594" y="171926"/>
                    <a:pt x="180975" y="162306"/>
                  </a:cubicBezTo>
                  <a:cubicBezTo>
                    <a:pt x="179356" y="152591"/>
                    <a:pt x="185833" y="143447"/>
                    <a:pt x="195453" y="141827"/>
                  </a:cubicBezTo>
                  <a:cubicBezTo>
                    <a:pt x="234791" y="134969"/>
                    <a:pt x="267081" y="143923"/>
                    <a:pt x="283845" y="166592"/>
                  </a:cubicBezTo>
                  <a:cubicBezTo>
                    <a:pt x="295466" y="182213"/>
                    <a:pt x="297085" y="202025"/>
                    <a:pt x="288322" y="219266"/>
                  </a:cubicBezTo>
                  <a:cubicBezTo>
                    <a:pt x="283940" y="228029"/>
                    <a:pt x="277273" y="235363"/>
                    <a:pt x="268986" y="241364"/>
                  </a:cubicBezTo>
                  <a:cubicBezTo>
                    <a:pt x="277273" y="247364"/>
                    <a:pt x="283940" y="254699"/>
                    <a:pt x="288322" y="263366"/>
                  </a:cubicBezTo>
                  <a:cubicBezTo>
                    <a:pt x="297085" y="280797"/>
                    <a:pt x="295466" y="300419"/>
                    <a:pt x="283845" y="316040"/>
                  </a:cubicBezTo>
                  <a:cubicBezTo>
                    <a:pt x="270796" y="333661"/>
                    <a:pt x="248222" y="342995"/>
                    <a:pt x="220313" y="342995"/>
                  </a:cubicBezTo>
                  <a:cubicBezTo>
                    <a:pt x="212503" y="342995"/>
                    <a:pt x="204216" y="342329"/>
                    <a:pt x="195548" y="340709"/>
                  </a:cubicBezTo>
                  <a:cubicBezTo>
                    <a:pt x="185833" y="339090"/>
                    <a:pt x="179451" y="329851"/>
                    <a:pt x="181070" y="320231"/>
                  </a:cubicBezTo>
                  <a:cubicBezTo>
                    <a:pt x="182690" y="310515"/>
                    <a:pt x="191834" y="304038"/>
                    <a:pt x="201549" y="305753"/>
                  </a:cubicBezTo>
                  <a:cubicBezTo>
                    <a:pt x="231458" y="310991"/>
                    <a:pt x="248888" y="303467"/>
                    <a:pt x="255270" y="294894"/>
                  </a:cubicBezTo>
                  <a:cubicBezTo>
                    <a:pt x="258794" y="289941"/>
                    <a:pt x="259270" y="284607"/>
                    <a:pt x="256508" y="2791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2221797" y="2739247"/>
              <a:ext cx="610676" cy="617679"/>
            </a:xfrm>
            <a:custGeom>
              <a:rect b="b" l="l" r="r" t="t"/>
              <a:pathLst>
                <a:path extrusionOk="0" h="478821" w="473392">
                  <a:moveTo>
                    <a:pt x="410242" y="0"/>
                  </a:moveTo>
                  <a:lnTo>
                    <a:pt x="68580" y="0"/>
                  </a:lnTo>
                  <a:cubicBezTo>
                    <a:pt x="30766" y="0"/>
                    <a:pt x="0" y="30766"/>
                    <a:pt x="0" y="68580"/>
                  </a:cubicBezTo>
                  <a:lnTo>
                    <a:pt x="0" y="410242"/>
                  </a:lnTo>
                  <a:cubicBezTo>
                    <a:pt x="0" y="444055"/>
                    <a:pt x="24479" y="472059"/>
                    <a:pt x="56674" y="477774"/>
                  </a:cubicBezTo>
                  <a:lnTo>
                    <a:pt x="144494" y="477774"/>
                  </a:lnTo>
                  <a:cubicBezTo>
                    <a:pt x="149828" y="477774"/>
                    <a:pt x="154972" y="478155"/>
                    <a:pt x="160115" y="478822"/>
                  </a:cubicBezTo>
                  <a:lnTo>
                    <a:pt x="339090" y="478822"/>
                  </a:lnTo>
                  <a:cubicBezTo>
                    <a:pt x="344233" y="478155"/>
                    <a:pt x="349377" y="477774"/>
                    <a:pt x="354711" y="477774"/>
                  </a:cubicBezTo>
                  <a:lnTo>
                    <a:pt x="422243" y="477774"/>
                  </a:lnTo>
                  <a:cubicBezTo>
                    <a:pt x="445389" y="473678"/>
                    <a:pt x="464534" y="457962"/>
                    <a:pt x="473393" y="436912"/>
                  </a:cubicBezTo>
                  <a:lnTo>
                    <a:pt x="473393" y="41910"/>
                  </a:lnTo>
                  <a:cubicBezTo>
                    <a:pt x="463010" y="17335"/>
                    <a:pt x="438722" y="0"/>
                    <a:pt x="410242" y="0"/>
                  </a:cubicBezTo>
                  <a:close/>
                  <a:moveTo>
                    <a:pt x="286417" y="336042"/>
                  </a:moveTo>
                  <a:lnTo>
                    <a:pt x="208407" y="336042"/>
                  </a:lnTo>
                  <a:cubicBezTo>
                    <a:pt x="198691" y="336042"/>
                    <a:pt x="190881" y="328041"/>
                    <a:pt x="190881" y="318325"/>
                  </a:cubicBezTo>
                  <a:cubicBezTo>
                    <a:pt x="190881" y="308515"/>
                    <a:pt x="198691" y="300609"/>
                    <a:pt x="208407" y="300609"/>
                  </a:cubicBezTo>
                  <a:lnTo>
                    <a:pt x="229743" y="300609"/>
                  </a:lnTo>
                  <a:lnTo>
                    <a:pt x="229743" y="213646"/>
                  </a:lnTo>
                  <a:lnTo>
                    <a:pt x="224028" y="223552"/>
                  </a:lnTo>
                  <a:cubicBezTo>
                    <a:pt x="219170" y="232029"/>
                    <a:pt x="208312" y="234982"/>
                    <a:pt x="199835" y="230124"/>
                  </a:cubicBezTo>
                  <a:cubicBezTo>
                    <a:pt x="191262" y="225266"/>
                    <a:pt x="188309" y="214408"/>
                    <a:pt x="193167" y="205930"/>
                  </a:cubicBezTo>
                  <a:lnTo>
                    <a:pt x="231934" y="138017"/>
                  </a:lnTo>
                  <a:cubicBezTo>
                    <a:pt x="235934" y="131064"/>
                    <a:pt x="244126" y="127635"/>
                    <a:pt x="251936" y="129635"/>
                  </a:cubicBezTo>
                  <a:cubicBezTo>
                    <a:pt x="259747" y="131731"/>
                    <a:pt x="265176" y="138779"/>
                    <a:pt x="265176" y="146780"/>
                  </a:cubicBezTo>
                  <a:lnTo>
                    <a:pt x="265176" y="300609"/>
                  </a:lnTo>
                  <a:lnTo>
                    <a:pt x="286417" y="300609"/>
                  </a:lnTo>
                  <a:cubicBezTo>
                    <a:pt x="296132" y="300609"/>
                    <a:pt x="304038" y="308515"/>
                    <a:pt x="304038" y="318325"/>
                  </a:cubicBezTo>
                  <a:cubicBezTo>
                    <a:pt x="304038" y="328041"/>
                    <a:pt x="296132" y="336042"/>
                    <a:pt x="286417" y="3360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1903235" y="3401448"/>
              <a:ext cx="617679" cy="617925"/>
            </a:xfrm>
            <a:custGeom>
              <a:rect b="b" l="l" r="r" t="t"/>
              <a:pathLst>
                <a:path extrusionOk="0" h="479012" w="478821">
                  <a:moveTo>
                    <a:pt x="404527" y="1143"/>
                  </a:moveTo>
                  <a:lnTo>
                    <a:pt x="315373" y="1143"/>
                  </a:lnTo>
                  <a:cubicBezTo>
                    <a:pt x="310515" y="1143"/>
                    <a:pt x="305753" y="667"/>
                    <a:pt x="300990" y="0"/>
                  </a:cubicBezTo>
                  <a:lnTo>
                    <a:pt x="87440" y="0"/>
                  </a:lnTo>
                  <a:cubicBezTo>
                    <a:pt x="39243" y="0"/>
                    <a:pt x="0" y="39243"/>
                    <a:pt x="0" y="87535"/>
                  </a:cubicBezTo>
                  <a:lnTo>
                    <a:pt x="0" y="391478"/>
                  </a:lnTo>
                  <a:cubicBezTo>
                    <a:pt x="0" y="439674"/>
                    <a:pt x="39243" y="479012"/>
                    <a:pt x="87440" y="479012"/>
                  </a:cubicBezTo>
                  <a:lnTo>
                    <a:pt x="391382" y="479012"/>
                  </a:lnTo>
                  <a:cubicBezTo>
                    <a:pt x="439579" y="479012"/>
                    <a:pt x="478822" y="439769"/>
                    <a:pt x="478822" y="391478"/>
                  </a:cubicBezTo>
                  <a:lnTo>
                    <a:pt x="478822" y="87535"/>
                  </a:lnTo>
                  <a:cubicBezTo>
                    <a:pt x="478822" y="43720"/>
                    <a:pt x="446532" y="7525"/>
                    <a:pt x="404527" y="1143"/>
                  </a:cubicBezTo>
                  <a:close/>
                  <a:moveTo>
                    <a:pt x="289655" y="330327"/>
                  </a:moveTo>
                  <a:lnTo>
                    <a:pt x="192500" y="330327"/>
                  </a:lnTo>
                  <a:cubicBezTo>
                    <a:pt x="184499" y="330327"/>
                    <a:pt x="177451" y="324898"/>
                    <a:pt x="175355" y="317183"/>
                  </a:cubicBezTo>
                  <a:cubicBezTo>
                    <a:pt x="173355" y="309372"/>
                    <a:pt x="176689" y="301181"/>
                    <a:pt x="183642" y="297180"/>
                  </a:cubicBezTo>
                  <a:cubicBezTo>
                    <a:pt x="216598" y="278225"/>
                    <a:pt x="254127" y="240602"/>
                    <a:pt x="263843" y="199073"/>
                  </a:cubicBezTo>
                  <a:cubicBezTo>
                    <a:pt x="266795" y="186309"/>
                    <a:pt x="264986" y="174784"/>
                    <a:pt x="258794" y="166497"/>
                  </a:cubicBezTo>
                  <a:cubicBezTo>
                    <a:pt x="254222" y="160496"/>
                    <a:pt x="247555" y="156877"/>
                    <a:pt x="240316" y="156591"/>
                  </a:cubicBezTo>
                  <a:cubicBezTo>
                    <a:pt x="215265" y="155734"/>
                    <a:pt x="210312" y="187738"/>
                    <a:pt x="210026" y="189167"/>
                  </a:cubicBezTo>
                  <a:cubicBezTo>
                    <a:pt x="208502" y="198882"/>
                    <a:pt x="199263" y="205359"/>
                    <a:pt x="189643" y="203835"/>
                  </a:cubicBezTo>
                  <a:cubicBezTo>
                    <a:pt x="179927" y="202311"/>
                    <a:pt x="173450" y="193167"/>
                    <a:pt x="174974" y="183452"/>
                  </a:cubicBezTo>
                  <a:cubicBezTo>
                    <a:pt x="180023" y="152305"/>
                    <a:pt x="202883" y="119444"/>
                    <a:pt x="241840" y="121158"/>
                  </a:cubicBezTo>
                  <a:cubicBezTo>
                    <a:pt x="259556" y="121825"/>
                    <a:pt x="276130" y="130588"/>
                    <a:pt x="287179" y="145066"/>
                  </a:cubicBezTo>
                  <a:cubicBezTo>
                    <a:pt x="299942" y="161830"/>
                    <a:pt x="303943" y="183833"/>
                    <a:pt x="298514" y="207169"/>
                  </a:cubicBezTo>
                  <a:cubicBezTo>
                    <a:pt x="290513" y="241745"/>
                    <a:pt x="269081" y="271939"/>
                    <a:pt x="245173" y="294894"/>
                  </a:cubicBezTo>
                  <a:lnTo>
                    <a:pt x="289655" y="294894"/>
                  </a:lnTo>
                  <a:cubicBezTo>
                    <a:pt x="299466" y="294894"/>
                    <a:pt x="307372" y="302800"/>
                    <a:pt x="307372" y="312611"/>
                  </a:cubicBezTo>
                  <a:cubicBezTo>
                    <a:pt x="307372" y="322421"/>
                    <a:pt x="299466" y="330327"/>
                    <a:pt x="289655" y="3303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4281682" y="2717071"/>
            <a:ext cx="1197547" cy="1324382"/>
            <a:chOff x="4668869" y="2917030"/>
            <a:chExt cx="928115" cy="1026414"/>
          </a:xfrm>
        </p:grpSpPr>
        <p:sp>
          <p:nvSpPr>
            <p:cNvPr id="18" name="Google Shape;18;p3"/>
            <p:cNvSpPr/>
            <p:nvPr/>
          </p:nvSpPr>
          <p:spPr>
            <a:xfrm>
              <a:off x="5526500" y="3342131"/>
              <a:ext cx="70484" cy="188595"/>
            </a:xfrm>
            <a:custGeom>
              <a:rect b="b" l="l" r="r" t="t"/>
              <a:pathLst>
                <a:path extrusionOk="0" h="188595" w="70484">
                  <a:moveTo>
                    <a:pt x="70485" y="158210"/>
                  </a:moveTo>
                  <a:lnTo>
                    <a:pt x="70485" y="30480"/>
                  </a:lnTo>
                  <a:cubicBezTo>
                    <a:pt x="70485" y="13716"/>
                    <a:pt x="56674" y="0"/>
                    <a:pt x="39815" y="0"/>
                  </a:cubicBezTo>
                  <a:lnTo>
                    <a:pt x="0" y="0"/>
                  </a:lnTo>
                  <a:lnTo>
                    <a:pt x="0" y="188595"/>
                  </a:lnTo>
                  <a:lnTo>
                    <a:pt x="39815" y="188595"/>
                  </a:lnTo>
                  <a:cubicBezTo>
                    <a:pt x="56674" y="188690"/>
                    <a:pt x="70485" y="174974"/>
                    <a:pt x="70485" y="15821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4668869" y="2917030"/>
              <a:ext cx="169449" cy="1026318"/>
            </a:xfrm>
            <a:custGeom>
              <a:rect b="b" l="l" r="r" t="t"/>
              <a:pathLst>
                <a:path extrusionOk="0" h="1026318" w="169449">
                  <a:moveTo>
                    <a:pt x="169450" y="0"/>
                  </a:moveTo>
                  <a:lnTo>
                    <a:pt x="169450" y="1026319"/>
                  </a:lnTo>
                  <a:lnTo>
                    <a:pt x="67818" y="1026319"/>
                  </a:lnTo>
                  <a:cubicBezTo>
                    <a:pt x="33242" y="1026319"/>
                    <a:pt x="4572" y="1000125"/>
                    <a:pt x="857" y="966502"/>
                  </a:cubicBezTo>
                  <a:lnTo>
                    <a:pt x="857" y="252984"/>
                  </a:lnTo>
                  <a:cubicBezTo>
                    <a:pt x="857" y="248221"/>
                    <a:pt x="571" y="243650"/>
                    <a:pt x="0" y="239078"/>
                  </a:cubicBezTo>
                  <a:cubicBezTo>
                    <a:pt x="286" y="237839"/>
                    <a:pt x="381" y="236696"/>
                    <a:pt x="381" y="235458"/>
                  </a:cubicBezTo>
                  <a:lnTo>
                    <a:pt x="381" y="67342"/>
                  </a:lnTo>
                  <a:cubicBezTo>
                    <a:pt x="381" y="30194"/>
                    <a:pt x="30671" y="0"/>
                    <a:pt x="67818" y="0"/>
                  </a:cubicBezTo>
                  <a:lnTo>
                    <a:pt x="16945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4880514" y="2917030"/>
              <a:ext cx="610266" cy="1026414"/>
            </a:xfrm>
            <a:custGeom>
              <a:rect b="b" l="l" r="r" t="t"/>
              <a:pathLst>
                <a:path extrusionOk="0" h="1026414" w="610266">
                  <a:moveTo>
                    <a:pt x="551688" y="0"/>
                  </a:moveTo>
                  <a:lnTo>
                    <a:pt x="0" y="0"/>
                  </a:lnTo>
                  <a:lnTo>
                    <a:pt x="0" y="1026414"/>
                  </a:lnTo>
                  <a:lnTo>
                    <a:pt x="551688" y="1026414"/>
                  </a:lnTo>
                  <a:cubicBezTo>
                    <a:pt x="583978" y="1026414"/>
                    <a:pt x="610267" y="1000220"/>
                    <a:pt x="610267" y="967835"/>
                  </a:cubicBezTo>
                  <a:lnTo>
                    <a:pt x="610267" y="58579"/>
                  </a:lnTo>
                  <a:cubicBezTo>
                    <a:pt x="610267" y="26289"/>
                    <a:pt x="584073" y="0"/>
                    <a:pt x="551688" y="0"/>
                  </a:cubicBezTo>
                  <a:close/>
                  <a:moveTo>
                    <a:pt x="488061" y="352806"/>
                  </a:moveTo>
                  <a:cubicBezTo>
                    <a:pt x="488061" y="383858"/>
                    <a:pt x="462725" y="409099"/>
                    <a:pt x="431768" y="409099"/>
                  </a:cubicBezTo>
                  <a:lnTo>
                    <a:pt x="178689" y="409099"/>
                  </a:lnTo>
                  <a:cubicBezTo>
                    <a:pt x="147542" y="409099"/>
                    <a:pt x="122396" y="383762"/>
                    <a:pt x="122396" y="352806"/>
                  </a:cubicBezTo>
                  <a:lnTo>
                    <a:pt x="122396" y="218599"/>
                  </a:lnTo>
                  <a:cubicBezTo>
                    <a:pt x="122396" y="187452"/>
                    <a:pt x="147733" y="162306"/>
                    <a:pt x="178689" y="162306"/>
                  </a:cubicBezTo>
                  <a:lnTo>
                    <a:pt x="431768" y="162306"/>
                  </a:lnTo>
                  <a:cubicBezTo>
                    <a:pt x="462915" y="162306"/>
                    <a:pt x="488061" y="187642"/>
                    <a:pt x="488061" y="218599"/>
                  </a:cubicBezTo>
                  <a:lnTo>
                    <a:pt x="488061" y="3528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5526595" y="3664552"/>
              <a:ext cx="70389" cy="188595"/>
            </a:xfrm>
            <a:custGeom>
              <a:rect b="b" l="l" r="r" t="t"/>
              <a:pathLst>
                <a:path extrusionOk="0" h="188595" w="70389">
                  <a:moveTo>
                    <a:pt x="70390" y="155924"/>
                  </a:moveTo>
                  <a:lnTo>
                    <a:pt x="70390" y="32671"/>
                  </a:lnTo>
                  <a:cubicBezTo>
                    <a:pt x="70390" y="14573"/>
                    <a:pt x="55626" y="0"/>
                    <a:pt x="37529" y="0"/>
                  </a:cubicBezTo>
                  <a:lnTo>
                    <a:pt x="0" y="0"/>
                  </a:lnTo>
                  <a:lnTo>
                    <a:pt x="0" y="188595"/>
                  </a:lnTo>
                  <a:lnTo>
                    <a:pt x="37529" y="188595"/>
                  </a:lnTo>
                  <a:cubicBezTo>
                    <a:pt x="55721" y="188595"/>
                    <a:pt x="70390" y="173926"/>
                    <a:pt x="70390" y="15592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5038344" y="3114674"/>
              <a:ext cx="294798" cy="175926"/>
            </a:xfrm>
            <a:custGeom>
              <a:rect b="b" l="l" r="r" t="t"/>
              <a:pathLst>
                <a:path extrusionOk="0" h="175926" w="294798">
                  <a:moveTo>
                    <a:pt x="273939" y="0"/>
                  </a:moveTo>
                  <a:lnTo>
                    <a:pt x="20860" y="0"/>
                  </a:lnTo>
                  <a:cubicBezTo>
                    <a:pt x="9334" y="0"/>
                    <a:pt x="0" y="9334"/>
                    <a:pt x="0" y="20860"/>
                  </a:cubicBezTo>
                  <a:lnTo>
                    <a:pt x="0" y="155067"/>
                  </a:lnTo>
                  <a:cubicBezTo>
                    <a:pt x="0" y="166592"/>
                    <a:pt x="9334" y="175927"/>
                    <a:pt x="20860" y="175927"/>
                  </a:cubicBezTo>
                  <a:lnTo>
                    <a:pt x="273939" y="175927"/>
                  </a:lnTo>
                  <a:cubicBezTo>
                    <a:pt x="285464" y="175927"/>
                    <a:pt x="294799" y="166592"/>
                    <a:pt x="294799" y="155067"/>
                  </a:cubicBezTo>
                  <a:lnTo>
                    <a:pt x="294799" y="20860"/>
                  </a:lnTo>
                  <a:cubicBezTo>
                    <a:pt x="294799" y="9334"/>
                    <a:pt x="285464" y="0"/>
                    <a:pt x="273939" y="0"/>
                  </a:cubicBezTo>
                  <a:close/>
                  <a:moveTo>
                    <a:pt x="253079" y="132683"/>
                  </a:moveTo>
                  <a:lnTo>
                    <a:pt x="41624" y="132112"/>
                  </a:lnTo>
                  <a:cubicBezTo>
                    <a:pt x="31813" y="132112"/>
                    <a:pt x="23908" y="123920"/>
                    <a:pt x="23908" y="114109"/>
                  </a:cubicBezTo>
                  <a:cubicBezTo>
                    <a:pt x="23908" y="104108"/>
                    <a:pt x="31813" y="96107"/>
                    <a:pt x="41624" y="96107"/>
                  </a:cubicBezTo>
                  <a:lnTo>
                    <a:pt x="253079" y="96679"/>
                  </a:lnTo>
                  <a:cubicBezTo>
                    <a:pt x="262890" y="96679"/>
                    <a:pt x="270796" y="104870"/>
                    <a:pt x="270796" y="114681"/>
                  </a:cubicBezTo>
                  <a:cubicBezTo>
                    <a:pt x="270796" y="124587"/>
                    <a:pt x="262795" y="132683"/>
                    <a:pt x="253079" y="132683"/>
                  </a:cubicBezTo>
                  <a:close/>
                  <a:moveTo>
                    <a:pt x="253079" y="75533"/>
                  </a:moveTo>
                  <a:lnTo>
                    <a:pt x="41624" y="74962"/>
                  </a:lnTo>
                  <a:cubicBezTo>
                    <a:pt x="31813" y="74962"/>
                    <a:pt x="23908" y="67056"/>
                    <a:pt x="23908" y="57531"/>
                  </a:cubicBezTo>
                  <a:cubicBezTo>
                    <a:pt x="23908" y="47911"/>
                    <a:pt x="31813" y="40100"/>
                    <a:pt x="41624" y="40100"/>
                  </a:cubicBezTo>
                  <a:lnTo>
                    <a:pt x="253079" y="40672"/>
                  </a:lnTo>
                  <a:cubicBezTo>
                    <a:pt x="262890" y="40672"/>
                    <a:pt x="270796" y="48578"/>
                    <a:pt x="270796" y="58103"/>
                  </a:cubicBezTo>
                  <a:cubicBezTo>
                    <a:pt x="270796" y="67723"/>
                    <a:pt x="262795" y="75533"/>
                    <a:pt x="253079" y="755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5526309" y="3021138"/>
              <a:ext cx="69913" cy="188499"/>
            </a:xfrm>
            <a:custGeom>
              <a:rect b="b" l="l" r="r" t="t"/>
              <a:pathLst>
                <a:path extrusionOk="0" h="188499" w="69913">
                  <a:moveTo>
                    <a:pt x="69913" y="152400"/>
                  </a:moveTo>
                  <a:lnTo>
                    <a:pt x="69913" y="36100"/>
                  </a:lnTo>
                  <a:cubicBezTo>
                    <a:pt x="69913" y="16193"/>
                    <a:pt x="53626" y="0"/>
                    <a:pt x="33814" y="0"/>
                  </a:cubicBezTo>
                  <a:lnTo>
                    <a:pt x="0" y="0"/>
                  </a:lnTo>
                  <a:lnTo>
                    <a:pt x="0" y="188500"/>
                  </a:lnTo>
                  <a:lnTo>
                    <a:pt x="33814" y="188500"/>
                  </a:lnTo>
                  <a:cubicBezTo>
                    <a:pt x="53816" y="188500"/>
                    <a:pt x="69913" y="172212"/>
                    <a:pt x="69913" y="1524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" name="Google Shape;24;p3"/>
          <p:cNvGrpSpPr/>
          <p:nvPr/>
        </p:nvGrpSpPr>
        <p:grpSpPr>
          <a:xfrm>
            <a:off x="1974710" y="4583420"/>
            <a:ext cx="1395173" cy="1308796"/>
            <a:chOff x="2880931" y="4363478"/>
            <a:chExt cx="1081278" cy="1014335"/>
          </a:xfrm>
        </p:grpSpPr>
        <p:sp>
          <p:nvSpPr>
            <p:cNvPr id="25" name="Google Shape;25;p3"/>
            <p:cNvSpPr/>
            <p:nvPr/>
          </p:nvSpPr>
          <p:spPr>
            <a:xfrm>
              <a:off x="3128295" y="4426171"/>
              <a:ext cx="153352" cy="45719"/>
            </a:xfrm>
            <a:custGeom>
              <a:rect b="b" l="l" r="r" t="t"/>
              <a:pathLst>
                <a:path extrusionOk="0" h="45719" w="153352">
                  <a:moveTo>
                    <a:pt x="0" y="45720"/>
                  </a:moveTo>
                  <a:lnTo>
                    <a:pt x="153352" y="45720"/>
                  </a:lnTo>
                  <a:lnTo>
                    <a:pt x="131254" y="0"/>
                  </a:lnTo>
                  <a:lnTo>
                    <a:pt x="2209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383661" y="4363497"/>
              <a:ext cx="74866" cy="27051"/>
            </a:xfrm>
            <a:custGeom>
              <a:rect b="b" l="l" r="r" t="t"/>
              <a:pathLst>
                <a:path extrusionOk="0" h="27051" w="74866">
                  <a:moveTo>
                    <a:pt x="37433" y="0"/>
                  </a:moveTo>
                  <a:cubicBezTo>
                    <a:pt x="22193" y="0"/>
                    <a:pt x="9334" y="7620"/>
                    <a:pt x="3239" y="20384"/>
                  </a:cubicBezTo>
                  <a:lnTo>
                    <a:pt x="0" y="27051"/>
                  </a:lnTo>
                  <a:lnTo>
                    <a:pt x="74866" y="27051"/>
                  </a:lnTo>
                  <a:lnTo>
                    <a:pt x="71628" y="20384"/>
                  </a:lnTo>
                  <a:cubicBezTo>
                    <a:pt x="65532" y="7525"/>
                    <a:pt x="52768" y="0"/>
                    <a:pt x="37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330892" y="4514182"/>
              <a:ext cx="388619" cy="301371"/>
            </a:xfrm>
            <a:custGeom>
              <a:rect b="b" l="l" r="r" t="t"/>
              <a:pathLst>
                <a:path extrusionOk="0" h="301371" w="388619">
                  <a:moveTo>
                    <a:pt x="0" y="301371"/>
                  </a:moveTo>
                  <a:lnTo>
                    <a:pt x="175070" y="301371"/>
                  </a:lnTo>
                  <a:lnTo>
                    <a:pt x="175641" y="184690"/>
                  </a:lnTo>
                  <a:cubicBezTo>
                    <a:pt x="175641" y="174974"/>
                    <a:pt x="183451" y="167164"/>
                    <a:pt x="193262" y="167164"/>
                  </a:cubicBezTo>
                  <a:cubicBezTo>
                    <a:pt x="193262" y="167164"/>
                    <a:pt x="193262" y="167164"/>
                    <a:pt x="193358" y="167164"/>
                  </a:cubicBezTo>
                  <a:cubicBezTo>
                    <a:pt x="203168" y="167164"/>
                    <a:pt x="210979" y="175165"/>
                    <a:pt x="210883" y="184976"/>
                  </a:cubicBezTo>
                  <a:lnTo>
                    <a:pt x="210217" y="301371"/>
                  </a:lnTo>
                  <a:lnTo>
                    <a:pt x="388620" y="301371"/>
                  </a:lnTo>
                  <a:lnTo>
                    <a:pt x="388620" y="0"/>
                  </a:lnTo>
                  <a:lnTo>
                    <a:pt x="209264" y="0"/>
                  </a:lnTo>
                  <a:lnTo>
                    <a:pt x="210883" y="116967"/>
                  </a:lnTo>
                  <a:cubicBezTo>
                    <a:pt x="210979" y="126778"/>
                    <a:pt x="203264" y="134779"/>
                    <a:pt x="193453" y="134874"/>
                  </a:cubicBezTo>
                  <a:cubicBezTo>
                    <a:pt x="183737" y="135636"/>
                    <a:pt x="175736" y="127254"/>
                    <a:pt x="175641" y="117443"/>
                  </a:cubicBezTo>
                  <a:lnTo>
                    <a:pt x="174022" y="0"/>
                  </a:lnTo>
                  <a:lnTo>
                    <a:pt x="0" y="0"/>
                  </a:lnTo>
                  <a:lnTo>
                    <a:pt x="0" y="3013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114865" y="4514182"/>
              <a:ext cx="180498" cy="301370"/>
            </a:xfrm>
            <a:custGeom>
              <a:rect b="b" l="l" r="r" t="t"/>
              <a:pathLst>
                <a:path extrusionOk="0" h="301370" w="180498">
                  <a:moveTo>
                    <a:pt x="0" y="0"/>
                  </a:moveTo>
                  <a:lnTo>
                    <a:pt x="180499" y="0"/>
                  </a:lnTo>
                  <a:lnTo>
                    <a:pt x="180499" y="301371"/>
                  </a:lnTo>
                  <a:lnTo>
                    <a:pt x="0" y="3013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340988" y="4426171"/>
              <a:ext cx="160019" cy="52577"/>
            </a:xfrm>
            <a:custGeom>
              <a:rect b="b" l="l" r="r" t="t"/>
              <a:pathLst>
                <a:path extrusionOk="0" h="52577" w="160019">
                  <a:moveTo>
                    <a:pt x="0" y="52578"/>
                  </a:moveTo>
                  <a:lnTo>
                    <a:pt x="160020" y="52578"/>
                  </a:lnTo>
                  <a:lnTo>
                    <a:pt x="134588" y="0"/>
                  </a:lnTo>
                  <a:lnTo>
                    <a:pt x="2533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2910078" y="4426171"/>
              <a:ext cx="153352" cy="45719"/>
            </a:xfrm>
            <a:custGeom>
              <a:rect b="b" l="l" r="r" t="t"/>
              <a:pathLst>
                <a:path extrusionOk="0" h="45719" w="153352">
                  <a:moveTo>
                    <a:pt x="0" y="45720"/>
                  </a:moveTo>
                  <a:lnTo>
                    <a:pt x="153353" y="45720"/>
                  </a:lnTo>
                  <a:lnTo>
                    <a:pt x="131159" y="0"/>
                  </a:lnTo>
                  <a:lnTo>
                    <a:pt x="220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2949225" y="4363478"/>
              <a:ext cx="74961" cy="27164"/>
            </a:xfrm>
            <a:custGeom>
              <a:rect b="b" l="l" r="r" t="t"/>
              <a:pathLst>
                <a:path extrusionOk="0" h="27164" w="74961">
                  <a:moveTo>
                    <a:pt x="45529" y="781"/>
                  </a:moveTo>
                  <a:cubicBezTo>
                    <a:pt x="33052" y="-1696"/>
                    <a:pt x="19812" y="1828"/>
                    <a:pt x="11144" y="9829"/>
                  </a:cubicBezTo>
                  <a:cubicBezTo>
                    <a:pt x="7906" y="12782"/>
                    <a:pt x="5334" y="16401"/>
                    <a:pt x="3239" y="20497"/>
                  </a:cubicBezTo>
                  <a:lnTo>
                    <a:pt x="0" y="27165"/>
                  </a:lnTo>
                  <a:lnTo>
                    <a:pt x="74962" y="27165"/>
                  </a:lnTo>
                  <a:lnTo>
                    <a:pt x="71723" y="20402"/>
                  </a:lnTo>
                  <a:cubicBezTo>
                    <a:pt x="65056" y="6305"/>
                    <a:pt x="52483" y="2019"/>
                    <a:pt x="45529" y="7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896552" y="4514182"/>
              <a:ext cx="180498" cy="301370"/>
            </a:xfrm>
            <a:custGeom>
              <a:rect b="b" l="l" r="r" t="t"/>
              <a:pathLst>
                <a:path extrusionOk="0" h="301370" w="180498">
                  <a:moveTo>
                    <a:pt x="0" y="0"/>
                  </a:moveTo>
                  <a:lnTo>
                    <a:pt x="180499" y="0"/>
                  </a:lnTo>
                  <a:lnTo>
                    <a:pt x="180499" y="301371"/>
                  </a:lnTo>
                  <a:lnTo>
                    <a:pt x="0" y="3013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3084290" y="4969096"/>
              <a:ext cx="688086" cy="282320"/>
            </a:xfrm>
            <a:custGeom>
              <a:rect b="b" l="l" r="r" t="t"/>
              <a:pathLst>
                <a:path extrusionOk="0" h="282320" w="688086">
                  <a:moveTo>
                    <a:pt x="688086" y="141161"/>
                  </a:moveTo>
                  <a:cubicBezTo>
                    <a:pt x="688086" y="219121"/>
                    <a:pt x="534053" y="282321"/>
                    <a:pt x="344043" y="282321"/>
                  </a:cubicBezTo>
                  <a:cubicBezTo>
                    <a:pt x="154033" y="282321"/>
                    <a:pt x="0" y="219122"/>
                    <a:pt x="0" y="141161"/>
                  </a:cubicBezTo>
                  <a:cubicBezTo>
                    <a:pt x="0" y="63200"/>
                    <a:pt x="154033" y="0"/>
                    <a:pt x="344043" y="0"/>
                  </a:cubicBezTo>
                  <a:cubicBezTo>
                    <a:pt x="534053" y="0"/>
                    <a:pt x="688086" y="63200"/>
                    <a:pt x="688086" y="14116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880931" y="4850986"/>
              <a:ext cx="1081278" cy="526827"/>
            </a:xfrm>
            <a:custGeom>
              <a:rect b="b" l="l" r="r" t="t"/>
              <a:pathLst>
                <a:path extrusionOk="0" h="526827" w="1081278">
                  <a:moveTo>
                    <a:pt x="0" y="386905"/>
                  </a:moveTo>
                  <a:cubicBezTo>
                    <a:pt x="0" y="442341"/>
                    <a:pt x="32957" y="492728"/>
                    <a:pt x="83915" y="515112"/>
                  </a:cubicBezTo>
                  <a:cubicBezTo>
                    <a:pt x="101632" y="522922"/>
                    <a:pt x="120301" y="526828"/>
                    <a:pt x="139827" y="526828"/>
                  </a:cubicBezTo>
                  <a:lnTo>
                    <a:pt x="941451" y="526828"/>
                  </a:lnTo>
                  <a:cubicBezTo>
                    <a:pt x="1018508" y="526828"/>
                    <a:pt x="1081278" y="464058"/>
                    <a:pt x="1081278" y="386905"/>
                  </a:cubicBezTo>
                  <a:lnTo>
                    <a:pt x="1081278" y="0"/>
                  </a:lnTo>
                  <a:lnTo>
                    <a:pt x="0" y="0"/>
                  </a:lnTo>
                  <a:lnTo>
                    <a:pt x="0" y="386905"/>
                  </a:lnTo>
                  <a:close/>
                  <a:moveTo>
                    <a:pt x="547402" y="82677"/>
                  </a:moveTo>
                  <a:cubicBezTo>
                    <a:pt x="760190" y="82677"/>
                    <a:pt x="926878" y="160210"/>
                    <a:pt x="926878" y="259271"/>
                  </a:cubicBezTo>
                  <a:cubicBezTo>
                    <a:pt x="926878" y="358330"/>
                    <a:pt x="760190" y="435864"/>
                    <a:pt x="547402" y="435864"/>
                  </a:cubicBezTo>
                  <a:cubicBezTo>
                    <a:pt x="334613" y="435864"/>
                    <a:pt x="167926" y="358330"/>
                    <a:pt x="167926" y="259271"/>
                  </a:cubicBezTo>
                  <a:cubicBezTo>
                    <a:pt x="167926" y="160210"/>
                    <a:pt x="334709" y="82677"/>
                    <a:pt x="547402" y="826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3167634" y="4363497"/>
              <a:ext cx="74866" cy="27051"/>
            </a:xfrm>
            <a:custGeom>
              <a:rect b="b" l="l" r="r" t="t"/>
              <a:pathLst>
                <a:path extrusionOk="0" h="27051" w="74866">
                  <a:moveTo>
                    <a:pt x="37433" y="0"/>
                  </a:moveTo>
                  <a:cubicBezTo>
                    <a:pt x="22193" y="0"/>
                    <a:pt x="9334" y="7620"/>
                    <a:pt x="3239" y="20384"/>
                  </a:cubicBezTo>
                  <a:lnTo>
                    <a:pt x="0" y="27051"/>
                  </a:lnTo>
                  <a:lnTo>
                    <a:pt x="74866" y="27051"/>
                  </a:lnTo>
                  <a:lnTo>
                    <a:pt x="71628" y="20384"/>
                  </a:lnTo>
                  <a:cubicBezTo>
                    <a:pt x="65532" y="7525"/>
                    <a:pt x="52768" y="0"/>
                    <a:pt x="374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3549967" y="4426171"/>
              <a:ext cx="159258" cy="52577"/>
            </a:xfrm>
            <a:custGeom>
              <a:rect b="b" l="l" r="r" t="t"/>
              <a:pathLst>
                <a:path extrusionOk="0" h="52577" w="159258">
                  <a:moveTo>
                    <a:pt x="0" y="52578"/>
                  </a:moveTo>
                  <a:lnTo>
                    <a:pt x="159258" y="52578"/>
                  </a:lnTo>
                  <a:lnTo>
                    <a:pt x="133922" y="0"/>
                  </a:lnTo>
                  <a:lnTo>
                    <a:pt x="252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3592449" y="4363497"/>
              <a:ext cx="74294" cy="27051"/>
            </a:xfrm>
            <a:custGeom>
              <a:rect b="b" l="l" r="r" t="t"/>
              <a:pathLst>
                <a:path extrusionOk="0" h="27051" w="74294">
                  <a:moveTo>
                    <a:pt x="37147" y="0"/>
                  </a:moveTo>
                  <a:cubicBezTo>
                    <a:pt x="22003" y="0"/>
                    <a:pt x="9239" y="7620"/>
                    <a:pt x="3143" y="20384"/>
                  </a:cubicBezTo>
                  <a:lnTo>
                    <a:pt x="0" y="27051"/>
                  </a:lnTo>
                  <a:lnTo>
                    <a:pt x="74295" y="27051"/>
                  </a:lnTo>
                  <a:lnTo>
                    <a:pt x="71152" y="20384"/>
                  </a:lnTo>
                  <a:cubicBezTo>
                    <a:pt x="65056" y="7525"/>
                    <a:pt x="52292" y="0"/>
                    <a:pt x="371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3769328" y="4426171"/>
              <a:ext cx="152685" cy="45719"/>
            </a:xfrm>
            <a:custGeom>
              <a:rect b="b" l="l" r="r" t="t"/>
              <a:pathLst>
                <a:path extrusionOk="0" h="45719" w="152685">
                  <a:moveTo>
                    <a:pt x="0" y="45720"/>
                  </a:moveTo>
                  <a:lnTo>
                    <a:pt x="152686" y="45720"/>
                  </a:lnTo>
                  <a:lnTo>
                    <a:pt x="130683" y="0"/>
                  </a:lnTo>
                  <a:lnTo>
                    <a:pt x="2200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3808571" y="4363497"/>
              <a:ext cx="74295" cy="27051"/>
            </a:xfrm>
            <a:custGeom>
              <a:rect b="b" l="l" r="r" t="t"/>
              <a:pathLst>
                <a:path extrusionOk="0" h="27051" w="74295">
                  <a:moveTo>
                    <a:pt x="37148" y="0"/>
                  </a:moveTo>
                  <a:cubicBezTo>
                    <a:pt x="22003" y="0"/>
                    <a:pt x="9239" y="7620"/>
                    <a:pt x="3143" y="20384"/>
                  </a:cubicBezTo>
                  <a:lnTo>
                    <a:pt x="0" y="27051"/>
                  </a:lnTo>
                  <a:lnTo>
                    <a:pt x="74295" y="27051"/>
                  </a:lnTo>
                  <a:lnTo>
                    <a:pt x="71152" y="20384"/>
                  </a:lnTo>
                  <a:cubicBezTo>
                    <a:pt x="65056" y="7525"/>
                    <a:pt x="52388" y="0"/>
                    <a:pt x="371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754945" y="4514182"/>
              <a:ext cx="180498" cy="301370"/>
            </a:xfrm>
            <a:custGeom>
              <a:rect b="b" l="l" r="r" t="t"/>
              <a:pathLst>
                <a:path extrusionOk="0" h="301370" w="180498">
                  <a:moveTo>
                    <a:pt x="0" y="0"/>
                  </a:moveTo>
                  <a:lnTo>
                    <a:pt x="180499" y="0"/>
                  </a:lnTo>
                  <a:lnTo>
                    <a:pt x="180499" y="301371"/>
                  </a:lnTo>
                  <a:lnTo>
                    <a:pt x="0" y="3013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1;p3"/>
          <p:cNvSpPr/>
          <p:nvPr/>
        </p:nvSpPr>
        <p:spPr>
          <a:xfrm>
            <a:off x="6409838" y="3808871"/>
            <a:ext cx="737" cy="13515"/>
          </a:xfrm>
          <a:custGeom>
            <a:rect b="b" l="l" r="r" t="t"/>
            <a:pathLst>
              <a:path extrusionOk="0" h="10477" w="571">
                <a:moveTo>
                  <a:pt x="0" y="0"/>
                </a:moveTo>
                <a:cubicBezTo>
                  <a:pt x="0" y="3524"/>
                  <a:pt x="190" y="7049"/>
                  <a:pt x="571" y="10477"/>
                </a:cubicBezTo>
                <a:cubicBezTo>
                  <a:pt x="571" y="10477"/>
                  <a:pt x="571" y="10477"/>
                  <a:pt x="571" y="10477"/>
                </a:cubicBezTo>
                <a:cubicBezTo>
                  <a:pt x="286" y="7049"/>
                  <a:pt x="0" y="3524"/>
                  <a:pt x="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7928794" y="2747359"/>
            <a:ext cx="368" cy="368"/>
          </a:xfrm>
          <a:custGeom>
            <a:rect b="b" l="l" r="r" t="t"/>
            <a:pathLst>
              <a:path extrusionOk="0" h="285" w="285">
                <a:moveTo>
                  <a:pt x="0" y="0"/>
                </a:moveTo>
                <a:cubicBezTo>
                  <a:pt x="95" y="95"/>
                  <a:pt x="190" y="190"/>
                  <a:pt x="286" y="286"/>
                </a:cubicBezTo>
                <a:cubicBezTo>
                  <a:pt x="190" y="190"/>
                  <a:pt x="95" y="95"/>
                  <a:pt x="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7934202" y="2753135"/>
            <a:ext cx="3071" cy="3440"/>
          </a:xfrm>
          <a:custGeom>
            <a:rect b="b" l="l" r="r" t="t"/>
            <a:pathLst>
              <a:path extrusionOk="0" h="2667" w="2381">
                <a:moveTo>
                  <a:pt x="2381" y="2667"/>
                </a:moveTo>
                <a:cubicBezTo>
                  <a:pt x="1619" y="1715"/>
                  <a:pt x="762" y="857"/>
                  <a:pt x="0" y="0"/>
                </a:cubicBezTo>
                <a:cubicBezTo>
                  <a:pt x="762" y="857"/>
                  <a:pt x="1619" y="1715"/>
                  <a:pt x="2381" y="266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7937275" y="2756578"/>
            <a:ext cx="1597" cy="2211"/>
          </a:xfrm>
          <a:custGeom>
            <a:rect b="b" l="l" r="r" t="t"/>
            <a:pathLst>
              <a:path extrusionOk="0" h="1714" w="1238">
                <a:moveTo>
                  <a:pt x="1238" y="1714"/>
                </a:moveTo>
                <a:cubicBezTo>
                  <a:pt x="762" y="1143"/>
                  <a:pt x="381" y="571"/>
                  <a:pt x="0" y="0"/>
                </a:cubicBezTo>
                <a:cubicBezTo>
                  <a:pt x="476" y="571"/>
                  <a:pt x="857" y="1143"/>
                  <a:pt x="1238" y="17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5" name="Google Shape;45;p3"/>
          <p:cNvGrpSpPr/>
          <p:nvPr/>
        </p:nvGrpSpPr>
        <p:grpSpPr>
          <a:xfrm>
            <a:off x="6375793" y="2711170"/>
            <a:ext cx="1623768" cy="1376984"/>
            <a:chOff x="6291833" y="2912458"/>
            <a:chExt cx="1258442" cy="1067181"/>
          </a:xfrm>
        </p:grpSpPr>
        <p:sp>
          <p:nvSpPr>
            <p:cNvPr id="46" name="Google Shape;46;p3"/>
            <p:cNvSpPr/>
            <p:nvPr/>
          </p:nvSpPr>
          <p:spPr>
            <a:xfrm>
              <a:off x="6781514" y="2912458"/>
              <a:ext cx="11906" cy="5143"/>
            </a:xfrm>
            <a:custGeom>
              <a:rect b="b" l="l" r="r" t="t"/>
              <a:pathLst>
                <a:path extrusionOk="0" h="5143" w="11906">
                  <a:moveTo>
                    <a:pt x="0" y="5143"/>
                  </a:moveTo>
                  <a:cubicBezTo>
                    <a:pt x="3048" y="2096"/>
                    <a:pt x="7239" y="190"/>
                    <a:pt x="11906" y="0"/>
                  </a:cubicBezTo>
                  <a:cubicBezTo>
                    <a:pt x="7239" y="190"/>
                    <a:pt x="3048" y="2096"/>
                    <a:pt x="0" y="514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6849427" y="3570826"/>
              <a:ext cx="413670" cy="201072"/>
            </a:xfrm>
            <a:custGeom>
              <a:rect b="b" l="l" r="r" t="t"/>
              <a:pathLst>
                <a:path extrusionOk="0" h="201072" w="413670">
                  <a:moveTo>
                    <a:pt x="30194" y="0"/>
                  </a:moveTo>
                  <a:cubicBezTo>
                    <a:pt x="13525" y="0"/>
                    <a:pt x="0" y="13621"/>
                    <a:pt x="0" y="30290"/>
                  </a:cubicBezTo>
                  <a:lnTo>
                    <a:pt x="0" y="201073"/>
                  </a:lnTo>
                  <a:lnTo>
                    <a:pt x="413671" y="201073"/>
                  </a:lnTo>
                  <a:lnTo>
                    <a:pt x="413671" y="30290"/>
                  </a:lnTo>
                  <a:cubicBezTo>
                    <a:pt x="413671" y="13621"/>
                    <a:pt x="400145" y="0"/>
                    <a:pt x="383476" y="0"/>
                  </a:cubicBezTo>
                  <a:lnTo>
                    <a:pt x="30194" y="0"/>
                  </a:lnTo>
                  <a:close/>
                  <a:moveTo>
                    <a:pt x="206978" y="177165"/>
                  </a:moveTo>
                  <a:cubicBezTo>
                    <a:pt x="126206" y="177165"/>
                    <a:pt x="65246" y="144018"/>
                    <a:pt x="65246" y="100013"/>
                  </a:cubicBezTo>
                  <a:cubicBezTo>
                    <a:pt x="65246" y="55912"/>
                    <a:pt x="126206" y="22860"/>
                    <a:pt x="206978" y="22860"/>
                  </a:cubicBezTo>
                  <a:cubicBezTo>
                    <a:pt x="287750" y="22860"/>
                    <a:pt x="348710" y="55912"/>
                    <a:pt x="348710" y="100013"/>
                  </a:cubicBezTo>
                  <a:cubicBezTo>
                    <a:pt x="348710" y="144018"/>
                    <a:pt x="287750" y="177165"/>
                    <a:pt x="206978" y="17716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353556" y="2950939"/>
              <a:ext cx="1134903" cy="821054"/>
            </a:xfrm>
            <a:custGeom>
              <a:rect b="b" l="l" r="r" t="t"/>
              <a:pathLst>
                <a:path extrusionOk="0" h="821054" w="1134903">
                  <a:moveTo>
                    <a:pt x="1134904" y="58007"/>
                  </a:moveTo>
                  <a:lnTo>
                    <a:pt x="1134904" y="811340"/>
                  </a:lnTo>
                  <a:cubicBezTo>
                    <a:pt x="1134904" y="814673"/>
                    <a:pt x="1134618" y="817912"/>
                    <a:pt x="1134047" y="821055"/>
                  </a:cubicBezTo>
                  <a:lnTo>
                    <a:pt x="1058418" y="821055"/>
                  </a:lnTo>
                  <a:lnTo>
                    <a:pt x="1058418" y="93536"/>
                  </a:lnTo>
                  <a:cubicBezTo>
                    <a:pt x="1058418" y="83725"/>
                    <a:pt x="1050512" y="75819"/>
                    <a:pt x="1040701" y="75819"/>
                  </a:cubicBezTo>
                  <a:lnTo>
                    <a:pt x="95440" y="75819"/>
                  </a:lnTo>
                  <a:cubicBezTo>
                    <a:pt x="85630" y="75819"/>
                    <a:pt x="77724" y="83725"/>
                    <a:pt x="77724" y="93536"/>
                  </a:cubicBezTo>
                  <a:lnTo>
                    <a:pt x="77724" y="821055"/>
                  </a:lnTo>
                  <a:lnTo>
                    <a:pt x="857" y="821055"/>
                  </a:lnTo>
                  <a:cubicBezTo>
                    <a:pt x="286" y="817912"/>
                    <a:pt x="0" y="814673"/>
                    <a:pt x="0" y="811340"/>
                  </a:cubicBezTo>
                  <a:lnTo>
                    <a:pt x="0" y="58007"/>
                  </a:lnTo>
                  <a:cubicBezTo>
                    <a:pt x="0" y="30956"/>
                    <a:pt x="17621" y="7906"/>
                    <a:pt x="42100" y="0"/>
                  </a:cubicBezTo>
                  <a:lnTo>
                    <a:pt x="1092803" y="0"/>
                  </a:lnTo>
                  <a:cubicBezTo>
                    <a:pt x="1117187" y="7906"/>
                    <a:pt x="1134904" y="30861"/>
                    <a:pt x="1134904" y="580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793420" y="2912458"/>
              <a:ext cx="571" cy="95"/>
            </a:xfrm>
            <a:custGeom>
              <a:rect b="b" l="l" r="r" t="t"/>
              <a:pathLst>
                <a:path extrusionOk="0" h="95" w="571">
                  <a:moveTo>
                    <a:pt x="571" y="0"/>
                  </a:moveTo>
                  <a:cubicBezTo>
                    <a:pt x="381" y="0"/>
                    <a:pt x="190" y="95"/>
                    <a:pt x="0" y="95"/>
                  </a:cubicBezTo>
                  <a:cubicBezTo>
                    <a:pt x="190" y="0"/>
                    <a:pt x="381" y="0"/>
                    <a:pt x="571" y="0"/>
                  </a:cubicBezTo>
                  <a:lnTo>
                    <a:pt x="57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950106" y="3629119"/>
              <a:ext cx="212597" cy="83343"/>
            </a:xfrm>
            <a:custGeom>
              <a:rect b="b" l="l" r="r" t="t"/>
              <a:pathLst>
                <a:path extrusionOk="0" h="83343" w="212597">
                  <a:moveTo>
                    <a:pt x="106299" y="0"/>
                  </a:moveTo>
                  <a:cubicBezTo>
                    <a:pt x="41434" y="0"/>
                    <a:pt x="0" y="24765"/>
                    <a:pt x="0" y="41720"/>
                  </a:cubicBezTo>
                  <a:cubicBezTo>
                    <a:pt x="0" y="58579"/>
                    <a:pt x="41434" y="83344"/>
                    <a:pt x="106299" y="83344"/>
                  </a:cubicBezTo>
                  <a:cubicBezTo>
                    <a:pt x="171069" y="83344"/>
                    <a:pt x="212598" y="58579"/>
                    <a:pt x="212598" y="41720"/>
                  </a:cubicBezTo>
                  <a:cubicBezTo>
                    <a:pt x="212598" y="24765"/>
                    <a:pt x="171259" y="0"/>
                    <a:pt x="1062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466617" y="3062191"/>
              <a:ext cx="909827" cy="709802"/>
            </a:xfrm>
            <a:custGeom>
              <a:rect b="b" l="l" r="r" t="t"/>
              <a:pathLst>
                <a:path extrusionOk="0" h="709802" w="909827">
                  <a:moveTo>
                    <a:pt x="909828" y="709803"/>
                  </a:moveTo>
                  <a:lnTo>
                    <a:pt x="909828" y="0"/>
                  </a:lnTo>
                  <a:lnTo>
                    <a:pt x="0" y="0"/>
                  </a:lnTo>
                  <a:lnTo>
                    <a:pt x="0" y="709803"/>
                  </a:lnTo>
                  <a:lnTo>
                    <a:pt x="347472" y="709803"/>
                  </a:lnTo>
                  <a:lnTo>
                    <a:pt x="347472" y="538925"/>
                  </a:lnTo>
                  <a:cubicBezTo>
                    <a:pt x="347472" y="502730"/>
                    <a:pt x="376904" y="473107"/>
                    <a:pt x="413195" y="473107"/>
                  </a:cubicBezTo>
                  <a:lnTo>
                    <a:pt x="766381" y="473107"/>
                  </a:lnTo>
                  <a:cubicBezTo>
                    <a:pt x="802577" y="473107"/>
                    <a:pt x="832104" y="502634"/>
                    <a:pt x="832104" y="538925"/>
                  </a:cubicBezTo>
                  <a:lnTo>
                    <a:pt x="832104" y="709803"/>
                  </a:lnTo>
                  <a:lnTo>
                    <a:pt x="909828" y="7098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291833" y="3807332"/>
              <a:ext cx="1258442" cy="172307"/>
            </a:xfrm>
            <a:custGeom>
              <a:rect b="b" l="l" r="r" t="t"/>
              <a:pathLst>
                <a:path extrusionOk="0" h="172307" w="1258442">
                  <a:moveTo>
                    <a:pt x="1258443" y="42767"/>
                  </a:moveTo>
                  <a:lnTo>
                    <a:pt x="1258443" y="132207"/>
                  </a:lnTo>
                  <a:cubicBezTo>
                    <a:pt x="1258443" y="150590"/>
                    <a:pt x="1246823" y="166306"/>
                    <a:pt x="1230439" y="172307"/>
                  </a:cubicBezTo>
                  <a:lnTo>
                    <a:pt x="28004" y="172307"/>
                  </a:lnTo>
                  <a:cubicBezTo>
                    <a:pt x="11716" y="166306"/>
                    <a:pt x="0" y="150590"/>
                    <a:pt x="0" y="132207"/>
                  </a:cubicBezTo>
                  <a:lnTo>
                    <a:pt x="0" y="42767"/>
                  </a:lnTo>
                  <a:cubicBezTo>
                    <a:pt x="0" y="20955"/>
                    <a:pt x="16383" y="2857"/>
                    <a:pt x="37624" y="286"/>
                  </a:cubicBezTo>
                  <a:cubicBezTo>
                    <a:pt x="39338" y="95"/>
                    <a:pt x="41053" y="0"/>
                    <a:pt x="42767" y="0"/>
                  </a:cubicBezTo>
                  <a:lnTo>
                    <a:pt x="539210" y="0"/>
                  </a:lnTo>
                  <a:cubicBezTo>
                    <a:pt x="539496" y="95"/>
                    <a:pt x="539782" y="95"/>
                    <a:pt x="540068" y="95"/>
                  </a:cubicBezTo>
                  <a:lnTo>
                    <a:pt x="989076" y="95"/>
                  </a:lnTo>
                  <a:cubicBezTo>
                    <a:pt x="989362" y="95"/>
                    <a:pt x="989743" y="95"/>
                    <a:pt x="990029" y="0"/>
                  </a:cubicBezTo>
                  <a:lnTo>
                    <a:pt x="1215676" y="0"/>
                  </a:lnTo>
                  <a:cubicBezTo>
                    <a:pt x="1217486" y="0"/>
                    <a:pt x="1219200" y="95"/>
                    <a:pt x="1220914" y="286"/>
                  </a:cubicBezTo>
                  <a:cubicBezTo>
                    <a:pt x="1241870" y="2953"/>
                    <a:pt x="1258443" y="20955"/>
                    <a:pt x="1258443" y="427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3"/>
          <p:cNvSpPr/>
          <p:nvPr/>
        </p:nvSpPr>
        <p:spPr>
          <a:xfrm>
            <a:off x="6404184" y="3822390"/>
            <a:ext cx="6389" cy="1597"/>
          </a:xfrm>
          <a:custGeom>
            <a:rect b="b" l="l" r="r" t="t"/>
            <a:pathLst>
              <a:path extrusionOk="0" h="1238" w="4953">
                <a:moveTo>
                  <a:pt x="4953" y="0"/>
                </a:moveTo>
                <a:cubicBezTo>
                  <a:pt x="3239" y="381"/>
                  <a:pt x="1619" y="762"/>
                  <a:pt x="0" y="1238"/>
                </a:cubicBezTo>
                <a:cubicBezTo>
                  <a:pt x="1715" y="762"/>
                  <a:pt x="3334" y="286"/>
                  <a:pt x="4953" y="0"/>
                </a:cubicBezTo>
                <a:cubicBezTo>
                  <a:pt x="4953" y="0"/>
                  <a:pt x="4953" y="0"/>
                  <a:pt x="495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3"/>
          <p:cNvSpPr/>
          <p:nvPr/>
        </p:nvSpPr>
        <p:spPr>
          <a:xfrm>
            <a:off x="7929163" y="2747728"/>
            <a:ext cx="4914" cy="5405"/>
          </a:xfrm>
          <a:custGeom>
            <a:rect b="b" l="l" r="r" t="t"/>
            <a:pathLst>
              <a:path extrusionOk="0" h="4190" w="3809">
                <a:moveTo>
                  <a:pt x="0" y="0"/>
                </a:moveTo>
                <a:cubicBezTo>
                  <a:pt x="1333" y="1333"/>
                  <a:pt x="2572" y="2762"/>
                  <a:pt x="3810" y="4191"/>
                </a:cubicBezTo>
                <a:cubicBezTo>
                  <a:pt x="2572" y="2762"/>
                  <a:pt x="1333" y="1333"/>
                  <a:pt x="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3"/>
          <p:cNvSpPr/>
          <p:nvPr/>
        </p:nvSpPr>
        <p:spPr>
          <a:xfrm>
            <a:off x="9170850" y="2358249"/>
            <a:ext cx="12287" cy="12287"/>
          </a:xfrm>
          <a:custGeom>
            <a:rect b="b" l="l" r="r" t="t"/>
            <a:pathLst>
              <a:path extrusionOk="0" h="9525" w="952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3"/>
          <p:cNvSpPr/>
          <p:nvPr/>
        </p:nvSpPr>
        <p:spPr>
          <a:xfrm>
            <a:off x="10013104" y="2358249"/>
            <a:ext cx="123" cy="12287"/>
          </a:xfrm>
          <a:custGeom>
            <a:rect b="b" l="l" r="r" t="t"/>
            <a:pathLst>
              <a:path extrusionOk="0" h="9525" w="95">
                <a:moveTo>
                  <a:pt x="0" y="0"/>
                </a:moveTo>
                <a:lnTo>
                  <a:pt x="95" y="0"/>
                </a:lnTo>
                <a:lnTo>
                  <a:pt x="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3"/>
          <p:cNvGrpSpPr/>
          <p:nvPr/>
        </p:nvGrpSpPr>
        <p:grpSpPr>
          <a:xfrm>
            <a:off x="8927708" y="4523719"/>
            <a:ext cx="1319834" cy="1526062"/>
            <a:chOff x="8269605" y="4317205"/>
            <a:chExt cx="1022889" cy="1182719"/>
          </a:xfrm>
        </p:grpSpPr>
        <p:sp>
          <p:nvSpPr>
            <p:cNvPr id="58" name="Google Shape;58;p3"/>
            <p:cNvSpPr/>
            <p:nvPr/>
          </p:nvSpPr>
          <p:spPr>
            <a:xfrm>
              <a:off x="8974835" y="4317205"/>
              <a:ext cx="317659" cy="1099566"/>
            </a:xfrm>
            <a:custGeom>
              <a:rect b="b" l="l" r="r" t="t"/>
              <a:pathLst>
                <a:path extrusionOk="0" h="1099566" w="317659">
                  <a:moveTo>
                    <a:pt x="317659" y="0"/>
                  </a:moveTo>
                  <a:lnTo>
                    <a:pt x="0" y="0"/>
                  </a:lnTo>
                  <a:lnTo>
                    <a:pt x="0" y="1099566"/>
                  </a:lnTo>
                  <a:lnTo>
                    <a:pt x="317659" y="1099566"/>
                  </a:lnTo>
                  <a:lnTo>
                    <a:pt x="317659" y="0"/>
                  </a:lnTo>
                  <a:close/>
                  <a:moveTo>
                    <a:pt x="67342" y="448628"/>
                  </a:moveTo>
                  <a:cubicBezTo>
                    <a:pt x="67342" y="438817"/>
                    <a:pt x="75248" y="430911"/>
                    <a:pt x="85058" y="430911"/>
                  </a:cubicBezTo>
                  <a:cubicBezTo>
                    <a:pt x="94869" y="430911"/>
                    <a:pt x="102775" y="438817"/>
                    <a:pt x="102775" y="448628"/>
                  </a:cubicBezTo>
                  <a:lnTo>
                    <a:pt x="102775" y="531495"/>
                  </a:lnTo>
                  <a:lnTo>
                    <a:pt x="137446" y="531495"/>
                  </a:lnTo>
                  <a:cubicBezTo>
                    <a:pt x="147352" y="531495"/>
                    <a:pt x="155353" y="539401"/>
                    <a:pt x="155353" y="549212"/>
                  </a:cubicBezTo>
                  <a:cubicBezTo>
                    <a:pt x="155353" y="559022"/>
                    <a:pt x="147352" y="566928"/>
                    <a:pt x="137446" y="566928"/>
                  </a:cubicBezTo>
                  <a:lnTo>
                    <a:pt x="102775" y="566928"/>
                  </a:lnTo>
                  <a:lnTo>
                    <a:pt x="102775" y="650938"/>
                  </a:lnTo>
                  <a:cubicBezTo>
                    <a:pt x="102775" y="660749"/>
                    <a:pt x="94869" y="668655"/>
                    <a:pt x="85058" y="668655"/>
                  </a:cubicBezTo>
                  <a:cubicBezTo>
                    <a:pt x="75248" y="668655"/>
                    <a:pt x="67342" y="660749"/>
                    <a:pt x="67342" y="650938"/>
                  </a:cubicBezTo>
                  <a:lnTo>
                    <a:pt x="67342" y="448628"/>
                  </a:lnTo>
                  <a:close/>
                  <a:moveTo>
                    <a:pt x="248508" y="1033272"/>
                  </a:moveTo>
                  <a:lnTo>
                    <a:pt x="85154" y="1033272"/>
                  </a:lnTo>
                  <a:cubicBezTo>
                    <a:pt x="75343" y="1033272"/>
                    <a:pt x="67437" y="1025366"/>
                    <a:pt x="67437" y="1015555"/>
                  </a:cubicBezTo>
                  <a:cubicBezTo>
                    <a:pt x="67437" y="1005745"/>
                    <a:pt x="75343" y="997839"/>
                    <a:pt x="85154" y="997839"/>
                  </a:cubicBezTo>
                  <a:lnTo>
                    <a:pt x="248508" y="997839"/>
                  </a:lnTo>
                  <a:cubicBezTo>
                    <a:pt x="258318" y="997839"/>
                    <a:pt x="266224" y="1005745"/>
                    <a:pt x="266224" y="1015555"/>
                  </a:cubicBezTo>
                  <a:cubicBezTo>
                    <a:pt x="266224" y="1025366"/>
                    <a:pt x="258318" y="1033272"/>
                    <a:pt x="248508" y="1033272"/>
                  </a:cubicBezTo>
                  <a:close/>
                  <a:moveTo>
                    <a:pt x="248508" y="933831"/>
                  </a:moveTo>
                  <a:lnTo>
                    <a:pt x="85154" y="933831"/>
                  </a:lnTo>
                  <a:cubicBezTo>
                    <a:pt x="75343" y="933831"/>
                    <a:pt x="67437" y="925925"/>
                    <a:pt x="67437" y="916114"/>
                  </a:cubicBezTo>
                  <a:cubicBezTo>
                    <a:pt x="67437" y="906304"/>
                    <a:pt x="75343" y="898398"/>
                    <a:pt x="85154" y="898398"/>
                  </a:cubicBezTo>
                  <a:lnTo>
                    <a:pt x="248508" y="898398"/>
                  </a:lnTo>
                  <a:cubicBezTo>
                    <a:pt x="258318" y="898398"/>
                    <a:pt x="266224" y="906304"/>
                    <a:pt x="266224" y="916114"/>
                  </a:cubicBezTo>
                  <a:cubicBezTo>
                    <a:pt x="266224" y="925925"/>
                    <a:pt x="258318" y="933831"/>
                    <a:pt x="248508" y="933831"/>
                  </a:cubicBezTo>
                  <a:close/>
                  <a:moveTo>
                    <a:pt x="248508" y="205740"/>
                  </a:moveTo>
                  <a:lnTo>
                    <a:pt x="85154" y="205740"/>
                  </a:lnTo>
                  <a:cubicBezTo>
                    <a:pt x="75343" y="205740"/>
                    <a:pt x="67437" y="197834"/>
                    <a:pt x="67437" y="188023"/>
                  </a:cubicBezTo>
                  <a:cubicBezTo>
                    <a:pt x="67437" y="178213"/>
                    <a:pt x="75343" y="170307"/>
                    <a:pt x="85154" y="170307"/>
                  </a:cubicBezTo>
                  <a:lnTo>
                    <a:pt x="248508" y="170307"/>
                  </a:lnTo>
                  <a:cubicBezTo>
                    <a:pt x="258318" y="170307"/>
                    <a:pt x="266224" y="178213"/>
                    <a:pt x="266224" y="188023"/>
                  </a:cubicBezTo>
                  <a:cubicBezTo>
                    <a:pt x="266224" y="197834"/>
                    <a:pt x="258318" y="205740"/>
                    <a:pt x="248508" y="205740"/>
                  </a:cubicBezTo>
                  <a:close/>
                  <a:moveTo>
                    <a:pt x="248508" y="107442"/>
                  </a:moveTo>
                  <a:lnTo>
                    <a:pt x="85154" y="107442"/>
                  </a:lnTo>
                  <a:cubicBezTo>
                    <a:pt x="75343" y="107442"/>
                    <a:pt x="67437" y="99536"/>
                    <a:pt x="67437" y="89726"/>
                  </a:cubicBezTo>
                  <a:cubicBezTo>
                    <a:pt x="67437" y="79915"/>
                    <a:pt x="75343" y="72009"/>
                    <a:pt x="85154" y="72009"/>
                  </a:cubicBezTo>
                  <a:lnTo>
                    <a:pt x="248508" y="72009"/>
                  </a:lnTo>
                  <a:cubicBezTo>
                    <a:pt x="258318" y="72009"/>
                    <a:pt x="266224" y="79915"/>
                    <a:pt x="266224" y="89726"/>
                  </a:cubicBezTo>
                  <a:cubicBezTo>
                    <a:pt x="266224" y="99536"/>
                    <a:pt x="258318" y="107442"/>
                    <a:pt x="248508" y="1074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269605" y="4317205"/>
              <a:ext cx="317658" cy="1099566"/>
            </a:xfrm>
            <a:custGeom>
              <a:rect b="b" l="l" r="r" t="t"/>
              <a:pathLst>
                <a:path extrusionOk="0" h="1099566" w="317658">
                  <a:moveTo>
                    <a:pt x="317659" y="0"/>
                  </a:moveTo>
                  <a:lnTo>
                    <a:pt x="0" y="0"/>
                  </a:lnTo>
                  <a:lnTo>
                    <a:pt x="0" y="1099566"/>
                  </a:lnTo>
                  <a:lnTo>
                    <a:pt x="317659" y="1099566"/>
                  </a:lnTo>
                  <a:lnTo>
                    <a:pt x="317659" y="0"/>
                  </a:lnTo>
                  <a:close/>
                  <a:moveTo>
                    <a:pt x="66199" y="448628"/>
                  </a:moveTo>
                  <a:cubicBezTo>
                    <a:pt x="66199" y="438817"/>
                    <a:pt x="74104" y="430911"/>
                    <a:pt x="83915" y="430911"/>
                  </a:cubicBezTo>
                  <a:cubicBezTo>
                    <a:pt x="93726" y="430911"/>
                    <a:pt x="101632" y="438817"/>
                    <a:pt x="101632" y="448628"/>
                  </a:cubicBezTo>
                  <a:lnTo>
                    <a:pt x="101632" y="531495"/>
                  </a:lnTo>
                  <a:lnTo>
                    <a:pt x="135350" y="531495"/>
                  </a:lnTo>
                  <a:cubicBezTo>
                    <a:pt x="145161" y="531495"/>
                    <a:pt x="153067" y="539401"/>
                    <a:pt x="153067" y="549212"/>
                  </a:cubicBezTo>
                  <a:cubicBezTo>
                    <a:pt x="153067" y="559022"/>
                    <a:pt x="145161" y="566928"/>
                    <a:pt x="135350" y="566928"/>
                  </a:cubicBezTo>
                  <a:lnTo>
                    <a:pt x="101632" y="566928"/>
                  </a:lnTo>
                  <a:lnTo>
                    <a:pt x="101632" y="650938"/>
                  </a:lnTo>
                  <a:cubicBezTo>
                    <a:pt x="101632" y="660749"/>
                    <a:pt x="93726" y="668655"/>
                    <a:pt x="83915" y="668655"/>
                  </a:cubicBezTo>
                  <a:cubicBezTo>
                    <a:pt x="74104" y="668655"/>
                    <a:pt x="66199" y="660749"/>
                    <a:pt x="66199" y="650938"/>
                  </a:cubicBezTo>
                  <a:lnTo>
                    <a:pt x="66199" y="448628"/>
                  </a:lnTo>
                  <a:close/>
                  <a:moveTo>
                    <a:pt x="247364" y="1033272"/>
                  </a:moveTo>
                  <a:lnTo>
                    <a:pt x="84011" y="1033272"/>
                  </a:lnTo>
                  <a:cubicBezTo>
                    <a:pt x="74200" y="1033272"/>
                    <a:pt x="66294" y="1025366"/>
                    <a:pt x="66294" y="1015555"/>
                  </a:cubicBezTo>
                  <a:cubicBezTo>
                    <a:pt x="66294" y="1005745"/>
                    <a:pt x="74200" y="997839"/>
                    <a:pt x="84011" y="997839"/>
                  </a:cubicBezTo>
                  <a:lnTo>
                    <a:pt x="247364" y="997839"/>
                  </a:lnTo>
                  <a:cubicBezTo>
                    <a:pt x="257175" y="997839"/>
                    <a:pt x="265081" y="1005745"/>
                    <a:pt x="265081" y="1015555"/>
                  </a:cubicBezTo>
                  <a:cubicBezTo>
                    <a:pt x="265081" y="1025366"/>
                    <a:pt x="257080" y="1033272"/>
                    <a:pt x="247364" y="1033272"/>
                  </a:cubicBezTo>
                  <a:close/>
                  <a:moveTo>
                    <a:pt x="247364" y="933831"/>
                  </a:moveTo>
                  <a:lnTo>
                    <a:pt x="84011" y="933831"/>
                  </a:lnTo>
                  <a:cubicBezTo>
                    <a:pt x="74200" y="933831"/>
                    <a:pt x="66294" y="925925"/>
                    <a:pt x="66294" y="916114"/>
                  </a:cubicBezTo>
                  <a:cubicBezTo>
                    <a:pt x="66294" y="906304"/>
                    <a:pt x="74200" y="898398"/>
                    <a:pt x="84011" y="898398"/>
                  </a:cubicBezTo>
                  <a:lnTo>
                    <a:pt x="247364" y="898398"/>
                  </a:lnTo>
                  <a:cubicBezTo>
                    <a:pt x="257175" y="898398"/>
                    <a:pt x="265081" y="906304"/>
                    <a:pt x="265081" y="916114"/>
                  </a:cubicBezTo>
                  <a:cubicBezTo>
                    <a:pt x="265081" y="925925"/>
                    <a:pt x="257080" y="933831"/>
                    <a:pt x="247364" y="933831"/>
                  </a:cubicBezTo>
                  <a:close/>
                  <a:moveTo>
                    <a:pt x="247364" y="205740"/>
                  </a:moveTo>
                  <a:lnTo>
                    <a:pt x="84011" y="205740"/>
                  </a:lnTo>
                  <a:cubicBezTo>
                    <a:pt x="74200" y="205740"/>
                    <a:pt x="66294" y="197834"/>
                    <a:pt x="66294" y="188023"/>
                  </a:cubicBezTo>
                  <a:cubicBezTo>
                    <a:pt x="66294" y="178213"/>
                    <a:pt x="74200" y="170307"/>
                    <a:pt x="84011" y="170307"/>
                  </a:cubicBezTo>
                  <a:lnTo>
                    <a:pt x="247364" y="170307"/>
                  </a:lnTo>
                  <a:cubicBezTo>
                    <a:pt x="257175" y="170307"/>
                    <a:pt x="265081" y="178213"/>
                    <a:pt x="265081" y="188023"/>
                  </a:cubicBezTo>
                  <a:cubicBezTo>
                    <a:pt x="265081" y="197834"/>
                    <a:pt x="257080" y="205740"/>
                    <a:pt x="247364" y="205740"/>
                  </a:cubicBezTo>
                  <a:close/>
                  <a:moveTo>
                    <a:pt x="247364" y="107442"/>
                  </a:moveTo>
                  <a:lnTo>
                    <a:pt x="84011" y="107442"/>
                  </a:lnTo>
                  <a:cubicBezTo>
                    <a:pt x="74200" y="107442"/>
                    <a:pt x="66294" y="99536"/>
                    <a:pt x="66294" y="89726"/>
                  </a:cubicBezTo>
                  <a:cubicBezTo>
                    <a:pt x="66294" y="79915"/>
                    <a:pt x="74200" y="72009"/>
                    <a:pt x="84011" y="72009"/>
                  </a:cubicBezTo>
                  <a:lnTo>
                    <a:pt x="247364" y="72009"/>
                  </a:lnTo>
                  <a:cubicBezTo>
                    <a:pt x="257175" y="72009"/>
                    <a:pt x="265081" y="79915"/>
                    <a:pt x="265081" y="89726"/>
                  </a:cubicBezTo>
                  <a:cubicBezTo>
                    <a:pt x="265081" y="99536"/>
                    <a:pt x="257080" y="107442"/>
                    <a:pt x="247364" y="1074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8622696" y="4317205"/>
              <a:ext cx="316610" cy="1099566"/>
            </a:xfrm>
            <a:custGeom>
              <a:rect b="b" l="l" r="r" t="t"/>
              <a:pathLst>
                <a:path extrusionOk="0" h="1099566" w="316610">
                  <a:moveTo>
                    <a:pt x="316611" y="0"/>
                  </a:moveTo>
                  <a:lnTo>
                    <a:pt x="0" y="0"/>
                  </a:lnTo>
                  <a:lnTo>
                    <a:pt x="0" y="1099566"/>
                  </a:lnTo>
                  <a:lnTo>
                    <a:pt x="316611" y="1099566"/>
                  </a:lnTo>
                  <a:lnTo>
                    <a:pt x="316611" y="0"/>
                  </a:lnTo>
                  <a:close/>
                  <a:moveTo>
                    <a:pt x="66294" y="448628"/>
                  </a:moveTo>
                  <a:cubicBezTo>
                    <a:pt x="66294" y="438817"/>
                    <a:pt x="74200" y="430911"/>
                    <a:pt x="84011" y="430911"/>
                  </a:cubicBezTo>
                  <a:cubicBezTo>
                    <a:pt x="93821" y="430911"/>
                    <a:pt x="101727" y="438817"/>
                    <a:pt x="101727" y="448628"/>
                  </a:cubicBezTo>
                  <a:lnTo>
                    <a:pt x="101727" y="531495"/>
                  </a:lnTo>
                  <a:lnTo>
                    <a:pt x="135445" y="531495"/>
                  </a:lnTo>
                  <a:cubicBezTo>
                    <a:pt x="145256" y="531495"/>
                    <a:pt x="153162" y="539401"/>
                    <a:pt x="153162" y="549212"/>
                  </a:cubicBezTo>
                  <a:cubicBezTo>
                    <a:pt x="153162" y="559022"/>
                    <a:pt x="145256" y="566928"/>
                    <a:pt x="135445" y="566928"/>
                  </a:cubicBezTo>
                  <a:lnTo>
                    <a:pt x="101727" y="566928"/>
                  </a:lnTo>
                  <a:lnTo>
                    <a:pt x="101727" y="650938"/>
                  </a:lnTo>
                  <a:cubicBezTo>
                    <a:pt x="101727" y="660749"/>
                    <a:pt x="93821" y="668655"/>
                    <a:pt x="84011" y="668655"/>
                  </a:cubicBezTo>
                  <a:cubicBezTo>
                    <a:pt x="74200" y="668655"/>
                    <a:pt x="66294" y="660749"/>
                    <a:pt x="66294" y="650938"/>
                  </a:cubicBezTo>
                  <a:lnTo>
                    <a:pt x="66294" y="448628"/>
                  </a:lnTo>
                  <a:close/>
                  <a:moveTo>
                    <a:pt x="247459" y="1033272"/>
                  </a:moveTo>
                  <a:lnTo>
                    <a:pt x="84105" y="1033272"/>
                  </a:lnTo>
                  <a:cubicBezTo>
                    <a:pt x="74295" y="1033272"/>
                    <a:pt x="66389" y="1025366"/>
                    <a:pt x="66389" y="1015555"/>
                  </a:cubicBezTo>
                  <a:cubicBezTo>
                    <a:pt x="66389" y="1005745"/>
                    <a:pt x="74295" y="997839"/>
                    <a:pt x="84105" y="997839"/>
                  </a:cubicBezTo>
                  <a:lnTo>
                    <a:pt x="247459" y="997839"/>
                  </a:lnTo>
                  <a:cubicBezTo>
                    <a:pt x="257270" y="997839"/>
                    <a:pt x="265176" y="1005745"/>
                    <a:pt x="265176" y="1015555"/>
                  </a:cubicBezTo>
                  <a:cubicBezTo>
                    <a:pt x="265176" y="1025366"/>
                    <a:pt x="257270" y="1033272"/>
                    <a:pt x="247459" y="1033272"/>
                  </a:cubicBezTo>
                  <a:close/>
                  <a:moveTo>
                    <a:pt x="247459" y="933831"/>
                  </a:moveTo>
                  <a:lnTo>
                    <a:pt x="84105" y="933831"/>
                  </a:lnTo>
                  <a:cubicBezTo>
                    <a:pt x="74295" y="933831"/>
                    <a:pt x="66389" y="925925"/>
                    <a:pt x="66389" y="916114"/>
                  </a:cubicBezTo>
                  <a:cubicBezTo>
                    <a:pt x="66389" y="906304"/>
                    <a:pt x="74295" y="898398"/>
                    <a:pt x="84105" y="898398"/>
                  </a:cubicBezTo>
                  <a:lnTo>
                    <a:pt x="247459" y="898398"/>
                  </a:lnTo>
                  <a:cubicBezTo>
                    <a:pt x="257270" y="898398"/>
                    <a:pt x="265176" y="906304"/>
                    <a:pt x="265176" y="916114"/>
                  </a:cubicBezTo>
                  <a:cubicBezTo>
                    <a:pt x="265176" y="925925"/>
                    <a:pt x="257270" y="933831"/>
                    <a:pt x="247459" y="933831"/>
                  </a:cubicBezTo>
                  <a:close/>
                  <a:moveTo>
                    <a:pt x="247459" y="205740"/>
                  </a:moveTo>
                  <a:lnTo>
                    <a:pt x="84105" y="205740"/>
                  </a:lnTo>
                  <a:cubicBezTo>
                    <a:pt x="74295" y="205740"/>
                    <a:pt x="66389" y="197834"/>
                    <a:pt x="66389" y="188023"/>
                  </a:cubicBezTo>
                  <a:cubicBezTo>
                    <a:pt x="66389" y="178213"/>
                    <a:pt x="74295" y="170307"/>
                    <a:pt x="84105" y="170307"/>
                  </a:cubicBezTo>
                  <a:lnTo>
                    <a:pt x="247459" y="170307"/>
                  </a:lnTo>
                  <a:cubicBezTo>
                    <a:pt x="257270" y="170307"/>
                    <a:pt x="265176" y="178213"/>
                    <a:pt x="265176" y="188023"/>
                  </a:cubicBezTo>
                  <a:cubicBezTo>
                    <a:pt x="265176" y="197834"/>
                    <a:pt x="257270" y="205740"/>
                    <a:pt x="247459" y="205740"/>
                  </a:cubicBezTo>
                  <a:close/>
                  <a:moveTo>
                    <a:pt x="247459" y="107442"/>
                  </a:moveTo>
                  <a:lnTo>
                    <a:pt x="84105" y="107442"/>
                  </a:lnTo>
                  <a:cubicBezTo>
                    <a:pt x="74295" y="107442"/>
                    <a:pt x="66389" y="99536"/>
                    <a:pt x="66389" y="89726"/>
                  </a:cubicBezTo>
                  <a:cubicBezTo>
                    <a:pt x="66389" y="79915"/>
                    <a:pt x="74295" y="72009"/>
                    <a:pt x="84105" y="72009"/>
                  </a:cubicBezTo>
                  <a:lnTo>
                    <a:pt x="247459" y="72009"/>
                  </a:lnTo>
                  <a:cubicBezTo>
                    <a:pt x="257270" y="72009"/>
                    <a:pt x="265176" y="79915"/>
                    <a:pt x="265176" y="89726"/>
                  </a:cubicBezTo>
                  <a:cubicBezTo>
                    <a:pt x="265176" y="99536"/>
                    <a:pt x="257270" y="107442"/>
                    <a:pt x="247459" y="1074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269605" y="5463634"/>
              <a:ext cx="1022889" cy="36290"/>
            </a:xfrm>
            <a:custGeom>
              <a:rect b="b" l="l" r="r" t="t"/>
              <a:pathLst>
                <a:path extrusionOk="0" h="36290" w="1022889">
                  <a:moveTo>
                    <a:pt x="1022890" y="0"/>
                  </a:moveTo>
                  <a:lnTo>
                    <a:pt x="687514" y="0"/>
                  </a:lnTo>
                  <a:lnTo>
                    <a:pt x="687514" y="0"/>
                  </a:lnTo>
                  <a:lnTo>
                    <a:pt x="687514" y="0"/>
                  </a:lnTo>
                  <a:lnTo>
                    <a:pt x="335375" y="0"/>
                  </a:lnTo>
                  <a:lnTo>
                    <a:pt x="335375" y="0"/>
                  </a:lnTo>
                  <a:lnTo>
                    <a:pt x="335375" y="0"/>
                  </a:lnTo>
                  <a:lnTo>
                    <a:pt x="0" y="0"/>
                  </a:lnTo>
                  <a:lnTo>
                    <a:pt x="0" y="36291"/>
                  </a:lnTo>
                  <a:lnTo>
                    <a:pt x="1022890" y="362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62;p3"/>
          <p:cNvGrpSpPr/>
          <p:nvPr/>
        </p:nvGrpSpPr>
        <p:grpSpPr>
          <a:xfrm>
            <a:off x="4178323" y="4561814"/>
            <a:ext cx="1374893" cy="1374771"/>
            <a:chOff x="4588763" y="4346733"/>
            <a:chExt cx="1065561" cy="1065466"/>
          </a:xfrm>
        </p:grpSpPr>
        <p:sp>
          <p:nvSpPr>
            <p:cNvPr id="63" name="Google Shape;63;p3"/>
            <p:cNvSpPr/>
            <p:nvPr/>
          </p:nvSpPr>
          <p:spPr>
            <a:xfrm>
              <a:off x="5394102" y="4415456"/>
              <a:ext cx="221456" cy="222265"/>
            </a:xfrm>
            <a:custGeom>
              <a:rect b="b" l="l" r="r" t="t"/>
              <a:pathLst>
                <a:path extrusionOk="0" h="222265" w="221456">
                  <a:moveTo>
                    <a:pt x="209550" y="175879"/>
                  </a:moveTo>
                  <a:cubicBezTo>
                    <a:pt x="217265" y="168068"/>
                    <a:pt x="221456" y="157686"/>
                    <a:pt x="221456" y="146637"/>
                  </a:cubicBezTo>
                  <a:cubicBezTo>
                    <a:pt x="221456" y="135493"/>
                    <a:pt x="217170" y="125111"/>
                    <a:pt x="209550" y="117300"/>
                  </a:cubicBezTo>
                  <a:lnTo>
                    <a:pt x="104775" y="12144"/>
                  </a:lnTo>
                  <a:cubicBezTo>
                    <a:pt x="88582" y="-4048"/>
                    <a:pt x="62484" y="-4048"/>
                    <a:pt x="46292" y="12144"/>
                  </a:cubicBezTo>
                  <a:lnTo>
                    <a:pt x="0" y="58817"/>
                  </a:lnTo>
                  <a:lnTo>
                    <a:pt x="163449" y="222266"/>
                  </a:lnTo>
                  <a:lnTo>
                    <a:pt x="209550" y="1758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203221" y="4509515"/>
              <a:ext cx="317944" cy="318230"/>
            </a:xfrm>
            <a:custGeom>
              <a:rect b="b" l="l" r="r" t="t"/>
              <a:pathLst>
                <a:path extrusionOk="0" h="318230" w="317944">
                  <a:moveTo>
                    <a:pt x="95155" y="249555"/>
                  </a:moveTo>
                  <a:lnTo>
                    <a:pt x="95155" y="249650"/>
                  </a:lnTo>
                  <a:lnTo>
                    <a:pt x="142494" y="296989"/>
                  </a:lnTo>
                  <a:lnTo>
                    <a:pt x="163735" y="318230"/>
                  </a:lnTo>
                  <a:lnTo>
                    <a:pt x="317944" y="164021"/>
                  </a:lnTo>
                  <a:lnTo>
                    <a:pt x="277177" y="123158"/>
                  </a:lnTo>
                  <a:lnTo>
                    <a:pt x="277177" y="123158"/>
                  </a:lnTo>
                  <a:lnTo>
                    <a:pt x="153257" y="247079"/>
                  </a:lnTo>
                  <a:cubicBezTo>
                    <a:pt x="149066" y="251270"/>
                    <a:pt x="143542" y="253460"/>
                    <a:pt x="137922" y="253460"/>
                  </a:cubicBezTo>
                  <a:cubicBezTo>
                    <a:pt x="132398" y="253460"/>
                    <a:pt x="126778" y="251270"/>
                    <a:pt x="122587" y="247079"/>
                  </a:cubicBezTo>
                  <a:cubicBezTo>
                    <a:pt x="114109" y="238601"/>
                    <a:pt x="114109" y="224885"/>
                    <a:pt x="122587" y="216503"/>
                  </a:cubicBezTo>
                  <a:lnTo>
                    <a:pt x="246602" y="92488"/>
                  </a:lnTo>
                  <a:lnTo>
                    <a:pt x="154495" y="0"/>
                  </a:lnTo>
                  <a:lnTo>
                    <a:pt x="0" y="154496"/>
                  </a:lnTo>
                  <a:lnTo>
                    <a:pt x="77533" y="232124"/>
                  </a:lnTo>
                  <a:lnTo>
                    <a:pt x="95155" y="2495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4588763" y="4346733"/>
              <a:ext cx="1065561" cy="1065466"/>
            </a:xfrm>
            <a:custGeom>
              <a:rect b="b" l="l" r="r" t="t"/>
              <a:pathLst>
                <a:path extrusionOk="0" h="1065466" w="1065561">
                  <a:moveTo>
                    <a:pt x="810482" y="1046416"/>
                  </a:moveTo>
                  <a:cubicBezTo>
                    <a:pt x="822770" y="1058608"/>
                    <a:pt x="839248" y="1065466"/>
                    <a:pt x="856869" y="1065466"/>
                  </a:cubicBezTo>
                  <a:cubicBezTo>
                    <a:pt x="874395" y="1065466"/>
                    <a:pt x="890873" y="1058608"/>
                    <a:pt x="903160" y="1046416"/>
                  </a:cubicBezTo>
                  <a:lnTo>
                    <a:pt x="1046512" y="902970"/>
                  </a:lnTo>
                  <a:cubicBezTo>
                    <a:pt x="1058799" y="890683"/>
                    <a:pt x="1065562" y="874300"/>
                    <a:pt x="1065562" y="856679"/>
                  </a:cubicBezTo>
                  <a:cubicBezTo>
                    <a:pt x="1065562" y="842296"/>
                    <a:pt x="1060990" y="828770"/>
                    <a:pt x="1052703" y="817626"/>
                  </a:cubicBezTo>
                  <a:cubicBezTo>
                    <a:pt x="1052227" y="818197"/>
                    <a:pt x="1051846" y="818769"/>
                    <a:pt x="1051370" y="819340"/>
                  </a:cubicBezTo>
                  <a:lnTo>
                    <a:pt x="1007650" y="863632"/>
                  </a:lnTo>
                  <a:cubicBezTo>
                    <a:pt x="1003459" y="868013"/>
                    <a:pt x="997839" y="870013"/>
                    <a:pt x="992410" y="870013"/>
                  </a:cubicBezTo>
                  <a:cubicBezTo>
                    <a:pt x="986981" y="870013"/>
                    <a:pt x="981361" y="867823"/>
                    <a:pt x="977170" y="863632"/>
                  </a:cubicBezTo>
                  <a:cubicBezTo>
                    <a:pt x="968693" y="855059"/>
                    <a:pt x="968693" y="841248"/>
                    <a:pt x="977170" y="832771"/>
                  </a:cubicBezTo>
                  <a:lnTo>
                    <a:pt x="1020890" y="788480"/>
                  </a:lnTo>
                  <a:cubicBezTo>
                    <a:pt x="1021556" y="787813"/>
                    <a:pt x="1022223" y="787337"/>
                    <a:pt x="1022890" y="786765"/>
                  </a:cubicBezTo>
                  <a:lnTo>
                    <a:pt x="1001459" y="765334"/>
                  </a:lnTo>
                  <a:lnTo>
                    <a:pt x="960787" y="724662"/>
                  </a:lnTo>
                  <a:cubicBezTo>
                    <a:pt x="960120" y="725614"/>
                    <a:pt x="959453" y="726472"/>
                    <a:pt x="958596" y="727329"/>
                  </a:cubicBezTo>
                  <a:lnTo>
                    <a:pt x="872490" y="811244"/>
                  </a:lnTo>
                  <a:cubicBezTo>
                    <a:pt x="868204" y="815435"/>
                    <a:pt x="862679" y="817436"/>
                    <a:pt x="857441" y="817436"/>
                  </a:cubicBezTo>
                  <a:cubicBezTo>
                    <a:pt x="851821" y="817436"/>
                    <a:pt x="846201" y="815245"/>
                    <a:pt x="842105" y="810958"/>
                  </a:cubicBezTo>
                  <a:cubicBezTo>
                    <a:pt x="833723" y="802481"/>
                    <a:pt x="833914" y="788861"/>
                    <a:pt x="842391" y="780574"/>
                  </a:cubicBezTo>
                  <a:lnTo>
                    <a:pt x="928497" y="696658"/>
                  </a:lnTo>
                  <a:cubicBezTo>
                    <a:pt x="929259" y="695897"/>
                    <a:pt x="930116" y="695325"/>
                    <a:pt x="930878" y="694754"/>
                  </a:cubicBezTo>
                  <a:lnTo>
                    <a:pt x="868013" y="631888"/>
                  </a:lnTo>
                  <a:cubicBezTo>
                    <a:pt x="867442" y="632650"/>
                    <a:pt x="866870" y="633413"/>
                    <a:pt x="866204" y="634174"/>
                  </a:cubicBezTo>
                  <a:lnTo>
                    <a:pt x="822484" y="678466"/>
                  </a:lnTo>
                  <a:cubicBezTo>
                    <a:pt x="818293" y="682657"/>
                    <a:pt x="812864" y="684847"/>
                    <a:pt x="807244" y="684847"/>
                  </a:cubicBezTo>
                  <a:cubicBezTo>
                    <a:pt x="801815" y="684847"/>
                    <a:pt x="796195" y="682657"/>
                    <a:pt x="792004" y="678466"/>
                  </a:cubicBezTo>
                  <a:cubicBezTo>
                    <a:pt x="783526" y="669893"/>
                    <a:pt x="783526" y="656082"/>
                    <a:pt x="792004" y="647605"/>
                  </a:cubicBezTo>
                  <a:lnTo>
                    <a:pt x="835724" y="603313"/>
                  </a:lnTo>
                  <a:cubicBezTo>
                    <a:pt x="836390" y="602647"/>
                    <a:pt x="837057" y="602171"/>
                    <a:pt x="837724" y="601599"/>
                  </a:cubicBezTo>
                  <a:lnTo>
                    <a:pt x="816293" y="580168"/>
                  </a:lnTo>
                  <a:lnTo>
                    <a:pt x="775811" y="539687"/>
                  </a:lnTo>
                  <a:cubicBezTo>
                    <a:pt x="775145" y="540639"/>
                    <a:pt x="774383" y="541687"/>
                    <a:pt x="773430" y="542544"/>
                  </a:cubicBezTo>
                  <a:lnTo>
                    <a:pt x="768668" y="547211"/>
                  </a:lnTo>
                  <a:lnTo>
                    <a:pt x="687324" y="627126"/>
                  </a:lnTo>
                  <a:cubicBezTo>
                    <a:pt x="683228" y="631317"/>
                    <a:pt x="677704" y="633413"/>
                    <a:pt x="672275" y="633413"/>
                  </a:cubicBezTo>
                  <a:cubicBezTo>
                    <a:pt x="666655" y="633413"/>
                    <a:pt x="661035" y="631222"/>
                    <a:pt x="656844" y="626840"/>
                  </a:cubicBezTo>
                  <a:cubicBezTo>
                    <a:pt x="651891" y="621792"/>
                    <a:pt x="649986" y="614839"/>
                    <a:pt x="650939" y="608362"/>
                  </a:cubicBezTo>
                  <a:cubicBezTo>
                    <a:pt x="651605" y="603885"/>
                    <a:pt x="653701" y="599599"/>
                    <a:pt x="657130" y="596170"/>
                  </a:cubicBezTo>
                  <a:lnTo>
                    <a:pt x="738092" y="516636"/>
                  </a:lnTo>
                  <a:lnTo>
                    <a:pt x="743236" y="511588"/>
                  </a:lnTo>
                  <a:cubicBezTo>
                    <a:pt x="743998" y="510826"/>
                    <a:pt x="744950" y="510254"/>
                    <a:pt x="745808" y="509683"/>
                  </a:cubicBezTo>
                  <a:lnTo>
                    <a:pt x="726472" y="490252"/>
                  </a:lnTo>
                  <a:lnTo>
                    <a:pt x="724186" y="488061"/>
                  </a:lnTo>
                  <a:lnTo>
                    <a:pt x="685133" y="449008"/>
                  </a:lnTo>
                  <a:lnTo>
                    <a:pt x="683133" y="447008"/>
                  </a:lnTo>
                  <a:cubicBezTo>
                    <a:pt x="682466" y="447865"/>
                    <a:pt x="681800" y="448818"/>
                    <a:pt x="680942" y="449580"/>
                  </a:cubicBezTo>
                  <a:lnTo>
                    <a:pt x="637223" y="493300"/>
                  </a:lnTo>
                  <a:cubicBezTo>
                    <a:pt x="633032" y="497491"/>
                    <a:pt x="627412" y="499586"/>
                    <a:pt x="621983" y="499586"/>
                  </a:cubicBezTo>
                  <a:cubicBezTo>
                    <a:pt x="616553" y="499586"/>
                    <a:pt x="610934" y="497396"/>
                    <a:pt x="606743" y="493300"/>
                  </a:cubicBezTo>
                  <a:cubicBezTo>
                    <a:pt x="598265" y="484822"/>
                    <a:pt x="598265" y="471202"/>
                    <a:pt x="606743" y="462820"/>
                  </a:cubicBezTo>
                  <a:lnTo>
                    <a:pt x="650462" y="419100"/>
                  </a:lnTo>
                  <a:cubicBezTo>
                    <a:pt x="651320" y="418243"/>
                    <a:pt x="652177" y="417576"/>
                    <a:pt x="653034" y="417005"/>
                  </a:cubicBezTo>
                  <a:lnTo>
                    <a:pt x="591026" y="354997"/>
                  </a:lnTo>
                  <a:cubicBezTo>
                    <a:pt x="590455" y="355759"/>
                    <a:pt x="589979" y="356616"/>
                    <a:pt x="589217" y="357283"/>
                  </a:cubicBezTo>
                  <a:lnTo>
                    <a:pt x="583883" y="362521"/>
                  </a:lnTo>
                  <a:lnTo>
                    <a:pt x="502444" y="441960"/>
                  </a:lnTo>
                  <a:cubicBezTo>
                    <a:pt x="498062" y="446056"/>
                    <a:pt x="492728" y="448151"/>
                    <a:pt x="487204" y="448151"/>
                  </a:cubicBezTo>
                  <a:cubicBezTo>
                    <a:pt x="486061" y="448151"/>
                    <a:pt x="484918" y="448056"/>
                    <a:pt x="483870" y="447865"/>
                  </a:cubicBezTo>
                  <a:cubicBezTo>
                    <a:pt x="479393" y="447199"/>
                    <a:pt x="475012" y="445198"/>
                    <a:pt x="471678" y="441674"/>
                  </a:cubicBezTo>
                  <a:cubicBezTo>
                    <a:pt x="463296" y="433197"/>
                    <a:pt x="463391" y="419481"/>
                    <a:pt x="471964" y="411099"/>
                  </a:cubicBezTo>
                  <a:lnTo>
                    <a:pt x="553307" y="331851"/>
                  </a:lnTo>
                  <a:lnTo>
                    <a:pt x="558832" y="326422"/>
                  </a:lnTo>
                  <a:cubicBezTo>
                    <a:pt x="559499" y="325850"/>
                    <a:pt x="560165" y="325374"/>
                    <a:pt x="560832" y="324803"/>
                  </a:cubicBezTo>
                  <a:lnTo>
                    <a:pt x="539401" y="303276"/>
                  </a:lnTo>
                  <a:lnTo>
                    <a:pt x="532067" y="295942"/>
                  </a:lnTo>
                  <a:lnTo>
                    <a:pt x="497872" y="261842"/>
                  </a:lnTo>
                  <a:cubicBezTo>
                    <a:pt x="497205" y="262795"/>
                    <a:pt x="496538" y="263652"/>
                    <a:pt x="495681" y="264509"/>
                  </a:cubicBezTo>
                  <a:lnTo>
                    <a:pt x="451961" y="308229"/>
                  </a:lnTo>
                  <a:cubicBezTo>
                    <a:pt x="447675" y="312420"/>
                    <a:pt x="442150" y="314515"/>
                    <a:pt x="436721" y="314515"/>
                  </a:cubicBezTo>
                  <a:cubicBezTo>
                    <a:pt x="431292" y="314515"/>
                    <a:pt x="425672" y="312325"/>
                    <a:pt x="421481" y="308229"/>
                  </a:cubicBezTo>
                  <a:cubicBezTo>
                    <a:pt x="413004" y="299752"/>
                    <a:pt x="413004" y="286131"/>
                    <a:pt x="421481" y="277749"/>
                  </a:cubicBezTo>
                  <a:lnTo>
                    <a:pt x="465201" y="234029"/>
                  </a:lnTo>
                  <a:cubicBezTo>
                    <a:pt x="466058" y="233172"/>
                    <a:pt x="466916" y="232505"/>
                    <a:pt x="467868" y="231838"/>
                  </a:cubicBezTo>
                  <a:lnTo>
                    <a:pt x="446342" y="210312"/>
                  </a:lnTo>
                  <a:lnTo>
                    <a:pt x="405956" y="169926"/>
                  </a:lnTo>
                  <a:cubicBezTo>
                    <a:pt x="405384" y="170688"/>
                    <a:pt x="404813" y="171450"/>
                    <a:pt x="404050" y="172212"/>
                  </a:cubicBezTo>
                  <a:lnTo>
                    <a:pt x="317183" y="256889"/>
                  </a:lnTo>
                  <a:cubicBezTo>
                    <a:pt x="312992" y="261080"/>
                    <a:pt x="307467" y="263080"/>
                    <a:pt x="301943" y="263080"/>
                  </a:cubicBezTo>
                  <a:cubicBezTo>
                    <a:pt x="296323" y="263080"/>
                    <a:pt x="290608" y="260890"/>
                    <a:pt x="286417" y="256604"/>
                  </a:cubicBezTo>
                  <a:cubicBezTo>
                    <a:pt x="278035" y="248031"/>
                    <a:pt x="278130" y="234315"/>
                    <a:pt x="286703" y="225933"/>
                  </a:cubicBezTo>
                  <a:lnTo>
                    <a:pt x="373571" y="141256"/>
                  </a:lnTo>
                  <a:cubicBezTo>
                    <a:pt x="374237" y="140589"/>
                    <a:pt x="374904" y="140113"/>
                    <a:pt x="375666" y="139637"/>
                  </a:cubicBezTo>
                  <a:lnTo>
                    <a:pt x="354235" y="118205"/>
                  </a:lnTo>
                  <a:lnTo>
                    <a:pt x="312801" y="76771"/>
                  </a:lnTo>
                  <a:cubicBezTo>
                    <a:pt x="312134" y="77724"/>
                    <a:pt x="311468" y="78581"/>
                    <a:pt x="310610" y="79438"/>
                  </a:cubicBezTo>
                  <a:lnTo>
                    <a:pt x="266891" y="123158"/>
                  </a:lnTo>
                  <a:cubicBezTo>
                    <a:pt x="262700" y="127349"/>
                    <a:pt x="257270" y="129445"/>
                    <a:pt x="251650" y="129445"/>
                  </a:cubicBezTo>
                  <a:cubicBezTo>
                    <a:pt x="246221" y="129445"/>
                    <a:pt x="240602" y="127254"/>
                    <a:pt x="236411" y="123158"/>
                  </a:cubicBezTo>
                  <a:cubicBezTo>
                    <a:pt x="227933" y="114681"/>
                    <a:pt x="227933" y="101060"/>
                    <a:pt x="236411" y="92678"/>
                  </a:cubicBezTo>
                  <a:lnTo>
                    <a:pt x="280130" y="48958"/>
                  </a:lnTo>
                  <a:cubicBezTo>
                    <a:pt x="280988" y="48101"/>
                    <a:pt x="281845" y="47434"/>
                    <a:pt x="282797" y="46768"/>
                  </a:cubicBezTo>
                  <a:lnTo>
                    <a:pt x="261366" y="25337"/>
                  </a:lnTo>
                  <a:lnTo>
                    <a:pt x="255079" y="19050"/>
                  </a:lnTo>
                  <a:cubicBezTo>
                    <a:pt x="242792" y="6858"/>
                    <a:pt x="226409" y="0"/>
                    <a:pt x="208788" y="0"/>
                  </a:cubicBezTo>
                  <a:cubicBezTo>
                    <a:pt x="191167" y="0"/>
                    <a:pt x="174689" y="6858"/>
                    <a:pt x="162497" y="19050"/>
                  </a:cubicBezTo>
                  <a:lnTo>
                    <a:pt x="19050" y="162496"/>
                  </a:lnTo>
                  <a:cubicBezTo>
                    <a:pt x="6763" y="174784"/>
                    <a:pt x="0" y="191167"/>
                    <a:pt x="0" y="208788"/>
                  </a:cubicBezTo>
                  <a:cubicBezTo>
                    <a:pt x="0" y="226409"/>
                    <a:pt x="6763" y="242888"/>
                    <a:pt x="19050" y="255079"/>
                  </a:cubicBezTo>
                  <a:lnTo>
                    <a:pt x="296132" y="532162"/>
                  </a:lnTo>
                  <a:lnTo>
                    <a:pt x="326708" y="562832"/>
                  </a:lnTo>
                  <a:lnTo>
                    <a:pt x="490442" y="726567"/>
                  </a:lnTo>
                  <a:lnTo>
                    <a:pt x="521018" y="757142"/>
                  </a:lnTo>
                  <a:lnTo>
                    <a:pt x="810482" y="10464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4808315" y="4961286"/>
              <a:ext cx="261461" cy="261461"/>
            </a:xfrm>
            <a:custGeom>
              <a:rect b="b" l="l" r="r" t="t"/>
              <a:pathLst>
                <a:path extrusionOk="0" h="261461" w="261461">
                  <a:moveTo>
                    <a:pt x="97822" y="0"/>
                  </a:moveTo>
                  <a:lnTo>
                    <a:pt x="90488" y="7334"/>
                  </a:lnTo>
                  <a:lnTo>
                    <a:pt x="0" y="97727"/>
                  </a:lnTo>
                  <a:lnTo>
                    <a:pt x="163735" y="261461"/>
                  </a:lnTo>
                  <a:lnTo>
                    <a:pt x="254127" y="170974"/>
                  </a:lnTo>
                  <a:lnTo>
                    <a:pt x="261461" y="163639"/>
                  </a:lnTo>
                  <a:lnTo>
                    <a:pt x="240221" y="1423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4715255" y="5102922"/>
              <a:ext cx="212883" cy="212788"/>
            </a:xfrm>
            <a:custGeom>
              <a:rect b="b" l="l" r="r" t="t"/>
              <a:pathLst>
                <a:path extrusionOk="0" h="212788" w="212883">
                  <a:moveTo>
                    <a:pt x="0" y="154210"/>
                  </a:moveTo>
                  <a:lnTo>
                    <a:pt x="58674" y="212788"/>
                  </a:lnTo>
                  <a:lnTo>
                    <a:pt x="212884" y="148590"/>
                  </a:lnTo>
                  <a:lnTo>
                    <a:pt x="6419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4673822" y="5300662"/>
              <a:ext cx="56768" cy="56768"/>
            </a:xfrm>
            <a:custGeom>
              <a:rect b="b" l="l" r="r" t="t"/>
              <a:pathLst>
                <a:path extrusionOk="0" h="56768" w="56768">
                  <a:moveTo>
                    <a:pt x="0" y="56769"/>
                  </a:moveTo>
                  <a:lnTo>
                    <a:pt x="56769" y="33242"/>
                  </a:lnTo>
                  <a:lnTo>
                    <a:pt x="235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" name="Google Shape;69;p3"/>
          <p:cNvGrpSpPr/>
          <p:nvPr/>
        </p:nvGrpSpPr>
        <p:grpSpPr>
          <a:xfrm>
            <a:off x="1870735" y="827834"/>
            <a:ext cx="1345028" cy="1371575"/>
            <a:chOff x="2800350" y="1452847"/>
            <a:chExt cx="1042415" cy="1062989"/>
          </a:xfrm>
        </p:grpSpPr>
        <p:sp>
          <p:nvSpPr>
            <p:cNvPr id="70" name="Google Shape;70;p3"/>
            <p:cNvSpPr/>
            <p:nvPr/>
          </p:nvSpPr>
          <p:spPr>
            <a:xfrm>
              <a:off x="3158490" y="2273521"/>
              <a:ext cx="149637" cy="231933"/>
            </a:xfrm>
            <a:custGeom>
              <a:rect b="b" l="l" r="r" t="t"/>
              <a:pathLst>
                <a:path extrusionOk="0" h="231933" w="149637">
                  <a:moveTo>
                    <a:pt x="0" y="0"/>
                  </a:moveTo>
                  <a:lnTo>
                    <a:pt x="149638" y="0"/>
                  </a:lnTo>
                  <a:lnTo>
                    <a:pt x="149638" y="231934"/>
                  </a:lnTo>
                  <a:lnTo>
                    <a:pt x="0" y="2319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2809875" y="1894045"/>
              <a:ext cx="230790" cy="108489"/>
            </a:xfrm>
            <a:custGeom>
              <a:rect b="b" l="l" r="r" t="t"/>
              <a:pathLst>
                <a:path extrusionOk="0" h="108489" w="230790">
                  <a:moveTo>
                    <a:pt x="0" y="0"/>
                  </a:moveTo>
                  <a:lnTo>
                    <a:pt x="230791" y="0"/>
                  </a:lnTo>
                  <a:lnTo>
                    <a:pt x="230791" y="108490"/>
                  </a:lnTo>
                  <a:lnTo>
                    <a:pt x="0" y="1084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343656" y="2273521"/>
              <a:ext cx="149637" cy="231933"/>
            </a:xfrm>
            <a:custGeom>
              <a:rect b="b" l="l" r="r" t="t"/>
              <a:pathLst>
                <a:path extrusionOk="0" h="231933" w="149637">
                  <a:moveTo>
                    <a:pt x="0" y="0"/>
                  </a:moveTo>
                  <a:lnTo>
                    <a:pt x="149638" y="0"/>
                  </a:lnTo>
                  <a:lnTo>
                    <a:pt x="149638" y="231934"/>
                  </a:lnTo>
                  <a:lnTo>
                    <a:pt x="0" y="2319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2800350" y="2038063"/>
              <a:ext cx="240315" cy="477678"/>
            </a:xfrm>
            <a:custGeom>
              <a:rect b="b" l="l" r="r" t="t"/>
              <a:pathLst>
                <a:path extrusionOk="0" h="477678" w="240315">
                  <a:moveTo>
                    <a:pt x="0" y="477679"/>
                  </a:moveTo>
                  <a:lnTo>
                    <a:pt x="240316" y="477679"/>
                  </a:lnTo>
                  <a:lnTo>
                    <a:pt x="240316" y="0"/>
                  </a:lnTo>
                  <a:lnTo>
                    <a:pt x="0" y="0"/>
                  </a:lnTo>
                  <a:lnTo>
                    <a:pt x="0" y="477679"/>
                  </a:lnTo>
                  <a:close/>
                  <a:moveTo>
                    <a:pt x="56293" y="64579"/>
                  </a:moveTo>
                  <a:cubicBezTo>
                    <a:pt x="56293" y="54769"/>
                    <a:pt x="64198" y="46863"/>
                    <a:pt x="74009" y="46863"/>
                  </a:cubicBezTo>
                  <a:lnTo>
                    <a:pt x="176784" y="46863"/>
                  </a:lnTo>
                  <a:cubicBezTo>
                    <a:pt x="186595" y="46863"/>
                    <a:pt x="194501" y="54769"/>
                    <a:pt x="194501" y="64579"/>
                  </a:cubicBezTo>
                  <a:lnTo>
                    <a:pt x="194501" y="167354"/>
                  </a:lnTo>
                  <a:cubicBezTo>
                    <a:pt x="194596" y="177165"/>
                    <a:pt x="186595" y="185071"/>
                    <a:pt x="176879" y="185071"/>
                  </a:cubicBezTo>
                  <a:lnTo>
                    <a:pt x="74105" y="185071"/>
                  </a:lnTo>
                  <a:cubicBezTo>
                    <a:pt x="64294" y="185071"/>
                    <a:pt x="56388" y="177165"/>
                    <a:pt x="56388" y="167354"/>
                  </a:cubicBezTo>
                  <a:lnTo>
                    <a:pt x="56388" y="64579"/>
                  </a:lnTo>
                  <a:close/>
                  <a:moveTo>
                    <a:pt x="56293" y="249555"/>
                  </a:moveTo>
                  <a:cubicBezTo>
                    <a:pt x="56293" y="239840"/>
                    <a:pt x="64198" y="231934"/>
                    <a:pt x="74009" y="231934"/>
                  </a:cubicBezTo>
                  <a:lnTo>
                    <a:pt x="176784" y="231934"/>
                  </a:lnTo>
                  <a:cubicBezTo>
                    <a:pt x="186595" y="231934"/>
                    <a:pt x="194501" y="239840"/>
                    <a:pt x="194501" y="249555"/>
                  </a:cubicBezTo>
                  <a:lnTo>
                    <a:pt x="194501" y="351473"/>
                  </a:lnTo>
                  <a:cubicBezTo>
                    <a:pt x="194596" y="361093"/>
                    <a:pt x="186595" y="369094"/>
                    <a:pt x="176879" y="369094"/>
                  </a:cubicBezTo>
                  <a:lnTo>
                    <a:pt x="74105" y="369094"/>
                  </a:lnTo>
                  <a:cubicBezTo>
                    <a:pt x="64294" y="369094"/>
                    <a:pt x="56388" y="361188"/>
                    <a:pt x="56388" y="351473"/>
                  </a:cubicBezTo>
                  <a:lnTo>
                    <a:pt x="56388" y="2495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2892171" y="2120359"/>
              <a:ext cx="67341" cy="67341"/>
            </a:xfrm>
            <a:custGeom>
              <a:rect b="b" l="l" r="r" t="t"/>
              <a:pathLst>
                <a:path extrusionOk="0" h="67341" w="67341">
                  <a:moveTo>
                    <a:pt x="0" y="0"/>
                  </a:moveTo>
                  <a:lnTo>
                    <a:pt x="67342" y="0"/>
                  </a:lnTo>
                  <a:lnTo>
                    <a:pt x="67342" y="67342"/>
                  </a:lnTo>
                  <a:lnTo>
                    <a:pt x="0" y="67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2892171" y="2305240"/>
              <a:ext cx="67341" cy="66770"/>
            </a:xfrm>
            <a:custGeom>
              <a:rect b="b" l="l" r="r" t="t"/>
              <a:pathLst>
                <a:path extrusionOk="0" h="66770" w="67341">
                  <a:moveTo>
                    <a:pt x="0" y="0"/>
                  </a:moveTo>
                  <a:lnTo>
                    <a:pt x="67342" y="0"/>
                  </a:lnTo>
                  <a:lnTo>
                    <a:pt x="67342" y="66770"/>
                  </a:lnTo>
                  <a:lnTo>
                    <a:pt x="0" y="667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3158490" y="2068924"/>
              <a:ext cx="334803" cy="67341"/>
            </a:xfrm>
            <a:custGeom>
              <a:rect b="b" l="l" r="r" t="t"/>
              <a:pathLst>
                <a:path extrusionOk="0" h="67341" w="334803">
                  <a:moveTo>
                    <a:pt x="0" y="0"/>
                  </a:moveTo>
                  <a:lnTo>
                    <a:pt x="334804" y="0"/>
                  </a:lnTo>
                  <a:lnTo>
                    <a:pt x="334804" y="67342"/>
                  </a:lnTo>
                  <a:lnTo>
                    <a:pt x="0" y="67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343656" y="1452847"/>
              <a:ext cx="149637" cy="67341"/>
            </a:xfrm>
            <a:custGeom>
              <a:rect b="b" l="l" r="r" t="t"/>
              <a:pathLst>
                <a:path extrusionOk="0" h="67341" w="149637">
                  <a:moveTo>
                    <a:pt x="0" y="0"/>
                  </a:moveTo>
                  <a:lnTo>
                    <a:pt x="149638" y="0"/>
                  </a:lnTo>
                  <a:lnTo>
                    <a:pt x="149638" y="67342"/>
                  </a:lnTo>
                  <a:lnTo>
                    <a:pt x="0" y="67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601497" y="2038063"/>
              <a:ext cx="241268" cy="477773"/>
            </a:xfrm>
            <a:custGeom>
              <a:rect b="b" l="l" r="r" t="t"/>
              <a:pathLst>
                <a:path extrusionOk="0" h="477773" w="241268">
                  <a:moveTo>
                    <a:pt x="0" y="0"/>
                  </a:moveTo>
                  <a:lnTo>
                    <a:pt x="0" y="477774"/>
                  </a:lnTo>
                  <a:lnTo>
                    <a:pt x="241268" y="477774"/>
                  </a:lnTo>
                  <a:lnTo>
                    <a:pt x="241268" y="0"/>
                  </a:lnTo>
                  <a:lnTo>
                    <a:pt x="0" y="0"/>
                  </a:lnTo>
                  <a:close/>
                  <a:moveTo>
                    <a:pt x="204978" y="351568"/>
                  </a:moveTo>
                  <a:cubicBezTo>
                    <a:pt x="204978" y="361188"/>
                    <a:pt x="197072" y="369189"/>
                    <a:pt x="187261" y="369189"/>
                  </a:cubicBezTo>
                  <a:lnTo>
                    <a:pt x="84487" y="369189"/>
                  </a:lnTo>
                  <a:cubicBezTo>
                    <a:pt x="74676" y="369189"/>
                    <a:pt x="66770" y="361283"/>
                    <a:pt x="66770" y="351568"/>
                  </a:cubicBezTo>
                  <a:lnTo>
                    <a:pt x="66770" y="249650"/>
                  </a:lnTo>
                  <a:cubicBezTo>
                    <a:pt x="66770" y="239935"/>
                    <a:pt x="74676" y="232029"/>
                    <a:pt x="84487" y="232029"/>
                  </a:cubicBezTo>
                  <a:lnTo>
                    <a:pt x="187261" y="232029"/>
                  </a:lnTo>
                  <a:cubicBezTo>
                    <a:pt x="197072" y="232029"/>
                    <a:pt x="204978" y="239935"/>
                    <a:pt x="204978" y="249650"/>
                  </a:cubicBezTo>
                  <a:lnTo>
                    <a:pt x="204978" y="351568"/>
                  </a:lnTo>
                  <a:close/>
                  <a:moveTo>
                    <a:pt x="204978" y="167354"/>
                  </a:moveTo>
                  <a:cubicBezTo>
                    <a:pt x="204978" y="177165"/>
                    <a:pt x="197072" y="185071"/>
                    <a:pt x="187261" y="185071"/>
                  </a:cubicBezTo>
                  <a:lnTo>
                    <a:pt x="84487" y="185071"/>
                  </a:lnTo>
                  <a:cubicBezTo>
                    <a:pt x="74676" y="185071"/>
                    <a:pt x="66770" y="177165"/>
                    <a:pt x="66770" y="167354"/>
                  </a:cubicBezTo>
                  <a:lnTo>
                    <a:pt x="66770" y="64579"/>
                  </a:lnTo>
                  <a:cubicBezTo>
                    <a:pt x="66770" y="54769"/>
                    <a:pt x="74676" y="46863"/>
                    <a:pt x="84487" y="46863"/>
                  </a:cubicBezTo>
                  <a:lnTo>
                    <a:pt x="187261" y="46863"/>
                  </a:lnTo>
                  <a:cubicBezTo>
                    <a:pt x="197072" y="46863"/>
                    <a:pt x="204978" y="54769"/>
                    <a:pt x="204978" y="64579"/>
                  </a:cubicBezTo>
                  <a:lnTo>
                    <a:pt x="204978" y="1673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3703701" y="2305240"/>
              <a:ext cx="67341" cy="66770"/>
            </a:xfrm>
            <a:custGeom>
              <a:rect b="b" l="l" r="r" t="t"/>
              <a:pathLst>
                <a:path extrusionOk="0" h="66770" w="67341">
                  <a:moveTo>
                    <a:pt x="0" y="0"/>
                  </a:moveTo>
                  <a:lnTo>
                    <a:pt x="67342" y="0"/>
                  </a:lnTo>
                  <a:lnTo>
                    <a:pt x="67342" y="66770"/>
                  </a:lnTo>
                  <a:lnTo>
                    <a:pt x="0" y="667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3703701" y="2120359"/>
              <a:ext cx="67341" cy="67341"/>
            </a:xfrm>
            <a:custGeom>
              <a:rect b="b" l="l" r="r" t="t"/>
              <a:pathLst>
                <a:path extrusionOk="0" h="67341" w="67341">
                  <a:moveTo>
                    <a:pt x="0" y="0"/>
                  </a:moveTo>
                  <a:lnTo>
                    <a:pt x="67342" y="0"/>
                  </a:lnTo>
                  <a:lnTo>
                    <a:pt x="67342" y="67342"/>
                  </a:lnTo>
                  <a:lnTo>
                    <a:pt x="0" y="67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3601497" y="1894045"/>
              <a:ext cx="230981" cy="108489"/>
            </a:xfrm>
            <a:custGeom>
              <a:rect b="b" l="l" r="r" t="t"/>
              <a:pathLst>
                <a:path extrusionOk="0" h="108489" w="230981">
                  <a:moveTo>
                    <a:pt x="0" y="0"/>
                  </a:moveTo>
                  <a:lnTo>
                    <a:pt x="230981" y="0"/>
                  </a:lnTo>
                  <a:lnTo>
                    <a:pt x="230981" y="108490"/>
                  </a:lnTo>
                  <a:lnTo>
                    <a:pt x="0" y="1084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 rot="-4052055">
              <a:off x="3261427" y="1811717"/>
              <a:ext cx="118799" cy="118799"/>
            </a:xfrm>
            <a:custGeom>
              <a:rect b="b" l="l" r="r" t="t"/>
              <a:pathLst>
                <a:path extrusionOk="0" h="118684" w="118684">
                  <a:moveTo>
                    <a:pt x="118685" y="59342"/>
                  </a:moveTo>
                  <a:cubicBezTo>
                    <a:pt x="118685" y="92116"/>
                    <a:pt x="92116" y="118685"/>
                    <a:pt x="59342" y="118685"/>
                  </a:cubicBezTo>
                  <a:cubicBezTo>
                    <a:pt x="26568" y="118685"/>
                    <a:pt x="0" y="92116"/>
                    <a:pt x="0" y="59342"/>
                  </a:cubicBezTo>
                  <a:cubicBezTo>
                    <a:pt x="0" y="26568"/>
                    <a:pt x="26568" y="0"/>
                    <a:pt x="59342" y="0"/>
                  </a:cubicBezTo>
                  <a:cubicBezTo>
                    <a:pt x="92116" y="0"/>
                    <a:pt x="118685" y="26568"/>
                    <a:pt x="118685" y="593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3078003" y="1631441"/>
              <a:ext cx="487013" cy="884205"/>
            </a:xfrm>
            <a:custGeom>
              <a:rect b="b" l="l" r="r" t="t"/>
              <a:pathLst>
                <a:path extrusionOk="0" h="884205" w="487013">
                  <a:moveTo>
                    <a:pt x="235267" y="0"/>
                  </a:moveTo>
                  <a:lnTo>
                    <a:pt x="0" y="246126"/>
                  </a:lnTo>
                  <a:lnTo>
                    <a:pt x="0" y="882777"/>
                  </a:lnTo>
                  <a:lnTo>
                    <a:pt x="44958" y="882872"/>
                  </a:lnTo>
                  <a:lnTo>
                    <a:pt x="44958" y="624364"/>
                  </a:lnTo>
                  <a:cubicBezTo>
                    <a:pt x="44958" y="614553"/>
                    <a:pt x="52864" y="606647"/>
                    <a:pt x="62675" y="606647"/>
                  </a:cubicBezTo>
                  <a:lnTo>
                    <a:pt x="247745" y="606647"/>
                  </a:lnTo>
                  <a:cubicBezTo>
                    <a:pt x="247745" y="606647"/>
                    <a:pt x="247745" y="606647"/>
                    <a:pt x="247745" y="606647"/>
                  </a:cubicBezTo>
                  <a:cubicBezTo>
                    <a:pt x="247745" y="606647"/>
                    <a:pt x="247745" y="606647"/>
                    <a:pt x="247745" y="606647"/>
                  </a:cubicBezTo>
                  <a:lnTo>
                    <a:pt x="432816" y="606647"/>
                  </a:lnTo>
                  <a:cubicBezTo>
                    <a:pt x="442627" y="606647"/>
                    <a:pt x="450532" y="614553"/>
                    <a:pt x="450532" y="624364"/>
                  </a:cubicBezTo>
                  <a:lnTo>
                    <a:pt x="450532" y="884111"/>
                  </a:lnTo>
                  <a:lnTo>
                    <a:pt x="487013" y="884206"/>
                  </a:lnTo>
                  <a:lnTo>
                    <a:pt x="487013" y="252412"/>
                  </a:lnTo>
                  <a:lnTo>
                    <a:pt x="240411" y="1714"/>
                  </a:lnTo>
                  <a:cubicBezTo>
                    <a:pt x="238601" y="1333"/>
                    <a:pt x="236887" y="762"/>
                    <a:pt x="235267" y="0"/>
                  </a:cubicBezTo>
                  <a:close/>
                  <a:moveTo>
                    <a:pt x="450723" y="419767"/>
                  </a:moveTo>
                  <a:lnTo>
                    <a:pt x="450723" y="522542"/>
                  </a:lnTo>
                  <a:cubicBezTo>
                    <a:pt x="450723" y="532352"/>
                    <a:pt x="442817" y="540258"/>
                    <a:pt x="433007" y="540258"/>
                  </a:cubicBezTo>
                  <a:lnTo>
                    <a:pt x="62770" y="540258"/>
                  </a:lnTo>
                  <a:cubicBezTo>
                    <a:pt x="52959" y="540258"/>
                    <a:pt x="45053" y="532352"/>
                    <a:pt x="45053" y="522542"/>
                  </a:cubicBezTo>
                  <a:lnTo>
                    <a:pt x="45053" y="419767"/>
                  </a:lnTo>
                  <a:cubicBezTo>
                    <a:pt x="45053" y="409956"/>
                    <a:pt x="52959" y="402050"/>
                    <a:pt x="62770" y="402050"/>
                  </a:cubicBezTo>
                  <a:lnTo>
                    <a:pt x="433007" y="402050"/>
                  </a:lnTo>
                  <a:cubicBezTo>
                    <a:pt x="442817" y="402050"/>
                    <a:pt x="450723" y="409956"/>
                    <a:pt x="450723" y="419767"/>
                  </a:cubicBezTo>
                  <a:close/>
                  <a:moveTo>
                    <a:pt x="337566" y="239744"/>
                  </a:moveTo>
                  <a:cubicBezTo>
                    <a:pt x="337566" y="292036"/>
                    <a:pt x="294989" y="334613"/>
                    <a:pt x="242697" y="334613"/>
                  </a:cubicBezTo>
                  <a:cubicBezTo>
                    <a:pt x="190405" y="334613"/>
                    <a:pt x="147828" y="292036"/>
                    <a:pt x="147828" y="239744"/>
                  </a:cubicBezTo>
                  <a:cubicBezTo>
                    <a:pt x="147828" y="187452"/>
                    <a:pt x="190405" y="144875"/>
                    <a:pt x="242697" y="144875"/>
                  </a:cubicBezTo>
                  <a:cubicBezTo>
                    <a:pt x="294989" y="144875"/>
                    <a:pt x="337566" y="187452"/>
                    <a:pt x="337566" y="23974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3307651" y="1455514"/>
              <a:ext cx="19050" cy="171450"/>
            </a:xfrm>
            <a:custGeom>
              <a:rect b="b" l="l" r="r" t="t"/>
              <a:pathLst>
                <a:path extrusionOk="0" h="171450" w="19050">
                  <a:moveTo>
                    <a:pt x="0" y="0"/>
                  </a:moveTo>
                  <a:lnTo>
                    <a:pt x="19050" y="0"/>
                  </a:lnTo>
                  <a:lnTo>
                    <a:pt x="19050" y="171450"/>
                  </a:lnTo>
                  <a:lnTo>
                    <a:pt x="0" y="1714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" name="Google Shape;85;p3"/>
          <p:cNvGrpSpPr/>
          <p:nvPr/>
        </p:nvGrpSpPr>
        <p:grpSpPr>
          <a:xfrm>
            <a:off x="4121121" y="735781"/>
            <a:ext cx="1537305" cy="1558008"/>
            <a:chOff x="4544428" y="1381505"/>
            <a:chExt cx="1191432" cy="1207477"/>
          </a:xfrm>
        </p:grpSpPr>
        <p:sp>
          <p:nvSpPr>
            <p:cNvPr id="86" name="Google Shape;86;p3"/>
            <p:cNvSpPr/>
            <p:nvPr/>
          </p:nvSpPr>
          <p:spPr>
            <a:xfrm>
              <a:off x="5122925" y="1793842"/>
              <a:ext cx="325659" cy="322421"/>
            </a:xfrm>
            <a:custGeom>
              <a:rect b="b" l="l" r="r" t="t"/>
              <a:pathLst>
                <a:path extrusionOk="0" h="322421" w="325659">
                  <a:moveTo>
                    <a:pt x="0" y="189452"/>
                  </a:moveTo>
                  <a:lnTo>
                    <a:pt x="0" y="322421"/>
                  </a:lnTo>
                  <a:lnTo>
                    <a:pt x="325660" y="132112"/>
                  </a:lnTo>
                  <a:lnTo>
                    <a:pt x="325660" y="0"/>
                  </a:lnTo>
                  <a:lnTo>
                    <a:pt x="219456" y="610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050726" y="1623154"/>
              <a:ext cx="115633" cy="81057"/>
            </a:xfrm>
            <a:custGeom>
              <a:rect b="b" l="l" r="r" t="t"/>
              <a:pathLst>
                <a:path extrusionOk="0" h="81057" w="115633">
                  <a:moveTo>
                    <a:pt x="57817" y="81058"/>
                  </a:moveTo>
                  <a:cubicBezTo>
                    <a:pt x="89059" y="81058"/>
                    <a:pt x="115633" y="62484"/>
                    <a:pt x="115633" y="40481"/>
                  </a:cubicBezTo>
                  <a:cubicBezTo>
                    <a:pt x="115633" y="18574"/>
                    <a:pt x="89249" y="0"/>
                    <a:pt x="57817" y="0"/>
                  </a:cubicBezTo>
                  <a:cubicBezTo>
                    <a:pt x="26479" y="0"/>
                    <a:pt x="0" y="18574"/>
                    <a:pt x="0" y="40481"/>
                  </a:cubicBezTo>
                  <a:cubicBezTo>
                    <a:pt x="95" y="62484"/>
                    <a:pt x="26575" y="81058"/>
                    <a:pt x="57817" y="8105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4761833" y="1793747"/>
              <a:ext cx="325564" cy="322421"/>
            </a:xfrm>
            <a:custGeom>
              <a:rect b="b" l="l" r="r" t="t"/>
              <a:pathLst>
                <a:path extrusionOk="0" h="322421" w="325564">
                  <a:moveTo>
                    <a:pt x="0" y="132207"/>
                  </a:moveTo>
                  <a:lnTo>
                    <a:pt x="325565" y="322421"/>
                  </a:lnTo>
                  <a:lnTo>
                    <a:pt x="325565" y="187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5592603" y="1844896"/>
              <a:ext cx="76676" cy="209169"/>
            </a:xfrm>
            <a:custGeom>
              <a:rect b="b" l="l" r="r" t="t"/>
              <a:pathLst>
                <a:path extrusionOk="0" h="209169" w="76676">
                  <a:moveTo>
                    <a:pt x="0" y="29242"/>
                  </a:moveTo>
                  <a:lnTo>
                    <a:pt x="0" y="209169"/>
                  </a:lnTo>
                  <a:lnTo>
                    <a:pt x="95" y="209169"/>
                  </a:lnTo>
                  <a:lnTo>
                    <a:pt x="76676" y="209169"/>
                  </a:lnTo>
                  <a:lnTo>
                    <a:pt x="76676" y="29242"/>
                  </a:lnTo>
                  <a:cubicBezTo>
                    <a:pt x="76676" y="13145"/>
                    <a:pt x="63627" y="0"/>
                    <a:pt x="47530" y="0"/>
                  </a:cubicBezTo>
                  <a:lnTo>
                    <a:pt x="29051" y="0"/>
                  </a:lnTo>
                  <a:cubicBezTo>
                    <a:pt x="13049" y="0"/>
                    <a:pt x="0" y="13145"/>
                    <a:pt x="0" y="292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4619148" y="1381505"/>
              <a:ext cx="978693" cy="567880"/>
            </a:xfrm>
            <a:custGeom>
              <a:rect b="b" l="l" r="r" t="t"/>
              <a:pathLst>
                <a:path extrusionOk="0" h="567880" w="978693">
                  <a:moveTo>
                    <a:pt x="0" y="282607"/>
                  </a:moveTo>
                  <a:lnTo>
                    <a:pt x="487299" y="567881"/>
                  </a:lnTo>
                  <a:lnTo>
                    <a:pt x="713232" y="438150"/>
                  </a:lnTo>
                  <a:lnTo>
                    <a:pt x="978694" y="282702"/>
                  </a:lnTo>
                  <a:lnTo>
                    <a:pt x="488347" y="0"/>
                  </a:lnTo>
                  <a:lnTo>
                    <a:pt x="0" y="282607"/>
                  </a:lnTo>
                  <a:close/>
                  <a:moveTo>
                    <a:pt x="582549" y="282131"/>
                  </a:moveTo>
                  <a:cubicBezTo>
                    <a:pt x="582549" y="324136"/>
                    <a:pt x="540830" y="358235"/>
                    <a:pt x="489395" y="358235"/>
                  </a:cubicBezTo>
                  <a:cubicBezTo>
                    <a:pt x="437959" y="358235"/>
                    <a:pt x="396240" y="324136"/>
                    <a:pt x="396240" y="282131"/>
                  </a:cubicBezTo>
                  <a:cubicBezTo>
                    <a:pt x="396240" y="240221"/>
                    <a:pt x="437959" y="206216"/>
                    <a:pt x="489395" y="206216"/>
                  </a:cubicBezTo>
                  <a:cubicBezTo>
                    <a:pt x="540830" y="206216"/>
                    <a:pt x="582549" y="240221"/>
                    <a:pt x="582549" y="2821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5222176" y="2322289"/>
              <a:ext cx="513684" cy="265747"/>
            </a:xfrm>
            <a:custGeom>
              <a:rect b="b" l="l" r="r" t="t"/>
              <a:pathLst>
                <a:path extrusionOk="0" h="265747" w="513684">
                  <a:moveTo>
                    <a:pt x="513588" y="134684"/>
                  </a:moveTo>
                  <a:cubicBezTo>
                    <a:pt x="511588" y="188309"/>
                    <a:pt x="471297" y="239744"/>
                    <a:pt x="420052" y="254413"/>
                  </a:cubicBezTo>
                  <a:cubicBezTo>
                    <a:pt x="397192" y="260985"/>
                    <a:pt x="371856" y="261366"/>
                    <a:pt x="347377" y="261557"/>
                  </a:cubicBezTo>
                  <a:lnTo>
                    <a:pt x="0" y="265748"/>
                  </a:lnTo>
                  <a:cubicBezTo>
                    <a:pt x="48197" y="229267"/>
                    <a:pt x="77057" y="171164"/>
                    <a:pt x="70485" y="110966"/>
                  </a:cubicBezTo>
                  <a:cubicBezTo>
                    <a:pt x="65723" y="67056"/>
                    <a:pt x="43339" y="27908"/>
                    <a:pt x="9811" y="0"/>
                  </a:cubicBezTo>
                  <a:lnTo>
                    <a:pt x="409766" y="0"/>
                  </a:lnTo>
                  <a:cubicBezTo>
                    <a:pt x="416719" y="1715"/>
                    <a:pt x="423577" y="3905"/>
                    <a:pt x="430244" y="6572"/>
                  </a:cubicBezTo>
                  <a:cubicBezTo>
                    <a:pt x="480632" y="26956"/>
                    <a:pt x="515779" y="80867"/>
                    <a:pt x="513588" y="1346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4544428" y="2304477"/>
              <a:ext cx="199149" cy="284505"/>
            </a:xfrm>
            <a:custGeom>
              <a:rect b="b" l="l" r="r" t="t"/>
              <a:pathLst>
                <a:path extrusionOk="0" h="284505" w="199149">
                  <a:moveTo>
                    <a:pt x="192735" y="118396"/>
                  </a:moveTo>
                  <a:cubicBezTo>
                    <a:pt x="190639" y="111633"/>
                    <a:pt x="187972" y="104966"/>
                    <a:pt x="184924" y="98488"/>
                  </a:cubicBezTo>
                  <a:cubicBezTo>
                    <a:pt x="164160" y="54769"/>
                    <a:pt x="121964" y="18288"/>
                    <a:pt x="73386" y="762"/>
                  </a:cubicBezTo>
                  <a:cubicBezTo>
                    <a:pt x="65671" y="0"/>
                    <a:pt x="57765" y="-191"/>
                    <a:pt x="49764" y="190"/>
                  </a:cubicBezTo>
                  <a:lnTo>
                    <a:pt x="79959" y="61722"/>
                  </a:lnTo>
                  <a:cubicBezTo>
                    <a:pt x="83007" y="64294"/>
                    <a:pt x="84531" y="68104"/>
                    <a:pt x="84816" y="72009"/>
                  </a:cubicBezTo>
                  <a:cubicBezTo>
                    <a:pt x="124440" y="81724"/>
                    <a:pt x="153777" y="122301"/>
                    <a:pt x="156063" y="170974"/>
                  </a:cubicBezTo>
                  <a:cubicBezTo>
                    <a:pt x="156540" y="180784"/>
                    <a:pt x="149015" y="189071"/>
                    <a:pt x="139204" y="189452"/>
                  </a:cubicBezTo>
                  <a:cubicBezTo>
                    <a:pt x="129012" y="189643"/>
                    <a:pt x="121107" y="182404"/>
                    <a:pt x="120630" y="172593"/>
                  </a:cubicBezTo>
                  <a:cubicBezTo>
                    <a:pt x="119106" y="139922"/>
                    <a:pt x="100342" y="111919"/>
                    <a:pt x="76053" y="106204"/>
                  </a:cubicBezTo>
                  <a:cubicBezTo>
                    <a:pt x="43764" y="98488"/>
                    <a:pt x="12426" y="135065"/>
                    <a:pt x="4044" y="164687"/>
                  </a:cubicBezTo>
                  <a:cubicBezTo>
                    <a:pt x="-3766" y="192405"/>
                    <a:pt x="-242" y="217456"/>
                    <a:pt x="14427" y="238887"/>
                  </a:cubicBezTo>
                  <a:cubicBezTo>
                    <a:pt x="31191" y="263271"/>
                    <a:pt x="62147" y="281083"/>
                    <a:pt x="93484" y="284226"/>
                  </a:cubicBezTo>
                  <a:cubicBezTo>
                    <a:pt x="117201" y="286512"/>
                    <a:pt x="144062" y="274701"/>
                    <a:pt x="167112" y="251936"/>
                  </a:cubicBezTo>
                  <a:cubicBezTo>
                    <a:pt x="195878" y="216789"/>
                    <a:pt x="207498" y="165068"/>
                    <a:pt x="192735" y="1183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4740020" y="2322289"/>
              <a:ext cx="518141" cy="265747"/>
            </a:xfrm>
            <a:custGeom>
              <a:rect b="b" l="l" r="r" t="t"/>
              <a:pathLst>
                <a:path extrusionOk="0" h="265747" w="518141">
                  <a:moveTo>
                    <a:pt x="392621" y="260985"/>
                  </a:moveTo>
                  <a:lnTo>
                    <a:pt x="72580" y="264890"/>
                  </a:lnTo>
                  <a:lnTo>
                    <a:pt x="2191" y="265748"/>
                  </a:lnTo>
                  <a:lnTo>
                    <a:pt x="0" y="265748"/>
                  </a:lnTo>
                  <a:cubicBezTo>
                    <a:pt x="762" y="264986"/>
                    <a:pt x="1429" y="264128"/>
                    <a:pt x="2191" y="263271"/>
                  </a:cubicBezTo>
                  <a:cubicBezTo>
                    <a:pt x="2667" y="262700"/>
                    <a:pt x="3143" y="262223"/>
                    <a:pt x="3620" y="261652"/>
                  </a:cubicBezTo>
                  <a:cubicBezTo>
                    <a:pt x="5143" y="260223"/>
                    <a:pt x="6667" y="258890"/>
                    <a:pt x="8192" y="257366"/>
                  </a:cubicBezTo>
                  <a:cubicBezTo>
                    <a:pt x="48578" y="216218"/>
                    <a:pt x="69628" y="157544"/>
                    <a:pt x="63246" y="104489"/>
                  </a:cubicBezTo>
                  <a:cubicBezTo>
                    <a:pt x="58293" y="63818"/>
                    <a:pt x="38100" y="27527"/>
                    <a:pt x="8477" y="0"/>
                  </a:cubicBezTo>
                  <a:lnTo>
                    <a:pt x="434626" y="0"/>
                  </a:lnTo>
                  <a:cubicBezTo>
                    <a:pt x="479584" y="20669"/>
                    <a:pt x="512350" y="62008"/>
                    <a:pt x="517398" y="109061"/>
                  </a:cubicBezTo>
                  <a:cubicBezTo>
                    <a:pt x="525304" y="180689"/>
                    <a:pt x="469297" y="248793"/>
                    <a:pt x="392621" y="26098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5622226" y="1655539"/>
              <a:ext cx="19050" cy="171450"/>
            </a:xfrm>
            <a:custGeom>
              <a:rect b="b" l="l" r="r" t="t"/>
              <a:pathLst>
                <a:path extrusionOk="0" h="171450" w="19050">
                  <a:moveTo>
                    <a:pt x="0" y="0"/>
                  </a:moveTo>
                  <a:lnTo>
                    <a:pt x="19050" y="0"/>
                  </a:lnTo>
                  <a:lnTo>
                    <a:pt x="19050" y="171450"/>
                  </a:lnTo>
                  <a:lnTo>
                    <a:pt x="0" y="1714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4742211" y="2322289"/>
              <a:ext cx="515951" cy="265747"/>
            </a:xfrm>
            <a:custGeom>
              <a:rect b="b" l="l" r="r" t="t"/>
              <a:pathLst>
                <a:path extrusionOk="0" h="265747" w="515951">
                  <a:moveTo>
                    <a:pt x="390430" y="260985"/>
                  </a:moveTo>
                  <a:lnTo>
                    <a:pt x="70390" y="264890"/>
                  </a:lnTo>
                  <a:lnTo>
                    <a:pt x="0" y="265748"/>
                  </a:lnTo>
                  <a:lnTo>
                    <a:pt x="0" y="263271"/>
                  </a:lnTo>
                  <a:cubicBezTo>
                    <a:pt x="476" y="262700"/>
                    <a:pt x="953" y="262223"/>
                    <a:pt x="1429" y="261652"/>
                  </a:cubicBezTo>
                  <a:cubicBezTo>
                    <a:pt x="2953" y="260223"/>
                    <a:pt x="4477" y="258890"/>
                    <a:pt x="6001" y="257366"/>
                  </a:cubicBezTo>
                  <a:cubicBezTo>
                    <a:pt x="46387" y="216218"/>
                    <a:pt x="67437" y="157544"/>
                    <a:pt x="61055" y="104489"/>
                  </a:cubicBezTo>
                  <a:cubicBezTo>
                    <a:pt x="56102" y="63818"/>
                    <a:pt x="35909" y="27527"/>
                    <a:pt x="6287" y="0"/>
                  </a:cubicBezTo>
                  <a:lnTo>
                    <a:pt x="432435" y="0"/>
                  </a:lnTo>
                  <a:cubicBezTo>
                    <a:pt x="477393" y="20669"/>
                    <a:pt x="510159" y="62008"/>
                    <a:pt x="515207" y="109061"/>
                  </a:cubicBezTo>
                  <a:cubicBezTo>
                    <a:pt x="523113" y="180689"/>
                    <a:pt x="467106" y="248793"/>
                    <a:pt x="390430" y="26098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5222176" y="2322289"/>
              <a:ext cx="513684" cy="265747"/>
            </a:xfrm>
            <a:custGeom>
              <a:rect b="b" l="l" r="r" t="t"/>
              <a:pathLst>
                <a:path extrusionOk="0" h="265747" w="513684">
                  <a:moveTo>
                    <a:pt x="513588" y="134684"/>
                  </a:moveTo>
                  <a:cubicBezTo>
                    <a:pt x="511588" y="188309"/>
                    <a:pt x="471297" y="239744"/>
                    <a:pt x="420052" y="254413"/>
                  </a:cubicBezTo>
                  <a:cubicBezTo>
                    <a:pt x="397192" y="260985"/>
                    <a:pt x="371856" y="261366"/>
                    <a:pt x="347377" y="261557"/>
                  </a:cubicBezTo>
                  <a:lnTo>
                    <a:pt x="0" y="265748"/>
                  </a:lnTo>
                  <a:cubicBezTo>
                    <a:pt x="48197" y="229267"/>
                    <a:pt x="77057" y="171164"/>
                    <a:pt x="70485" y="110966"/>
                  </a:cubicBezTo>
                  <a:cubicBezTo>
                    <a:pt x="65723" y="67056"/>
                    <a:pt x="43339" y="27908"/>
                    <a:pt x="9811" y="0"/>
                  </a:cubicBezTo>
                  <a:lnTo>
                    <a:pt x="409766" y="0"/>
                  </a:lnTo>
                  <a:cubicBezTo>
                    <a:pt x="416719" y="1715"/>
                    <a:pt x="423577" y="3905"/>
                    <a:pt x="430244" y="6572"/>
                  </a:cubicBezTo>
                  <a:cubicBezTo>
                    <a:pt x="480632" y="26956"/>
                    <a:pt x="515779" y="80867"/>
                    <a:pt x="513588" y="13468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" name="Google Shape;97;p3"/>
          <p:cNvGrpSpPr/>
          <p:nvPr/>
        </p:nvGrpSpPr>
        <p:grpSpPr>
          <a:xfrm>
            <a:off x="6630201" y="745245"/>
            <a:ext cx="1257646" cy="1576451"/>
            <a:chOff x="6489001" y="1388839"/>
            <a:chExt cx="974693" cy="1221771"/>
          </a:xfrm>
        </p:grpSpPr>
        <p:sp>
          <p:nvSpPr>
            <p:cNvPr id="98" name="Google Shape;98;p3"/>
            <p:cNvSpPr/>
            <p:nvPr/>
          </p:nvSpPr>
          <p:spPr>
            <a:xfrm>
              <a:off x="6489001" y="1464277"/>
              <a:ext cx="974693" cy="1146333"/>
            </a:xfrm>
            <a:custGeom>
              <a:rect b="b" l="l" r="r" t="t"/>
              <a:pathLst>
                <a:path extrusionOk="0" h="1146333" w="974693">
                  <a:moveTo>
                    <a:pt x="929068" y="8668"/>
                  </a:moveTo>
                  <a:lnTo>
                    <a:pt x="929068" y="35433"/>
                  </a:lnTo>
                  <a:cubicBezTo>
                    <a:pt x="929068" y="74486"/>
                    <a:pt x="897160" y="106299"/>
                    <a:pt x="858202" y="106299"/>
                  </a:cubicBezTo>
                  <a:cubicBezTo>
                    <a:pt x="819055" y="106299"/>
                    <a:pt x="787337" y="74486"/>
                    <a:pt x="787337" y="35433"/>
                  </a:cubicBezTo>
                  <a:lnTo>
                    <a:pt x="787337" y="0"/>
                  </a:lnTo>
                  <a:lnTo>
                    <a:pt x="681038" y="0"/>
                  </a:lnTo>
                  <a:lnTo>
                    <a:pt x="681038" y="35433"/>
                  </a:lnTo>
                  <a:cubicBezTo>
                    <a:pt x="681038" y="74486"/>
                    <a:pt x="649129" y="106299"/>
                    <a:pt x="610172" y="106299"/>
                  </a:cubicBezTo>
                  <a:cubicBezTo>
                    <a:pt x="571024" y="106299"/>
                    <a:pt x="539305" y="74486"/>
                    <a:pt x="539305" y="35433"/>
                  </a:cubicBezTo>
                  <a:lnTo>
                    <a:pt x="539305" y="0"/>
                  </a:lnTo>
                  <a:lnTo>
                    <a:pt x="433006" y="0"/>
                  </a:lnTo>
                  <a:lnTo>
                    <a:pt x="433006" y="35433"/>
                  </a:lnTo>
                  <a:cubicBezTo>
                    <a:pt x="433006" y="74486"/>
                    <a:pt x="401098" y="106299"/>
                    <a:pt x="362140" y="106299"/>
                  </a:cubicBezTo>
                  <a:cubicBezTo>
                    <a:pt x="322993" y="106299"/>
                    <a:pt x="291274" y="74486"/>
                    <a:pt x="291274" y="35433"/>
                  </a:cubicBezTo>
                  <a:lnTo>
                    <a:pt x="291274" y="0"/>
                  </a:lnTo>
                  <a:lnTo>
                    <a:pt x="184975" y="0"/>
                  </a:lnTo>
                  <a:lnTo>
                    <a:pt x="184975" y="35433"/>
                  </a:lnTo>
                  <a:cubicBezTo>
                    <a:pt x="184975" y="74486"/>
                    <a:pt x="153067" y="106299"/>
                    <a:pt x="114109" y="106299"/>
                  </a:cubicBezTo>
                  <a:cubicBezTo>
                    <a:pt x="74962" y="106299"/>
                    <a:pt x="43243" y="74486"/>
                    <a:pt x="43243" y="35433"/>
                  </a:cubicBezTo>
                  <a:lnTo>
                    <a:pt x="43243" y="6572"/>
                  </a:lnTo>
                  <a:cubicBezTo>
                    <a:pt x="24003" y="14859"/>
                    <a:pt x="8477" y="30194"/>
                    <a:pt x="0" y="49340"/>
                  </a:cubicBezTo>
                  <a:lnTo>
                    <a:pt x="0" y="1097185"/>
                  </a:lnTo>
                  <a:cubicBezTo>
                    <a:pt x="12859" y="1126141"/>
                    <a:pt x="41910" y="1146334"/>
                    <a:pt x="75629" y="1146334"/>
                  </a:cubicBezTo>
                  <a:lnTo>
                    <a:pt x="892016" y="1146334"/>
                  </a:lnTo>
                  <a:cubicBezTo>
                    <a:pt x="937546" y="1146334"/>
                    <a:pt x="974693" y="1109377"/>
                    <a:pt x="974693" y="1063752"/>
                  </a:cubicBezTo>
                  <a:lnTo>
                    <a:pt x="974693" y="82582"/>
                  </a:lnTo>
                  <a:cubicBezTo>
                    <a:pt x="974693" y="50292"/>
                    <a:pt x="956120" y="22289"/>
                    <a:pt x="929068" y="8668"/>
                  </a:cubicBezTo>
                  <a:close/>
                  <a:moveTo>
                    <a:pt x="823246" y="969264"/>
                  </a:moveTo>
                  <a:lnTo>
                    <a:pt x="144399" y="969264"/>
                  </a:lnTo>
                  <a:cubicBezTo>
                    <a:pt x="134588" y="969264"/>
                    <a:pt x="126682" y="961263"/>
                    <a:pt x="126682" y="951548"/>
                  </a:cubicBezTo>
                  <a:cubicBezTo>
                    <a:pt x="126682" y="941737"/>
                    <a:pt x="134588" y="933831"/>
                    <a:pt x="144399" y="933831"/>
                  </a:cubicBezTo>
                  <a:lnTo>
                    <a:pt x="823246" y="933831"/>
                  </a:lnTo>
                  <a:cubicBezTo>
                    <a:pt x="833056" y="933831"/>
                    <a:pt x="841057" y="941737"/>
                    <a:pt x="841057" y="951548"/>
                  </a:cubicBezTo>
                  <a:cubicBezTo>
                    <a:pt x="841057" y="961263"/>
                    <a:pt x="833056" y="969264"/>
                    <a:pt x="823246" y="969264"/>
                  </a:cubicBezTo>
                  <a:close/>
                  <a:moveTo>
                    <a:pt x="823246" y="803434"/>
                  </a:moveTo>
                  <a:lnTo>
                    <a:pt x="144399" y="803434"/>
                  </a:lnTo>
                  <a:cubicBezTo>
                    <a:pt x="134588" y="803434"/>
                    <a:pt x="126682" y="795528"/>
                    <a:pt x="126682" y="785813"/>
                  </a:cubicBezTo>
                  <a:cubicBezTo>
                    <a:pt x="126682" y="776002"/>
                    <a:pt x="134588" y="768001"/>
                    <a:pt x="144399" y="768001"/>
                  </a:cubicBezTo>
                  <a:lnTo>
                    <a:pt x="823246" y="768001"/>
                  </a:lnTo>
                  <a:cubicBezTo>
                    <a:pt x="833056" y="768001"/>
                    <a:pt x="841057" y="776002"/>
                    <a:pt x="841057" y="785813"/>
                  </a:cubicBezTo>
                  <a:cubicBezTo>
                    <a:pt x="841057" y="795528"/>
                    <a:pt x="833056" y="803434"/>
                    <a:pt x="823246" y="803434"/>
                  </a:cubicBezTo>
                  <a:close/>
                  <a:moveTo>
                    <a:pt x="823246" y="650367"/>
                  </a:moveTo>
                  <a:lnTo>
                    <a:pt x="144399" y="650367"/>
                  </a:lnTo>
                  <a:cubicBezTo>
                    <a:pt x="134588" y="650367"/>
                    <a:pt x="126682" y="642366"/>
                    <a:pt x="126682" y="632651"/>
                  </a:cubicBezTo>
                  <a:cubicBezTo>
                    <a:pt x="126682" y="622840"/>
                    <a:pt x="134588" y="614934"/>
                    <a:pt x="144399" y="614934"/>
                  </a:cubicBezTo>
                  <a:lnTo>
                    <a:pt x="823246" y="614934"/>
                  </a:lnTo>
                  <a:cubicBezTo>
                    <a:pt x="833056" y="614934"/>
                    <a:pt x="841057" y="622840"/>
                    <a:pt x="841057" y="632651"/>
                  </a:cubicBezTo>
                  <a:cubicBezTo>
                    <a:pt x="841057" y="642366"/>
                    <a:pt x="833056" y="650367"/>
                    <a:pt x="823246" y="650367"/>
                  </a:cubicBezTo>
                  <a:close/>
                  <a:moveTo>
                    <a:pt x="823246" y="484537"/>
                  </a:moveTo>
                  <a:lnTo>
                    <a:pt x="144399" y="484537"/>
                  </a:lnTo>
                  <a:cubicBezTo>
                    <a:pt x="134588" y="484537"/>
                    <a:pt x="126682" y="476631"/>
                    <a:pt x="126682" y="466916"/>
                  </a:cubicBezTo>
                  <a:cubicBezTo>
                    <a:pt x="126682" y="457105"/>
                    <a:pt x="134588" y="449104"/>
                    <a:pt x="144399" y="449104"/>
                  </a:cubicBezTo>
                  <a:lnTo>
                    <a:pt x="823246" y="449104"/>
                  </a:lnTo>
                  <a:cubicBezTo>
                    <a:pt x="833056" y="449104"/>
                    <a:pt x="841057" y="457105"/>
                    <a:pt x="841057" y="466916"/>
                  </a:cubicBezTo>
                  <a:cubicBezTo>
                    <a:pt x="841057" y="476631"/>
                    <a:pt x="833056" y="484537"/>
                    <a:pt x="823246" y="484537"/>
                  </a:cubicBezTo>
                  <a:close/>
                  <a:moveTo>
                    <a:pt x="823246" y="318897"/>
                  </a:moveTo>
                  <a:lnTo>
                    <a:pt x="144399" y="318897"/>
                  </a:lnTo>
                  <a:cubicBezTo>
                    <a:pt x="134588" y="318897"/>
                    <a:pt x="126682" y="310896"/>
                    <a:pt x="126682" y="301181"/>
                  </a:cubicBezTo>
                  <a:cubicBezTo>
                    <a:pt x="126682" y="291370"/>
                    <a:pt x="134588" y="283464"/>
                    <a:pt x="144399" y="283464"/>
                  </a:cubicBezTo>
                  <a:lnTo>
                    <a:pt x="823246" y="283464"/>
                  </a:lnTo>
                  <a:cubicBezTo>
                    <a:pt x="833056" y="283464"/>
                    <a:pt x="841057" y="291370"/>
                    <a:pt x="841057" y="301181"/>
                  </a:cubicBezTo>
                  <a:cubicBezTo>
                    <a:pt x="841057" y="310896"/>
                    <a:pt x="833056" y="318897"/>
                    <a:pt x="823246" y="31889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6812756" y="1388839"/>
              <a:ext cx="71247" cy="152399"/>
            </a:xfrm>
            <a:custGeom>
              <a:rect b="b" l="l" r="r" t="t"/>
              <a:pathLst>
                <a:path extrusionOk="0" h="152399" w="71247">
                  <a:moveTo>
                    <a:pt x="35623" y="152400"/>
                  </a:moveTo>
                  <a:lnTo>
                    <a:pt x="35623" y="152400"/>
                  </a:lnTo>
                  <a:cubicBezTo>
                    <a:pt x="16097" y="152400"/>
                    <a:pt x="0" y="136398"/>
                    <a:pt x="0" y="116777"/>
                  </a:cubicBezTo>
                  <a:lnTo>
                    <a:pt x="0" y="35624"/>
                  </a:lnTo>
                  <a:cubicBezTo>
                    <a:pt x="0" y="16097"/>
                    <a:pt x="16002" y="0"/>
                    <a:pt x="35623" y="0"/>
                  </a:cubicBezTo>
                  <a:lnTo>
                    <a:pt x="35623" y="0"/>
                  </a:lnTo>
                  <a:cubicBezTo>
                    <a:pt x="55150" y="0"/>
                    <a:pt x="71247" y="16002"/>
                    <a:pt x="71247" y="35624"/>
                  </a:cubicBezTo>
                  <a:lnTo>
                    <a:pt x="71247" y="116872"/>
                  </a:lnTo>
                  <a:cubicBezTo>
                    <a:pt x="71247" y="136398"/>
                    <a:pt x="55245" y="152400"/>
                    <a:pt x="35623" y="1524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568535" y="1392649"/>
              <a:ext cx="71247" cy="152495"/>
            </a:xfrm>
            <a:custGeom>
              <a:rect b="b" l="l" r="r" t="t"/>
              <a:pathLst>
                <a:path extrusionOk="0" h="152495" w="71247">
                  <a:moveTo>
                    <a:pt x="35624" y="152495"/>
                  </a:moveTo>
                  <a:lnTo>
                    <a:pt x="35624" y="152495"/>
                  </a:lnTo>
                  <a:cubicBezTo>
                    <a:pt x="16097" y="152495"/>
                    <a:pt x="0" y="136493"/>
                    <a:pt x="0" y="116872"/>
                  </a:cubicBezTo>
                  <a:lnTo>
                    <a:pt x="0" y="35623"/>
                  </a:lnTo>
                  <a:cubicBezTo>
                    <a:pt x="0" y="16097"/>
                    <a:pt x="16002" y="0"/>
                    <a:pt x="35624" y="0"/>
                  </a:cubicBezTo>
                  <a:lnTo>
                    <a:pt x="35624" y="0"/>
                  </a:lnTo>
                  <a:cubicBezTo>
                    <a:pt x="55150" y="0"/>
                    <a:pt x="71247" y="16002"/>
                    <a:pt x="71247" y="35623"/>
                  </a:cubicBezTo>
                  <a:lnTo>
                    <a:pt x="71247" y="116872"/>
                  </a:lnTo>
                  <a:cubicBezTo>
                    <a:pt x="71152" y="136493"/>
                    <a:pt x="55150" y="152495"/>
                    <a:pt x="35624" y="1524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7308056" y="1388839"/>
              <a:ext cx="71247" cy="152399"/>
            </a:xfrm>
            <a:custGeom>
              <a:rect b="b" l="l" r="r" t="t"/>
              <a:pathLst>
                <a:path extrusionOk="0" h="152399" w="71247">
                  <a:moveTo>
                    <a:pt x="35623" y="152400"/>
                  </a:moveTo>
                  <a:lnTo>
                    <a:pt x="35623" y="152400"/>
                  </a:lnTo>
                  <a:cubicBezTo>
                    <a:pt x="16097" y="152400"/>
                    <a:pt x="0" y="136398"/>
                    <a:pt x="0" y="116777"/>
                  </a:cubicBezTo>
                  <a:lnTo>
                    <a:pt x="0" y="35624"/>
                  </a:lnTo>
                  <a:cubicBezTo>
                    <a:pt x="0" y="16097"/>
                    <a:pt x="16002" y="0"/>
                    <a:pt x="35623" y="0"/>
                  </a:cubicBezTo>
                  <a:lnTo>
                    <a:pt x="35623" y="0"/>
                  </a:lnTo>
                  <a:cubicBezTo>
                    <a:pt x="55150" y="0"/>
                    <a:pt x="71247" y="16002"/>
                    <a:pt x="71247" y="35624"/>
                  </a:cubicBezTo>
                  <a:lnTo>
                    <a:pt x="71247" y="116872"/>
                  </a:lnTo>
                  <a:cubicBezTo>
                    <a:pt x="71247" y="136398"/>
                    <a:pt x="55245" y="152400"/>
                    <a:pt x="35623" y="1524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7063835" y="1392649"/>
              <a:ext cx="71247" cy="152495"/>
            </a:xfrm>
            <a:custGeom>
              <a:rect b="b" l="l" r="r" t="t"/>
              <a:pathLst>
                <a:path extrusionOk="0" h="152495" w="71247">
                  <a:moveTo>
                    <a:pt x="35624" y="152495"/>
                  </a:moveTo>
                  <a:lnTo>
                    <a:pt x="35624" y="152495"/>
                  </a:lnTo>
                  <a:cubicBezTo>
                    <a:pt x="16097" y="152495"/>
                    <a:pt x="0" y="136493"/>
                    <a:pt x="0" y="116872"/>
                  </a:cubicBezTo>
                  <a:lnTo>
                    <a:pt x="0" y="35623"/>
                  </a:lnTo>
                  <a:cubicBezTo>
                    <a:pt x="0" y="16097"/>
                    <a:pt x="16002" y="0"/>
                    <a:pt x="35624" y="0"/>
                  </a:cubicBezTo>
                  <a:lnTo>
                    <a:pt x="35624" y="0"/>
                  </a:lnTo>
                  <a:cubicBezTo>
                    <a:pt x="55150" y="0"/>
                    <a:pt x="71247" y="16002"/>
                    <a:pt x="71247" y="35623"/>
                  </a:cubicBezTo>
                  <a:lnTo>
                    <a:pt x="71247" y="116872"/>
                  </a:lnTo>
                  <a:cubicBezTo>
                    <a:pt x="71152" y="136493"/>
                    <a:pt x="55150" y="152495"/>
                    <a:pt x="35624" y="15249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3" name="Google Shape;103;p3"/>
          <p:cNvGrpSpPr/>
          <p:nvPr/>
        </p:nvGrpSpPr>
        <p:grpSpPr>
          <a:xfrm>
            <a:off x="8819316" y="704565"/>
            <a:ext cx="1551134" cy="1608036"/>
            <a:chOff x="8185594" y="1357312"/>
            <a:chExt cx="1202150" cy="1246250"/>
          </a:xfrm>
        </p:grpSpPr>
        <p:sp>
          <p:nvSpPr>
            <p:cNvPr id="104" name="Google Shape;104;p3"/>
            <p:cNvSpPr/>
            <p:nvPr/>
          </p:nvSpPr>
          <p:spPr>
            <a:xfrm>
              <a:off x="8633554" y="1671827"/>
              <a:ext cx="302609" cy="155447"/>
            </a:xfrm>
            <a:custGeom>
              <a:rect b="b" l="l" r="r" t="t"/>
              <a:pathLst>
                <a:path extrusionOk="0" h="155447" w="302609">
                  <a:moveTo>
                    <a:pt x="224600" y="0"/>
                  </a:moveTo>
                  <a:lnTo>
                    <a:pt x="78010" y="0"/>
                  </a:lnTo>
                  <a:cubicBezTo>
                    <a:pt x="34862" y="0"/>
                    <a:pt x="0" y="34957"/>
                    <a:pt x="0" y="77724"/>
                  </a:cubicBezTo>
                  <a:cubicBezTo>
                    <a:pt x="0" y="120587"/>
                    <a:pt x="35053" y="155448"/>
                    <a:pt x="78010" y="155448"/>
                  </a:cubicBezTo>
                  <a:lnTo>
                    <a:pt x="224600" y="155448"/>
                  </a:lnTo>
                  <a:cubicBezTo>
                    <a:pt x="267748" y="155448"/>
                    <a:pt x="302609" y="120491"/>
                    <a:pt x="302609" y="77724"/>
                  </a:cubicBezTo>
                  <a:cubicBezTo>
                    <a:pt x="302609" y="34957"/>
                    <a:pt x="267558" y="0"/>
                    <a:pt x="2246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8185594" y="1997677"/>
              <a:ext cx="98107" cy="201072"/>
            </a:xfrm>
            <a:custGeom>
              <a:rect b="b" l="l" r="r" t="t"/>
              <a:pathLst>
                <a:path extrusionOk="0" h="201072" w="98107">
                  <a:moveTo>
                    <a:pt x="69532" y="0"/>
                  </a:moveTo>
                  <a:cubicBezTo>
                    <a:pt x="31242" y="0"/>
                    <a:pt x="0" y="31242"/>
                    <a:pt x="0" y="69532"/>
                  </a:cubicBezTo>
                  <a:lnTo>
                    <a:pt x="0" y="201073"/>
                  </a:lnTo>
                  <a:lnTo>
                    <a:pt x="98107" y="201073"/>
                  </a:lnTo>
                  <a:lnTo>
                    <a:pt x="98107" y="0"/>
                  </a:lnTo>
                  <a:lnTo>
                    <a:pt x="6953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8185594" y="2234374"/>
              <a:ext cx="98107" cy="201072"/>
            </a:xfrm>
            <a:custGeom>
              <a:rect b="b" l="l" r="r" t="t"/>
              <a:pathLst>
                <a:path extrusionOk="0" h="201072" w="98107">
                  <a:moveTo>
                    <a:pt x="0" y="131540"/>
                  </a:moveTo>
                  <a:cubicBezTo>
                    <a:pt x="0" y="169831"/>
                    <a:pt x="31242" y="201073"/>
                    <a:pt x="69532" y="201073"/>
                  </a:cubicBezTo>
                  <a:lnTo>
                    <a:pt x="98107" y="201073"/>
                  </a:lnTo>
                  <a:lnTo>
                    <a:pt x="98107" y="0"/>
                  </a:lnTo>
                  <a:lnTo>
                    <a:pt x="0" y="0"/>
                  </a:lnTo>
                  <a:lnTo>
                    <a:pt x="0" y="1315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318944" y="1357312"/>
              <a:ext cx="931544" cy="1246250"/>
            </a:xfrm>
            <a:custGeom>
              <a:rect b="b" l="l" r="r" t="t"/>
              <a:pathLst>
                <a:path extrusionOk="0" h="1246250" w="931544">
                  <a:moveTo>
                    <a:pt x="709613" y="122682"/>
                  </a:moveTo>
                  <a:lnTo>
                    <a:pt x="635603" y="122682"/>
                  </a:lnTo>
                  <a:lnTo>
                    <a:pt x="635603" y="138970"/>
                  </a:lnTo>
                  <a:cubicBezTo>
                    <a:pt x="635603" y="141827"/>
                    <a:pt x="634842" y="144494"/>
                    <a:pt x="633603" y="146971"/>
                  </a:cubicBezTo>
                  <a:lnTo>
                    <a:pt x="633603" y="17717"/>
                  </a:lnTo>
                  <a:cubicBezTo>
                    <a:pt x="633603" y="7906"/>
                    <a:pt x="625697" y="0"/>
                    <a:pt x="615886" y="0"/>
                  </a:cubicBezTo>
                  <a:lnTo>
                    <a:pt x="311658" y="0"/>
                  </a:lnTo>
                  <a:cubicBezTo>
                    <a:pt x="301847" y="0"/>
                    <a:pt x="293941" y="7906"/>
                    <a:pt x="293941" y="17717"/>
                  </a:cubicBezTo>
                  <a:lnTo>
                    <a:pt x="293941" y="122682"/>
                  </a:lnTo>
                  <a:lnTo>
                    <a:pt x="222028" y="122682"/>
                  </a:lnTo>
                  <a:cubicBezTo>
                    <a:pt x="99536" y="122682"/>
                    <a:pt x="0" y="222409"/>
                    <a:pt x="0" y="344805"/>
                  </a:cubicBezTo>
                  <a:lnTo>
                    <a:pt x="0" y="1167860"/>
                  </a:lnTo>
                  <a:cubicBezTo>
                    <a:pt x="0" y="1211009"/>
                    <a:pt x="35052" y="1246251"/>
                    <a:pt x="78200" y="1246251"/>
                  </a:cubicBezTo>
                  <a:lnTo>
                    <a:pt x="121158" y="1246251"/>
                  </a:lnTo>
                  <a:lnTo>
                    <a:pt x="121158" y="938117"/>
                  </a:lnTo>
                  <a:cubicBezTo>
                    <a:pt x="121158" y="748760"/>
                    <a:pt x="275463" y="594646"/>
                    <a:pt x="465201" y="594646"/>
                  </a:cubicBezTo>
                  <a:cubicBezTo>
                    <a:pt x="654844" y="594646"/>
                    <a:pt x="809244" y="748760"/>
                    <a:pt x="809244" y="938117"/>
                  </a:cubicBezTo>
                  <a:lnTo>
                    <a:pt x="809244" y="1246251"/>
                  </a:lnTo>
                  <a:lnTo>
                    <a:pt x="853344" y="1246251"/>
                  </a:lnTo>
                  <a:cubicBezTo>
                    <a:pt x="896493" y="1246251"/>
                    <a:pt x="931545" y="1211199"/>
                    <a:pt x="931545" y="1167860"/>
                  </a:cubicBezTo>
                  <a:lnTo>
                    <a:pt x="931545" y="344805"/>
                  </a:lnTo>
                  <a:cubicBezTo>
                    <a:pt x="931640" y="222314"/>
                    <a:pt x="832104" y="122682"/>
                    <a:pt x="709613" y="122682"/>
                  </a:cubicBezTo>
                  <a:close/>
                  <a:moveTo>
                    <a:pt x="598361" y="35528"/>
                  </a:moveTo>
                  <a:lnTo>
                    <a:pt x="598361" y="122682"/>
                  </a:lnTo>
                  <a:lnTo>
                    <a:pt x="330518" y="122682"/>
                  </a:lnTo>
                  <a:lnTo>
                    <a:pt x="330518" y="138970"/>
                  </a:lnTo>
                  <a:cubicBezTo>
                    <a:pt x="330518" y="140970"/>
                    <a:pt x="330136" y="142875"/>
                    <a:pt x="329469" y="144780"/>
                  </a:cubicBezTo>
                  <a:lnTo>
                    <a:pt x="329469" y="35528"/>
                  </a:lnTo>
                  <a:lnTo>
                    <a:pt x="598361" y="35528"/>
                  </a:lnTo>
                  <a:close/>
                  <a:moveTo>
                    <a:pt x="539210" y="505492"/>
                  </a:moveTo>
                  <a:lnTo>
                    <a:pt x="392620" y="505492"/>
                  </a:lnTo>
                  <a:cubicBezTo>
                    <a:pt x="329946" y="505492"/>
                    <a:pt x="279082" y="454724"/>
                    <a:pt x="279082" y="392335"/>
                  </a:cubicBezTo>
                  <a:cubicBezTo>
                    <a:pt x="279082" y="329946"/>
                    <a:pt x="330041" y="279178"/>
                    <a:pt x="392620" y="279178"/>
                  </a:cubicBezTo>
                  <a:lnTo>
                    <a:pt x="539210" y="279178"/>
                  </a:lnTo>
                  <a:cubicBezTo>
                    <a:pt x="601885" y="279178"/>
                    <a:pt x="652748" y="329946"/>
                    <a:pt x="652748" y="392335"/>
                  </a:cubicBezTo>
                  <a:cubicBezTo>
                    <a:pt x="652748" y="454724"/>
                    <a:pt x="601885" y="505492"/>
                    <a:pt x="539210" y="5054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9286112" y="1997677"/>
              <a:ext cx="101632" cy="201072"/>
            </a:xfrm>
            <a:custGeom>
              <a:rect b="b" l="l" r="r" t="t"/>
              <a:pathLst>
                <a:path extrusionOk="0" h="201072" w="101632">
                  <a:moveTo>
                    <a:pt x="32004" y="0"/>
                  </a:moveTo>
                  <a:lnTo>
                    <a:pt x="0" y="0"/>
                  </a:lnTo>
                  <a:lnTo>
                    <a:pt x="0" y="201073"/>
                  </a:lnTo>
                  <a:lnTo>
                    <a:pt x="101632" y="201073"/>
                  </a:lnTo>
                  <a:lnTo>
                    <a:pt x="101632" y="69532"/>
                  </a:lnTo>
                  <a:cubicBezTo>
                    <a:pt x="101632" y="31242"/>
                    <a:pt x="70390" y="0"/>
                    <a:pt x="320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8475916" y="1987295"/>
              <a:ext cx="617125" cy="616077"/>
            </a:xfrm>
            <a:custGeom>
              <a:rect b="b" l="l" r="r" t="t"/>
              <a:pathLst>
                <a:path extrusionOk="0" h="616077" w="617125">
                  <a:moveTo>
                    <a:pt x="308610" y="0"/>
                  </a:moveTo>
                  <a:cubicBezTo>
                    <a:pt x="138399" y="0"/>
                    <a:pt x="0" y="138208"/>
                    <a:pt x="0" y="308039"/>
                  </a:cubicBezTo>
                  <a:lnTo>
                    <a:pt x="0" y="616077"/>
                  </a:lnTo>
                  <a:lnTo>
                    <a:pt x="617125" y="616077"/>
                  </a:lnTo>
                  <a:lnTo>
                    <a:pt x="617125" y="308134"/>
                  </a:lnTo>
                  <a:cubicBezTo>
                    <a:pt x="617220" y="138208"/>
                    <a:pt x="478822" y="0"/>
                    <a:pt x="308610" y="0"/>
                  </a:cubicBezTo>
                  <a:close/>
                  <a:moveTo>
                    <a:pt x="472345" y="314420"/>
                  </a:moveTo>
                  <a:lnTo>
                    <a:pt x="387191" y="314420"/>
                  </a:lnTo>
                  <a:lnTo>
                    <a:pt x="387191" y="358426"/>
                  </a:lnTo>
                  <a:cubicBezTo>
                    <a:pt x="387191" y="368046"/>
                    <a:pt x="379286" y="376142"/>
                    <a:pt x="369475" y="376142"/>
                  </a:cubicBezTo>
                  <a:cubicBezTo>
                    <a:pt x="359664" y="376142"/>
                    <a:pt x="351758" y="368237"/>
                    <a:pt x="351758" y="358426"/>
                  </a:cubicBezTo>
                  <a:lnTo>
                    <a:pt x="351758" y="314420"/>
                  </a:lnTo>
                  <a:lnTo>
                    <a:pt x="144304" y="314420"/>
                  </a:lnTo>
                  <a:cubicBezTo>
                    <a:pt x="134493" y="314420"/>
                    <a:pt x="126588" y="306515"/>
                    <a:pt x="126588" y="296704"/>
                  </a:cubicBezTo>
                  <a:cubicBezTo>
                    <a:pt x="126588" y="286893"/>
                    <a:pt x="134493" y="278987"/>
                    <a:pt x="144304" y="278987"/>
                  </a:cubicBezTo>
                  <a:lnTo>
                    <a:pt x="369475" y="278987"/>
                  </a:lnTo>
                  <a:lnTo>
                    <a:pt x="472345" y="278987"/>
                  </a:lnTo>
                  <a:cubicBezTo>
                    <a:pt x="482155" y="278987"/>
                    <a:pt x="490061" y="286893"/>
                    <a:pt x="490061" y="296704"/>
                  </a:cubicBezTo>
                  <a:cubicBezTo>
                    <a:pt x="490061" y="306515"/>
                    <a:pt x="482155" y="314420"/>
                    <a:pt x="472345" y="3144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8283606" y="2198750"/>
              <a:ext cx="5524" cy="95"/>
            </a:xfrm>
            <a:custGeom>
              <a:rect b="b" l="l" r="r" t="t"/>
              <a:pathLst>
                <a:path extrusionOk="0" h="95" w="5524">
                  <a:moveTo>
                    <a:pt x="0" y="0"/>
                  </a:moveTo>
                  <a:lnTo>
                    <a:pt x="5525" y="0"/>
                  </a:lnTo>
                  <a:lnTo>
                    <a:pt x="552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8283606" y="2234278"/>
              <a:ext cx="5524" cy="95"/>
            </a:xfrm>
            <a:custGeom>
              <a:rect b="b" l="l" r="r" t="t"/>
              <a:pathLst>
                <a:path extrusionOk="0" h="95" w="5524">
                  <a:moveTo>
                    <a:pt x="0" y="0"/>
                  </a:moveTo>
                  <a:lnTo>
                    <a:pt x="5525" y="0"/>
                  </a:lnTo>
                  <a:lnTo>
                    <a:pt x="552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9286017" y="2227897"/>
              <a:ext cx="98488" cy="201072"/>
            </a:xfrm>
            <a:custGeom>
              <a:rect b="b" l="l" r="r" t="t"/>
              <a:pathLst>
                <a:path extrusionOk="0" h="201072" w="98488">
                  <a:moveTo>
                    <a:pt x="0" y="201073"/>
                  </a:moveTo>
                  <a:lnTo>
                    <a:pt x="28670" y="201073"/>
                  </a:lnTo>
                  <a:cubicBezTo>
                    <a:pt x="67152" y="201073"/>
                    <a:pt x="98489" y="169831"/>
                    <a:pt x="98489" y="131540"/>
                  </a:cubicBezTo>
                  <a:lnTo>
                    <a:pt x="98489" y="0"/>
                  </a:lnTo>
                  <a:lnTo>
                    <a:pt x="0" y="0"/>
                  </a:lnTo>
                  <a:lnTo>
                    <a:pt x="0" y="2010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3" name="Google Shape;113;p3"/>
          <p:cNvSpPr/>
          <p:nvPr/>
        </p:nvSpPr>
        <p:spPr>
          <a:xfrm>
            <a:off x="9021371" y="2629599"/>
            <a:ext cx="1220159" cy="1443680"/>
          </a:xfrm>
          <a:custGeom>
            <a:rect b="b" l="l" r="r" t="t"/>
            <a:pathLst>
              <a:path extrusionOk="0" h="1443680" w="1220159">
                <a:moveTo>
                  <a:pt x="3245" y="1278082"/>
                </a:moveTo>
                <a:lnTo>
                  <a:pt x="188951" y="1421879"/>
                </a:lnTo>
                <a:lnTo>
                  <a:pt x="138193" y="1438348"/>
                </a:lnTo>
                <a:cubicBezTo>
                  <a:pt x="104517" y="1449286"/>
                  <a:pt x="69121" y="1443264"/>
                  <a:pt x="41099" y="1421510"/>
                </a:cubicBezTo>
                <a:cubicBezTo>
                  <a:pt x="13077" y="1399633"/>
                  <a:pt x="-1794" y="1366941"/>
                  <a:pt x="173" y="1331421"/>
                </a:cubicBezTo>
                <a:close/>
                <a:moveTo>
                  <a:pt x="110432" y="978444"/>
                </a:moveTo>
                <a:cubicBezTo>
                  <a:pt x="117269" y="976969"/>
                  <a:pt x="122339" y="977338"/>
                  <a:pt x="126517" y="980042"/>
                </a:cubicBezTo>
                <a:cubicBezTo>
                  <a:pt x="126517" y="980166"/>
                  <a:pt x="126640" y="980166"/>
                  <a:pt x="126640" y="980166"/>
                </a:cubicBezTo>
                <a:cubicBezTo>
                  <a:pt x="133153" y="987048"/>
                  <a:pt x="132292" y="999584"/>
                  <a:pt x="128975" y="1022813"/>
                </a:cubicBezTo>
                <a:cubicBezTo>
                  <a:pt x="125165" y="1049605"/>
                  <a:pt x="120126" y="1086107"/>
                  <a:pt x="150482" y="1109705"/>
                </a:cubicBezTo>
                <a:cubicBezTo>
                  <a:pt x="152450" y="1111179"/>
                  <a:pt x="154539" y="1112654"/>
                  <a:pt x="156505" y="1113760"/>
                </a:cubicBezTo>
                <a:cubicBezTo>
                  <a:pt x="185878" y="1133794"/>
                  <a:pt x="218448" y="1120397"/>
                  <a:pt x="242415" y="1110443"/>
                </a:cubicBezTo>
                <a:cubicBezTo>
                  <a:pt x="264660" y="1101102"/>
                  <a:pt x="276581" y="1097169"/>
                  <a:pt x="284938" y="1102454"/>
                </a:cubicBezTo>
                <a:cubicBezTo>
                  <a:pt x="292066" y="1109090"/>
                  <a:pt x="291329" y="1121381"/>
                  <a:pt x="287888" y="1145470"/>
                </a:cubicBezTo>
                <a:cubicBezTo>
                  <a:pt x="284079" y="1172386"/>
                  <a:pt x="279039" y="1208888"/>
                  <a:pt x="309396" y="1232485"/>
                </a:cubicBezTo>
                <a:cubicBezTo>
                  <a:pt x="311608" y="1234205"/>
                  <a:pt x="313821" y="1235681"/>
                  <a:pt x="316032" y="1236909"/>
                </a:cubicBezTo>
                <a:cubicBezTo>
                  <a:pt x="316156" y="1236909"/>
                  <a:pt x="316156" y="1237032"/>
                  <a:pt x="316279" y="1237032"/>
                </a:cubicBezTo>
                <a:cubicBezTo>
                  <a:pt x="345530" y="1256082"/>
                  <a:pt x="377608" y="1242809"/>
                  <a:pt x="401205" y="1232977"/>
                </a:cubicBezTo>
                <a:cubicBezTo>
                  <a:pt x="423204" y="1223881"/>
                  <a:pt x="435126" y="1219948"/>
                  <a:pt x="443483" y="1224866"/>
                </a:cubicBezTo>
                <a:cubicBezTo>
                  <a:pt x="451225" y="1231255"/>
                  <a:pt x="450366" y="1243669"/>
                  <a:pt x="446925" y="1268250"/>
                </a:cubicBezTo>
                <a:cubicBezTo>
                  <a:pt x="443974" y="1288651"/>
                  <a:pt x="440410" y="1314584"/>
                  <a:pt x="452086" y="1336215"/>
                </a:cubicBezTo>
                <a:lnTo>
                  <a:pt x="242415" y="1404180"/>
                </a:lnTo>
                <a:lnTo>
                  <a:pt x="6809" y="1222161"/>
                </a:lnTo>
                <a:lnTo>
                  <a:pt x="19591" y="1000444"/>
                </a:lnTo>
                <a:cubicBezTo>
                  <a:pt x="42574" y="1004991"/>
                  <a:pt x="65557" y="995406"/>
                  <a:pt x="83747" y="987908"/>
                </a:cubicBezTo>
                <a:cubicBezTo>
                  <a:pt x="94993" y="983237"/>
                  <a:pt x="103596" y="979919"/>
                  <a:pt x="110432" y="978444"/>
                </a:cubicBezTo>
                <a:close/>
                <a:moveTo>
                  <a:pt x="476524" y="825803"/>
                </a:moveTo>
                <a:cubicBezTo>
                  <a:pt x="484882" y="825803"/>
                  <a:pt x="493607" y="827892"/>
                  <a:pt x="500736" y="833300"/>
                </a:cubicBezTo>
                <a:cubicBezTo>
                  <a:pt x="517081" y="845836"/>
                  <a:pt x="517205" y="870293"/>
                  <a:pt x="515853" y="883691"/>
                </a:cubicBezTo>
                <a:cubicBezTo>
                  <a:pt x="512903" y="910483"/>
                  <a:pt x="499630" y="940963"/>
                  <a:pt x="479351" y="967387"/>
                </a:cubicBezTo>
                <a:cubicBezTo>
                  <a:pt x="436457" y="1022939"/>
                  <a:pt x="379431" y="1040515"/>
                  <a:pt x="355096" y="1021833"/>
                </a:cubicBezTo>
                <a:cubicBezTo>
                  <a:pt x="330639" y="1003152"/>
                  <a:pt x="333466" y="943421"/>
                  <a:pt x="376358" y="887869"/>
                </a:cubicBezTo>
                <a:cubicBezTo>
                  <a:pt x="396761" y="861444"/>
                  <a:pt x="422816" y="840920"/>
                  <a:pt x="448133" y="831456"/>
                </a:cubicBezTo>
                <a:cubicBezTo>
                  <a:pt x="455261" y="828875"/>
                  <a:pt x="465831" y="825803"/>
                  <a:pt x="476524" y="825803"/>
                </a:cubicBezTo>
                <a:close/>
                <a:moveTo>
                  <a:pt x="477821" y="773146"/>
                </a:moveTo>
                <a:cubicBezTo>
                  <a:pt x="462774" y="773420"/>
                  <a:pt x="446555" y="777593"/>
                  <a:pt x="430137" y="785212"/>
                </a:cubicBezTo>
                <a:lnTo>
                  <a:pt x="384923" y="815504"/>
                </a:lnTo>
                <a:lnTo>
                  <a:pt x="383288" y="816432"/>
                </a:lnTo>
                <a:lnTo>
                  <a:pt x="382794" y="816930"/>
                </a:lnTo>
                <a:lnTo>
                  <a:pt x="381260" y="817958"/>
                </a:lnTo>
                <a:lnTo>
                  <a:pt x="377511" y="822257"/>
                </a:lnTo>
                <a:lnTo>
                  <a:pt x="340226" y="859847"/>
                </a:lnTo>
                <a:cubicBezTo>
                  <a:pt x="310821" y="897825"/>
                  <a:pt x="295174" y="939604"/>
                  <a:pt x="293855" y="976320"/>
                </a:cubicBezTo>
                <a:lnTo>
                  <a:pt x="294463" y="982384"/>
                </a:lnTo>
                <a:lnTo>
                  <a:pt x="293686" y="985967"/>
                </a:lnTo>
                <a:cubicBezTo>
                  <a:pt x="291601" y="1022106"/>
                  <a:pt x="302043" y="1052432"/>
                  <a:pt x="325504" y="1068378"/>
                </a:cubicBezTo>
                <a:cubicBezTo>
                  <a:pt x="337235" y="1076352"/>
                  <a:pt x="351110" y="1079975"/>
                  <a:pt x="366157" y="1079701"/>
                </a:cubicBezTo>
                <a:lnTo>
                  <a:pt x="391748" y="1073225"/>
                </a:lnTo>
                <a:lnTo>
                  <a:pt x="414474" y="1069643"/>
                </a:lnTo>
                <a:cubicBezTo>
                  <a:pt x="426135" y="1066141"/>
                  <a:pt x="437934" y="1060979"/>
                  <a:pt x="449610" y="1054281"/>
                </a:cubicBezTo>
                <a:cubicBezTo>
                  <a:pt x="473083" y="1040638"/>
                  <a:pt x="495944" y="1020729"/>
                  <a:pt x="515731" y="995165"/>
                </a:cubicBezTo>
                <a:cubicBezTo>
                  <a:pt x="541417" y="961858"/>
                  <a:pt x="557764" y="923881"/>
                  <a:pt x="561328" y="888485"/>
                </a:cubicBezTo>
                <a:cubicBezTo>
                  <a:pt x="563355" y="868697"/>
                  <a:pt x="561512" y="850692"/>
                  <a:pt x="556012" y="835206"/>
                </a:cubicBezTo>
                <a:lnTo>
                  <a:pt x="544001" y="818387"/>
                </a:lnTo>
                <a:lnTo>
                  <a:pt x="543964" y="818102"/>
                </a:lnTo>
                <a:lnTo>
                  <a:pt x="541077" y="814293"/>
                </a:lnTo>
                <a:lnTo>
                  <a:pt x="528759" y="797045"/>
                </a:lnTo>
                <a:lnTo>
                  <a:pt x="527700" y="796641"/>
                </a:lnTo>
                <a:lnTo>
                  <a:pt x="518475" y="784469"/>
                </a:lnTo>
                <a:cubicBezTo>
                  <a:pt x="506744" y="776495"/>
                  <a:pt x="492868" y="772872"/>
                  <a:pt x="477821" y="773146"/>
                </a:cubicBezTo>
                <a:close/>
                <a:moveTo>
                  <a:pt x="353007" y="564266"/>
                </a:moveTo>
                <a:lnTo>
                  <a:pt x="799390" y="908517"/>
                </a:lnTo>
                <a:lnTo>
                  <a:pt x="561942" y="1215529"/>
                </a:lnTo>
                <a:lnTo>
                  <a:pt x="561225" y="1214975"/>
                </a:lnTo>
                <a:lnTo>
                  <a:pt x="492028" y="1304405"/>
                </a:lnTo>
                <a:cubicBezTo>
                  <a:pt x="492273" y="1298506"/>
                  <a:pt x="493134" y="1291500"/>
                  <a:pt x="494363" y="1282897"/>
                </a:cubicBezTo>
                <a:cubicBezTo>
                  <a:pt x="498050" y="1256350"/>
                  <a:pt x="503212" y="1219971"/>
                  <a:pt x="472855" y="1196496"/>
                </a:cubicBezTo>
                <a:cubicBezTo>
                  <a:pt x="470397" y="1194652"/>
                  <a:pt x="468061" y="1193055"/>
                  <a:pt x="465603" y="1191704"/>
                </a:cubicBezTo>
                <a:cubicBezTo>
                  <a:pt x="465112" y="1191335"/>
                  <a:pt x="464498" y="1191088"/>
                  <a:pt x="463883" y="1190720"/>
                </a:cubicBezTo>
                <a:cubicBezTo>
                  <a:pt x="460196" y="1188754"/>
                  <a:pt x="456632" y="1187279"/>
                  <a:pt x="452945" y="1186172"/>
                </a:cubicBezTo>
                <a:cubicBezTo>
                  <a:pt x="452821" y="1186050"/>
                  <a:pt x="452821" y="1186050"/>
                  <a:pt x="452699" y="1186050"/>
                </a:cubicBezTo>
                <a:cubicBezTo>
                  <a:pt x="452699" y="1185927"/>
                  <a:pt x="452576" y="1185927"/>
                  <a:pt x="452452" y="1185927"/>
                </a:cubicBezTo>
                <a:cubicBezTo>
                  <a:pt x="450855" y="1185558"/>
                  <a:pt x="449258" y="1185189"/>
                  <a:pt x="447660" y="1184821"/>
                </a:cubicBezTo>
                <a:cubicBezTo>
                  <a:pt x="447045" y="1184697"/>
                  <a:pt x="446430" y="1184575"/>
                  <a:pt x="445816" y="1184452"/>
                </a:cubicBezTo>
                <a:cubicBezTo>
                  <a:pt x="444588" y="1184206"/>
                  <a:pt x="443236" y="1184083"/>
                  <a:pt x="442006" y="1183960"/>
                </a:cubicBezTo>
                <a:cubicBezTo>
                  <a:pt x="441637" y="1183960"/>
                  <a:pt x="441269" y="1183838"/>
                  <a:pt x="440900" y="1183838"/>
                </a:cubicBezTo>
                <a:cubicBezTo>
                  <a:pt x="440286" y="1183714"/>
                  <a:pt x="439794" y="1183714"/>
                  <a:pt x="439303" y="1183714"/>
                </a:cubicBezTo>
                <a:cubicBezTo>
                  <a:pt x="438565" y="1183714"/>
                  <a:pt x="437705" y="1183591"/>
                  <a:pt x="436967" y="1183591"/>
                </a:cubicBezTo>
                <a:cubicBezTo>
                  <a:pt x="436476" y="1183469"/>
                  <a:pt x="435984" y="1183469"/>
                  <a:pt x="435492" y="1183469"/>
                </a:cubicBezTo>
                <a:cubicBezTo>
                  <a:pt x="434878" y="1183469"/>
                  <a:pt x="434387" y="1183591"/>
                  <a:pt x="433895" y="1183591"/>
                </a:cubicBezTo>
                <a:cubicBezTo>
                  <a:pt x="432051" y="1183591"/>
                  <a:pt x="430085" y="1183714"/>
                  <a:pt x="428118" y="1183960"/>
                </a:cubicBezTo>
                <a:cubicBezTo>
                  <a:pt x="427872" y="1183960"/>
                  <a:pt x="427749" y="1183960"/>
                  <a:pt x="427504" y="1183960"/>
                </a:cubicBezTo>
                <a:cubicBezTo>
                  <a:pt x="427504" y="1183960"/>
                  <a:pt x="427381" y="1183960"/>
                  <a:pt x="427258" y="1183960"/>
                </a:cubicBezTo>
                <a:cubicBezTo>
                  <a:pt x="425907" y="1184083"/>
                  <a:pt x="424677" y="1184206"/>
                  <a:pt x="423449" y="1184452"/>
                </a:cubicBezTo>
                <a:cubicBezTo>
                  <a:pt x="423325" y="1184452"/>
                  <a:pt x="423202" y="1184452"/>
                  <a:pt x="423080" y="1184452"/>
                </a:cubicBezTo>
                <a:cubicBezTo>
                  <a:pt x="423080" y="1184452"/>
                  <a:pt x="422957" y="1184452"/>
                  <a:pt x="422957" y="1184452"/>
                </a:cubicBezTo>
                <a:cubicBezTo>
                  <a:pt x="419638" y="1184944"/>
                  <a:pt x="416320" y="1185680"/>
                  <a:pt x="413125" y="1186541"/>
                </a:cubicBezTo>
                <a:cubicBezTo>
                  <a:pt x="412509" y="1186664"/>
                  <a:pt x="412018" y="1186910"/>
                  <a:pt x="411403" y="1187033"/>
                </a:cubicBezTo>
                <a:cubicBezTo>
                  <a:pt x="408699" y="1187770"/>
                  <a:pt x="405996" y="1188630"/>
                  <a:pt x="403291" y="1189491"/>
                </a:cubicBezTo>
                <a:cubicBezTo>
                  <a:pt x="402063" y="1189982"/>
                  <a:pt x="400834" y="1190351"/>
                  <a:pt x="399605" y="1190843"/>
                </a:cubicBezTo>
                <a:cubicBezTo>
                  <a:pt x="398499" y="1191335"/>
                  <a:pt x="397516" y="1191704"/>
                  <a:pt x="396409" y="1192071"/>
                </a:cubicBezTo>
                <a:cubicBezTo>
                  <a:pt x="391862" y="1193793"/>
                  <a:pt x="387561" y="1195513"/>
                  <a:pt x="383504" y="1197234"/>
                </a:cubicBezTo>
                <a:cubicBezTo>
                  <a:pt x="374041" y="1201167"/>
                  <a:pt x="366544" y="1204117"/>
                  <a:pt x="360276" y="1205837"/>
                </a:cubicBezTo>
                <a:cubicBezTo>
                  <a:pt x="351058" y="1208419"/>
                  <a:pt x="344668" y="1208295"/>
                  <a:pt x="339628" y="1204362"/>
                </a:cubicBezTo>
                <a:cubicBezTo>
                  <a:pt x="331271" y="1197971"/>
                  <a:pt x="332009" y="1185313"/>
                  <a:pt x="335573" y="1160241"/>
                </a:cubicBezTo>
                <a:cubicBezTo>
                  <a:pt x="339260" y="1133693"/>
                  <a:pt x="344422" y="1097314"/>
                  <a:pt x="314064" y="1073839"/>
                </a:cubicBezTo>
                <a:cubicBezTo>
                  <a:pt x="313205" y="1073101"/>
                  <a:pt x="312344" y="1072610"/>
                  <a:pt x="311484" y="1071996"/>
                </a:cubicBezTo>
                <a:cubicBezTo>
                  <a:pt x="310746" y="1071504"/>
                  <a:pt x="310131" y="1071012"/>
                  <a:pt x="309517" y="1070643"/>
                </a:cubicBezTo>
                <a:cubicBezTo>
                  <a:pt x="309272" y="1070521"/>
                  <a:pt x="309148" y="1070398"/>
                  <a:pt x="308902" y="1070274"/>
                </a:cubicBezTo>
                <a:cubicBezTo>
                  <a:pt x="308042" y="1069660"/>
                  <a:pt x="307304" y="1069292"/>
                  <a:pt x="306444" y="1068801"/>
                </a:cubicBezTo>
                <a:cubicBezTo>
                  <a:pt x="305953" y="1068432"/>
                  <a:pt x="305338" y="1068063"/>
                  <a:pt x="304846" y="1067817"/>
                </a:cubicBezTo>
                <a:cubicBezTo>
                  <a:pt x="304601" y="1067694"/>
                  <a:pt x="304232" y="1067571"/>
                  <a:pt x="303987" y="1067448"/>
                </a:cubicBezTo>
                <a:cubicBezTo>
                  <a:pt x="303004" y="1066834"/>
                  <a:pt x="302021" y="1066465"/>
                  <a:pt x="301036" y="1065974"/>
                </a:cubicBezTo>
                <a:cubicBezTo>
                  <a:pt x="300668" y="1065850"/>
                  <a:pt x="300422" y="1065727"/>
                  <a:pt x="300177" y="1065605"/>
                </a:cubicBezTo>
                <a:cubicBezTo>
                  <a:pt x="299808" y="1065359"/>
                  <a:pt x="299316" y="1065236"/>
                  <a:pt x="298824" y="1065113"/>
                </a:cubicBezTo>
                <a:cubicBezTo>
                  <a:pt x="297719" y="1064621"/>
                  <a:pt x="296735" y="1064252"/>
                  <a:pt x="295628" y="1063885"/>
                </a:cubicBezTo>
                <a:cubicBezTo>
                  <a:pt x="295628" y="1063885"/>
                  <a:pt x="295507" y="1063885"/>
                  <a:pt x="295507" y="1063885"/>
                </a:cubicBezTo>
                <a:cubicBezTo>
                  <a:pt x="295383" y="1063885"/>
                  <a:pt x="295383" y="1063885"/>
                  <a:pt x="295261" y="1063885"/>
                </a:cubicBezTo>
                <a:cubicBezTo>
                  <a:pt x="292556" y="1063024"/>
                  <a:pt x="289730" y="1062408"/>
                  <a:pt x="287026" y="1061918"/>
                </a:cubicBezTo>
                <a:cubicBezTo>
                  <a:pt x="286781" y="1061794"/>
                  <a:pt x="286412" y="1061672"/>
                  <a:pt x="286165" y="1061672"/>
                </a:cubicBezTo>
                <a:cubicBezTo>
                  <a:pt x="286043" y="1061672"/>
                  <a:pt x="285920" y="1061672"/>
                  <a:pt x="285796" y="1061672"/>
                </a:cubicBezTo>
                <a:cubicBezTo>
                  <a:pt x="282110" y="1061057"/>
                  <a:pt x="278299" y="1060935"/>
                  <a:pt x="274613" y="1061057"/>
                </a:cubicBezTo>
                <a:cubicBezTo>
                  <a:pt x="274490" y="1061057"/>
                  <a:pt x="274366" y="1061057"/>
                  <a:pt x="274244" y="1061057"/>
                </a:cubicBezTo>
                <a:cubicBezTo>
                  <a:pt x="270557" y="1061180"/>
                  <a:pt x="266870" y="1061549"/>
                  <a:pt x="263183" y="1062163"/>
                </a:cubicBezTo>
                <a:cubicBezTo>
                  <a:pt x="263059" y="1062163"/>
                  <a:pt x="262814" y="1062163"/>
                  <a:pt x="262690" y="1062163"/>
                </a:cubicBezTo>
                <a:cubicBezTo>
                  <a:pt x="262445" y="1062163"/>
                  <a:pt x="262323" y="1062286"/>
                  <a:pt x="262200" y="1062286"/>
                </a:cubicBezTo>
                <a:cubicBezTo>
                  <a:pt x="259865" y="1062655"/>
                  <a:pt x="257529" y="1063146"/>
                  <a:pt x="255317" y="1063761"/>
                </a:cubicBezTo>
                <a:cubicBezTo>
                  <a:pt x="255194" y="1063761"/>
                  <a:pt x="255194" y="1063761"/>
                  <a:pt x="255071" y="1063761"/>
                </a:cubicBezTo>
                <a:cubicBezTo>
                  <a:pt x="251138" y="1064744"/>
                  <a:pt x="247205" y="1065974"/>
                  <a:pt x="243395" y="1067326"/>
                </a:cubicBezTo>
                <a:cubicBezTo>
                  <a:pt x="243272" y="1067448"/>
                  <a:pt x="243027" y="1067448"/>
                  <a:pt x="242781" y="1067571"/>
                </a:cubicBezTo>
                <a:cubicBezTo>
                  <a:pt x="242658" y="1067694"/>
                  <a:pt x="242536" y="1067694"/>
                  <a:pt x="242289" y="1067817"/>
                </a:cubicBezTo>
                <a:cubicBezTo>
                  <a:pt x="236145" y="1070029"/>
                  <a:pt x="230245" y="1072487"/>
                  <a:pt x="224838" y="1074699"/>
                </a:cubicBezTo>
                <a:cubicBezTo>
                  <a:pt x="219798" y="1076789"/>
                  <a:pt x="215373" y="1078633"/>
                  <a:pt x="211318" y="1080108"/>
                </a:cubicBezTo>
                <a:cubicBezTo>
                  <a:pt x="201239" y="1083917"/>
                  <a:pt x="193866" y="1085761"/>
                  <a:pt x="188089" y="1084900"/>
                </a:cubicBezTo>
                <a:cubicBezTo>
                  <a:pt x="185385" y="1084532"/>
                  <a:pt x="183051" y="1083549"/>
                  <a:pt x="180960" y="1081950"/>
                </a:cubicBezTo>
                <a:cubicBezTo>
                  <a:pt x="172604" y="1075437"/>
                  <a:pt x="173341" y="1062901"/>
                  <a:pt x="176905" y="1037828"/>
                </a:cubicBezTo>
                <a:cubicBezTo>
                  <a:pt x="180715" y="1011158"/>
                  <a:pt x="185754" y="974656"/>
                  <a:pt x="155396" y="951182"/>
                </a:cubicBezTo>
                <a:cubicBezTo>
                  <a:pt x="154660" y="950690"/>
                  <a:pt x="154045" y="950198"/>
                  <a:pt x="153307" y="949707"/>
                </a:cubicBezTo>
                <a:cubicBezTo>
                  <a:pt x="152447" y="949093"/>
                  <a:pt x="151587" y="948478"/>
                  <a:pt x="150849" y="947987"/>
                </a:cubicBezTo>
                <a:cubicBezTo>
                  <a:pt x="120984" y="926356"/>
                  <a:pt x="87677" y="940121"/>
                  <a:pt x="63220" y="950198"/>
                </a:cubicBezTo>
                <a:cubicBezTo>
                  <a:pt x="58304" y="952289"/>
                  <a:pt x="54002" y="954131"/>
                  <a:pt x="50069" y="955483"/>
                </a:cubicBezTo>
                <a:lnTo>
                  <a:pt x="117542" y="868468"/>
                </a:lnTo>
                <a:lnTo>
                  <a:pt x="117790" y="868659"/>
                </a:lnTo>
                <a:close/>
                <a:moveTo>
                  <a:pt x="406101" y="414448"/>
                </a:moveTo>
                <a:cubicBezTo>
                  <a:pt x="409420" y="414079"/>
                  <a:pt x="412861" y="414079"/>
                  <a:pt x="416180" y="414571"/>
                </a:cubicBezTo>
                <a:cubicBezTo>
                  <a:pt x="422693" y="415431"/>
                  <a:pt x="428839" y="417889"/>
                  <a:pt x="434123" y="422067"/>
                </a:cubicBezTo>
                <a:lnTo>
                  <a:pt x="916026" y="793726"/>
                </a:lnTo>
                <a:cubicBezTo>
                  <a:pt x="921187" y="797659"/>
                  <a:pt x="925120" y="802822"/>
                  <a:pt x="927578" y="808721"/>
                </a:cubicBezTo>
                <a:cubicBezTo>
                  <a:pt x="929053" y="811916"/>
                  <a:pt x="929912" y="815357"/>
                  <a:pt x="930405" y="818921"/>
                </a:cubicBezTo>
                <a:cubicBezTo>
                  <a:pt x="931634" y="829000"/>
                  <a:pt x="929053" y="839077"/>
                  <a:pt x="922785" y="846943"/>
                </a:cubicBezTo>
                <a:lnTo>
                  <a:pt x="898081" y="878898"/>
                </a:lnTo>
                <a:cubicBezTo>
                  <a:pt x="890585" y="888607"/>
                  <a:pt x="879276" y="893646"/>
                  <a:pt x="867847" y="893646"/>
                </a:cubicBezTo>
                <a:cubicBezTo>
                  <a:pt x="859736" y="893646"/>
                  <a:pt x="851747" y="891065"/>
                  <a:pt x="844741" y="885780"/>
                </a:cubicBezTo>
                <a:lnTo>
                  <a:pt x="362963" y="514121"/>
                </a:lnTo>
                <a:cubicBezTo>
                  <a:pt x="356202" y="508838"/>
                  <a:pt x="351655" y="501831"/>
                  <a:pt x="349689" y="494089"/>
                </a:cubicBezTo>
                <a:cubicBezTo>
                  <a:pt x="346493" y="483027"/>
                  <a:pt x="348582" y="470737"/>
                  <a:pt x="356080" y="460905"/>
                </a:cubicBezTo>
                <a:lnTo>
                  <a:pt x="380782" y="428950"/>
                </a:lnTo>
                <a:cubicBezTo>
                  <a:pt x="387051" y="420839"/>
                  <a:pt x="395901" y="415799"/>
                  <a:pt x="406101" y="414448"/>
                </a:cubicBezTo>
                <a:close/>
                <a:moveTo>
                  <a:pt x="551127" y="306784"/>
                </a:moveTo>
                <a:lnTo>
                  <a:pt x="997509" y="651281"/>
                </a:lnTo>
                <a:lnTo>
                  <a:pt x="926103" y="743581"/>
                </a:lnTo>
                <a:lnTo>
                  <a:pt x="479597" y="399453"/>
                </a:lnTo>
                <a:close/>
                <a:moveTo>
                  <a:pt x="609013" y="156106"/>
                </a:moveTo>
                <a:lnTo>
                  <a:pt x="610488" y="156106"/>
                </a:lnTo>
                <a:cubicBezTo>
                  <a:pt x="618107" y="156475"/>
                  <a:pt x="625728" y="159056"/>
                  <a:pt x="632242" y="164094"/>
                </a:cubicBezTo>
                <a:lnTo>
                  <a:pt x="1115126" y="536613"/>
                </a:lnTo>
                <a:cubicBezTo>
                  <a:pt x="1121763" y="541776"/>
                  <a:pt x="1126311" y="548781"/>
                  <a:pt x="1128401" y="556647"/>
                </a:cubicBezTo>
                <a:cubicBezTo>
                  <a:pt x="1129015" y="558367"/>
                  <a:pt x="1129384" y="560211"/>
                  <a:pt x="1129629" y="562055"/>
                </a:cubicBezTo>
                <a:cubicBezTo>
                  <a:pt x="1130859" y="572009"/>
                  <a:pt x="1128277" y="582088"/>
                  <a:pt x="1122009" y="590076"/>
                </a:cubicBezTo>
                <a:lnTo>
                  <a:pt x="1097183" y="622154"/>
                </a:lnTo>
                <a:cubicBezTo>
                  <a:pt x="1090915" y="630142"/>
                  <a:pt x="1082066" y="635181"/>
                  <a:pt x="1071866" y="636656"/>
                </a:cubicBezTo>
                <a:cubicBezTo>
                  <a:pt x="1070267" y="636902"/>
                  <a:pt x="1068669" y="636902"/>
                  <a:pt x="1067072" y="636902"/>
                </a:cubicBezTo>
                <a:cubicBezTo>
                  <a:pt x="1064859" y="636902"/>
                  <a:pt x="1062770" y="636780"/>
                  <a:pt x="1060681" y="636411"/>
                </a:cubicBezTo>
                <a:cubicBezTo>
                  <a:pt x="1054535" y="635305"/>
                  <a:pt x="1048760" y="632847"/>
                  <a:pt x="1043720" y="629036"/>
                </a:cubicBezTo>
                <a:lnTo>
                  <a:pt x="560958" y="256395"/>
                </a:lnTo>
                <a:cubicBezTo>
                  <a:pt x="556042" y="252584"/>
                  <a:pt x="552232" y="247791"/>
                  <a:pt x="549773" y="242384"/>
                </a:cubicBezTo>
                <a:cubicBezTo>
                  <a:pt x="548053" y="238943"/>
                  <a:pt x="546948" y="235133"/>
                  <a:pt x="546456" y="231076"/>
                </a:cubicBezTo>
                <a:cubicBezTo>
                  <a:pt x="545226" y="220999"/>
                  <a:pt x="547808" y="210920"/>
                  <a:pt x="554075" y="202932"/>
                </a:cubicBezTo>
                <a:lnTo>
                  <a:pt x="578780" y="170977"/>
                </a:lnTo>
                <a:cubicBezTo>
                  <a:pt x="586277" y="161145"/>
                  <a:pt x="597584" y="156106"/>
                  <a:pt x="609013" y="156106"/>
                </a:cubicBezTo>
                <a:close/>
                <a:moveTo>
                  <a:pt x="850149" y="1372"/>
                </a:moveTo>
                <a:cubicBezTo>
                  <a:pt x="892520" y="-4067"/>
                  <a:pt x="936980" y="6595"/>
                  <a:pt x="973421" y="34679"/>
                </a:cubicBezTo>
                <a:lnTo>
                  <a:pt x="1155317" y="175033"/>
                </a:lnTo>
                <a:cubicBezTo>
                  <a:pt x="1190466" y="202072"/>
                  <a:pt x="1212958" y="241401"/>
                  <a:pt x="1218735" y="285523"/>
                </a:cubicBezTo>
                <a:cubicBezTo>
                  <a:pt x="1224512" y="329768"/>
                  <a:pt x="1212589" y="373399"/>
                  <a:pt x="1185305" y="408548"/>
                </a:cubicBezTo>
                <a:lnTo>
                  <a:pt x="1124960" y="486469"/>
                </a:lnTo>
                <a:lnTo>
                  <a:pt x="679068" y="142342"/>
                </a:lnTo>
                <a:lnTo>
                  <a:pt x="739412" y="64667"/>
                </a:lnTo>
                <a:cubicBezTo>
                  <a:pt x="767496" y="28349"/>
                  <a:pt x="807778" y="6810"/>
                  <a:pt x="850149" y="137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6781709" y="4522649"/>
            <a:ext cx="933290" cy="1553508"/>
          </a:xfrm>
          <a:custGeom>
            <a:rect b="b" l="l" r="r" t="t"/>
            <a:pathLst>
              <a:path extrusionOk="0" h="1553508" w="933290">
                <a:moveTo>
                  <a:pt x="47842" y="1433581"/>
                </a:moveTo>
                <a:lnTo>
                  <a:pt x="54043" y="1436938"/>
                </a:lnTo>
                <a:lnTo>
                  <a:pt x="57073" y="1434464"/>
                </a:lnTo>
                <a:cubicBezTo>
                  <a:pt x="62169" y="1432938"/>
                  <a:pt x="67854" y="1433354"/>
                  <a:pt x="72915" y="1436058"/>
                </a:cubicBezTo>
                <a:cubicBezTo>
                  <a:pt x="83037" y="1441466"/>
                  <a:pt x="86781" y="1454085"/>
                  <a:pt x="81373" y="1464207"/>
                </a:cubicBezTo>
                <a:lnTo>
                  <a:pt x="39081" y="1542553"/>
                </a:lnTo>
                <a:cubicBezTo>
                  <a:pt x="35336" y="1549625"/>
                  <a:pt x="28126" y="1553508"/>
                  <a:pt x="20777" y="1553508"/>
                </a:cubicBezTo>
                <a:cubicBezTo>
                  <a:pt x="17449" y="1553508"/>
                  <a:pt x="13981" y="1552675"/>
                  <a:pt x="10931" y="1551011"/>
                </a:cubicBezTo>
                <a:cubicBezTo>
                  <a:pt x="809" y="1545604"/>
                  <a:pt x="-2935" y="1532985"/>
                  <a:pt x="2473" y="1522862"/>
                </a:cubicBezTo>
                <a:lnTo>
                  <a:pt x="44767" y="1444517"/>
                </a:lnTo>
                <a:lnTo>
                  <a:pt x="49801" y="1440404"/>
                </a:lnTo>
                <a:close/>
                <a:moveTo>
                  <a:pt x="106221" y="1151518"/>
                </a:moveTo>
                <a:cubicBezTo>
                  <a:pt x="98724" y="1151887"/>
                  <a:pt x="91719" y="1156557"/>
                  <a:pt x="88645" y="1164055"/>
                </a:cubicBezTo>
                <a:cubicBezTo>
                  <a:pt x="85204" y="1172412"/>
                  <a:pt x="82009" y="1180769"/>
                  <a:pt x="79060" y="1189372"/>
                </a:cubicBezTo>
                <a:cubicBezTo>
                  <a:pt x="73774" y="1204244"/>
                  <a:pt x="69105" y="1219483"/>
                  <a:pt x="65172" y="1234847"/>
                </a:cubicBezTo>
                <a:cubicBezTo>
                  <a:pt x="58657" y="1259550"/>
                  <a:pt x="53987" y="1284991"/>
                  <a:pt x="51038" y="1310431"/>
                </a:cubicBezTo>
                <a:cubicBezTo>
                  <a:pt x="49808" y="1321370"/>
                  <a:pt x="57674" y="1331325"/>
                  <a:pt x="68736" y="1332677"/>
                </a:cubicBezTo>
                <a:cubicBezTo>
                  <a:pt x="69472" y="1332800"/>
                  <a:pt x="70211" y="1332800"/>
                  <a:pt x="71070" y="1332800"/>
                </a:cubicBezTo>
                <a:cubicBezTo>
                  <a:pt x="81149" y="1332800"/>
                  <a:pt x="89875" y="1325303"/>
                  <a:pt x="91227" y="1315224"/>
                </a:cubicBezTo>
                <a:cubicBezTo>
                  <a:pt x="93931" y="1291627"/>
                  <a:pt x="98355" y="1268030"/>
                  <a:pt x="104254" y="1245047"/>
                </a:cubicBezTo>
                <a:cubicBezTo>
                  <a:pt x="105607" y="1239885"/>
                  <a:pt x="106958" y="1234723"/>
                  <a:pt x="108556" y="1229562"/>
                </a:cubicBezTo>
                <a:cubicBezTo>
                  <a:pt x="112981" y="1214444"/>
                  <a:pt x="118020" y="1199451"/>
                  <a:pt x="123919" y="1184948"/>
                </a:cubicBezTo>
                <a:cubicBezTo>
                  <a:pt x="124657" y="1183105"/>
                  <a:pt x="125394" y="1181261"/>
                  <a:pt x="126131" y="1179417"/>
                </a:cubicBezTo>
                <a:cubicBezTo>
                  <a:pt x="130310" y="1168971"/>
                  <a:pt x="125394" y="1157172"/>
                  <a:pt x="115070" y="1152993"/>
                </a:cubicBezTo>
                <a:cubicBezTo>
                  <a:pt x="112120" y="1151764"/>
                  <a:pt x="109048" y="1151273"/>
                  <a:pt x="106221" y="1151518"/>
                </a:cubicBezTo>
                <a:close/>
                <a:moveTo>
                  <a:pt x="179578" y="1060524"/>
                </a:moveTo>
                <a:cubicBezTo>
                  <a:pt x="205465" y="1061830"/>
                  <a:pt x="235822" y="1068251"/>
                  <a:pt x="266240" y="1085642"/>
                </a:cubicBezTo>
                <a:cubicBezTo>
                  <a:pt x="322039" y="1117597"/>
                  <a:pt x="345636" y="1167373"/>
                  <a:pt x="354608" y="1193182"/>
                </a:cubicBezTo>
                <a:cubicBezTo>
                  <a:pt x="352519" y="1197976"/>
                  <a:pt x="350306" y="1203015"/>
                  <a:pt x="347972" y="1208176"/>
                </a:cubicBezTo>
                <a:cubicBezTo>
                  <a:pt x="337648" y="1230667"/>
                  <a:pt x="323760" y="1256847"/>
                  <a:pt x="305570" y="1283639"/>
                </a:cubicBezTo>
                <a:cubicBezTo>
                  <a:pt x="268330" y="1338944"/>
                  <a:pt x="213147" y="1397078"/>
                  <a:pt x="133506" y="1432842"/>
                </a:cubicBezTo>
                <a:cubicBezTo>
                  <a:pt x="133382" y="1432842"/>
                  <a:pt x="133260" y="1432966"/>
                  <a:pt x="133013" y="1433089"/>
                </a:cubicBezTo>
                <a:lnTo>
                  <a:pt x="38256" y="1381715"/>
                </a:lnTo>
                <a:cubicBezTo>
                  <a:pt x="37764" y="1377782"/>
                  <a:pt x="37395" y="1373973"/>
                  <a:pt x="37026" y="1369793"/>
                </a:cubicBezTo>
                <a:cubicBezTo>
                  <a:pt x="29652" y="1291627"/>
                  <a:pt x="45753" y="1221327"/>
                  <a:pt x="68120" y="1164791"/>
                </a:cubicBezTo>
                <a:cubicBezTo>
                  <a:pt x="77830" y="1140211"/>
                  <a:pt x="88645" y="1118212"/>
                  <a:pt x="99338" y="1099407"/>
                </a:cubicBezTo>
                <a:cubicBezTo>
                  <a:pt x="106343" y="1086872"/>
                  <a:pt x="113349" y="1075687"/>
                  <a:pt x="119741" y="1066100"/>
                </a:cubicBezTo>
                <a:cubicBezTo>
                  <a:pt x="132276" y="1063028"/>
                  <a:pt x="153692" y="1059218"/>
                  <a:pt x="179578" y="1060524"/>
                </a:cubicBezTo>
                <a:close/>
                <a:moveTo>
                  <a:pt x="399835" y="527910"/>
                </a:moveTo>
                <a:cubicBezTo>
                  <a:pt x="452069" y="522747"/>
                  <a:pt x="503566" y="532949"/>
                  <a:pt x="549410" y="557529"/>
                </a:cubicBezTo>
                <a:cubicBezTo>
                  <a:pt x="589967" y="579405"/>
                  <a:pt x="624011" y="611976"/>
                  <a:pt x="648100" y="651919"/>
                </a:cubicBezTo>
                <a:cubicBezTo>
                  <a:pt x="557151" y="821647"/>
                  <a:pt x="455634" y="1010672"/>
                  <a:pt x="399466" y="1115140"/>
                </a:cubicBezTo>
                <a:lnTo>
                  <a:pt x="380048" y="1151151"/>
                </a:lnTo>
                <a:cubicBezTo>
                  <a:pt x="364317" y="1119564"/>
                  <a:pt x="335803" y="1079251"/>
                  <a:pt x="286150" y="1050862"/>
                </a:cubicBezTo>
                <a:cubicBezTo>
                  <a:pt x="227280" y="1017186"/>
                  <a:pt x="168778" y="1017555"/>
                  <a:pt x="132276" y="1022840"/>
                </a:cubicBezTo>
                <a:lnTo>
                  <a:pt x="158086" y="974907"/>
                </a:lnTo>
                <a:cubicBezTo>
                  <a:pt x="214744" y="870440"/>
                  <a:pt x="312575" y="689650"/>
                  <a:pt x="399835" y="527910"/>
                </a:cubicBezTo>
                <a:close/>
                <a:moveTo>
                  <a:pt x="438059" y="456012"/>
                </a:moveTo>
                <a:cubicBezTo>
                  <a:pt x="440148" y="456135"/>
                  <a:pt x="442238" y="456135"/>
                  <a:pt x="444205" y="456257"/>
                </a:cubicBezTo>
                <a:cubicBezTo>
                  <a:pt x="449613" y="456504"/>
                  <a:pt x="455020" y="456873"/>
                  <a:pt x="460428" y="457365"/>
                </a:cubicBezTo>
                <a:cubicBezTo>
                  <a:pt x="464606" y="457610"/>
                  <a:pt x="468785" y="458101"/>
                  <a:pt x="472963" y="458839"/>
                </a:cubicBezTo>
                <a:cubicBezTo>
                  <a:pt x="477143" y="459331"/>
                  <a:pt x="481321" y="459945"/>
                  <a:pt x="485376" y="460683"/>
                </a:cubicBezTo>
                <a:cubicBezTo>
                  <a:pt x="491522" y="461789"/>
                  <a:pt x="497667" y="463017"/>
                  <a:pt x="503813" y="464492"/>
                </a:cubicBezTo>
                <a:cubicBezTo>
                  <a:pt x="512293" y="466459"/>
                  <a:pt x="520773" y="468917"/>
                  <a:pt x="529130" y="471621"/>
                </a:cubicBezTo>
                <a:cubicBezTo>
                  <a:pt x="531957" y="472604"/>
                  <a:pt x="534660" y="473464"/>
                  <a:pt x="537487" y="474448"/>
                </a:cubicBezTo>
                <a:cubicBezTo>
                  <a:pt x="541175" y="475799"/>
                  <a:pt x="544862" y="477152"/>
                  <a:pt x="548549" y="478626"/>
                </a:cubicBezTo>
                <a:cubicBezTo>
                  <a:pt x="560225" y="483297"/>
                  <a:pt x="571655" y="488581"/>
                  <a:pt x="582840" y="494603"/>
                </a:cubicBezTo>
                <a:cubicBezTo>
                  <a:pt x="587878" y="497308"/>
                  <a:pt x="592794" y="500135"/>
                  <a:pt x="597588" y="503084"/>
                </a:cubicBezTo>
                <a:cubicBezTo>
                  <a:pt x="600783" y="504927"/>
                  <a:pt x="603855" y="506893"/>
                  <a:pt x="606927" y="509106"/>
                </a:cubicBezTo>
                <a:cubicBezTo>
                  <a:pt x="613810" y="513408"/>
                  <a:pt x="620325" y="518078"/>
                  <a:pt x="626716" y="522994"/>
                </a:cubicBezTo>
                <a:cubicBezTo>
                  <a:pt x="628928" y="524715"/>
                  <a:pt x="631141" y="526435"/>
                  <a:pt x="633230" y="528279"/>
                </a:cubicBezTo>
                <a:cubicBezTo>
                  <a:pt x="636425" y="530737"/>
                  <a:pt x="639621" y="533318"/>
                  <a:pt x="642817" y="536268"/>
                </a:cubicBezTo>
                <a:cubicBezTo>
                  <a:pt x="643062" y="536268"/>
                  <a:pt x="643185" y="536514"/>
                  <a:pt x="643431" y="536882"/>
                </a:cubicBezTo>
                <a:cubicBezTo>
                  <a:pt x="647487" y="540323"/>
                  <a:pt x="651542" y="544011"/>
                  <a:pt x="655475" y="548066"/>
                </a:cubicBezTo>
                <a:cubicBezTo>
                  <a:pt x="656213" y="548558"/>
                  <a:pt x="656950" y="549296"/>
                  <a:pt x="657688" y="550279"/>
                </a:cubicBezTo>
                <a:cubicBezTo>
                  <a:pt x="661743" y="553966"/>
                  <a:pt x="665554" y="558145"/>
                  <a:pt x="669240" y="562323"/>
                </a:cubicBezTo>
                <a:cubicBezTo>
                  <a:pt x="670961" y="564167"/>
                  <a:pt x="672805" y="566133"/>
                  <a:pt x="674280" y="568100"/>
                </a:cubicBezTo>
                <a:cubicBezTo>
                  <a:pt x="676000" y="570066"/>
                  <a:pt x="677475" y="572155"/>
                  <a:pt x="679196" y="574122"/>
                </a:cubicBezTo>
                <a:cubicBezTo>
                  <a:pt x="681163" y="576580"/>
                  <a:pt x="683252" y="579038"/>
                  <a:pt x="685096" y="581620"/>
                </a:cubicBezTo>
                <a:lnTo>
                  <a:pt x="669487" y="610748"/>
                </a:lnTo>
                <a:cubicBezTo>
                  <a:pt x="642817" y="573630"/>
                  <a:pt x="608280" y="543150"/>
                  <a:pt x="568090" y="521519"/>
                </a:cubicBezTo>
                <a:cubicBezTo>
                  <a:pt x="524336" y="497922"/>
                  <a:pt x="475913" y="485878"/>
                  <a:pt x="426138" y="485878"/>
                </a:cubicBezTo>
                <a:lnTo>
                  <a:pt x="421836" y="485878"/>
                </a:lnTo>
                <a:cubicBezTo>
                  <a:pt x="427366" y="475799"/>
                  <a:pt x="432774" y="465967"/>
                  <a:pt x="438059" y="456012"/>
                </a:cubicBezTo>
                <a:close/>
                <a:moveTo>
                  <a:pt x="582408" y="245264"/>
                </a:moveTo>
                <a:cubicBezTo>
                  <a:pt x="577462" y="246739"/>
                  <a:pt x="573068" y="250088"/>
                  <a:pt x="570425" y="254943"/>
                </a:cubicBezTo>
                <a:lnTo>
                  <a:pt x="507375" y="371208"/>
                </a:lnTo>
                <a:cubicBezTo>
                  <a:pt x="502214" y="381040"/>
                  <a:pt x="505777" y="393208"/>
                  <a:pt x="515610" y="398370"/>
                </a:cubicBezTo>
                <a:cubicBezTo>
                  <a:pt x="518559" y="399968"/>
                  <a:pt x="522001" y="400827"/>
                  <a:pt x="525197" y="400827"/>
                </a:cubicBezTo>
                <a:cubicBezTo>
                  <a:pt x="532326" y="400827"/>
                  <a:pt x="539208" y="396896"/>
                  <a:pt x="542895" y="390258"/>
                </a:cubicBezTo>
                <a:lnTo>
                  <a:pt x="605944" y="273993"/>
                </a:lnTo>
                <a:cubicBezTo>
                  <a:pt x="611106" y="264283"/>
                  <a:pt x="607541" y="252115"/>
                  <a:pt x="597709" y="246830"/>
                </a:cubicBezTo>
                <a:cubicBezTo>
                  <a:pt x="592855" y="244188"/>
                  <a:pt x="587355" y="243789"/>
                  <a:pt x="582408" y="245264"/>
                </a:cubicBezTo>
                <a:close/>
                <a:moveTo>
                  <a:pt x="634228" y="147863"/>
                </a:moveTo>
                <a:cubicBezTo>
                  <a:pt x="629327" y="149338"/>
                  <a:pt x="624995" y="152687"/>
                  <a:pt x="622414" y="157603"/>
                </a:cubicBezTo>
                <a:lnTo>
                  <a:pt x="597341" y="204307"/>
                </a:lnTo>
                <a:cubicBezTo>
                  <a:pt x="592179" y="214139"/>
                  <a:pt x="595743" y="226307"/>
                  <a:pt x="605452" y="231590"/>
                </a:cubicBezTo>
                <a:cubicBezTo>
                  <a:pt x="608402" y="233189"/>
                  <a:pt x="611721" y="234048"/>
                  <a:pt x="614915" y="234048"/>
                </a:cubicBezTo>
                <a:cubicBezTo>
                  <a:pt x="621922" y="234048"/>
                  <a:pt x="628928" y="230239"/>
                  <a:pt x="632491" y="223479"/>
                </a:cubicBezTo>
                <a:lnTo>
                  <a:pt x="657564" y="176776"/>
                </a:lnTo>
                <a:cubicBezTo>
                  <a:pt x="662726" y="166944"/>
                  <a:pt x="659161" y="154776"/>
                  <a:pt x="649453" y="149368"/>
                </a:cubicBezTo>
                <a:cubicBezTo>
                  <a:pt x="644598" y="146788"/>
                  <a:pt x="639129" y="146388"/>
                  <a:pt x="634228" y="147863"/>
                </a:cubicBezTo>
                <a:close/>
                <a:moveTo>
                  <a:pt x="782495" y="1132"/>
                </a:moveTo>
                <a:cubicBezTo>
                  <a:pt x="802129" y="-1741"/>
                  <a:pt x="820042" y="840"/>
                  <a:pt x="835282" y="9014"/>
                </a:cubicBezTo>
                <a:cubicBezTo>
                  <a:pt x="869571" y="27449"/>
                  <a:pt x="885918" y="72308"/>
                  <a:pt x="884566" y="128106"/>
                </a:cubicBezTo>
                <a:cubicBezTo>
                  <a:pt x="884197" y="141749"/>
                  <a:pt x="882845" y="156006"/>
                  <a:pt x="880264" y="170877"/>
                </a:cubicBezTo>
                <a:cubicBezTo>
                  <a:pt x="880264" y="171369"/>
                  <a:pt x="880142" y="171860"/>
                  <a:pt x="880019" y="172474"/>
                </a:cubicBezTo>
                <a:lnTo>
                  <a:pt x="872297" y="203288"/>
                </a:lnTo>
                <a:lnTo>
                  <a:pt x="898712" y="225314"/>
                </a:lnTo>
                <a:cubicBezTo>
                  <a:pt x="911452" y="241278"/>
                  <a:pt x="920881" y="259513"/>
                  <a:pt x="926636" y="278787"/>
                </a:cubicBezTo>
                <a:cubicBezTo>
                  <a:pt x="938146" y="317336"/>
                  <a:pt x="935096" y="360460"/>
                  <a:pt x="914573" y="398455"/>
                </a:cubicBezTo>
                <a:lnTo>
                  <a:pt x="699365" y="797115"/>
                </a:lnTo>
                <a:lnTo>
                  <a:pt x="692985" y="808901"/>
                </a:lnTo>
                <a:lnTo>
                  <a:pt x="675652" y="841072"/>
                </a:lnTo>
                <a:cubicBezTo>
                  <a:pt x="652496" y="883920"/>
                  <a:pt x="651525" y="933147"/>
                  <a:pt x="668580" y="975299"/>
                </a:cubicBezTo>
                <a:cubicBezTo>
                  <a:pt x="615888" y="927877"/>
                  <a:pt x="600079" y="848560"/>
                  <a:pt x="635163" y="783527"/>
                </a:cubicBezTo>
                <a:lnTo>
                  <a:pt x="639046" y="776455"/>
                </a:lnTo>
                <a:lnTo>
                  <a:pt x="642649" y="769799"/>
                </a:lnTo>
                <a:lnTo>
                  <a:pt x="844269" y="396236"/>
                </a:lnTo>
                <a:cubicBezTo>
                  <a:pt x="864791" y="358241"/>
                  <a:pt x="867981" y="315116"/>
                  <a:pt x="856333" y="276568"/>
                </a:cubicBezTo>
                <a:lnTo>
                  <a:pt x="849887" y="264236"/>
                </a:lnTo>
                <a:lnTo>
                  <a:pt x="836019" y="296483"/>
                </a:lnTo>
                <a:cubicBezTo>
                  <a:pt x="835527" y="297344"/>
                  <a:pt x="835036" y="298082"/>
                  <a:pt x="834544" y="298941"/>
                </a:cubicBezTo>
                <a:cubicBezTo>
                  <a:pt x="834176" y="299679"/>
                  <a:pt x="833807" y="300539"/>
                  <a:pt x="833561" y="301277"/>
                </a:cubicBezTo>
                <a:cubicBezTo>
                  <a:pt x="831472" y="305578"/>
                  <a:pt x="816355" y="336181"/>
                  <a:pt x="705742" y="542780"/>
                </a:cubicBezTo>
                <a:cubicBezTo>
                  <a:pt x="694926" y="529998"/>
                  <a:pt x="683251" y="517955"/>
                  <a:pt x="670592" y="507016"/>
                </a:cubicBezTo>
                <a:cubicBezTo>
                  <a:pt x="666413" y="503329"/>
                  <a:pt x="662235" y="499765"/>
                  <a:pt x="657810" y="496324"/>
                </a:cubicBezTo>
                <a:cubicBezTo>
                  <a:pt x="653753" y="493005"/>
                  <a:pt x="649698" y="489933"/>
                  <a:pt x="645520" y="486859"/>
                </a:cubicBezTo>
                <a:cubicBezTo>
                  <a:pt x="645028" y="486245"/>
                  <a:pt x="644413" y="485877"/>
                  <a:pt x="643921" y="485753"/>
                </a:cubicBezTo>
                <a:cubicBezTo>
                  <a:pt x="639866" y="482804"/>
                  <a:pt x="635810" y="479978"/>
                  <a:pt x="631755" y="477151"/>
                </a:cubicBezTo>
                <a:cubicBezTo>
                  <a:pt x="627575" y="474324"/>
                  <a:pt x="623397" y="471620"/>
                  <a:pt x="619095" y="469039"/>
                </a:cubicBezTo>
                <a:cubicBezTo>
                  <a:pt x="613932" y="465844"/>
                  <a:pt x="608771" y="462894"/>
                  <a:pt x="603486" y="460067"/>
                </a:cubicBezTo>
                <a:cubicBezTo>
                  <a:pt x="602994" y="459698"/>
                  <a:pt x="602503" y="459453"/>
                  <a:pt x="602011" y="459206"/>
                </a:cubicBezTo>
                <a:cubicBezTo>
                  <a:pt x="601888" y="459206"/>
                  <a:pt x="601888" y="459084"/>
                  <a:pt x="601766" y="459084"/>
                </a:cubicBezTo>
                <a:cubicBezTo>
                  <a:pt x="596234" y="456134"/>
                  <a:pt x="590704" y="453307"/>
                  <a:pt x="585051" y="450604"/>
                </a:cubicBezTo>
                <a:cubicBezTo>
                  <a:pt x="585051" y="450604"/>
                  <a:pt x="585051" y="450604"/>
                  <a:pt x="584928" y="450604"/>
                </a:cubicBezTo>
                <a:cubicBezTo>
                  <a:pt x="581363" y="448883"/>
                  <a:pt x="577799" y="447285"/>
                  <a:pt x="574236" y="445810"/>
                </a:cubicBezTo>
                <a:cubicBezTo>
                  <a:pt x="573252" y="445196"/>
                  <a:pt x="572269" y="444827"/>
                  <a:pt x="571286" y="444458"/>
                </a:cubicBezTo>
                <a:cubicBezTo>
                  <a:pt x="567721" y="442983"/>
                  <a:pt x="564279" y="441508"/>
                  <a:pt x="560716" y="440157"/>
                </a:cubicBezTo>
                <a:cubicBezTo>
                  <a:pt x="557274" y="438805"/>
                  <a:pt x="553710" y="437453"/>
                  <a:pt x="550146" y="436224"/>
                </a:cubicBezTo>
                <a:cubicBezTo>
                  <a:pt x="546581" y="434995"/>
                  <a:pt x="543017" y="433766"/>
                  <a:pt x="539454" y="432659"/>
                </a:cubicBezTo>
                <a:cubicBezTo>
                  <a:pt x="535029" y="431185"/>
                  <a:pt x="530482" y="429834"/>
                  <a:pt x="525934" y="428604"/>
                </a:cubicBezTo>
                <a:cubicBezTo>
                  <a:pt x="521756" y="427375"/>
                  <a:pt x="517454" y="426392"/>
                  <a:pt x="513152" y="425408"/>
                </a:cubicBezTo>
                <a:cubicBezTo>
                  <a:pt x="509834" y="424548"/>
                  <a:pt x="506393" y="423810"/>
                  <a:pt x="502952" y="423074"/>
                </a:cubicBezTo>
                <a:cubicBezTo>
                  <a:pt x="502460" y="422951"/>
                  <a:pt x="501968" y="422827"/>
                  <a:pt x="501353" y="422705"/>
                </a:cubicBezTo>
                <a:cubicBezTo>
                  <a:pt x="487465" y="419755"/>
                  <a:pt x="473455" y="417788"/>
                  <a:pt x="459321" y="416683"/>
                </a:cubicBezTo>
                <a:cubicBezTo>
                  <a:pt x="529252" y="287634"/>
                  <a:pt x="579028" y="195703"/>
                  <a:pt x="581732" y="190787"/>
                </a:cubicBezTo>
                <a:cubicBezTo>
                  <a:pt x="581977" y="190172"/>
                  <a:pt x="582224" y="189803"/>
                  <a:pt x="582469" y="189312"/>
                </a:cubicBezTo>
                <a:cubicBezTo>
                  <a:pt x="586157" y="181815"/>
                  <a:pt x="589843" y="174318"/>
                  <a:pt x="593900" y="166698"/>
                </a:cubicBezTo>
                <a:cubicBezTo>
                  <a:pt x="627084" y="105492"/>
                  <a:pt x="671575" y="55471"/>
                  <a:pt x="719384" y="25974"/>
                </a:cubicBezTo>
                <a:cubicBezTo>
                  <a:pt x="741507" y="12331"/>
                  <a:pt x="762861" y="4005"/>
                  <a:pt x="782495" y="113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