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9FE-43C7-905C-CCBDEF03B42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9FE-43C7-905C-CCBDEF03B42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9FE-43C7-905C-CCBDEF03B42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9FE-43C7-905C-CCBDEF03B42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59FE-43C7-905C-CCBDEF03B42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9FE-43C7-905C-CCBDEF03B4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9FE-43C7-905C-CCBDEF03B422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anchor="ctr" anchorCtr="1"/>
                  <a:lstStyle/>
                  <a:p>
                    <a:pPr algn="ctr" rtl="0"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XX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 rtl="0">
                    <a:defRPr sz="1600" b="0" i="0" u="none" strike="noStrike" kern="1200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9FE-43C7-905C-CCBDEF03B4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9FE-43C7-905C-CCBDEF03B4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9FE-43C7-905C-CCBDEF03B4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9FE-43C7-905C-CCBDEF03B4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4.2</c:v>
                </c:pt>
                <c:pt idx="2">
                  <c:v>4.0999999999999996</c:v>
                </c:pt>
                <c:pt idx="3">
                  <c:v>4</c:v>
                </c:pt>
                <c:pt idx="4">
                  <c:v>3.9</c:v>
                </c:pt>
                <c:pt idx="5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FE-43C7-905C-CCBDEF03B4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9FE-43C7-905C-CCBDEF03B4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XX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59FE-43C7-905C-CCBDEF03B4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59FE-43C7-905C-CCBDEF03B4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59FE-43C7-905C-CCBDEF03B4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9FE-43C7-905C-CCBDEF03B4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9FE-43C7-905C-CCBDEF03B4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3.1</c:v>
                </c:pt>
                <c:pt idx="1">
                  <c:v>3</c:v>
                </c:pt>
                <c:pt idx="2">
                  <c:v>2.9</c:v>
                </c:pt>
                <c:pt idx="3">
                  <c:v>2.8</c:v>
                </c:pt>
                <c:pt idx="4">
                  <c:v>2.7</c:v>
                </c:pt>
                <c:pt idx="5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9FE-43C7-905C-CCBDEF03B42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59FE-43C7-905C-CCBDEF03B4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59FE-43C7-905C-CCBDEF03B4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59FE-43C7-905C-CCBDEF03B4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59FE-43C7-905C-CCBDEF03B4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59FE-43C7-905C-CCBDEF03B4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XX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59FE-43C7-905C-CCBDEF03B4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  <c:pt idx="5">
                  <c:v>Insert Text Here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1.9</c:v>
                </c:pt>
                <c:pt idx="1">
                  <c:v>1.8</c:v>
                </c:pt>
                <c:pt idx="2">
                  <c:v>1.7</c:v>
                </c:pt>
                <c:pt idx="3">
                  <c:v>1.6</c:v>
                </c:pt>
                <c:pt idx="4">
                  <c:v>1.5</c:v>
                </c:pt>
                <c:pt idx="5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9FE-43C7-905C-CCBDEF03B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90735728"/>
        <c:axId val="1290741632"/>
      </c:barChart>
      <c:catAx>
        <c:axId val="129073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7F7F7F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0741632"/>
        <c:crosses val="autoZero"/>
        <c:auto val="1"/>
        <c:lblAlgn val="ctr"/>
        <c:lblOffset val="100"/>
        <c:noMultiLvlLbl val="0"/>
      </c:catAx>
      <c:valAx>
        <c:axId val="1290741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rgbClr val="7F7F7F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073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chart" Target="../charts/char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4341F-30C0-0C6C-EFDC-EDA46E58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3B66290-7C85-66FE-5AA5-207E559E64E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6" progId="TCLayout.ActiveDocument.1">
                  <p:embed/>
                </p:oleObj>
              </mc:Choice>
              <mc:Fallback>
                <p:oleObj name="think-cell Slide" r:id="rId4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3B66290-7C85-66FE-5AA5-207E559E64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2053E2-ACD9-12EF-F2F2-04D8DC3F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C821D8D-AA46-A634-BB00-88670EF77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graphicFrame>
        <p:nvGraphicFramePr>
          <p:cNvPr id="2" name="Shape1_20220526_174413">
            <a:extLst>
              <a:ext uri="{FF2B5EF4-FFF2-40B4-BE49-F238E27FC236}">
                <a16:creationId xmlns:a16="http://schemas.microsoft.com/office/drawing/2014/main" id="{F9EB1899-827B-104D-6C67-89461B80D2F1}"/>
              </a:ext>
            </a:extLst>
          </p:cNvPr>
          <p:cNvGraphicFramePr>
            <a:graphicFrameLocks/>
          </p:cNvGraphicFramePr>
          <p:nvPr/>
        </p:nvGraphicFramePr>
        <p:xfrm>
          <a:off x="525778" y="4263226"/>
          <a:ext cx="11129597" cy="2354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Shape1_20210701_084229">
            <a:extLst>
              <a:ext uri="{FF2B5EF4-FFF2-40B4-BE49-F238E27FC236}">
                <a16:creationId xmlns:a16="http://schemas.microsoft.com/office/drawing/2014/main" id="{03607D1C-072E-DDE9-79A4-EF7B6A48D22A}"/>
              </a:ext>
            </a:extLst>
          </p:cNvPr>
          <p:cNvSpPr/>
          <p:nvPr/>
        </p:nvSpPr>
        <p:spPr>
          <a:xfrm>
            <a:off x="536217" y="1134319"/>
            <a:ext cx="3530734" cy="2354285"/>
          </a:xfrm>
          <a:prstGeom prst="rect">
            <a:avLst/>
          </a:prstGeom>
          <a:noFill/>
          <a:ln w="3175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728282" rIns="91023" bIns="91023" anchor="t" anchorCtr="0">
            <a:noAutofit/>
          </a:bodyPr>
          <a:lstStyle/>
          <a:p>
            <a:pPr algn="ctr"/>
            <a:endParaRPr sz="2388" dirty="0">
              <a:solidFill>
                <a:schemeClr val="dk1"/>
              </a:solidFill>
            </a:endParaRPr>
          </a:p>
        </p:txBody>
      </p:sp>
      <p:sp>
        <p:nvSpPr>
          <p:cNvPr id="9" name="Google Shape;589;p2">
            <a:extLst>
              <a:ext uri="{FF2B5EF4-FFF2-40B4-BE49-F238E27FC236}">
                <a16:creationId xmlns:a16="http://schemas.microsoft.com/office/drawing/2014/main" id="{BB9CCC69-C039-5F81-2EEB-11DD8F23DC95}"/>
              </a:ext>
            </a:extLst>
          </p:cNvPr>
          <p:cNvSpPr/>
          <p:nvPr/>
        </p:nvSpPr>
        <p:spPr>
          <a:xfrm>
            <a:off x="679496" y="1687537"/>
            <a:ext cx="1562928" cy="242502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0" tIns="0" rIns="0" bIns="0" anchor="t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576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1" name="Shape3_20210701_084229">
            <a:extLst>
              <a:ext uri="{FF2B5EF4-FFF2-40B4-BE49-F238E27FC236}">
                <a16:creationId xmlns:a16="http://schemas.microsoft.com/office/drawing/2014/main" id="{D2D27844-DAD3-7AA7-DF28-F575483EC0B1}"/>
              </a:ext>
            </a:extLst>
          </p:cNvPr>
          <p:cNvSpPr/>
          <p:nvPr/>
        </p:nvSpPr>
        <p:spPr>
          <a:xfrm>
            <a:off x="4330434" y="1134320"/>
            <a:ext cx="3530734" cy="2354285"/>
          </a:xfrm>
          <a:prstGeom prst="rect">
            <a:avLst/>
          </a:prstGeom>
          <a:noFill/>
          <a:ln w="3175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728282" rIns="91023" bIns="91023" anchor="t" anchorCtr="0">
            <a:noAutofit/>
          </a:bodyPr>
          <a:lstStyle/>
          <a:p>
            <a:pPr algn="ctr"/>
            <a:endParaRPr sz="2388" dirty="0">
              <a:solidFill>
                <a:schemeClr val="dk1"/>
              </a:solidFill>
            </a:endParaRPr>
          </a:p>
        </p:txBody>
      </p:sp>
      <p:sp>
        <p:nvSpPr>
          <p:cNvPr id="14" name="Shape5_20210701_084229">
            <a:extLst>
              <a:ext uri="{FF2B5EF4-FFF2-40B4-BE49-F238E27FC236}">
                <a16:creationId xmlns:a16="http://schemas.microsoft.com/office/drawing/2014/main" id="{8E47CB65-0F15-C86A-B25D-D2627621D1B9}"/>
              </a:ext>
            </a:extLst>
          </p:cNvPr>
          <p:cNvSpPr/>
          <p:nvPr/>
        </p:nvSpPr>
        <p:spPr>
          <a:xfrm>
            <a:off x="8124642" y="1134320"/>
            <a:ext cx="3530734" cy="2354285"/>
          </a:xfrm>
          <a:prstGeom prst="rect">
            <a:avLst/>
          </a:prstGeom>
          <a:noFill/>
          <a:ln w="3175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728282" rIns="91023" bIns="91023" anchor="t" anchorCtr="0">
            <a:noAutofit/>
          </a:bodyPr>
          <a:lstStyle/>
          <a:p>
            <a:pPr algn="ctr"/>
            <a:endParaRPr sz="2388" dirty="0">
              <a:solidFill>
                <a:schemeClr val="dk1"/>
              </a:solidFill>
            </a:endParaRPr>
          </a:p>
        </p:txBody>
      </p:sp>
      <p:sp>
        <p:nvSpPr>
          <p:cNvPr id="4" name="Shape0_20210701_084234">
            <a:extLst>
              <a:ext uri="{FF2B5EF4-FFF2-40B4-BE49-F238E27FC236}">
                <a16:creationId xmlns:a16="http://schemas.microsoft.com/office/drawing/2014/main" id="{DF88933F-722F-C6E7-B7BE-C2418FD03141}"/>
              </a:ext>
            </a:extLst>
          </p:cNvPr>
          <p:cNvSpPr/>
          <p:nvPr/>
        </p:nvSpPr>
        <p:spPr>
          <a:xfrm>
            <a:off x="536217" y="1134320"/>
            <a:ext cx="3530734" cy="460703"/>
          </a:xfrm>
          <a:prstGeom prst="rect">
            <a:avLst/>
          </a:prstGeom>
          <a:solidFill>
            <a:schemeClr val="accent1"/>
          </a:solidFill>
          <a:ln w="3175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  <p:sp>
        <p:nvSpPr>
          <p:cNvPr id="10" name="Shape1_20210701_084234">
            <a:extLst>
              <a:ext uri="{FF2B5EF4-FFF2-40B4-BE49-F238E27FC236}">
                <a16:creationId xmlns:a16="http://schemas.microsoft.com/office/drawing/2014/main" id="{B6DD4EC4-BE2E-C482-7EED-A56A04C0931B}"/>
              </a:ext>
            </a:extLst>
          </p:cNvPr>
          <p:cNvSpPr/>
          <p:nvPr/>
        </p:nvSpPr>
        <p:spPr>
          <a:xfrm>
            <a:off x="4330434" y="1134320"/>
            <a:ext cx="3530734" cy="460703"/>
          </a:xfrm>
          <a:prstGeom prst="rect">
            <a:avLst/>
          </a:prstGeom>
          <a:solidFill>
            <a:schemeClr val="accent2"/>
          </a:solidFill>
          <a:ln w="3175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  <p:sp>
        <p:nvSpPr>
          <p:cNvPr id="12" name="Google Shape;590;p2">
            <a:extLst>
              <a:ext uri="{FF2B5EF4-FFF2-40B4-BE49-F238E27FC236}">
                <a16:creationId xmlns:a16="http://schemas.microsoft.com/office/drawing/2014/main" id="{674C89A5-8CDE-F148-FFC1-4B5418B803A1}"/>
              </a:ext>
            </a:extLst>
          </p:cNvPr>
          <p:cNvSpPr/>
          <p:nvPr/>
        </p:nvSpPr>
        <p:spPr>
          <a:xfrm>
            <a:off x="4473707" y="1687537"/>
            <a:ext cx="1562928" cy="242502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0" tIns="0" rIns="0" bIns="0" anchor="t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576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3" name="Shape2_20210701_084234">
            <a:extLst>
              <a:ext uri="{FF2B5EF4-FFF2-40B4-BE49-F238E27FC236}">
                <a16:creationId xmlns:a16="http://schemas.microsoft.com/office/drawing/2014/main" id="{987A7E50-2B9F-E130-0DEC-5BD65D9E181D}"/>
              </a:ext>
            </a:extLst>
          </p:cNvPr>
          <p:cNvSpPr/>
          <p:nvPr/>
        </p:nvSpPr>
        <p:spPr>
          <a:xfrm>
            <a:off x="8124642" y="1134320"/>
            <a:ext cx="3530734" cy="460703"/>
          </a:xfrm>
          <a:prstGeom prst="rect">
            <a:avLst/>
          </a:prstGeom>
          <a:solidFill>
            <a:schemeClr val="accent4"/>
          </a:solidFill>
          <a:ln w="3175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576" b="1" dirty="0">
                <a:solidFill>
                  <a:schemeClr val="bg1"/>
                </a:solidFill>
              </a:rPr>
              <a:t>Insert Text Here</a:t>
            </a:r>
            <a:endParaRPr sz="1576" dirty="0">
              <a:solidFill>
                <a:schemeClr val="bg1"/>
              </a:solidFill>
            </a:endParaRPr>
          </a:p>
        </p:txBody>
      </p:sp>
      <p:sp>
        <p:nvSpPr>
          <p:cNvPr id="15" name="Google Shape;590;p2~1">
            <a:extLst>
              <a:ext uri="{FF2B5EF4-FFF2-40B4-BE49-F238E27FC236}">
                <a16:creationId xmlns:a16="http://schemas.microsoft.com/office/drawing/2014/main" id="{223C616E-C03E-7C4F-9186-31FFDB8F0FD9}"/>
              </a:ext>
            </a:extLst>
          </p:cNvPr>
          <p:cNvSpPr/>
          <p:nvPr/>
        </p:nvSpPr>
        <p:spPr>
          <a:xfrm>
            <a:off x="8267922" y="1687537"/>
            <a:ext cx="1562928" cy="242502"/>
          </a:xfrm>
          <a:prstGeom prst="rect">
            <a:avLst/>
          </a:prstGeom>
          <a:noFill/>
          <a:ln>
            <a:noFill/>
          </a:ln>
        </p:spPr>
        <p:txBody>
          <a:bodyPr spcFirstLastPara="1" wrap="none" lIns="0" tIns="0" rIns="0" bIns="0" anchor="t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576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576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8" name="Shape1_20220623_103427">
            <a:extLst>
              <a:ext uri="{FF2B5EF4-FFF2-40B4-BE49-F238E27FC236}">
                <a16:creationId xmlns:a16="http://schemas.microsoft.com/office/drawing/2014/main" id="{5D24D5F6-6894-6CEF-4299-1EC757B1EF98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525778" y="3638172"/>
            <a:ext cx="11129597" cy="43059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201031" tIns="118734" rIns="201031" bIns="118734" anchor="ctr">
            <a:noAutofit/>
          </a:bodyPr>
          <a:lstStyle>
            <a:lvl1pPr marL="4763" indent="-4763" defTabSz="912813" eaLnBrk="0" hangingPunct="0">
              <a:lnSpc>
                <a:spcPct val="95000"/>
              </a:lnSpc>
              <a:spcBef>
                <a:spcPct val="75000"/>
              </a:spcBef>
              <a:buClr>
                <a:schemeClr val="accent1"/>
              </a:buClr>
              <a:buSzPct val="110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Arial" pitchFamily="34" charset="0"/>
              </a:defRPr>
            </a:lvl1pPr>
            <a:lvl2pPr marL="742950" indent="-285750" defTabSz="912813" eaLnBrk="0" hangingPunct="0">
              <a:lnSpc>
                <a:spcPct val="95000"/>
              </a:lnSpc>
              <a:spcBef>
                <a:spcPct val="40000"/>
              </a:spcBef>
              <a:buClr>
                <a:srgbClr val="917B69"/>
              </a:buClr>
              <a:buFont typeface="Arial" pitchFamily="34" charset="0"/>
              <a:buChar char="•"/>
              <a:defRPr sz="2000">
                <a:solidFill>
                  <a:srgbClr val="000000"/>
                </a:solidFill>
                <a:latin typeface="Arial" pitchFamily="34" charset="0"/>
              </a:defRPr>
            </a:lvl2pPr>
            <a:lvl3pPr marL="1143000" indent="-228600" defTabSz="912813" eaLnBrk="0" hangingPunct="0">
              <a:lnSpc>
                <a:spcPct val="95000"/>
              </a:lnSpc>
              <a:spcBef>
                <a:spcPct val="30000"/>
              </a:spcBef>
              <a:buClr>
                <a:schemeClr val="tx1"/>
              </a:buClr>
              <a:buFont typeface="Arial" pitchFamily="34" charset="0"/>
              <a:buChar char="-"/>
              <a:defRPr>
                <a:solidFill>
                  <a:srgbClr val="000000"/>
                </a:solidFill>
                <a:latin typeface="Arial" pitchFamily="34" charset="0"/>
              </a:defRPr>
            </a:lvl3pPr>
            <a:lvl4pPr marL="1600200" indent="-228600" defTabSz="912813" eaLnBrk="0" hangingPunct="0">
              <a:lnSpc>
                <a:spcPct val="95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 sz="1600">
                <a:solidFill>
                  <a:srgbClr val="000000"/>
                </a:solidFill>
                <a:latin typeface="Arial" pitchFamily="34" charset="0"/>
              </a:defRPr>
            </a:lvl4pPr>
            <a:lvl5pPr marL="2057400" indent="-228600" defTabSz="912813" eaLnBrk="0" hangingPunct="0">
              <a:spcBef>
                <a:spcPct val="20000"/>
              </a:spcBef>
              <a:buChar char="»"/>
              <a:defRPr sz="1400">
                <a:solidFill>
                  <a:srgbClr val="000000"/>
                </a:solidFill>
                <a:latin typeface="Arial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0000"/>
                </a:solidFill>
                <a:latin typeface="Arial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0000"/>
                </a:solidFill>
                <a:latin typeface="Arial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0000"/>
                </a:solidFill>
                <a:latin typeface="Arial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0000"/>
                </a:solidFill>
                <a:latin typeface="Arial" pitchFamily="34" charset="0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1" dirty="0">
                <a:solidFill>
                  <a:schemeClr val="bg1"/>
                </a:solidFill>
                <a:latin typeface="+mn-lt"/>
              </a:rPr>
              <a:t>Insert Text Here</a:t>
            </a:r>
            <a:endParaRPr lang="en-US" sz="1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48903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q9xHzaTj0uuHpW.jpl0gw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8967</TotalTime>
  <Words>42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589</cp:revision>
  <dcterms:created xsi:type="dcterms:W3CDTF">2021-03-31T02:49:57Z</dcterms:created>
  <dcterms:modified xsi:type="dcterms:W3CDTF">2025-10-16T11:31:52Z</dcterms:modified>
  <cp:category/>
</cp:coreProperties>
</file>