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8288000" cy="10287000"/>
  <p:notesSz cx="6858000" cy="9144000"/>
  <p:embeddedFontLst>
    <p:embeddedFont>
      <p:font typeface="Fredoka One" panose="020B0604020202020204" charset="0"/>
      <p:regular r:id="rId12"/>
    </p:embeddedFont>
    <p:embeddedFont>
      <p:font typeface="Adelina" panose="020B0604020202020204" charset="0"/>
      <p:regular r:id="rId13"/>
    </p:embeddedFont>
    <p:embeddedFont>
      <p:font typeface="Calibri" panose="020F0502020204030204" pitchFamily="34" charset="0"/>
      <p:regular r:id="rId14"/>
      <p:bold r:id="rId15"/>
      <p:italic r:id="rId16"/>
      <p:boldItalic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1" d="100"/>
          <a:sy n="71" d="100"/>
        </p:scale>
        <p:origin x="28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s://plantillaspowerpoint.org/"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12/11/2023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
        <p:nvSpPr>
          <p:cNvPr id="10" name="TextBox 11"/>
          <p:cNvSpPr txBox="1"/>
          <p:nvPr userDrawn="1"/>
        </p:nvSpPr>
        <p:spPr>
          <a:xfrm rot="16200000">
            <a:off x="-3750500" y="3888957"/>
            <a:ext cx="6988372" cy="369332"/>
          </a:xfrm>
          <a:prstGeom prst="rect">
            <a:avLst/>
          </a:prstGeom>
          <a:noFill/>
        </p:spPr>
        <p:txBody>
          <a:bodyPr wrap="square" rtlCol="0" anchor="ctr">
            <a:spAutoFit/>
          </a:bodyPr>
          <a:lstStyle/>
          <a:p>
            <a:r>
              <a:rPr lang="bs-Latn-BA" sz="1800" dirty="0">
                <a:solidFill>
                  <a:schemeClr val="bg1">
                    <a:lumMod val="65000"/>
                  </a:schemeClr>
                </a:solidFill>
                <a:latin typeface="Arial" panose="020B0604020202020204" pitchFamily="34" charset="0"/>
                <a:cs typeface="Arial" panose="020B0604020202020204" pitchFamily="34" charset="0"/>
              </a:rPr>
              <a:t>Find</a:t>
            </a:r>
            <a:r>
              <a:rPr lang="bs-Latn-BA" sz="1800" baseline="0" dirty="0">
                <a:solidFill>
                  <a:schemeClr val="bg1">
                    <a:lumMod val="65000"/>
                  </a:schemeClr>
                </a:solidFill>
                <a:latin typeface="Arial" panose="020B0604020202020204" pitchFamily="34" charset="0"/>
                <a:cs typeface="Arial" panose="020B0604020202020204" pitchFamily="34" charset="0"/>
              </a:rPr>
              <a:t> m</a:t>
            </a:r>
            <a:r>
              <a:rPr lang="bs-Latn-BA" sz="1800" dirty="0">
                <a:solidFill>
                  <a:schemeClr val="bg1">
                    <a:lumMod val="65000"/>
                  </a:schemeClr>
                </a:solidFill>
                <a:latin typeface="Arial" panose="020B0604020202020204" pitchFamily="34" charset="0"/>
                <a:cs typeface="Arial" panose="020B0604020202020204" pitchFamily="34" charset="0"/>
              </a:rPr>
              <a:t>ore PowerPoint templates</a:t>
            </a:r>
            <a:r>
              <a:rPr lang="bs-Latn-BA" sz="1800" baseline="0" dirty="0">
                <a:solidFill>
                  <a:schemeClr val="bg1">
                    <a:lumMod val="65000"/>
                  </a:schemeClr>
                </a:solidFill>
                <a:latin typeface="Arial" panose="020B0604020202020204" pitchFamily="34" charset="0"/>
                <a:cs typeface="Arial" panose="020B0604020202020204" pitchFamily="34" charset="0"/>
              </a:rPr>
              <a:t> on </a:t>
            </a:r>
            <a:r>
              <a:rPr lang="es-PE" sz="1800" b="1" baseline="0" dirty="0" smtClean="0">
                <a:solidFill>
                  <a:schemeClr val="bg1">
                    <a:lumMod val="65000"/>
                  </a:schemeClr>
                </a:solidFill>
                <a:latin typeface="Arial" panose="020B0604020202020204" pitchFamily="34" charset="0"/>
                <a:cs typeface="Arial" panose="020B0604020202020204" pitchFamily="34" charset="0"/>
                <a:hlinkClick r:id="rId13"/>
              </a:rPr>
              <a:t>plantillaspowerpoint.org</a:t>
            </a:r>
            <a:endParaRPr lang="en-US" sz="1800" dirty="0">
              <a:solidFill>
                <a:schemeClr val="bg1">
                  <a:lumMod val="65000"/>
                </a:schemeClr>
              </a:solidFill>
              <a:latin typeface="Arial" panose="020B0604020202020204" pitchFamily="34" charset="0"/>
              <a:cs typeface="Arial" panose="020B0604020202020204" pitchFamily="34" charset="0"/>
            </a:endParaRPr>
          </a:p>
        </p:txBody>
      </p:sp>
      <p:pic>
        <p:nvPicPr>
          <p:cNvPr id="11" name="Imagen 10"/>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rot="16200000">
            <a:off x="-1183708" y="8252979"/>
            <a:ext cx="1854787" cy="51263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3197533"/>
            <a:ext cx="16230600" cy="2995365"/>
            <a:chOff x="0" y="0"/>
            <a:chExt cx="2202108" cy="406400"/>
          </a:xfrm>
        </p:grpSpPr>
        <p:sp>
          <p:nvSpPr>
            <p:cNvPr id="3" name="Freeform 3"/>
            <p:cNvSpPr/>
            <p:nvPr/>
          </p:nvSpPr>
          <p:spPr>
            <a:xfrm>
              <a:off x="0" y="0"/>
              <a:ext cx="2202108" cy="406400"/>
            </a:xfrm>
            <a:custGeom>
              <a:avLst/>
              <a:gdLst/>
              <a:ahLst/>
              <a:cxnLst/>
              <a:rect l="l" t="t" r="r" b="b"/>
              <a:pathLst>
                <a:path w="2202108" h="406400">
                  <a:moveTo>
                    <a:pt x="1998908" y="0"/>
                  </a:moveTo>
                  <a:cubicBezTo>
                    <a:pt x="2111132" y="0"/>
                    <a:pt x="2202108" y="90976"/>
                    <a:pt x="2202108" y="203200"/>
                  </a:cubicBezTo>
                  <a:cubicBezTo>
                    <a:pt x="2202108" y="315424"/>
                    <a:pt x="2111132" y="406400"/>
                    <a:pt x="1998908" y="406400"/>
                  </a:cubicBezTo>
                  <a:lnTo>
                    <a:pt x="203200" y="406400"/>
                  </a:lnTo>
                  <a:cubicBezTo>
                    <a:pt x="90976" y="406400"/>
                    <a:pt x="0" y="315424"/>
                    <a:pt x="0" y="203200"/>
                  </a:cubicBezTo>
                  <a:cubicBezTo>
                    <a:pt x="0" y="90976"/>
                    <a:pt x="90976" y="0"/>
                    <a:pt x="203200" y="0"/>
                  </a:cubicBezTo>
                  <a:close/>
                </a:path>
              </a:pathLst>
            </a:custGeom>
            <a:solidFill>
              <a:srgbClr val="FFDDA9"/>
            </a:solidFill>
          </p:spPr>
        </p:sp>
        <p:sp>
          <p:nvSpPr>
            <p:cNvPr id="4" name="TextBox 4"/>
            <p:cNvSpPr txBox="1"/>
            <p:nvPr/>
          </p:nvSpPr>
          <p:spPr>
            <a:xfrm>
              <a:off x="0" y="-38100"/>
              <a:ext cx="2202108" cy="4445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962988" y="-962988"/>
            <a:ext cx="3983376" cy="3983376"/>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7466"/>
            </a:solidFill>
          </p:spPr>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478253" y="-519233"/>
            <a:ext cx="3013905" cy="3013905"/>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1616"/>
            </a:solidFill>
          </p:spPr>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1863377" y="4071433"/>
            <a:ext cx="14561245" cy="1759160"/>
          </a:xfrm>
          <a:prstGeom prst="rect">
            <a:avLst/>
          </a:prstGeom>
        </p:spPr>
        <p:txBody>
          <a:bodyPr lIns="0" tIns="0" rIns="0" bIns="0" rtlCol="0" anchor="t">
            <a:spAutoFit/>
          </a:bodyPr>
          <a:lstStyle/>
          <a:p>
            <a:pPr algn="ctr">
              <a:lnSpc>
                <a:spcPts val="12413"/>
              </a:lnSpc>
            </a:pPr>
            <a:r>
              <a:rPr lang="en-US" sz="15324">
                <a:solidFill>
                  <a:srgbClr val="542622"/>
                </a:solidFill>
                <a:latin typeface="Fredoka One"/>
              </a:rPr>
              <a:t>Presentación</a:t>
            </a:r>
          </a:p>
        </p:txBody>
      </p:sp>
      <p:sp>
        <p:nvSpPr>
          <p:cNvPr id="12" name="TextBox 12"/>
          <p:cNvSpPr txBox="1"/>
          <p:nvPr/>
        </p:nvSpPr>
        <p:spPr>
          <a:xfrm>
            <a:off x="1863377" y="6659623"/>
            <a:ext cx="14561245" cy="968923"/>
          </a:xfrm>
          <a:prstGeom prst="rect">
            <a:avLst/>
          </a:prstGeom>
        </p:spPr>
        <p:txBody>
          <a:bodyPr lIns="0" tIns="0" rIns="0" bIns="0" rtlCol="0" anchor="t">
            <a:spAutoFit/>
          </a:bodyPr>
          <a:lstStyle/>
          <a:p>
            <a:pPr algn="ctr">
              <a:lnSpc>
                <a:spcPts val="6951"/>
              </a:lnSpc>
            </a:pPr>
            <a:r>
              <a:rPr lang="en-US" sz="8275">
                <a:solidFill>
                  <a:srgbClr val="000000"/>
                </a:solidFill>
                <a:latin typeface="Adelina"/>
              </a:rPr>
              <a:t>Propuesta de proyecto</a:t>
            </a:r>
          </a:p>
        </p:txBody>
      </p:sp>
      <p:grpSp>
        <p:nvGrpSpPr>
          <p:cNvPr id="13" name="Group 13"/>
          <p:cNvGrpSpPr/>
          <p:nvPr/>
        </p:nvGrpSpPr>
        <p:grpSpPr>
          <a:xfrm>
            <a:off x="-2921613" y="-514599"/>
            <a:ext cx="12065613" cy="1105149"/>
            <a:chOff x="0" y="0"/>
            <a:chExt cx="4436926" cy="406400"/>
          </a:xfrm>
        </p:grpSpPr>
        <p:sp>
          <p:nvSpPr>
            <p:cNvPr id="14" name="Freeform 14"/>
            <p:cNvSpPr/>
            <p:nvPr/>
          </p:nvSpPr>
          <p:spPr>
            <a:xfrm>
              <a:off x="0" y="0"/>
              <a:ext cx="4436926" cy="406400"/>
            </a:xfrm>
            <a:custGeom>
              <a:avLst/>
              <a:gdLst/>
              <a:ahLst/>
              <a:cxnLst/>
              <a:rect l="l" t="t" r="r" b="b"/>
              <a:pathLst>
                <a:path w="4436926" h="406400">
                  <a:moveTo>
                    <a:pt x="4233726" y="0"/>
                  </a:moveTo>
                  <a:cubicBezTo>
                    <a:pt x="4345950" y="0"/>
                    <a:pt x="4436926" y="90976"/>
                    <a:pt x="4436926" y="203200"/>
                  </a:cubicBezTo>
                  <a:cubicBezTo>
                    <a:pt x="4436926" y="315424"/>
                    <a:pt x="4345950" y="406400"/>
                    <a:pt x="4233726" y="406400"/>
                  </a:cubicBezTo>
                  <a:lnTo>
                    <a:pt x="203200" y="406400"/>
                  </a:lnTo>
                  <a:cubicBezTo>
                    <a:pt x="90976" y="406400"/>
                    <a:pt x="0" y="315424"/>
                    <a:pt x="0" y="203200"/>
                  </a:cubicBezTo>
                  <a:cubicBezTo>
                    <a:pt x="0" y="90976"/>
                    <a:pt x="90976" y="0"/>
                    <a:pt x="203200" y="0"/>
                  </a:cubicBezTo>
                  <a:close/>
                </a:path>
              </a:pathLst>
            </a:custGeom>
            <a:solidFill>
              <a:srgbClr val="FFBD59"/>
            </a:solidFill>
          </p:spPr>
        </p:sp>
        <p:sp>
          <p:nvSpPr>
            <p:cNvPr id="15" name="TextBox 15"/>
            <p:cNvSpPr txBox="1"/>
            <p:nvPr/>
          </p:nvSpPr>
          <p:spPr>
            <a:xfrm>
              <a:off x="0" y="-38100"/>
              <a:ext cx="4436926" cy="444500"/>
            </a:xfrm>
            <a:prstGeom prst="rect">
              <a:avLst/>
            </a:prstGeom>
          </p:spPr>
          <p:txBody>
            <a:bodyPr lIns="50800" tIns="50800" rIns="50800" bIns="50800" rtlCol="0" anchor="ctr"/>
            <a:lstStyle/>
            <a:p>
              <a:pPr algn="ctr">
                <a:lnSpc>
                  <a:spcPts val="2659"/>
                </a:lnSpc>
                <a:spcBef>
                  <a:spcPct val="0"/>
                </a:spcBef>
              </a:pPr>
              <a:endParaRPr/>
            </a:p>
          </p:txBody>
        </p:sp>
      </p:grpSp>
      <p:grpSp>
        <p:nvGrpSpPr>
          <p:cNvPr id="16" name="Group 16"/>
          <p:cNvGrpSpPr/>
          <p:nvPr/>
        </p:nvGrpSpPr>
        <p:grpSpPr>
          <a:xfrm>
            <a:off x="15267612" y="7266612"/>
            <a:ext cx="3983376" cy="3983376"/>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7466"/>
            </a:solidFill>
          </p:spPr>
        </p:sp>
        <p:sp>
          <p:nvSpPr>
            <p:cNvPr id="18" name="TextBox 1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15752347" y="7751347"/>
            <a:ext cx="3013905" cy="3013905"/>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1616"/>
            </a:solidFill>
          </p:spPr>
        </p:sp>
        <p:sp>
          <p:nvSpPr>
            <p:cNvPr id="21" name="TextBox 2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2" name="Group 22"/>
          <p:cNvGrpSpPr/>
          <p:nvPr/>
        </p:nvGrpSpPr>
        <p:grpSpPr>
          <a:xfrm>
            <a:off x="9144000" y="9696325"/>
            <a:ext cx="11864697" cy="1105149"/>
            <a:chOff x="0" y="0"/>
            <a:chExt cx="4363042" cy="406400"/>
          </a:xfrm>
        </p:grpSpPr>
        <p:sp>
          <p:nvSpPr>
            <p:cNvPr id="23" name="Freeform 23"/>
            <p:cNvSpPr/>
            <p:nvPr/>
          </p:nvSpPr>
          <p:spPr>
            <a:xfrm>
              <a:off x="0" y="0"/>
              <a:ext cx="4363043" cy="406400"/>
            </a:xfrm>
            <a:custGeom>
              <a:avLst/>
              <a:gdLst/>
              <a:ahLst/>
              <a:cxnLst/>
              <a:rect l="l" t="t" r="r" b="b"/>
              <a:pathLst>
                <a:path w="4363043" h="406400">
                  <a:moveTo>
                    <a:pt x="4159843" y="0"/>
                  </a:moveTo>
                  <a:cubicBezTo>
                    <a:pt x="4272067" y="0"/>
                    <a:pt x="4363043" y="90976"/>
                    <a:pt x="4363043" y="203200"/>
                  </a:cubicBezTo>
                  <a:cubicBezTo>
                    <a:pt x="4363043" y="315424"/>
                    <a:pt x="4272067" y="406400"/>
                    <a:pt x="4159843" y="406400"/>
                  </a:cubicBezTo>
                  <a:lnTo>
                    <a:pt x="203200" y="406400"/>
                  </a:lnTo>
                  <a:cubicBezTo>
                    <a:pt x="90976" y="406400"/>
                    <a:pt x="0" y="315424"/>
                    <a:pt x="0" y="203200"/>
                  </a:cubicBezTo>
                  <a:cubicBezTo>
                    <a:pt x="0" y="90976"/>
                    <a:pt x="90976" y="0"/>
                    <a:pt x="203200" y="0"/>
                  </a:cubicBezTo>
                  <a:close/>
                </a:path>
              </a:pathLst>
            </a:custGeom>
            <a:solidFill>
              <a:srgbClr val="FFBD59"/>
            </a:solidFill>
          </p:spPr>
        </p:sp>
        <p:sp>
          <p:nvSpPr>
            <p:cNvPr id="24" name="TextBox 24"/>
            <p:cNvSpPr txBox="1"/>
            <p:nvPr/>
          </p:nvSpPr>
          <p:spPr>
            <a:xfrm>
              <a:off x="0" y="-38100"/>
              <a:ext cx="4363042" cy="444500"/>
            </a:xfrm>
            <a:prstGeom prst="rect">
              <a:avLst/>
            </a:prstGeom>
          </p:spPr>
          <p:txBody>
            <a:bodyPr lIns="50800" tIns="50800" rIns="50800" bIns="50800" rtlCol="0" anchor="ctr"/>
            <a:lstStyle/>
            <a:p>
              <a:pPr algn="ctr">
                <a:lnSpc>
                  <a:spcPts val="2659"/>
                </a:lnSpc>
                <a:spcBef>
                  <a:spcPct val="0"/>
                </a:spcBef>
              </a:pPr>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3209947"/>
            <a:ext cx="16230600" cy="2995365"/>
            <a:chOff x="0" y="0"/>
            <a:chExt cx="2202108" cy="406400"/>
          </a:xfrm>
        </p:grpSpPr>
        <p:sp>
          <p:nvSpPr>
            <p:cNvPr id="3" name="Freeform 3"/>
            <p:cNvSpPr/>
            <p:nvPr/>
          </p:nvSpPr>
          <p:spPr>
            <a:xfrm>
              <a:off x="0" y="0"/>
              <a:ext cx="2202108" cy="406400"/>
            </a:xfrm>
            <a:custGeom>
              <a:avLst/>
              <a:gdLst/>
              <a:ahLst/>
              <a:cxnLst/>
              <a:rect l="l" t="t" r="r" b="b"/>
              <a:pathLst>
                <a:path w="2202108" h="406400">
                  <a:moveTo>
                    <a:pt x="1998908" y="0"/>
                  </a:moveTo>
                  <a:cubicBezTo>
                    <a:pt x="2111132" y="0"/>
                    <a:pt x="2202108" y="90976"/>
                    <a:pt x="2202108" y="203200"/>
                  </a:cubicBezTo>
                  <a:cubicBezTo>
                    <a:pt x="2202108" y="315424"/>
                    <a:pt x="2111132" y="406400"/>
                    <a:pt x="1998908" y="406400"/>
                  </a:cubicBezTo>
                  <a:lnTo>
                    <a:pt x="203200" y="406400"/>
                  </a:lnTo>
                  <a:cubicBezTo>
                    <a:pt x="90976" y="406400"/>
                    <a:pt x="0" y="315424"/>
                    <a:pt x="0" y="203200"/>
                  </a:cubicBezTo>
                  <a:cubicBezTo>
                    <a:pt x="0" y="90976"/>
                    <a:pt x="90976" y="0"/>
                    <a:pt x="203200" y="0"/>
                  </a:cubicBezTo>
                  <a:close/>
                </a:path>
              </a:pathLst>
            </a:custGeom>
            <a:solidFill>
              <a:srgbClr val="FFDDA9"/>
            </a:solidFill>
          </p:spPr>
        </p:sp>
        <p:sp>
          <p:nvSpPr>
            <p:cNvPr id="4" name="TextBox 4"/>
            <p:cNvSpPr txBox="1"/>
            <p:nvPr/>
          </p:nvSpPr>
          <p:spPr>
            <a:xfrm>
              <a:off x="0" y="-38100"/>
              <a:ext cx="2202108"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TextBox 5"/>
          <p:cNvSpPr txBox="1"/>
          <p:nvPr/>
        </p:nvSpPr>
        <p:spPr>
          <a:xfrm>
            <a:off x="1599175" y="4123938"/>
            <a:ext cx="15089650" cy="1748409"/>
          </a:xfrm>
          <a:prstGeom prst="rect">
            <a:avLst/>
          </a:prstGeom>
        </p:spPr>
        <p:txBody>
          <a:bodyPr lIns="0" tIns="0" rIns="0" bIns="0" rtlCol="0" anchor="t">
            <a:spAutoFit/>
          </a:bodyPr>
          <a:lstStyle/>
          <a:p>
            <a:pPr algn="ctr">
              <a:lnSpc>
                <a:spcPts val="12393"/>
              </a:lnSpc>
            </a:pPr>
            <a:r>
              <a:rPr lang="en-US" sz="15300">
                <a:solidFill>
                  <a:srgbClr val="542622"/>
                </a:solidFill>
                <a:latin typeface="Fredoka One"/>
              </a:rPr>
              <a:t>Gracias</a:t>
            </a:r>
          </a:p>
        </p:txBody>
      </p:sp>
      <p:grpSp>
        <p:nvGrpSpPr>
          <p:cNvPr id="6" name="Group 6"/>
          <p:cNvGrpSpPr/>
          <p:nvPr/>
        </p:nvGrpSpPr>
        <p:grpSpPr>
          <a:xfrm>
            <a:off x="15267612" y="-962988"/>
            <a:ext cx="3983376" cy="398337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7466"/>
            </a:solidFill>
          </p:spPr>
        </p:sp>
        <p:sp>
          <p:nvSpPr>
            <p:cNvPr id="8" name="TextBox 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962988" y="7266612"/>
            <a:ext cx="3983376" cy="3983376"/>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7466"/>
            </a:solidFill>
          </p:spPr>
        </p:sp>
        <p:sp>
          <p:nvSpPr>
            <p:cNvPr id="11" name="TextBox 1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15752347" y="-519233"/>
            <a:ext cx="3013905" cy="3013905"/>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1616"/>
            </a:solidFill>
          </p:spPr>
        </p:sp>
        <p:sp>
          <p:nvSpPr>
            <p:cNvPr id="14" name="TextBox 1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478253" y="7751347"/>
            <a:ext cx="3013905" cy="3013905"/>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1616"/>
            </a:solidFill>
          </p:spPr>
        </p:sp>
        <p:sp>
          <p:nvSpPr>
            <p:cNvPr id="17" name="TextBox 1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a:off x="9144000" y="-514599"/>
            <a:ext cx="12065613" cy="1105149"/>
            <a:chOff x="0" y="0"/>
            <a:chExt cx="4436926" cy="406400"/>
          </a:xfrm>
        </p:grpSpPr>
        <p:sp>
          <p:nvSpPr>
            <p:cNvPr id="19" name="Freeform 19"/>
            <p:cNvSpPr/>
            <p:nvPr/>
          </p:nvSpPr>
          <p:spPr>
            <a:xfrm>
              <a:off x="0" y="0"/>
              <a:ext cx="4436926" cy="406400"/>
            </a:xfrm>
            <a:custGeom>
              <a:avLst/>
              <a:gdLst/>
              <a:ahLst/>
              <a:cxnLst/>
              <a:rect l="l" t="t" r="r" b="b"/>
              <a:pathLst>
                <a:path w="4436926" h="406400">
                  <a:moveTo>
                    <a:pt x="4233726" y="0"/>
                  </a:moveTo>
                  <a:cubicBezTo>
                    <a:pt x="4345950" y="0"/>
                    <a:pt x="4436926" y="90976"/>
                    <a:pt x="4436926" y="203200"/>
                  </a:cubicBezTo>
                  <a:cubicBezTo>
                    <a:pt x="4436926" y="315424"/>
                    <a:pt x="4345950" y="406400"/>
                    <a:pt x="4233726" y="406400"/>
                  </a:cubicBezTo>
                  <a:lnTo>
                    <a:pt x="203200" y="406400"/>
                  </a:lnTo>
                  <a:cubicBezTo>
                    <a:pt x="90976" y="406400"/>
                    <a:pt x="0" y="315424"/>
                    <a:pt x="0" y="203200"/>
                  </a:cubicBezTo>
                  <a:cubicBezTo>
                    <a:pt x="0" y="90976"/>
                    <a:pt x="90976" y="0"/>
                    <a:pt x="203200" y="0"/>
                  </a:cubicBezTo>
                  <a:close/>
                </a:path>
              </a:pathLst>
            </a:custGeom>
            <a:solidFill>
              <a:srgbClr val="FFBD59"/>
            </a:solidFill>
          </p:spPr>
        </p:sp>
        <p:sp>
          <p:nvSpPr>
            <p:cNvPr id="20" name="TextBox 20"/>
            <p:cNvSpPr txBox="1"/>
            <p:nvPr/>
          </p:nvSpPr>
          <p:spPr>
            <a:xfrm>
              <a:off x="0" y="-38100"/>
              <a:ext cx="4436926" cy="444500"/>
            </a:xfrm>
            <a:prstGeom prst="rect">
              <a:avLst/>
            </a:prstGeom>
          </p:spPr>
          <p:txBody>
            <a:bodyPr lIns="50800" tIns="50800" rIns="50800" bIns="50800" rtlCol="0" anchor="ctr"/>
            <a:lstStyle/>
            <a:p>
              <a:pPr algn="ctr">
                <a:lnSpc>
                  <a:spcPts val="2659"/>
                </a:lnSpc>
                <a:spcBef>
                  <a:spcPct val="0"/>
                </a:spcBef>
              </a:pPr>
              <a:endParaRPr/>
            </a:p>
          </p:txBody>
        </p:sp>
      </p:grpSp>
      <p:grpSp>
        <p:nvGrpSpPr>
          <p:cNvPr id="21" name="Group 21"/>
          <p:cNvGrpSpPr/>
          <p:nvPr/>
        </p:nvGrpSpPr>
        <p:grpSpPr>
          <a:xfrm>
            <a:off x="-2720697" y="9696325"/>
            <a:ext cx="11864697" cy="1105149"/>
            <a:chOff x="0" y="0"/>
            <a:chExt cx="4363042" cy="406400"/>
          </a:xfrm>
        </p:grpSpPr>
        <p:sp>
          <p:nvSpPr>
            <p:cNvPr id="22" name="Freeform 22"/>
            <p:cNvSpPr/>
            <p:nvPr/>
          </p:nvSpPr>
          <p:spPr>
            <a:xfrm>
              <a:off x="0" y="0"/>
              <a:ext cx="4363043" cy="406400"/>
            </a:xfrm>
            <a:custGeom>
              <a:avLst/>
              <a:gdLst/>
              <a:ahLst/>
              <a:cxnLst/>
              <a:rect l="l" t="t" r="r" b="b"/>
              <a:pathLst>
                <a:path w="4363043" h="406400">
                  <a:moveTo>
                    <a:pt x="4159843" y="0"/>
                  </a:moveTo>
                  <a:cubicBezTo>
                    <a:pt x="4272067" y="0"/>
                    <a:pt x="4363043" y="90976"/>
                    <a:pt x="4363043" y="203200"/>
                  </a:cubicBezTo>
                  <a:cubicBezTo>
                    <a:pt x="4363043" y="315424"/>
                    <a:pt x="4272067" y="406400"/>
                    <a:pt x="4159843" y="406400"/>
                  </a:cubicBezTo>
                  <a:lnTo>
                    <a:pt x="203200" y="406400"/>
                  </a:lnTo>
                  <a:cubicBezTo>
                    <a:pt x="90976" y="406400"/>
                    <a:pt x="0" y="315424"/>
                    <a:pt x="0" y="203200"/>
                  </a:cubicBezTo>
                  <a:cubicBezTo>
                    <a:pt x="0" y="90976"/>
                    <a:pt x="90976" y="0"/>
                    <a:pt x="203200" y="0"/>
                  </a:cubicBezTo>
                  <a:close/>
                </a:path>
              </a:pathLst>
            </a:custGeom>
            <a:solidFill>
              <a:srgbClr val="FFBD59"/>
            </a:solidFill>
          </p:spPr>
        </p:sp>
        <p:sp>
          <p:nvSpPr>
            <p:cNvPr id="23" name="TextBox 23"/>
            <p:cNvSpPr txBox="1"/>
            <p:nvPr/>
          </p:nvSpPr>
          <p:spPr>
            <a:xfrm>
              <a:off x="0" y="-38100"/>
              <a:ext cx="4363042" cy="444500"/>
            </a:xfrm>
            <a:prstGeom prst="rect">
              <a:avLst/>
            </a:prstGeom>
          </p:spPr>
          <p:txBody>
            <a:bodyPr lIns="50800" tIns="50800" rIns="50800" bIns="50800" rtlCol="0" anchor="ctr"/>
            <a:lstStyle/>
            <a:p>
              <a:pPr algn="ctr">
                <a:lnSpc>
                  <a:spcPts val="2659"/>
                </a:lnSpc>
                <a:spcBef>
                  <a:spcPct val="0"/>
                </a:spcBef>
              </a:pP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317475" y="876471"/>
            <a:ext cx="8532944" cy="8532944"/>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DA9"/>
            </a:solidFill>
          </p:spPr>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4169797" y="8846996"/>
            <a:ext cx="8871226" cy="1440004"/>
            <a:chOff x="0" y="0"/>
            <a:chExt cx="2503650" cy="406400"/>
          </a:xfrm>
        </p:grpSpPr>
        <p:sp>
          <p:nvSpPr>
            <p:cNvPr id="6" name="Freeform 6"/>
            <p:cNvSpPr/>
            <p:nvPr/>
          </p:nvSpPr>
          <p:spPr>
            <a:xfrm>
              <a:off x="0" y="0"/>
              <a:ext cx="2503650" cy="406400"/>
            </a:xfrm>
            <a:custGeom>
              <a:avLst/>
              <a:gdLst/>
              <a:ahLst/>
              <a:cxnLst/>
              <a:rect l="l" t="t" r="r" b="b"/>
              <a:pathLst>
                <a:path w="2503650" h="406400">
                  <a:moveTo>
                    <a:pt x="2300450" y="0"/>
                  </a:moveTo>
                  <a:cubicBezTo>
                    <a:pt x="2412674" y="0"/>
                    <a:pt x="2503650" y="90976"/>
                    <a:pt x="2503650" y="203200"/>
                  </a:cubicBezTo>
                  <a:cubicBezTo>
                    <a:pt x="2503650" y="315424"/>
                    <a:pt x="2412674" y="406400"/>
                    <a:pt x="2300450" y="406400"/>
                  </a:cubicBezTo>
                  <a:lnTo>
                    <a:pt x="203200" y="406400"/>
                  </a:lnTo>
                  <a:cubicBezTo>
                    <a:pt x="90976" y="406400"/>
                    <a:pt x="0" y="315424"/>
                    <a:pt x="0" y="203200"/>
                  </a:cubicBezTo>
                  <a:cubicBezTo>
                    <a:pt x="0" y="90976"/>
                    <a:pt x="90976" y="0"/>
                    <a:pt x="203200" y="0"/>
                  </a:cubicBezTo>
                  <a:close/>
                </a:path>
              </a:pathLst>
            </a:custGeom>
            <a:solidFill>
              <a:srgbClr val="FF7466"/>
            </a:solidFill>
          </p:spPr>
        </p:sp>
        <p:sp>
          <p:nvSpPr>
            <p:cNvPr id="7" name="TextBox 7"/>
            <p:cNvSpPr txBox="1"/>
            <p:nvPr/>
          </p:nvSpPr>
          <p:spPr>
            <a:xfrm>
              <a:off x="0" y="-38100"/>
              <a:ext cx="2503650" cy="444500"/>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15716709" y="771409"/>
            <a:ext cx="4112054" cy="667481"/>
            <a:chOff x="0" y="0"/>
            <a:chExt cx="2503650" cy="406400"/>
          </a:xfrm>
        </p:grpSpPr>
        <p:sp>
          <p:nvSpPr>
            <p:cNvPr id="9" name="Freeform 9"/>
            <p:cNvSpPr/>
            <p:nvPr/>
          </p:nvSpPr>
          <p:spPr>
            <a:xfrm>
              <a:off x="0" y="0"/>
              <a:ext cx="2503650" cy="406400"/>
            </a:xfrm>
            <a:custGeom>
              <a:avLst/>
              <a:gdLst/>
              <a:ahLst/>
              <a:cxnLst/>
              <a:rect l="l" t="t" r="r" b="b"/>
              <a:pathLst>
                <a:path w="2503650" h="406400">
                  <a:moveTo>
                    <a:pt x="2300450" y="0"/>
                  </a:moveTo>
                  <a:cubicBezTo>
                    <a:pt x="2412674" y="0"/>
                    <a:pt x="2503650" y="90976"/>
                    <a:pt x="2503650" y="203200"/>
                  </a:cubicBezTo>
                  <a:cubicBezTo>
                    <a:pt x="2503650" y="315424"/>
                    <a:pt x="2412674" y="406400"/>
                    <a:pt x="2300450" y="406400"/>
                  </a:cubicBezTo>
                  <a:lnTo>
                    <a:pt x="203200" y="406400"/>
                  </a:lnTo>
                  <a:cubicBezTo>
                    <a:pt x="90976" y="406400"/>
                    <a:pt x="0" y="315424"/>
                    <a:pt x="0" y="203200"/>
                  </a:cubicBezTo>
                  <a:cubicBezTo>
                    <a:pt x="0" y="90976"/>
                    <a:pt x="90976" y="0"/>
                    <a:pt x="203200" y="0"/>
                  </a:cubicBezTo>
                  <a:close/>
                </a:path>
              </a:pathLst>
            </a:custGeom>
            <a:solidFill>
              <a:srgbClr val="FF1616"/>
            </a:solidFill>
          </p:spPr>
        </p:sp>
        <p:sp>
          <p:nvSpPr>
            <p:cNvPr id="10" name="TextBox 10"/>
            <p:cNvSpPr txBox="1"/>
            <p:nvPr/>
          </p:nvSpPr>
          <p:spPr>
            <a:xfrm>
              <a:off x="0" y="-38100"/>
              <a:ext cx="2503650" cy="444500"/>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16626800" y="0"/>
            <a:ext cx="6808334" cy="1105149"/>
            <a:chOff x="0" y="0"/>
            <a:chExt cx="2503650" cy="406400"/>
          </a:xfrm>
        </p:grpSpPr>
        <p:sp>
          <p:nvSpPr>
            <p:cNvPr id="12" name="Freeform 12"/>
            <p:cNvSpPr/>
            <p:nvPr/>
          </p:nvSpPr>
          <p:spPr>
            <a:xfrm>
              <a:off x="0" y="0"/>
              <a:ext cx="2503650" cy="406400"/>
            </a:xfrm>
            <a:custGeom>
              <a:avLst/>
              <a:gdLst/>
              <a:ahLst/>
              <a:cxnLst/>
              <a:rect l="l" t="t" r="r" b="b"/>
              <a:pathLst>
                <a:path w="2503650" h="406400">
                  <a:moveTo>
                    <a:pt x="2300450" y="0"/>
                  </a:moveTo>
                  <a:cubicBezTo>
                    <a:pt x="2412674" y="0"/>
                    <a:pt x="2503650" y="90976"/>
                    <a:pt x="2503650" y="203200"/>
                  </a:cubicBezTo>
                  <a:cubicBezTo>
                    <a:pt x="2503650" y="315424"/>
                    <a:pt x="2412674" y="406400"/>
                    <a:pt x="2300450" y="406400"/>
                  </a:cubicBezTo>
                  <a:lnTo>
                    <a:pt x="203200" y="406400"/>
                  </a:lnTo>
                  <a:cubicBezTo>
                    <a:pt x="90976" y="406400"/>
                    <a:pt x="0" y="315424"/>
                    <a:pt x="0" y="203200"/>
                  </a:cubicBezTo>
                  <a:cubicBezTo>
                    <a:pt x="0" y="90976"/>
                    <a:pt x="90976" y="0"/>
                    <a:pt x="203200" y="0"/>
                  </a:cubicBezTo>
                  <a:close/>
                </a:path>
              </a:pathLst>
            </a:custGeom>
            <a:solidFill>
              <a:srgbClr val="FFBD59"/>
            </a:solidFill>
          </p:spPr>
        </p:sp>
        <p:sp>
          <p:nvSpPr>
            <p:cNvPr id="13" name="TextBox 13"/>
            <p:cNvSpPr txBox="1"/>
            <p:nvPr/>
          </p:nvSpPr>
          <p:spPr>
            <a:xfrm>
              <a:off x="0" y="-38100"/>
              <a:ext cx="2503650" cy="444500"/>
            </a:xfrm>
            <a:prstGeom prst="rect">
              <a:avLst/>
            </a:prstGeom>
          </p:spPr>
          <p:txBody>
            <a:bodyPr lIns="50800" tIns="50800" rIns="50800" bIns="50800" rtlCol="0" anchor="ctr"/>
            <a:lstStyle/>
            <a:p>
              <a:pPr algn="ctr">
                <a:lnSpc>
                  <a:spcPts val="2659"/>
                </a:lnSpc>
                <a:spcBef>
                  <a:spcPct val="0"/>
                </a:spcBef>
              </a:pPr>
              <a:endParaRPr/>
            </a:p>
          </p:txBody>
        </p:sp>
      </p:grpSp>
      <p:grpSp>
        <p:nvGrpSpPr>
          <p:cNvPr id="14" name="Group 14"/>
          <p:cNvGrpSpPr>
            <a:grpSpLocks noChangeAspect="1"/>
          </p:cNvGrpSpPr>
          <p:nvPr/>
        </p:nvGrpSpPr>
        <p:grpSpPr>
          <a:xfrm>
            <a:off x="10879894" y="1438890"/>
            <a:ext cx="7408106" cy="7408106"/>
            <a:chOff x="0" y="0"/>
            <a:chExt cx="13716000" cy="13716000"/>
          </a:xfrm>
        </p:grpSpPr>
        <p:sp>
          <p:nvSpPr>
            <p:cNvPr id="15" name="Freeform 15"/>
            <p:cNvSpPr/>
            <p:nvPr/>
          </p:nvSpPr>
          <p:spPr>
            <a:xfrm>
              <a:off x="-338714" y="-10990"/>
              <a:ext cx="14393428" cy="13737980"/>
            </a:xfrm>
            <a:custGeom>
              <a:avLst/>
              <a:gdLst/>
              <a:ahLst/>
              <a:cxnLst/>
              <a:rect l="l" t="t" r="r" b="b"/>
              <a:pathLst>
                <a:path w="14393428" h="13737980">
                  <a:moveTo>
                    <a:pt x="7196714" y="10990"/>
                  </a:moveTo>
                  <a:cubicBezTo>
                    <a:pt x="4739280" y="0"/>
                    <a:pt x="2463801" y="1304719"/>
                    <a:pt x="1231901" y="3431106"/>
                  </a:cubicBezTo>
                  <a:cubicBezTo>
                    <a:pt x="0" y="5557493"/>
                    <a:pt x="0" y="8180487"/>
                    <a:pt x="1231901" y="10306874"/>
                  </a:cubicBezTo>
                  <a:cubicBezTo>
                    <a:pt x="2463801" y="12433261"/>
                    <a:pt x="4739280" y="13737980"/>
                    <a:pt x="7196714" y="13726990"/>
                  </a:cubicBezTo>
                  <a:cubicBezTo>
                    <a:pt x="9654148" y="13737980"/>
                    <a:pt x="11929627" y="12433261"/>
                    <a:pt x="13161527" y="10306874"/>
                  </a:cubicBezTo>
                  <a:cubicBezTo>
                    <a:pt x="14393428" y="8180487"/>
                    <a:pt x="14393428" y="5557493"/>
                    <a:pt x="13161527" y="3431106"/>
                  </a:cubicBezTo>
                  <a:cubicBezTo>
                    <a:pt x="11929627" y="1304719"/>
                    <a:pt x="9654148" y="0"/>
                    <a:pt x="7196714" y="10990"/>
                  </a:cubicBezTo>
                  <a:close/>
                </a:path>
              </a:pathLst>
            </a:custGeom>
            <a:blipFill>
              <a:blip r:embed="rId2"/>
              <a:stretch>
                <a:fillRect l="223" t="-5248" r="223" b="-5248"/>
              </a:stretch>
            </a:blipFill>
          </p:spPr>
        </p:sp>
      </p:grpSp>
      <p:sp>
        <p:nvSpPr>
          <p:cNvPr id="16" name="TextBox 16"/>
          <p:cNvSpPr txBox="1"/>
          <p:nvPr/>
        </p:nvSpPr>
        <p:spPr>
          <a:xfrm>
            <a:off x="1028700" y="3424906"/>
            <a:ext cx="8866564" cy="4299152"/>
          </a:xfrm>
          <a:prstGeom prst="rect">
            <a:avLst/>
          </a:prstGeom>
        </p:spPr>
        <p:txBody>
          <a:bodyPr lIns="0" tIns="0" rIns="0" bIns="0" rtlCol="0" anchor="t">
            <a:spAutoFit/>
          </a:bodyPr>
          <a:lstStyle/>
          <a:p>
            <a:pPr algn="just">
              <a:lnSpc>
                <a:spcPts val="5734"/>
              </a:lnSpc>
            </a:pPr>
            <a:r>
              <a:rPr lang="en-US" sz="3676" spc="73">
                <a:solidFill>
                  <a:srgbClr val="000000"/>
                </a:solidFill>
                <a:latin typeface="Adelina"/>
              </a:rPr>
              <a:t>Lorem ipsum dolor sit amet, consectetur adipiscing elit, sed do eiusmod tempor incididunt ut labore et dolore magna aliqua. Ut enim ad minim veniam, quis nostrud exercitation ullamco laboris nisi ut aliquip ex ea commodo consequat. Duis aute irure.</a:t>
            </a:r>
          </a:p>
        </p:txBody>
      </p:sp>
      <p:sp>
        <p:nvSpPr>
          <p:cNvPr id="17" name="TextBox 17"/>
          <p:cNvSpPr txBox="1"/>
          <p:nvPr/>
        </p:nvSpPr>
        <p:spPr>
          <a:xfrm>
            <a:off x="1028700" y="1586582"/>
            <a:ext cx="8866564" cy="1698626"/>
          </a:xfrm>
          <a:prstGeom prst="rect">
            <a:avLst/>
          </a:prstGeom>
        </p:spPr>
        <p:txBody>
          <a:bodyPr lIns="0" tIns="0" rIns="0" bIns="0" rtlCol="0" anchor="t">
            <a:spAutoFit/>
          </a:bodyPr>
          <a:lstStyle/>
          <a:p>
            <a:pPr algn="ctr">
              <a:lnSpc>
                <a:spcPts val="13999"/>
              </a:lnSpc>
            </a:pPr>
            <a:r>
              <a:rPr lang="en-US" sz="9999">
                <a:solidFill>
                  <a:srgbClr val="542622"/>
                </a:solidFill>
                <a:latin typeface="Fredoka One"/>
              </a:rPr>
              <a:t>Introducción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36999" y="876471"/>
            <a:ext cx="8532944" cy="8532944"/>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DA9"/>
            </a:solidFill>
          </p:spPr>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8392736" y="1357842"/>
            <a:ext cx="8866564" cy="1698626"/>
          </a:xfrm>
          <a:prstGeom prst="rect">
            <a:avLst/>
          </a:prstGeom>
        </p:spPr>
        <p:txBody>
          <a:bodyPr lIns="0" tIns="0" rIns="0" bIns="0" rtlCol="0" anchor="t">
            <a:spAutoFit/>
          </a:bodyPr>
          <a:lstStyle/>
          <a:p>
            <a:pPr algn="ctr">
              <a:lnSpc>
                <a:spcPts val="13999"/>
              </a:lnSpc>
            </a:pPr>
            <a:r>
              <a:rPr lang="en-US" sz="9999">
                <a:solidFill>
                  <a:srgbClr val="542622"/>
                </a:solidFill>
                <a:latin typeface="Fredoka One"/>
              </a:rPr>
              <a:t>Proyecto</a:t>
            </a:r>
          </a:p>
        </p:txBody>
      </p:sp>
      <p:grpSp>
        <p:nvGrpSpPr>
          <p:cNvPr id="6" name="Group 6"/>
          <p:cNvGrpSpPr/>
          <p:nvPr/>
        </p:nvGrpSpPr>
        <p:grpSpPr>
          <a:xfrm>
            <a:off x="-2919729" y="830201"/>
            <a:ext cx="4112054" cy="667481"/>
            <a:chOff x="0" y="0"/>
            <a:chExt cx="2503650" cy="406400"/>
          </a:xfrm>
        </p:grpSpPr>
        <p:sp>
          <p:nvSpPr>
            <p:cNvPr id="7" name="Freeform 7"/>
            <p:cNvSpPr/>
            <p:nvPr/>
          </p:nvSpPr>
          <p:spPr>
            <a:xfrm>
              <a:off x="0" y="0"/>
              <a:ext cx="2503650" cy="406400"/>
            </a:xfrm>
            <a:custGeom>
              <a:avLst/>
              <a:gdLst/>
              <a:ahLst/>
              <a:cxnLst/>
              <a:rect l="l" t="t" r="r" b="b"/>
              <a:pathLst>
                <a:path w="2503650" h="406400">
                  <a:moveTo>
                    <a:pt x="2300450" y="0"/>
                  </a:moveTo>
                  <a:cubicBezTo>
                    <a:pt x="2412674" y="0"/>
                    <a:pt x="2503650" y="90976"/>
                    <a:pt x="2503650" y="203200"/>
                  </a:cubicBezTo>
                  <a:cubicBezTo>
                    <a:pt x="2503650" y="315424"/>
                    <a:pt x="2412674" y="406400"/>
                    <a:pt x="2300450" y="406400"/>
                  </a:cubicBezTo>
                  <a:lnTo>
                    <a:pt x="203200" y="406400"/>
                  </a:lnTo>
                  <a:cubicBezTo>
                    <a:pt x="90976" y="406400"/>
                    <a:pt x="0" y="315424"/>
                    <a:pt x="0" y="203200"/>
                  </a:cubicBezTo>
                  <a:cubicBezTo>
                    <a:pt x="0" y="90976"/>
                    <a:pt x="90976" y="0"/>
                    <a:pt x="203200" y="0"/>
                  </a:cubicBezTo>
                  <a:close/>
                </a:path>
              </a:pathLst>
            </a:custGeom>
            <a:solidFill>
              <a:srgbClr val="FF7466"/>
            </a:solidFill>
          </p:spPr>
        </p:sp>
        <p:sp>
          <p:nvSpPr>
            <p:cNvPr id="8" name="TextBox 8"/>
            <p:cNvSpPr txBox="1"/>
            <p:nvPr/>
          </p:nvSpPr>
          <p:spPr>
            <a:xfrm>
              <a:off x="0" y="-38100"/>
              <a:ext cx="2503650" cy="444500"/>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a:off x="-4555466" y="-46503"/>
            <a:ext cx="6808334" cy="1105149"/>
            <a:chOff x="0" y="0"/>
            <a:chExt cx="2503650" cy="406400"/>
          </a:xfrm>
        </p:grpSpPr>
        <p:sp>
          <p:nvSpPr>
            <p:cNvPr id="10" name="Freeform 10"/>
            <p:cNvSpPr/>
            <p:nvPr/>
          </p:nvSpPr>
          <p:spPr>
            <a:xfrm>
              <a:off x="0" y="0"/>
              <a:ext cx="2503650" cy="406400"/>
            </a:xfrm>
            <a:custGeom>
              <a:avLst/>
              <a:gdLst/>
              <a:ahLst/>
              <a:cxnLst/>
              <a:rect l="l" t="t" r="r" b="b"/>
              <a:pathLst>
                <a:path w="2503650" h="406400">
                  <a:moveTo>
                    <a:pt x="2300450" y="0"/>
                  </a:moveTo>
                  <a:cubicBezTo>
                    <a:pt x="2412674" y="0"/>
                    <a:pt x="2503650" y="90976"/>
                    <a:pt x="2503650" y="203200"/>
                  </a:cubicBezTo>
                  <a:cubicBezTo>
                    <a:pt x="2503650" y="315424"/>
                    <a:pt x="2412674" y="406400"/>
                    <a:pt x="2300450" y="406400"/>
                  </a:cubicBezTo>
                  <a:lnTo>
                    <a:pt x="203200" y="406400"/>
                  </a:lnTo>
                  <a:cubicBezTo>
                    <a:pt x="90976" y="406400"/>
                    <a:pt x="0" y="315424"/>
                    <a:pt x="0" y="203200"/>
                  </a:cubicBezTo>
                  <a:cubicBezTo>
                    <a:pt x="0" y="90976"/>
                    <a:pt x="90976" y="0"/>
                    <a:pt x="203200" y="0"/>
                  </a:cubicBezTo>
                  <a:close/>
                </a:path>
              </a:pathLst>
            </a:custGeom>
            <a:solidFill>
              <a:srgbClr val="FFBD59"/>
            </a:solidFill>
          </p:spPr>
        </p:sp>
        <p:sp>
          <p:nvSpPr>
            <p:cNvPr id="11" name="TextBox 11"/>
            <p:cNvSpPr txBox="1"/>
            <p:nvPr/>
          </p:nvSpPr>
          <p:spPr>
            <a:xfrm>
              <a:off x="0" y="-38100"/>
              <a:ext cx="2503650" cy="444500"/>
            </a:xfrm>
            <a:prstGeom prst="rect">
              <a:avLst/>
            </a:prstGeom>
          </p:spPr>
          <p:txBody>
            <a:bodyPr lIns="50800" tIns="50800" rIns="50800" bIns="50800" rtlCol="0" anchor="ctr"/>
            <a:lstStyle/>
            <a:p>
              <a:pPr algn="ctr">
                <a:lnSpc>
                  <a:spcPts val="2659"/>
                </a:lnSpc>
                <a:spcBef>
                  <a:spcPct val="0"/>
                </a:spcBef>
              </a:pPr>
              <a:endParaRPr/>
            </a:p>
          </p:txBody>
        </p:sp>
      </p:grpSp>
      <p:grpSp>
        <p:nvGrpSpPr>
          <p:cNvPr id="12" name="Group 12"/>
          <p:cNvGrpSpPr/>
          <p:nvPr/>
        </p:nvGrpSpPr>
        <p:grpSpPr>
          <a:xfrm>
            <a:off x="1445531" y="5375115"/>
            <a:ext cx="3567885" cy="3567885"/>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9F3"/>
            </a:solidFill>
          </p:spPr>
        </p:sp>
        <p:sp>
          <p:nvSpPr>
            <p:cNvPr id="14" name="TextBox 1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1445531" y="1342886"/>
            <a:ext cx="3567885" cy="3567885"/>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9F3"/>
            </a:solidFill>
          </p:spPr>
        </p:sp>
        <p:sp>
          <p:nvSpPr>
            <p:cNvPr id="17" name="TextBox 1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8" name="TextBox 18"/>
          <p:cNvSpPr txBox="1"/>
          <p:nvPr/>
        </p:nvSpPr>
        <p:spPr>
          <a:xfrm>
            <a:off x="409433" y="2551231"/>
            <a:ext cx="1060543" cy="1070876"/>
          </a:xfrm>
          <a:prstGeom prst="rect">
            <a:avLst/>
          </a:prstGeom>
        </p:spPr>
        <p:txBody>
          <a:bodyPr lIns="0" tIns="0" rIns="0" bIns="0" rtlCol="0" anchor="t">
            <a:spAutoFit/>
          </a:bodyPr>
          <a:lstStyle/>
          <a:p>
            <a:pPr algn="ctr">
              <a:lnSpc>
                <a:spcPts val="8700"/>
              </a:lnSpc>
            </a:pPr>
            <a:r>
              <a:rPr lang="en-US" sz="6214">
                <a:solidFill>
                  <a:srgbClr val="542622"/>
                </a:solidFill>
                <a:latin typeface="Fredoka One"/>
              </a:rPr>
              <a:t>1</a:t>
            </a:r>
          </a:p>
        </p:txBody>
      </p:sp>
      <p:sp>
        <p:nvSpPr>
          <p:cNvPr id="19" name="TextBox 19"/>
          <p:cNvSpPr txBox="1"/>
          <p:nvPr/>
        </p:nvSpPr>
        <p:spPr>
          <a:xfrm>
            <a:off x="5013415" y="6561707"/>
            <a:ext cx="1060543" cy="1070876"/>
          </a:xfrm>
          <a:prstGeom prst="rect">
            <a:avLst/>
          </a:prstGeom>
        </p:spPr>
        <p:txBody>
          <a:bodyPr lIns="0" tIns="0" rIns="0" bIns="0" rtlCol="0" anchor="t">
            <a:spAutoFit/>
          </a:bodyPr>
          <a:lstStyle/>
          <a:p>
            <a:pPr algn="ctr">
              <a:lnSpc>
                <a:spcPts val="8700"/>
              </a:lnSpc>
            </a:pPr>
            <a:r>
              <a:rPr lang="en-US" sz="6214">
                <a:solidFill>
                  <a:srgbClr val="542622"/>
                </a:solidFill>
                <a:latin typeface="Fredoka One"/>
              </a:rPr>
              <a:t>2</a:t>
            </a:r>
          </a:p>
        </p:txBody>
      </p:sp>
      <p:grpSp>
        <p:nvGrpSpPr>
          <p:cNvPr id="20" name="Group 20"/>
          <p:cNvGrpSpPr/>
          <p:nvPr/>
        </p:nvGrpSpPr>
        <p:grpSpPr>
          <a:xfrm>
            <a:off x="16884839" y="8713359"/>
            <a:ext cx="4112054" cy="667481"/>
            <a:chOff x="0" y="0"/>
            <a:chExt cx="2503650" cy="406400"/>
          </a:xfrm>
        </p:grpSpPr>
        <p:sp>
          <p:nvSpPr>
            <p:cNvPr id="21" name="Freeform 21"/>
            <p:cNvSpPr/>
            <p:nvPr/>
          </p:nvSpPr>
          <p:spPr>
            <a:xfrm>
              <a:off x="0" y="0"/>
              <a:ext cx="2503650" cy="406400"/>
            </a:xfrm>
            <a:custGeom>
              <a:avLst/>
              <a:gdLst/>
              <a:ahLst/>
              <a:cxnLst/>
              <a:rect l="l" t="t" r="r" b="b"/>
              <a:pathLst>
                <a:path w="2503650" h="406400">
                  <a:moveTo>
                    <a:pt x="2300450" y="0"/>
                  </a:moveTo>
                  <a:cubicBezTo>
                    <a:pt x="2412674" y="0"/>
                    <a:pt x="2503650" y="90976"/>
                    <a:pt x="2503650" y="203200"/>
                  </a:cubicBezTo>
                  <a:cubicBezTo>
                    <a:pt x="2503650" y="315424"/>
                    <a:pt x="2412674" y="406400"/>
                    <a:pt x="2300450" y="406400"/>
                  </a:cubicBezTo>
                  <a:lnTo>
                    <a:pt x="203200" y="406400"/>
                  </a:lnTo>
                  <a:cubicBezTo>
                    <a:pt x="90976" y="406400"/>
                    <a:pt x="0" y="315424"/>
                    <a:pt x="0" y="203200"/>
                  </a:cubicBezTo>
                  <a:cubicBezTo>
                    <a:pt x="0" y="90976"/>
                    <a:pt x="90976" y="0"/>
                    <a:pt x="203200" y="0"/>
                  </a:cubicBezTo>
                  <a:close/>
                </a:path>
              </a:pathLst>
            </a:custGeom>
            <a:solidFill>
              <a:srgbClr val="FF7466"/>
            </a:solidFill>
          </p:spPr>
        </p:sp>
        <p:sp>
          <p:nvSpPr>
            <p:cNvPr id="22" name="TextBox 22"/>
            <p:cNvSpPr txBox="1"/>
            <p:nvPr/>
          </p:nvSpPr>
          <p:spPr>
            <a:xfrm>
              <a:off x="0" y="-38100"/>
              <a:ext cx="2503650" cy="444500"/>
            </a:xfrm>
            <a:prstGeom prst="rect">
              <a:avLst/>
            </a:prstGeom>
          </p:spPr>
          <p:txBody>
            <a:bodyPr lIns="50800" tIns="50800" rIns="50800" bIns="50800" rtlCol="0" anchor="ctr"/>
            <a:lstStyle/>
            <a:p>
              <a:pPr algn="ctr">
                <a:lnSpc>
                  <a:spcPts val="2659"/>
                </a:lnSpc>
                <a:spcBef>
                  <a:spcPct val="0"/>
                </a:spcBef>
              </a:pPr>
              <a:endParaRPr/>
            </a:p>
          </p:txBody>
        </p:sp>
      </p:grpSp>
      <p:grpSp>
        <p:nvGrpSpPr>
          <p:cNvPr id="23" name="Group 23"/>
          <p:cNvGrpSpPr/>
          <p:nvPr/>
        </p:nvGrpSpPr>
        <p:grpSpPr>
          <a:xfrm>
            <a:off x="15830436" y="9181851"/>
            <a:ext cx="6808334" cy="1105149"/>
            <a:chOff x="0" y="0"/>
            <a:chExt cx="2503650" cy="406400"/>
          </a:xfrm>
        </p:grpSpPr>
        <p:sp>
          <p:nvSpPr>
            <p:cNvPr id="24" name="Freeform 24"/>
            <p:cNvSpPr/>
            <p:nvPr/>
          </p:nvSpPr>
          <p:spPr>
            <a:xfrm>
              <a:off x="0" y="0"/>
              <a:ext cx="2503650" cy="406400"/>
            </a:xfrm>
            <a:custGeom>
              <a:avLst/>
              <a:gdLst/>
              <a:ahLst/>
              <a:cxnLst/>
              <a:rect l="l" t="t" r="r" b="b"/>
              <a:pathLst>
                <a:path w="2503650" h="406400">
                  <a:moveTo>
                    <a:pt x="2300450" y="0"/>
                  </a:moveTo>
                  <a:cubicBezTo>
                    <a:pt x="2412674" y="0"/>
                    <a:pt x="2503650" y="90976"/>
                    <a:pt x="2503650" y="203200"/>
                  </a:cubicBezTo>
                  <a:cubicBezTo>
                    <a:pt x="2503650" y="315424"/>
                    <a:pt x="2412674" y="406400"/>
                    <a:pt x="2300450" y="406400"/>
                  </a:cubicBezTo>
                  <a:lnTo>
                    <a:pt x="203200" y="406400"/>
                  </a:lnTo>
                  <a:cubicBezTo>
                    <a:pt x="90976" y="406400"/>
                    <a:pt x="0" y="315424"/>
                    <a:pt x="0" y="203200"/>
                  </a:cubicBezTo>
                  <a:cubicBezTo>
                    <a:pt x="0" y="90976"/>
                    <a:pt x="90976" y="0"/>
                    <a:pt x="203200" y="0"/>
                  </a:cubicBezTo>
                  <a:close/>
                </a:path>
              </a:pathLst>
            </a:custGeom>
            <a:solidFill>
              <a:srgbClr val="FFBD59"/>
            </a:solidFill>
          </p:spPr>
        </p:sp>
        <p:sp>
          <p:nvSpPr>
            <p:cNvPr id="25" name="TextBox 25"/>
            <p:cNvSpPr txBox="1"/>
            <p:nvPr/>
          </p:nvSpPr>
          <p:spPr>
            <a:xfrm>
              <a:off x="0" y="-38100"/>
              <a:ext cx="2503650" cy="444500"/>
            </a:xfrm>
            <a:prstGeom prst="rect">
              <a:avLst/>
            </a:prstGeom>
          </p:spPr>
          <p:txBody>
            <a:bodyPr lIns="50800" tIns="50800" rIns="50800" bIns="50800" rtlCol="0" anchor="ctr"/>
            <a:lstStyle/>
            <a:p>
              <a:pPr algn="ctr">
                <a:lnSpc>
                  <a:spcPts val="2659"/>
                </a:lnSpc>
                <a:spcBef>
                  <a:spcPct val="0"/>
                </a:spcBef>
              </a:pPr>
              <a:endParaRPr/>
            </a:p>
          </p:txBody>
        </p:sp>
      </p:grpSp>
      <p:sp>
        <p:nvSpPr>
          <p:cNvPr id="26" name="TextBox 26"/>
          <p:cNvSpPr txBox="1"/>
          <p:nvPr/>
        </p:nvSpPr>
        <p:spPr>
          <a:xfrm>
            <a:off x="1924550" y="2617906"/>
            <a:ext cx="2609847" cy="1047708"/>
          </a:xfrm>
          <a:prstGeom prst="rect">
            <a:avLst/>
          </a:prstGeom>
        </p:spPr>
        <p:txBody>
          <a:bodyPr lIns="0" tIns="0" rIns="0" bIns="0" rtlCol="0" anchor="t">
            <a:spAutoFit/>
          </a:bodyPr>
          <a:lstStyle/>
          <a:p>
            <a:pPr algn="ctr">
              <a:lnSpc>
                <a:spcPts val="4202"/>
              </a:lnSpc>
            </a:pPr>
            <a:r>
              <a:rPr lang="en-US" sz="3001" spc="60">
                <a:solidFill>
                  <a:srgbClr val="542622"/>
                </a:solidFill>
                <a:latin typeface="Adelina"/>
              </a:rPr>
              <a:t>Explicación del tema</a:t>
            </a:r>
          </a:p>
        </p:txBody>
      </p:sp>
      <p:sp>
        <p:nvSpPr>
          <p:cNvPr id="27" name="TextBox 27"/>
          <p:cNvSpPr txBox="1"/>
          <p:nvPr/>
        </p:nvSpPr>
        <p:spPr>
          <a:xfrm>
            <a:off x="1924550" y="6606628"/>
            <a:ext cx="2609847" cy="1047708"/>
          </a:xfrm>
          <a:prstGeom prst="rect">
            <a:avLst/>
          </a:prstGeom>
        </p:spPr>
        <p:txBody>
          <a:bodyPr lIns="0" tIns="0" rIns="0" bIns="0" rtlCol="0" anchor="t">
            <a:spAutoFit/>
          </a:bodyPr>
          <a:lstStyle/>
          <a:p>
            <a:pPr algn="ctr">
              <a:lnSpc>
                <a:spcPts val="4202"/>
              </a:lnSpc>
            </a:pPr>
            <a:r>
              <a:rPr lang="en-US" sz="3001" spc="60">
                <a:solidFill>
                  <a:srgbClr val="542622"/>
                </a:solidFill>
                <a:latin typeface="Adelina"/>
              </a:rPr>
              <a:t>Desarrollo del tema</a:t>
            </a:r>
          </a:p>
        </p:txBody>
      </p:sp>
      <p:sp>
        <p:nvSpPr>
          <p:cNvPr id="28" name="TextBox 28"/>
          <p:cNvSpPr txBox="1"/>
          <p:nvPr/>
        </p:nvSpPr>
        <p:spPr>
          <a:xfrm>
            <a:off x="8392736" y="3424906"/>
            <a:ext cx="8866564" cy="4299152"/>
          </a:xfrm>
          <a:prstGeom prst="rect">
            <a:avLst/>
          </a:prstGeom>
        </p:spPr>
        <p:txBody>
          <a:bodyPr lIns="0" tIns="0" rIns="0" bIns="0" rtlCol="0" anchor="t">
            <a:spAutoFit/>
          </a:bodyPr>
          <a:lstStyle/>
          <a:p>
            <a:pPr algn="just">
              <a:lnSpc>
                <a:spcPts val="5734"/>
              </a:lnSpc>
            </a:pPr>
            <a:r>
              <a:rPr lang="en-US" sz="3676" spc="73">
                <a:solidFill>
                  <a:srgbClr val="000000"/>
                </a:solidFill>
                <a:latin typeface="Adelina"/>
              </a:rPr>
              <a:t>Lorem ipsum dolor sit amet, consectetur adipiscing elit, sed do eiusmod tempor incididunt ut labore et dolore magna aliqua. Ut enim ad minim veniam, quis nostrud exercitation ullamco laboris nisi ut aliquip ex ea commodo consequat. Duis aute irure.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586582"/>
            <a:ext cx="16230600" cy="1698626"/>
          </a:xfrm>
          <a:prstGeom prst="rect">
            <a:avLst/>
          </a:prstGeom>
        </p:spPr>
        <p:txBody>
          <a:bodyPr lIns="0" tIns="0" rIns="0" bIns="0" rtlCol="0" anchor="t">
            <a:spAutoFit/>
          </a:bodyPr>
          <a:lstStyle/>
          <a:p>
            <a:pPr algn="ctr">
              <a:lnSpc>
                <a:spcPts val="13999"/>
              </a:lnSpc>
            </a:pPr>
            <a:r>
              <a:rPr lang="en-US" sz="9999">
                <a:solidFill>
                  <a:srgbClr val="542622"/>
                </a:solidFill>
                <a:latin typeface="Fredoka One"/>
              </a:rPr>
              <a:t>Planes y desarrollo</a:t>
            </a:r>
          </a:p>
        </p:txBody>
      </p:sp>
      <p:grpSp>
        <p:nvGrpSpPr>
          <p:cNvPr id="3" name="Group 3"/>
          <p:cNvGrpSpPr/>
          <p:nvPr/>
        </p:nvGrpSpPr>
        <p:grpSpPr>
          <a:xfrm>
            <a:off x="1028700" y="9258300"/>
            <a:ext cx="2056027" cy="667481"/>
            <a:chOff x="0" y="0"/>
            <a:chExt cx="1251825" cy="406400"/>
          </a:xfrm>
        </p:grpSpPr>
        <p:sp>
          <p:nvSpPr>
            <p:cNvPr id="4" name="Freeform 4"/>
            <p:cNvSpPr/>
            <p:nvPr/>
          </p:nvSpPr>
          <p:spPr>
            <a:xfrm>
              <a:off x="0" y="0"/>
              <a:ext cx="1251825" cy="406400"/>
            </a:xfrm>
            <a:custGeom>
              <a:avLst/>
              <a:gdLst/>
              <a:ahLst/>
              <a:cxnLst/>
              <a:rect l="l" t="t" r="r" b="b"/>
              <a:pathLst>
                <a:path w="1251825" h="406400">
                  <a:moveTo>
                    <a:pt x="1048625" y="0"/>
                  </a:moveTo>
                  <a:cubicBezTo>
                    <a:pt x="1160849" y="0"/>
                    <a:pt x="1251825" y="90976"/>
                    <a:pt x="1251825" y="203200"/>
                  </a:cubicBezTo>
                  <a:cubicBezTo>
                    <a:pt x="1251825" y="315424"/>
                    <a:pt x="1160849" y="406400"/>
                    <a:pt x="1048625" y="406400"/>
                  </a:cubicBezTo>
                  <a:lnTo>
                    <a:pt x="203200" y="406400"/>
                  </a:lnTo>
                  <a:cubicBezTo>
                    <a:pt x="90976" y="406400"/>
                    <a:pt x="0" y="315424"/>
                    <a:pt x="0" y="203200"/>
                  </a:cubicBezTo>
                  <a:cubicBezTo>
                    <a:pt x="0" y="90976"/>
                    <a:pt x="90976" y="0"/>
                    <a:pt x="203200" y="0"/>
                  </a:cubicBezTo>
                  <a:close/>
                </a:path>
              </a:pathLst>
            </a:custGeom>
            <a:solidFill>
              <a:srgbClr val="FF1616"/>
            </a:solidFill>
          </p:spPr>
        </p:sp>
        <p:sp>
          <p:nvSpPr>
            <p:cNvPr id="5" name="TextBox 5"/>
            <p:cNvSpPr txBox="1"/>
            <p:nvPr/>
          </p:nvSpPr>
          <p:spPr>
            <a:xfrm>
              <a:off x="0" y="-38100"/>
              <a:ext cx="1251825" cy="4445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3380058" y="9258300"/>
            <a:ext cx="2056027" cy="667481"/>
            <a:chOff x="0" y="0"/>
            <a:chExt cx="1251825" cy="406400"/>
          </a:xfrm>
        </p:grpSpPr>
        <p:sp>
          <p:nvSpPr>
            <p:cNvPr id="7" name="Freeform 7"/>
            <p:cNvSpPr/>
            <p:nvPr/>
          </p:nvSpPr>
          <p:spPr>
            <a:xfrm>
              <a:off x="0" y="0"/>
              <a:ext cx="1251825" cy="406400"/>
            </a:xfrm>
            <a:custGeom>
              <a:avLst/>
              <a:gdLst/>
              <a:ahLst/>
              <a:cxnLst/>
              <a:rect l="l" t="t" r="r" b="b"/>
              <a:pathLst>
                <a:path w="1251825" h="406400">
                  <a:moveTo>
                    <a:pt x="1048625" y="0"/>
                  </a:moveTo>
                  <a:cubicBezTo>
                    <a:pt x="1160849" y="0"/>
                    <a:pt x="1251825" y="90976"/>
                    <a:pt x="1251825" y="203200"/>
                  </a:cubicBezTo>
                  <a:cubicBezTo>
                    <a:pt x="1251825" y="315424"/>
                    <a:pt x="1160849" y="406400"/>
                    <a:pt x="1048625" y="406400"/>
                  </a:cubicBezTo>
                  <a:lnTo>
                    <a:pt x="203200" y="406400"/>
                  </a:lnTo>
                  <a:cubicBezTo>
                    <a:pt x="90976" y="406400"/>
                    <a:pt x="0" y="315424"/>
                    <a:pt x="0" y="203200"/>
                  </a:cubicBezTo>
                  <a:cubicBezTo>
                    <a:pt x="0" y="90976"/>
                    <a:pt x="90976" y="0"/>
                    <a:pt x="203200" y="0"/>
                  </a:cubicBezTo>
                  <a:close/>
                </a:path>
              </a:pathLst>
            </a:custGeom>
            <a:solidFill>
              <a:srgbClr val="FF1616"/>
            </a:solidFill>
          </p:spPr>
        </p:sp>
        <p:sp>
          <p:nvSpPr>
            <p:cNvPr id="8" name="TextBox 8"/>
            <p:cNvSpPr txBox="1"/>
            <p:nvPr/>
          </p:nvSpPr>
          <p:spPr>
            <a:xfrm>
              <a:off x="0" y="-38100"/>
              <a:ext cx="1251825" cy="444500"/>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a:off x="5731360" y="9258300"/>
            <a:ext cx="2056027" cy="667481"/>
            <a:chOff x="0" y="0"/>
            <a:chExt cx="1251825" cy="406400"/>
          </a:xfrm>
        </p:grpSpPr>
        <p:sp>
          <p:nvSpPr>
            <p:cNvPr id="10" name="Freeform 10"/>
            <p:cNvSpPr/>
            <p:nvPr/>
          </p:nvSpPr>
          <p:spPr>
            <a:xfrm>
              <a:off x="0" y="0"/>
              <a:ext cx="1251825" cy="406400"/>
            </a:xfrm>
            <a:custGeom>
              <a:avLst/>
              <a:gdLst/>
              <a:ahLst/>
              <a:cxnLst/>
              <a:rect l="l" t="t" r="r" b="b"/>
              <a:pathLst>
                <a:path w="1251825" h="406400">
                  <a:moveTo>
                    <a:pt x="1048625" y="0"/>
                  </a:moveTo>
                  <a:cubicBezTo>
                    <a:pt x="1160849" y="0"/>
                    <a:pt x="1251825" y="90976"/>
                    <a:pt x="1251825" y="203200"/>
                  </a:cubicBezTo>
                  <a:cubicBezTo>
                    <a:pt x="1251825" y="315424"/>
                    <a:pt x="1160849" y="406400"/>
                    <a:pt x="1048625" y="406400"/>
                  </a:cubicBezTo>
                  <a:lnTo>
                    <a:pt x="203200" y="406400"/>
                  </a:lnTo>
                  <a:cubicBezTo>
                    <a:pt x="90976" y="406400"/>
                    <a:pt x="0" y="315424"/>
                    <a:pt x="0" y="203200"/>
                  </a:cubicBezTo>
                  <a:cubicBezTo>
                    <a:pt x="0" y="90976"/>
                    <a:pt x="90976" y="0"/>
                    <a:pt x="203200" y="0"/>
                  </a:cubicBezTo>
                  <a:close/>
                </a:path>
              </a:pathLst>
            </a:custGeom>
            <a:solidFill>
              <a:srgbClr val="FF1616"/>
            </a:solidFill>
          </p:spPr>
        </p:sp>
        <p:sp>
          <p:nvSpPr>
            <p:cNvPr id="11" name="TextBox 11"/>
            <p:cNvSpPr txBox="1"/>
            <p:nvPr/>
          </p:nvSpPr>
          <p:spPr>
            <a:xfrm>
              <a:off x="0" y="-38100"/>
              <a:ext cx="1251825" cy="444500"/>
            </a:xfrm>
            <a:prstGeom prst="rect">
              <a:avLst/>
            </a:prstGeom>
          </p:spPr>
          <p:txBody>
            <a:bodyPr lIns="50800" tIns="50800" rIns="50800" bIns="50800" rtlCol="0" anchor="ctr"/>
            <a:lstStyle/>
            <a:p>
              <a:pPr algn="ctr">
                <a:lnSpc>
                  <a:spcPts val="2659"/>
                </a:lnSpc>
                <a:spcBef>
                  <a:spcPct val="0"/>
                </a:spcBef>
              </a:pPr>
              <a:endParaRPr/>
            </a:p>
          </p:txBody>
        </p:sp>
      </p:grpSp>
      <p:grpSp>
        <p:nvGrpSpPr>
          <p:cNvPr id="12" name="Group 12"/>
          <p:cNvGrpSpPr/>
          <p:nvPr/>
        </p:nvGrpSpPr>
        <p:grpSpPr>
          <a:xfrm>
            <a:off x="8082662" y="9258300"/>
            <a:ext cx="2056027" cy="667481"/>
            <a:chOff x="0" y="0"/>
            <a:chExt cx="1251825" cy="406400"/>
          </a:xfrm>
        </p:grpSpPr>
        <p:sp>
          <p:nvSpPr>
            <p:cNvPr id="13" name="Freeform 13"/>
            <p:cNvSpPr/>
            <p:nvPr/>
          </p:nvSpPr>
          <p:spPr>
            <a:xfrm>
              <a:off x="0" y="0"/>
              <a:ext cx="1251825" cy="406400"/>
            </a:xfrm>
            <a:custGeom>
              <a:avLst/>
              <a:gdLst/>
              <a:ahLst/>
              <a:cxnLst/>
              <a:rect l="l" t="t" r="r" b="b"/>
              <a:pathLst>
                <a:path w="1251825" h="406400">
                  <a:moveTo>
                    <a:pt x="1048625" y="0"/>
                  </a:moveTo>
                  <a:cubicBezTo>
                    <a:pt x="1160849" y="0"/>
                    <a:pt x="1251825" y="90976"/>
                    <a:pt x="1251825" y="203200"/>
                  </a:cubicBezTo>
                  <a:cubicBezTo>
                    <a:pt x="1251825" y="315424"/>
                    <a:pt x="1160849" y="406400"/>
                    <a:pt x="1048625" y="406400"/>
                  </a:cubicBezTo>
                  <a:lnTo>
                    <a:pt x="203200" y="406400"/>
                  </a:lnTo>
                  <a:cubicBezTo>
                    <a:pt x="90976" y="406400"/>
                    <a:pt x="0" y="315424"/>
                    <a:pt x="0" y="203200"/>
                  </a:cubicBezTo>
                  <a:cubicBezTo>
                    <a:pt x="0" y="90976"/>
                    <a:pt x="90976" y="0"/>
                    <a:pt x="203200" y="0"/>
                  </a:cubicBezTo>
                  <a:close/>
                </a:path>
              </a:pathLst>
            </a:custGeom>
            <a:solidFill>
              <a:srgbClr val="FF1616"/>
            </a:solidFill>
          </p:spPr>
        </p:sp>
        <p:sp>
          <p:nvSpPr>
            <p:cNvPr id="14" name="TextBox 14"/>
            <p:cNvSpPr txBox="1"/>
            <p:nvPr/>
          </p:nvSpPr>
          <p:spPr>
            <a:xfrm>
              <a:off x="0" y="-38100"/>
              <a:ext cx="1251825" cy="444500"/>
            </a:xfrm>
            <a:prstGeom prst="rect">
              <a:avLst/>
            </a:prstGeom>
          </p:spPr>
          <p:txBody>
            <a:bodyPr lIns="50800" tIns="50800" rIns="50800" bIns="50800" rtlCol="0" anchor="ctr"/>
            <a:lstStyle/>
            <a:p>
              <a:pPr algn="ctr">
                <a:lnSpc>
                  <a:spcPts val="2659"/>
                </a:lnSpc>
                <a:spcBef>
                  <a:spcPct val="0"/>
                </a:spcBef>
              </a:pPr>
              <a:endParaRPr/>
            </a:p>
          </p:txBody>
        </p:sp>
      </p:grpSp>
      <p:grpSp>
        <p:nvGrpSpPr>
          <p:cNvPr id="15" name="Group 15"/>
          <p:cNvGrpSpPr/>
          <p:nvPr/>
        </p:nvGrpSpPr>
        <p:grpSpPr>
          <a:xfrm>
            <a:off x="10433964" y="9258300"/>
            <a:ext cx="2056027" cy="667481"/>
            <a:chOff x="0" y="0"/>
            <a:chExt cx="1251825" cy="406400"/>
          </a:xfrm>
        </p:grpSpPr>
        <p:sp>
          <p:nvSpPr>
            <p:cNvPr id="16" name="Freeform 16"/>
            <p:cNvSpPr/>
            <p:nvPr/>
          </p:nvSpPr>
          <p:spPr>
            <a:xfrm>
              <a:off x="0" y="0"/>
              <a:ext cx="1251825" cy="406400"/>
            </a:xfrm>
            <a:custGeom>
              <a:avLst/>
              <a:gdLst/>
              <a:ahLst/>
              <a:cxnLst/>
              <a:rect l="l" t="t" r="r" b="b"/>
              <a:pathLst>
                <a:path w="1251825" h="406400">
                  <a:moveTo>
                    <a:pt x="1048625" y="0"/>
                  </a:moveTo>
                  <a:cubicBezTo>
                    <a:pt x="1160849" y="0"/>
                    <a:pt x="1251825" y="90976"/>
                    <a:pt x="1251825" y="203200"/>
                  </a:cubicBezTo>
                  <a:cubicBezTo>
                    <a:pt x="1251825" y="315424"/>
                    <a:pt x="1160849" y="406400"/>
                    <a:pt x="1048625" y="406400"/>
                  </a:cubicBezTo>
                  <a:lnTo>
                    <a:pt x="203200" y="406400"/>
                  </a:lnTo>
                  <a:cubicBezTo>
                    <a:pt x="90976" y="406400"/>
                    <a:pt x="0" y="315424"/>
                    <a:pt x="0" y="203200"/>
                  </a:cubicBezTo>
                  <a:cubicBezTo>
                    <a:pt x="0" y="90976"/>
                    <a:pt x="90976" y="0"/>
                    <a:pt x="203200" y="0"/>
                  </a:cubicBezTo>
                  <a:close/>
                </a:path>
              </a:pathLst>
            </a:custGeom>
            <a:solidFill>
              <a:srgbClr val="FF1616"/>
            </a:solidFill>
          </p:spPr>
        </p:sp>
        <p:sp>
          <p:nvSpPr>
            <p:cNvPr id="17" name="TextBox 17"/>
            <p:cNvSpPr txBox="1"/>
            <p:nvPr/>
          </p:nvSpPr>
          <p:spPr>
            <a:xfrm>
              <a:off x="0" y="-38100"/>
              <a:ext cx="1251825" cy="444500"/>
            </a:xfrm>
            <a:prstGeom prst="rect">
              <a:avLst/>
            </a:prstGeom>
          </p:spPr>
          <p:txBody>
            <a:bodyPr lIns="50800" tIns="50800" rIns="50800" bIns="50800" rtlCol="0" anchor="ctr"/>
            <a:lstStyle/>
            <a:p>
              <a:pPr algn="ctr">
                <a:lnSpc>
                  <a:spcPts val="2659"/>
                </a:lnSpc>
                <a:spcBef>
                  <a:spcPct val="0"/>
                </a:spcBef>
              </a:pPr>
              <a:endParaRPr/>
            </a:p>
          </p:txBody>
        </p:sp>
      </p:grpSp>
      <p:grpSp>
        <p:nvGrpSpPr>
          <p:cNvPr id="18" name="Group 18"/>
          <p:cNvGrpSpPr/>
          <p:nvPr/>
        </p:nvGrpSpPr>
        <p:grpSpPr>
          <a:xfrm>
            <a:off x="12785266" y="9258300"/>
            <a:ext cx="2056027" cy="667481"/>
            <a:chOff x="0" y="0"/>
            <a:chExt cx="1251825" cy="406400"/>
          </a:xfrm>
        </p:grpSpPr>
        <p:sp>
          <p:nvSpPr>
            <p:cNvPr id="19" name="Freeform 19"/>
            <p:cNvSpPr/>
            <p:nvPr/>
          </p:nvSpPr>
          <p:spPr>
            <a:xfrm>
              <a:off x="0" y="0"/>
              <a:ext cx="1251825" cy="406400"/>
            </a:xfrm>
            <a:custGeom>
              <a:avLst/>
              <a:gdLst/>
              <a:ahLst/>
              <a:cxnLst/>
              <a:rect l="l" t="t" r="r" b="b"/>
              <a:pathLst>
                <a:path w="1251825" h="406400">
                  <a:moveTo>
                    <a:pt x="1048625" y="0"/>
                  </a:moveTo>
                  <a:cubicBezTo>
                    <a:pt x="1160849" y="0"/>
                    <a:pt x="1251825" y="90976"/>
                    <a:pt x="1251825" y="203200"/>
                  </a:cubicBezTo>
                  <a:cubicBezTo>
                    <a:pt x="1251825" y="315424"/>
                    <a:pt x="1160849" y="406400"/>
                    <a:pt x="1048625" y="406400"/>
                  </a:cubicBezTo>
                  <a:lnTo>
                    <a:pt x="203200" y="406400"/>
                  </a:lnTo>
                  <a:cubicBezTo>
                    <a:pt x="90976" y="406400"/>
                    <a:pt x="0" y="315424"/>
                    <a:pt x="0" y="203200"/>
                  </a:cubicBezTo>
                  <a:cubicBezTo>
                    <a:pt x="0" y="90976"/>
                    <a:pt x="90976" y="0"/>
                    <a:pt x="203200" y="0"/>
                  </a:cubicBezTo>
                  <a:close/>
                </a:path>
              </a:pathLst>
            </a:custGeom>
            <a:solidFill>
              <a:srgbClr val="FF1616"/>
            </a:solidFill>
          </p:spPr>
        </p:sp>
        <p:sp>
          <p:nvSpPr>
            <p:cNvPr id="20" name="TextBox 20"/>
            <p:cNvSpPr txBox="1"/>
            <p:nvPr/>
          </p:nvSpPr>
          <p:spPr>
            <a:xfrm>
              <a:off x="0" y="-38100"/>
              <a:ext cx="1251825" cy="444500"/>
            </a:xfrm>
            <a:prstGeom prst="rect">
              <a:avLst/>
            </a:prstGeom>
          </p:spPr>
          <p:txBody>
            <a:bodyPr lIns="50800" tIns="50800" rIns="50800" bIns="50800" rtlCol="0" anchor="ctr"/>
            <a:lstStyle/>
            <a:p>
              <a:pPr algn="ctr">
                <a:lnSpc>
                  <a:spcPts val="2659"/>
                </a:lnSpc>
                <a:spcBef>
                  <a:spcPct val="0"/>
                </a:spcBef>
              </a:pPr>
              <a:endParaRPr/>
            </a:p>
          </p:txBody>
        </p:sp>
      </p:grpSp>
      <p:grpSp>
        <p:nvGrpSpPr>
          <p:cNvPr id="21" name="Group 21"/>
          <p:cNvGrpSpPr/>
          <p:nvPr/>
        </p:nvGrpSpPr>
        <p:grpSpPr>
          <a:xfrm>
            <a:off x="15136568" y="9258300"/>
            <a:ext cx="2056027" cy="667481"/>
            <a:chOff x="0" y="0"/>
            <a:chExt cx="1251825" cy="406400"/>
          </a:xfrm>
        </p:grpSpPr>
        <p:sp>
          <p:nvSpPr>
            <p:cNvPr id="22" name="Freeform 22"/>
            <p:cNvSpPr/>
            <p:nvPr/>
          </p:nvSpPr>
          <p:spPr>
            <a:xfrm>
              <a:off x="0" y="0"/>
              <a:ext cx="1251825" cy="406400"/>
            </a:xfrm>
            <a:custGeom>
              <a:avLst/>
              <a:gdLst/>
              <a:ahLst/>
              <a:cxnLst/>
              <a:rect l="l" t="t" r="r" b="b"/>
              <a:pathLst>
                <a:path w="1251825" h="406400">
                  <a:moveTo>
                    <a:pt x="1048625" y="0"/>
                  </a:moveTo>
                  <a:cubicBezTo>
                    <a:pt x="1160849" y="0"/>
                    <a:pt x="1251825" y="90976"/>
                    <a:pt x="1251825" y="203200"/>
                  </a:cubicBezTo>
                  <a:cubicBezTo>
                    <a:pt x="1251825" y="315424"/>
                    <a:pt x="1160849" y="406400"/>
                    <a:pt x="1048625" y="406400"/>
                  </a:cubicBezTo>
                  <a:lnTo>
                    <a:pt x="203200" y="406400"/>
                  </a:lnTo>
                  <a:cubicBezTo>
                    <a:pt x="90976" y="406400"/>
                    <a:pt x="0" y="315424"/>
                    <a:pt x="0" y="203200"/>
                  </a:cubicBezTo>
                  <a:cubicBezTo>
                    <a:pt x="0" y="90976"/>
                    <a:pt x="90976" y="0"/>
                    <a:pt x="203200" y="0"/>
                  </a:cubicBezTo>
                  <a:close/>
                </a:path>
              </a:pathLst>
            </a:custGeom>
            <a:solidFill>
              <a:srgbClr val="FF1616"/>
            </a:solidFill>
          </p:spPr>
        </p:sp>
        <p:sp>
          <p:nvSpPr>
            <p:cNvPr id="23" name="TextBox 23"/>
            <p:cNvSpPr txBox="1"/>
            <p:nvPr/>
          </p:nvSpPr>
          <p:spPr>
            <a:xfrm>
              <a:off x="0" y="-38100"/>
              <a:ext cx="1251825" cy="444500"/>
            </a:xfrm>
            <a:prstGeom prst="rect">
              <a:avLst/>
            </a:prstGeom>
          </p:spPr>
          <p:txBody>
            <a:bodyPr lIns="50800" tIns="50800" rIns="50800" bIns="50800" rtlCol="0" anchor="ctr"/>
            <a:lstStyle/>
            <a:p>
              <a:pPr algn="ctr">
                <a:lnSpc>
                  <a:spcPts val="2659"/>
                </a:lnSpc>
                <a:spcBef>
                  <a:spcPct val="0"/>
                </a:spcBef>
              </a:pPr>
              <a:endParaRPr/>
            </a:p>
          </p:txBody>
        </p:sp>
      </p:grpSp>
      <p:grpSp>
        <p:nvGrpSpPr>
          <p:cNvPr id="24" name="Group 24"/>
          <p:cNvGrpSpPr/>
          <p:nvPr/>
        </p:nvGrpSpPr>
        <p:grpSpPr>
          <a:xfrm>
            <a:off x="17487870" y="9258300"/>
            <a:ext cx="2056027" cy="667481"/>
            <a:chOff x="0" y="0"/>
            <a:chExt cx="1251825" cy="406400"/>
          </a:xfrm>
        </p:grpSpPr>
        <p:sp>
          <p:nvSpPr>
            <p:cNvPr id="25" name="Freeform 25"/>
            <p:cNvSpPr/>
            <p:nvPr/>
          </p:nvSpPr>
          <p:spPr>
            <a:xfrm>
              <a:off x="0" y="0"/>
              <a:ext cx="1251825" cy="406400"/>
            </a:xfrm>
            <a:custGeom>
              <a:avLst/>
              <a:gdLst/>
              <a:ahLst/>
              <a:cxnLst/>
              <a:rect l="l" t="t" r="r" b="b"/>
              <a:pathLst>
                <a:path w="1251825" h="406400">
                  <a:moveTo>
                    <a:pt x="1048625" y="0"/>
                  </a:moveTo>
                  <a:cubicBezTo>
                    <a:pt x="1160849" y="0"/>
                    <a:pt x="1251825" y="90976"/>
                    <a:pt x="1251825" y="203200"/>
                  </a:cubicBezTo>
                  <a:cubicBezTo>
                    <a:pt x="1251825" y="315424"/>
                    <a:pt x="1160849" y="406400"/>
                    <a:pt x="1048625" y="406400"/>
                  </a:cubicBezTo>
                  <a:lnTo>
                    <a:pt x="203200" y="406400"/>
                  </a:lnTo>
                  <a:cubicBezTo>
                    <a:pt x="90976" y="406400"/>
                    <a:pt x="0" y="315424"/>
                    <a:pt x="0" y="203200"/>
                  </a:cubicBezTo>
                  <a:cubicBezTo>
                    <a:pt x="0" y="90976"/>
                    <a:pt x="90976" y="0"/>
                    <a:pt x="203200" y="0"/>
                  </a:cubicBezTo>
                  <a:close/>
                </a:path>
              </a:pathLst>
            </a:custGeom>
            <a:solidFill>
              <a:srgbClr val="FF1616"/>
            </a:solidFill>
          </p:spPr>
        </p:sp>
        <p:sp>
          <p:nvSpPr>
            <p:cNvPr id="26" name="TextBox 26"/>
            <p:cNvSpPr txBox="1"/>
            <p:nvPr/>
          </p:nvSpPr>
          <p:spPr>
            <a:xfrm>
              <a:off x="0" y="-38100"/>
              <a:ext cx="1251825" cy="444500"/>
            </a:xfrm>
            <a:prstGeom prst="rect">
              <a:avLst/>
            </a:prstGeom>
          </p:spPr>
          <p:txBody>
            <a:bodyPr lIns="50800" tIns="50800" rIns="50800" bIns="50800" rtlCol="0" anchor="ctr"/>
            <a:lstStyle/>
            <a:p>
              <a:pPr algn="ctr">
                <a:lnSpc>
                  <a:spcPts val="2659"/>
                </a:lnSpc>
                <a:spcBef>
                  <a:spcPct val="0"/>
                </a:spcBef>
              </a:pPr>
              <a:endParaRPr/>
            </a:p>
          </p:txBody>
        </p:sp>
      </p:grpSp>
      <p:grpSp>
        <p:nvGrpSpPr>
          <p:cNvPr id="27" name="Group 27"/>
          <p:cNvGrpSpPr/>
          <p:nvPr/>
        </p:nvGrpSpPr>
        <p:grpSpPr>
          <a:xfrm>
            <a:off x="-1322602" y="9258300"/>
            <a:ext cx="2056027" cy="667481"/>
            <a:chOff x="0" y="0"/>
            <a:chExt cx="1251825" cy="406400"/>
          </a:xfrm>
        </p:grpSpPr>
        <p:sp>
          <p:nvSpPr>
            <p:cNvPr id="28" name="Freeform 28"/>
            <p:cNvSpPr/>
            <p:nvPr/>
          </p:nvSpPr>
          <p:spPr>
            <a:xfrm>
              <a:off x="0" y="0"/>
              <a:ext cx="1251825" cy="406400"/>
            </a:xfrm>
            <a:custGeom>
              <a:avLst/>
              <a:gdLst/>
              <a:ahLst/>
              <a:cxnLst/>
              <a:rect l="l" t="t" r="r" b="b"/>
              <a:pathLst>
                <a:path w="1251825" h="406400">
                  <a:moveTo>
                    <a:pt x="1048625" y="0"/>
                  </a:moveTo>
                  <a:cubicBezTo>
                    <a:pt x="1160849" y="0"/>
                    <a:pt x="1251825" y="90976"/>
                    <a:pt x="1251825" y="203200"/>
                  </a:cubicBezTo>
                  <a:cubicBezTo>
                    <a:pt x="1251825" y="315424"/>
                    <a:pt x="1160849" y="406400"/>
                    <a:pt x="1048625" y="406400"/>
                  </a:cubicBezTo>
                  <a:lnTo>
                    <a:pt x="203200" y="406400"/>
                  </a:lnTo>
                  <a:cubicBezTo>
                    <a:pt x="90976" y="406400"/>
                    <a:pt x="0" y="315424"/>
                    <a:pt x="0" y="203200"/>
                  </a:cubicBezTo>
                  <a:cubicBezTo>
                    <a:pt x="0" y="90976"/>
                    <a:pt x="90976" y="0"/>
                    <a:pt x="203200" y="0"/>
                  </a:cubicBezTo>
                  <a:close/>
                </a:path>
              </a:pathLst>
            </a:custGeom>
            <a:solidFill>
              <a:srgbClr val="FF1616"/>
            </a:solidFill>
          </p:spPr>
        </p:sp>
        <p:sp>
          <p:nvSpPr>
            <p:cNvPr id="29" name="TextBox 29"/>
            <p:cNvSpPr txBox="1"/>
            <p:nvPr/>
          </p:nvSpPr>
          <p:spPr>
            <a:xfrm>
              <a:off x="0" y="-38100"/>
              <a:ext cx="1251825" cy="444500"/>
            </a:xfrm>
            <a:prstGeom prst="rect">
              <a:avLst/>
            </a:prstGeom>
          </p:spPr>
          <p:txBody>
            <a:bodyPr lIns="50800" tIns="50800" rIns="50800" bIns="50800" rtlCol="0" anchor="ctr"/>
            <a:lstStyle/>
            <a:p>
              <a:pPr algn="ctr">
                <a:lnSpc>
                  <a:spcPts val="2659"/>
                </a:lnSpc>
                <a:spcBef>
                  <a:spcPct val="0"/>
                </a:spcBef>
              </a:pPr>
              <a:endParaRPr/>
            </a:p>
          </p:txBody>
        </p:sp>
      </p:grpSp>
      <p:sp>
        <p:nvSpPr>
          <p:cNvPr id="30" name="TextBox 30"/>
          <p:cNvSpPr txBox="1"/>
          <p:nvPr/>
        </p:nvSpPr>
        <p:spPr>
          <a:xfrm>
            <a:off x="1028700" y="3415381"/>
            <a:ext cx="16230600" cy="3766133"/>
          </a:xfrm>
          <a:prstGeom prst="rect">
            <a:avLst/>
          </a:prstGeom>
        </p:spPr>
        <p:txBody>
          <a:bodyPr lIns="0" tIns="0" rIns="0" bIns="0" rtlCol="0" anchor="t">
            <a:spAutoFit/>
          </a:bodyPr>
          <a:lstStyle/>
          <a:p>
            <a:pPr algn="just">
              <a:lnSpc>
                <a:spcPts val="6046"/>
              </a:lnSpc>
            </a:pPr>
            <a:r>
              <a:rPr lang="en-US" sz="3876" spc="77">
                <a:solidFill>
                  <a:srgbClr val="000000"/>
                </a:solidFill>
                <a:latin typeface="Adelina"/>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084727" y="8227155"/>
            <a:ext cx="12051841" cy="1698626"/>
          </a:xfrm>
          <a:prstGeom prst="rect">
            <a:avLst/>
          </a:prstGeom>
        </p:spPr>
        <p:txBody>
          <a:bodyPr lIns="0" tIns="0" rIns="0" bIns="0" rtlCol="0" anchor="t">
            <a:spAutoFit/>
          </a:bodyPr>
          <a:lstStyle/>
          <a:p>
            <a:pPr algn="ctr">
              <a:lnSpc>
                <a:spcPts val="13999"/>
              </a:lnSpc>
            </a:pPr>
            <a:r>
              <a:rPr lang="en-US" sz="9999">
                <a:solidFill>
                  <a:srgbClr val="FF1616"/>
                </a:solidFill>
                <a:latin typeface="Fredoka One"/>
              </a:rPr>
              <a:t>¿Preguntas?</a:t>
            </a:r>
          </a:p>
        </p:txBody>
      </p:sp>
      <p:grpSp>
        <p:nvGrpSpPr>
          <p:cNvPr id="3" name="Group 3"/>
          <p:cNvGrpSpPr/>
          <p:nvPr/>
        </p:nvGrpSpPr>
        <p:grpSpPr>
          <a:xfrm>
            <a:off x="1028700" y="9258300"/>
            <a:ext cx="2056027" cy="667481"/>
            <a:chOff x="0" y="0"/>
            <a:chExt cx="1251825" cy="406400"/>
          </a:xfrm>
        </p:grpSpPr>
        <p:sp>
          <p:nvSpPr>
            <p:cNvPr id="4" name="Freeform 4"/>
            <p:cNvSpPr/>
            <p:nvPr/>
          </p:nvSpPr>
          <p:spPr>
            <a:xfrm>
              <a:off x="0" y="0"/>
              <a:ext cx="1251825" cy="406400"/>
            </a:xfrm>
            <a:custGeom>
              <a:avLst/>
              <a:gdLst/>
              <a:ahLst/>
              <a:cxnLst/>
              <a:rect l="l" t="t" r="r" b="b"/>
              <a:pathLst>
                <a:path w="1251825" h="406400">
                  <a:moveTo>
                    <a:pt x="1048625" y="0"/>
                  </a:moveTo>
                  <a:cubicBezTo>
                    <a:pt x="1160849" y="0"/>
                    <a:pt x="1251825" y="90976"/>
                    <a:pt x="1251825" y="203200"/>
                  </a:cubicBezTo>
                  <a:cubicBezTo>
                    <a:pt x="1251825" y="315424"/>
                    <a:pt x="1160849" y="406400"/>
                    <a:pt x="1048625" y="406400"/>
                  </a:cubicBezTo>
                  <a:lnTo>
                    <a:pt x="203200" y="406400"/>
                  </a:lnTo>
                  <a:cubicBezTo>
                    <a:pt x="90976" y="406400"/>
                    <a:pt x="0" y="315424"/>
                    <a:pt x="0" y="203200"/>
                  </a:cubicBezTo>
                  <a:cubicBezTo>
                    <a:pt x="0" y="90976"/>
                    <a:pt x="90976" y="0"/>
                    <a:pt x="203200" y="0"/>
                  </a:cubicBezTo>
                  <a:close/>
                </a:path>
              </a:pathLst>
            </a:custGeom>
            <a:solidFill>
              <a:srgbClr val="FFBD59"/>
            </a:solidFill>
          </p:spPr>
        </p:sp>
        <p:sp>
          <p:nvSpPr>
            <p:cNvPr id="5" name="TextBox 5"/>
            <p:cNvSpPr txBox="1"/>
            <p:nvPr/>
          </p:nvSpPr>
          <p:spPr>
            <a:xfrm>
              <a:off x="0" y="-38100"/>
              <a:ext cx="1251825" cy="4445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322602" y="9258300"/>
            <a:ext cx="2056027" cy="667481"/>
            <a:chOff x="0" y="0"/>
            <a:chExt cx="1251825" cy="406400"/>
          </a:xfrm>
        </p:grpSpPr>
        <p:sp>
          <p:nvSpPr>
            <p:cNvPr id="7" name="Freeform 7"/>
            <p:cNvSpPr/>
            <p:nvPr/>
          </p:nvSpPr>
          <p:spPr>
            <a:xfrm>
              <a:off x="0" y="0"/>
              <a:ext cx="1251825" cy="406400"/>
            </a:xfrm>
            <a:custGeom>
              <a:avLst/>
              <a:gdLst/>
              <a:ahLst/>
              <a:cxnLst/>
              <a:rect l="l" t="t" r="r" b="b"/>
              <a:pathLst>
                <a:path w="1251825" h="406400">
                  <a:moveTo>
                    <a:pt x="1048625" y="0"/>
                  </a:moveTo>
                  <a:cubicBezTo>
                    <a:pt x="1160849" y="0"/>
                    <a:pt x="1251825" y="90976"/>
                    <a:pt x="1251825" y="203200"/>
                  </a:cubicBezTo>
                  <a:cubicBezTo>
                    <a:pt x="1251825" y="315424"/>
                    <a:pt x="1160849" y="406400"/>
                    <a:pt x="1048625" y="406400"/>
                  </a:cubicBezTo>
                  <a:lnTo>
                    <a:pt x="203200" y="406400"/>
                  </a:lnTo>
                  <a:cubicBezTo>
                    <a:pt x="90976" y="406400"/>
                    <a:pt x="0" y="315424"/>
                    <a:pt x="0" y="203200"/>
                  </a:cubicBezTo>
                  <a:cubicBezTo>
                    <a:pt x="0" y="90976"/>
                    <a:pt x="90976" y="0"/>
                    <a:pt x="203200" y="0"/>
                  </a:cubicBezTo>
                  <a:close/>
                </a:path>
              </a:pathLst>
            </a:custGeom>
            <a:solidFill>
              <a:srgbClr val="FFBD59"/>
            </a:solidFill>
          </p:spPr>
        </p:sp>
        <p:sp>
          <p:nvSpPr>
            <p:cNvPr id="8" name="TextBox 8"/>
            <p:cNvSpPr txBox="1"/>
            <p:nvPr/>
          </p:nvSpPr>
          <p:spPr>
            <a:xfrm>
              <a:off x="0" y="-38100"/>
              <a:ext cx="1251825" cy="444500"/>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a:off x="15136568" y="9258300"/>
            <a:ext cx="2056027" cy="667481"/>
            <a:chOff x="0" y="0"/>
            <a:chExt cx="1251825" cy="406400"/>
          </a:xfrm>
        </p:grpSpPr>
        <p:sp>
          <p:nvSpPr>
            <p:cNvPr id="10" name="Freeform 10"/>
            <p:cNvSpPr/>
            <p:nvPr/>
          </p:nvSpPr>
          <p:spPr>
            <a:xfrm>
              <a:off x="0" y="0"/>
              <a:ext cx="1251825" cy="406400"/>
            </a:xfrm>
            <a:custGeom>
              <a:avLst/>
              <a:gdLst/>
              <a:ahLst/>
              <a:cxnLst/>
              <a:rect l="l" t="t" r="r" b="b"/>
              <a:pathLst>
                <a:path w="1251825" h="406400">
                  <a:moveTo>
                    <a:pt x="1048625" y="0"/>
                  </a:moveTo>
                  <a:cubicBezTo>
                    <a:pt x="1160849" y="0"/>
                    <a:pt x="1251825" y="90976"/>
                    <a:pt x="1251825" y="203200"/>
                  </a:cubicBezTo>
                  <a:cubicBezTo>
                    <a:pt x="1251825" y="315424"/>
                    <a:pt x="1160849" y="406400"/>
                    <a:pt x="1048625" y="406400"/>
                  </a:cubicBezTo>
                  <a:lnTo>
                    <a:pt x="203200" y="406400"/>
                  </a:lnTo>
                  <a:cubicBezTo>
                    <a:pt x="90976" y="406400"/>
                    <a:pt x="0" y="315424"/>
                    <a:pt x="0" y="203200"/>
                  </a:cubicBezTo>
                  <a:cubicBezTo>
                    <a:pt x="0" y="90976"/>
                    <a:pt x="90976" y="0"/>
                    <a:pt x="203200" y="0"/>
                  </a:cubicBezTo>
                  <a:close/>
                </a:path>
              </a:pathLst>
            </a:custGeom>
            <a:solidFill>
              <a:srgbClr val="FFBD59"/>
            </a:solidFill>
          </p:spPr>
        </p:sp>
        <p:sp>
          <p:nvSpPr>
            <p:cNvPr id="11" name="TextBox 11"/>
            <p:cNvSpPr txBox="1"/>
            <p:nvPr/>
          </p:nvSpPr>
          <p:spPr>
            <a:xfrm>
              <a:off x="0" y="-38100"/>
              <a:ext cx="1251825" cy="444500"/>
            </a:xfrm>
            <a:prstGeom prst="rect">
              <a:avLst/>
            </a:prstGeom>
          </p:spPr>
          <p:txBody>
            <a:bodyPr lIns="50800" tIns="50800" rIns="50800" bIns="50800" rtlCol="0" anchor="ctr"/>
            <a:lstStyle/>
            <a:p>
              <a:pPr algn="ctr">
                <a:lnSpc>
                  <a:spcPts val="2659"/>
                </a:lnSpc>
                <a:spcBef>
                  <a:spcPct val="0"/>
                </a:spcBef>
              </a:pPr>
              <a:endParaRPr/>
            </a:p>
          </p:txBody>
        </p:sp>
      </p:grpSp>
      <p:grpSp>
        <p:nvGrpSpPr>
          <p:cNvPr id="12" name="Group 12"/>
          <p:cNvGrpSpPr/>
          <p:nvPr/>
        </p:nvGrpSpPr>
        <p:grpSpPr>
          <a:xfrm>
            <a:off x="17487870" y="9258300"/>
            <a:ext cx="2056027" cy="667481"/>
            <a:chOff x="0" y="0"/>
            <a:chExt cx="1251825" cy="406400"/>
          </a:xfrm>
        </p:grpSpPr>
        <p:sp>
          <p:nvSpPr>
            <p:cNvPr id="13" name="Freeform 13"/>
            <p:cNvSpPr/>
            <p:nvPr/>
          </p:nvSpPr>
          <p:spPr>
            <a:xfrm>
              <a:off x="0" y="0"/>
              <a:ext cx="1251825" cy="406400"/>
            </a:xfrm>
            <a:custGeom>
              <a:avLst/>
              <a:gdLst/>
              <a:ahLst/>
              <a:cxnLst/>
              <a:rect l="l" t="t" r="r" b="b"/>
              <a:pathLst>
                <a:path w="1251825" h="406400">
                  <a:moveTo>
                    <a:pt x="1048625" y="0"/>
                  </a:moveTo>
                  <a:cubicBezTo>
                    <a:pt x="1160849" y="0"/>
                    <a:pt x="1251825" y="90976"/>
                    <a:pt x="1251825" y="203200"/>
                  </a:cubicBezTo>
                  <a:cubicBezTo>
                    <a:pt x="1251825" y="315424"/>
                    <a:pt x="1160849" y="406400"/>
                    <a:pt x="1048625" y="406400"/>
                  </a:cubicBezTo>
                  <a:lnTo>
                    <a:pt x="203200" y="406400"/>
                  </a:lnTo>
                  <a:cubicBezTo>
                    <a:pt x="90976" y="406400"/>
                    <a:pt x="0" y="315424"/>
                    <a:pt x="0" y="203200"/>
                  </a:cubicBezTo>
                  <a:cubicBezTo>
                    <a:pt x="0" y="90976"/>
                    <a:pt x="90976" y="0"/>
                    <a:pt x="203200" y="0"/>
                  </a:cubicBezTo>
                  <a:close/>
                </a:path>
              </a:pathLst>
            </a:custGeom>
            <a:solidFill>
              <a:srgbClr val="FFBD59"/>
            </a:solidFill>
          </p:spPr>
        </p:sp>
        <p:sp>
          <p:nvSpPr>
            <p:cNvPr id="14" name="TextBox 14"/>
            <p:cNvSpPr txBox="1"/>
            <p:nvPr/>
          </p:nvSpPr>
          <p:spPr>
            <a:xfrm>
              <a:off x="0" y="-38100"/>
              <a:ext cx="1251825" cy="444500"/>
            </a:xfrm>
            <a:prstGeom prst="rect">
              <a:avLst/>
            </a:prstGeom>
          </p:spPr>
          <p:txBody>
            <a:bodyPr lIns="50800" tIns="50800" rIns="50800" bIns="50800" rtlCol="0" anchor="ctr"/>
            <a:lstStyle/>
            <a:p>
              <a:pPr algn="ctr">
                <a:lnSpc>
                  <a:spcPts val="2659"/>
                </a:lnSpc>
                <a:spcBef>
                  <a:spcPct val="0"/>
                </a:spcBef>
              </a:pPr>
              <a:endParaRPr/>
            </a:p>
          </p:txBody>
        </p:sp>
      </p:grpSp>
      <p:grpSp>
        <p:nvGrpSpPr>
          <p:cNvPr id="15" name="Group 15"/>
          <p:cNvGrpSpPr/>
          <p:nvPr/>
        </p:nvGrpSpPr>
        <p:grpSpPr>
          <a:xfrm>
            <a:off x="7468254" y="-2322791"/>
            <a:ext cx="3351491" cy="3351491"/>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7466"/>
            </a:solidFill>
          </p:spPr>
        </p:sp>
        <p:sp>
          <p:nvSpPr>
            <p:cNvPr id="17" name="TextBox 1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8" name="TextBox 18"/>
          <p:cNvSpPr txBox="1"/>
          <p:nvPr/>
        </p:nvSpPr>
        <p:spPr>
          <a:xfrm>
            <a:off x="1303480" y="1692787"/>
            <a:ext cx="7203027" cy="6043480"/>
          </a:xfrm>
          <a:prstGeom prst="rect">
            <a:avLst/>
          </a:prstGeom>
        </p:spPr>
        <p:txBody>
          <a:bodyPr lIns="0" tIns="0" rIns="0" bIns="0" rtlCol="0" anchor="t">
            <a:spAutoFit/>
          </a:bodyPr>
          <a:lstStyle/>
          <a:p>
            <a:pPr algn="just">
              <a:lnSpc>
                <a:spcPts val="5367"/>
              </a:lnSpc>
            </a:pPr>
            <a:r>
              <a:rPr lang="en-US" sz="3440" spc="68">
                <a:solidFill>
                  <a:srgbClr val="000000"/>
                </a:solidFill>
                <a:latin typeface="Adelina"/>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a:t>
            </a:r>
          </a:p>
        </p:txBody>
      </p:sp>
      <p:sp>
        <p:nvSpPr>
          <p:cNvPr id="19" name="TextBox 19"/>
          <p:cNvSpPr txBox="1"/>
          <p:nvPr/>
        </p:nvSpPr>
        <p:spPr>
          <a:xfrm>
            <a:off x="9960150" y="1692787"/>
            <a:ext cx="7203027" cy="6043480"/>
          </a:xfrm>
          <a:prstGeom prst="rect">
            <a:avLst/>
          </a:prstGeom>
        </p:spPr>
        <p:txBody>
          <a:bodyPr lIns="0" tIns="0" rIns="0" bIns="0" rtlCol="0" anchor="t">
            <a:spAutoFit/>
          </a:bodyPr>
          <a:lstStyle/>
          <a:p>
            <a:pPr algn="just">
              <a:lnSpc>
                <a:spcPts val="5367"/>
              </a:lnSpc>
            </a:pPr>
            <a:r>
              <a:rPr lang="en-US" sz="3440" spc="68">
                <a:solidFill>
                  <a:srgbClr val="000000"/>
                </a:solidFill>
                <a:latin typeface="Adelina"/>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859744" y="3309783"/>
            <a:ext cx="6700479" cy="6700479"/>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1616"/>
            </a:solidFill>
          </p:spPr>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5793760" y="3309783"/>
            <a:ext cx="6700479" cy="6700479"/>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7466"/>
            </a:solidFill>
          </p:spPr>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272223" y="3309783"/>
            <a:ext cx="6700479" cy="6700479"/>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9"/>
            </a:solidFill>
          </p:spPr>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028700" y="117279"/>
            <a:ext cx="16230600" cy="2995365"/>
            <a:chOff x="0" y="0"/>
            <a:chExt cx="2202108" cy="406400"/>
          </a:xfrm>
        </p:grpSpPr>
        <p:sp>
          <p:nvSpPr>
            <p:cNvPr id="12" name="Freeform 12"/>
            <p:cNvSpPr/>
            <p:nvPr/>
          </p:nvSpPr>
          <p:spPr>
            <a:xfrm>
              <a:off x="0" y="0"/>
              <a:ext cx="2202108" cy="406400"/>
            </a:xfrm>
            <a:custGeom>
              <a:avLst/>
              <a:gdLst/>
              <a:ahLst/>
              <a:cxnLst/>
              <a:rect l="l" t="t" r="r" b="b"/>
              <a:pathLst>
                <a:path w="2202108" h="406400">
                  <a:moveTo>
                    <a:pt x="1998908" y="0"/>
                  </a:moveTo>
                  <a:cubicBezTo>
                    <a:pt x="2111132" y="0"/>
                    <a:pt x="2202108" y="90976"/>
                    <a:pt x="2202108" y="203200"/>
                  </a:cubicBezTo>
                  <a:cubicBezTo>
                    <a:pt x="2202108" y="315424"/>
                    <a:pt x="2111132" y="406400"/>
                    <a:pt x="1998908" y="406400"/>
                  </a:cubicBezTo>
                  <a:lnTo>
                    <a:pt x="203200" y="406400"/>
                  </a:lnTo>
                  <a:cubicBezTo>
                    <a:pt x="90976" y="406400"/>
                    <a:pt x="0" y="315424"/>
                    <a:pt x="0" y="203200"/>
                  </a:cubicBezTo>
                  <a:cubicBezTo>
                    <a:pt x="0" y="90976"/>
                    <a:pt x="90976" y="0"/>
                    <a:pt x="203200" y="0"/>
                  </a:cubicBezTo>
                  <a:close/>
                </a:path>
              </a:pathLst>
            </a:custGeom>
            <a:solidFill>
              <a:srgbClr val="FFDDA9"/>
            </a:solidFill>
          </p:spPr>
        </p:sp>
        <p:sp>
          <p:nvSpPr>
            <p:cNvPr id="13" name="TextBox 13"/>
            <p:cNvSpPr txBox="1"/>
            <p:nvPr/>
          </p:nvSpPr>
          <p:spPr>
            <a:xfrm>
              <a:off x="0" y="-38100"/>
              <a:ext cx="2202108" cy="444500"/>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1028700" y="446421"/>
            <a:ext cx="16230600" cy="1698626"/>
          </a:xfrm>
          <a:prstGeom prst="rect">
            <a:avLst/>
          </a:prstGeom>
        </p:spPr>
        <p:txBody>
          <a:bodyPr lIns="0" tIns="0" rIns="0" bIns="0" rtlCol="0" anchor="t">
            <a:spAutoFit/>
          </a:bodyPr>
          <a:lstStyle/>
          <a:p>
            <a:pPr algn="ctr">
              <a:lnSpc>
                <a:spcPts val="13999"/>
              </a:lnSpc>
            </a:pPr>
            <a:r>
              <a:rPr lang="en-US" sz="9999">
                <a:solidFill>
                  <a:srgbClr val="542622"/>
                </a:solidFill>
                <a:latin typeface="Fredoka One"/>
              </a:rPr>
              <a:t>Ejemplos</a:t>
            </a:r>
          </a:p>
        </p:txBody>
      </p:sp>
      <p:grpSp>
        <p:nvGrpSpPr>
          <p:cNvPr id="15" name="Group 15"/>
          <p:cNvGrpSpPr>
            <a:grpSpLocks noChangeAspect="1"/>
          </p:cNvGrpSpPr>
          <p:nvPr/>
        </p:nvGrpSpPr>
        <p:grpSpPr>
          <a:xfrm>
            <a:off x="12278093" y="3728132"/>
            <a:ext cx="5863781" cy="5863781"/>
            <a:chOff x="0" y="0"/>
            <a:chExt cx="13716000" cy="13716000"/>
          </a:xfrm>
        </p:grpSpPr>
        <p:sp>
          <p:nvSpPr>
            <p:cNvPr id="16" name="Freeform 16"/>
            <p:cNvSpPr/>
            <p:nvPr/>
          </p:nvSpPr>
          <p:spPr>
            <a:xfrm>
              <a:off x="-338714" y="-10990"/>
              <a:ext cx="14393428" cy="13737980"/>
            </a:xfrm>
            <a:custGeom>
              <a:avLst/>
              <a:gdLst/>
              <a:ahLst/>
              <a:cxnLst/>
              <a:rect l="l" t="t" r="r" b="b"/>
              <a:pathLst>
                <a:path w="14393428" h="13737980">
                  <a:moveTo>
                    <a:pt x="7196714" y="10990"/>
                  </a:moveTo>
                  <a:cubicBezTo>
                    <a:pt x="4739280" y="0"/>
                    <a:pt x="2463801" y="1304719"/>
                    <a:pt x="1231901" y="3431106"/>
                  </a:cubicBezTo>
                  <a:cubicBezTo>
                    <a:pt x="0" y="5557493"/>
                    <a:pt x="0" y="8180487"/>
                    <a:pt x="1231901" y="10306874"/>
                  </a:cubicBezTo>
                  <a:cubicBezTo>
                    <a:pt x="2463801" y="12433261"/>
                    <a:pt x="4739280" y="13737980"/>
                    <a:pt x="7196714" y="13726990"/>
                  </a:cubicBezTo>
                  <a:cubicBezTo>
                    <a:pt x="9654148" y="13737980"/>
                    <a:pt x="11929627" y="12433261"/>
                    <a:pt x="13161527" y="10306874"/>
                  </a:cubicBezTo>
                  <a:cubicBezTo>
                    <a:pt x="14393428" y="8180487"/>
                    <a:pt x="14393428" y="5557493"/>
                    <a:pt x="13161527" y="3431106"/>
                  </a:cubicBezTo>
                  <a:cubicBezTo>
                    <a:pt x="11929627" y="1304719"/>
                    <a:pt x="9654148" y="0"/>
                    <a:pt x="7196714" y="10990"/>
                  </a:cubicBezTo>
                  <a:close/>
                </a:path>
              </a:pathLst>
            </a:custGeom>
            <a:blipFill>
              <a:blip r:embed="rId2"/>
              <a:stretch>
                <a:fillRect l="-16369" r="-16369"/>
              </a:stretch>
            </a:blipFill>
          </p:spPr>
        </p:sp>
      </p:grpSp>
      <p:grpSp>
        <p:nvGrpSpPr>
          <p:cNvPr id="17" name="Group 17"/>
          <p:cNvGrpSpPr>
            <a:grpSpLocks noChangeAspect="1"/>
          </p:cNvGrpSpPr>
          <p:nvPr/>
        </p:nvGrpSpPr>
        <p:grpSpPr>
          <a:xfrm>
            <a:off x="6212110" y="3728132"/>
            <a:ext cx="5863781" cy="5863781"/>
            <a:chOff x="0" y="0"/>
            <a:chExt cx="13716000" cy="13716000"/>
          </a:xfrm>
        </p:grpSpPr>
        <p:sp>
          <p:nvSpPr>
            <p:cNvPr id="18" name="Freeform 18"/>
            <p:cNvSpPr/>
            <p:nvPr/>
          </p:nvSpPr>
          <p:spPr>
            <a:xfrm>
              <a:off x="-338714" y="-10990"/>
              <a:ext cx="14393428" cy="13737980"/>
            </a:xfrm>
            <a:custGeom>
              <a:avLst/>
              <a:gdLst/>
              <a:ahLst/>
              <a:cxnLst/>
              <a:rect l="l" t="t" r="r" b="b"/>
              <a:pathLst>
                <a:path w="14393428" h="13737980">
                  <a:moveTo>
                    <a:pt x="7196714" y="10990"/>
                  </a:moveTo>
                  <a:cubicBezTo>
                    <a:pt x="4739280" y="0"/>
                    <a:pt x="2463801" y="1304719"/>
                    <a:pt x="1231901" y="3431106"/>
                  </a:cubicBezTo>
                  <a:cubicBezTo>
                    <a:pt x="0" y="5557493"/>
                    <a:pt x="0" y="8180487"/>
                    <a:pt x="1231901" y="10306874"/>
                  </a:cubicBezTo>
                  <a:cubicBezTo>
                    <a:pt x="2463801" y="12433261"/>
                    <a:pt x="4739280" y="13737980"/>
                    <a:pt x="7196714" y="13726990"/>
                  </a:cubicBezTo>
                  <a:cubicBezTo>
                    <a:pt x="9654148" y="13737980"/>
                    <a:pt x="11929627" y="12433261"/>
                    <a:pt x="13161527" y="10306874"/>
                  </a:cubicBezTo>
                  <a:cubicBezTo>
                    <a:pt x="14393428" y="8180487"/>
                    <a:pt x="14393428" y="5557493"/>
                    <a:pt x="13161527" y="3431106"/>
                  </a:cubicBezTo>
                  <a:cubicBezTo>
                    <a:pt x="11929627" y="1304719"/>
                    <a:pt x="9654148" y="0"/>
                    <a:pt x="7196714" y="10990"/>
                  </a:cubicBezTo>
                  <a:close/>
                </a:path>
              </a:pathLst>
            </a:custGeom>
            <a:blipFill>
              <a:blip r:embed="rId3"/>
              <a:stretch>
                <a:fillRect l="-38492" r="-38492"/>
              </a:stretch>
            </a:blipFill>
          </p:spPr>
        </p:sp>
      </p:grpSp>
      <p:grpSp>
        <p:nvGrpSpPr>
          <p:cNvPr id="19" name="Group 19"/>
          <p:cNvGrpSpPr>
            <a:grpSpLocks noChangeAspect="1"/>
          </p:cNvGrpSpPr>
          <p:nvPr/>
        </p:nvGrpSpPr>
        <p:grpSpPr>
          <a:xfrm>
            <a:off x="146126" y="3728132"/>
            <a:ext cx="5863781" cy="5863781"/>
            <a:chOff x="0" y="0"/>
            <a:chExt cx="13716000" cy="13716000"/>
          </a:xfrm>
        </p:grpSpPr>
        <p:sp>
          <p:nvSpPr>
            <p:cNvPr id="20" name="Freeform 20"/>
            <p:cNvSpPr/>
            <p:nvPr/>
          </p:nvSpPr>
          <p:spPr>
            <a:xfrm>
              <a:off x="-338714" y="-10990"/>
              <a:ext cx="14393428" cy="13737980"/>
            </a:xfrm>
            <a:custGeom>
              <a:avLst/>
              <a:gdLst/>
              <a:ahLst/>
              <a:cxnLst/>
              <a:rect l="l" t="t" r="r" b="b"/>
              <a:pathLst>
                <a:path w="14393428" h="13737980">
                  <a:moveTo>
                    <a:pt x="7196714" y="10990"/>
                  </a:moveTo>
                  <a:cubicBezTo>
                    <a:pt x="4739280" y="0"/>
                    <a:pt x="2463801" y="1304719"/>
                    <a:pt x="1231901" y="3431106"/>
                  </a:cubicBezTo>
                  <a:cubicBezTo>
                    <a:pt x="0" y="5557493"/>
                    <a:pt x="0" y="8180487"/>
                    <a:pt x="1231901" y="10306874"/>
                  </a:cubicBezTo>
                  <a:cubicBezTo>
                    <a:pt x="2463801" y="12433261"/>
                    <a:pt x="4739280" y="13737980"/>
                    <a:pt x="7196714" y="13726990"/>
                  </a:cubicBezTo>
                  <a:cubicBezTo>
                    <a:pt x="9654148" y="13737980"/>
                    <a:pt x="11929627" y="12433261"/>
                    <a:pt x="13161527" y="10306874"/>
                  </a:cubicBezTo>
                  <a:cubicBezTo>
                    <a:pt x="14393428" y="8180487"/>
                    <a:pt x="14393428" y="5557493"/>
                    <a:pt x="13161527" y="3431106"/>
                  </a:cubicBezTo>
                  <a:cubicBezTo>
                    <a:pt x="11929627" y="1304719"/>
                    <a:pt x="9654148" y="0"/>
                    <a:pt x="7196714" y="10990"/>
                  </a:cubicBezTo>
                  <a:close/>
                </a:path>
              </a:pathLst>
            </a:custGeom>
            <a:blipFill>
              <a:blip r:embed="rId4"/>
              <a:stretch>
                <a:fillRect l="-24572" r="-24572"/>
              </a:stretch>
            </a:blipFill>
          </p:spPr>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376874" y="924876"/>
            <a:ext cx="8532944" cy="8532944"/>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DA9"/>
            </a:solidFill>
          </p:spPr>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176935" y="1480191"/>
            <a:ext cx="8866564" cy="1698626"/>
          </a:xfrm>
          <a:prstGeom prst="rect">
            <a:avLst/>
          </a:prstGeom>
        </p:spPr>
        <p:txBody>
          <a:bodyPr lIns="0" tIns="0" rIns="0" bIns="0" rtlCol="0" anchor="t">
            <a:spAutoFit/>
          </a:bodyPr>
          <a:lstStyle/>
          <a:p>
            <a:pPr algn="ctr">
              <a:lnSpc>
                <a:spcPts val="13999"/>
              </a:lnSpc>
            </a:pPr>
            <a:r>
              <a:rPr lang="en-US" sz="9999">
                <a:solidFill>
                  <a:srgbClr val="542622"/>
                </a:solidFill>
                <a:latin typeface="Fredoka One"/>
              </a:rPr>
              <a:t>Producto</a:t>
            </a:r>
          </a:p>
        </p:txBody>
      </p:sp>
      <p:grpSp>
        <p:nvGrpSpPr>
          <p:cNvPr id="6" name="Group 6"/>
          <p:cNvGrpSpPr/>
          <p:nvPr/>
        </p:nvGrpSpPr>
        <p:grpSpPr>
          <a:xfrm>
            <a:off x="12859403" y="5423520"/>
            <a:ext cx="3567885" cy="3567885"/>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9F3"/>
            </a:solidFill>
          </p:spPr>
        </p:sp>
        <p:sp>
          <p:nvSpPr>
            <p:cNvPr id="8" name="TextBox 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12859403" y="1391291"/>
            <a:ext cx="3567885" cy="3567885"/>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9F3"/>
            </a:solidFill>
          </p:spPr>
        </p:sp>
        <p:sp>
          <p:nvSpPr>
            <p:cNvPr id="11" name="TextBox 1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13338422" y="2601051"/>
            <a:ext cx="2609847" cy="1047708"/>
          </a:xfrm>
          <a:prstGeom prst="rect">
            <a:avLst/>
          </a:prstGeom>
        </p:spPr>
        <p:txBody>
          <a:bodyPr lIns="0" tIns="0" rIns="0" bIns="0" rtlCol="0" anchor="t">
            <a:spAutoFit/>
          </a:bodyPr>
          <a:lstStyle/>
          <a:p>
            <a:pPr algn="ctr">
              <a:lnSpc>
                <a:spcPts val="4202"/>
              </a:lnSpc>
            </a:pPr>
            <a:r>
              <a:rPr lang="en-US" sz="3001">
                <a:solidFill>
                  <a:srgbClr val="542622"/>
                </a:solidFill>
                <a:latin typeface="Adelina"/>
              </a:rPr>
              <a:t>Tema que se desarrolla</a:t>
            </a:r>
          </a:p>
        </p:txBody>
      </p:sp>
      <p:sp>
        <p:nvSpPr>
          <p:cNvPr id="13" name="TextBox 13"/>
          <p:cNvSpPr txBox="1"/>
          <p:nvPr/>
        </p:nvSpPr>
        <p:spPr>
          <a:xfrm>
            <a:off x="13338422" y="6706644"/>
            <a:ext cx="2609847" cy="1047708"/>
          </a:xfrm>
          <a:prstGeom prst="rect">
            <a:avLst/>
          </a:prstGeom>
        </p:spPr>
        <p:txBody>
          <a:bodyPr lIns="0" tIns="0" rIns="0" bIns="0" rtlCol="0" anchor="t">
            <a:spAutoFit/>
          </a:bodyPr>
          <a:lstStyle/>
          <a:p>
            <a:pPr algn="ctr">
              <a:lnSpc>
                <a:spcPts val="4202"/>
              </a:lnSpc>
            </a:pPr>
            <a:r>
              <a:rPr lang="en-US" sz="3001">
                <a:solidFill>
                  <a:srgbClr val="542622"/>
                </a:solidFill>
                <a:latin typeface="Adelina"/>
              </a:rPr>
              <a:t>Variación de estilo</a:t>
            </a:r>
          </a:p>
        </p:txBody>
      </p:sp>
      <p:sp>
        <p:nvSpPr>
          <p:cNvPr id="14" name="TextBox 14"/>
          <p:cNvSpPr txBox="1"/>
          <p:nvPr/>
        </p:nvSpPr>
        <p:spPr>
          <a:xfrm>
            <a:off x="11811083" y="2629494"/>
            <a:ext cx="1060543" cy="1070876"/>
          </a:xfrm>
          <a:prstGeom prst="rect">
            <a:avLst/>
          </a:prstGeom>
        </p:spPr>
        <p:txBody>
          <a:bodyPr lIns="0" tIns="0" rIns="0" bIns="0" rtlCol="0" anchor="t">
            <a:spAutoFit/>
          </a:bodyPr>
          <a:lstStyle/>
          <a:p>
            <a:pPr algn="ctr">
              <a:lnSpc>
                <a:spcPts val="8700"/>
              </a:lnSpc>
            </a:pPr>
            <a:r>
              <a:rPr lang="en-US" sz="6214">
                <a:solidFill>
                  <a:srgbClr val="542622"/>
                </a:solidFill>
                <a:latin typeface="Fredoka One"/>
              </a:rPr>
              <a:t>1</a:t>
            </a:r>
          </a:p>
        </p:txBody>
      </p:sp>
      <p:sp>
        <p:nvSpPr>
          <p:cNvPr id="15" name="TextBox 15"/>
          <p:cNvSpPr txBox="1"/>
          <p:nvPr/>
        </p:nvSpPr>
        <p:spPr>
          <a:xfrm>
            <a:off x="16415066" y="6639969"/>
            <a:ext cx="1060543" cy="1070876"/>
          </a:xfrm>
          <a:prstGeom prst="rect">
            <a:avLst/>
          </a:prstGeom>
        </p:spPr>
        <p:txBody>
          <a:bodyPr lIns="0" tIns="0" rIns="0" bIns="0" rtlCol="0" anchor="t">
            <a:spAutoFit/>
          </a:bodyPr>
          <a:lstStyle/>
          <a:p>
            <a:pPr algn="ctr">
              <a:lnSpc>
                <a:spcPts val="8700"/>
              </a:lnSpc>
            </a:pPr>
            <a:r>
              <a:rPr lang="en-US" sz="6214">
                <a:solidFill>
                  <a:srgbClr val="542622"/>
                </a:solidFill>
                <a:latin typeface="Fredoka One"/>
              </a:rPr>
              <a:t>2</a:t>
            </a:r>
          </a:p>
        </p:txBody>
      </p:sp>
      <p:grpSp>
        <p:nvGrpSpPr>
          <p:cNvPr id="16" name="Group 16"/>
          <p:cNvGrpSpPr/>
          <p:nvPr/>
        </p:nvGrpSpPr>
        <p:grpSpPr>
          <a:xfrm>
            <a:off x="16758541" y="830201"/>
            <a:ext cx="4112054" cy="667481"/>
            <a:chOff x="0" y="0"/>
            <a:chExt cx="2503650" cy="406400"/>
          </a:xfrm>
        </p:grpSpPr>
        <p:sp>
          <p:nvSpPr>
            <p:cNvPr id="17" name="Freeform 17"/>
            <p:cNvSpPr/>
            <p:nvPr/>
          </p:nvSpPr>
          <p:spPr>
            <a:xfrm>
              <a:off x="0" y="0"/>
              <a:ext cx="2503650" cy="406400"/>
            </a:xfrm>
            <a:custGeom>
              <a:avLst/>
              <a:gdLst/>
              <a:ahLst/>
              <a:cxnLst/>
              <a:rect l="l" t="t" r="r" b="b"/>
              <a:pathLst>
                <a:path w="2503650" h="406400">
                  <a:moveTo>
                    <a:pt x="2300450" y="0"/>
                  </a:moveTo>
                  <a:cubicBezTo>
                    <a:pt x="2412674" y="0"/>
                    <a:pt x="2503650" y="90976"/>
                    <a:pt x="2503650" y="203200"/>
                  </a:cubicBezTo>
                  <a:cubicBezTo>
                    <a:pt x="2503650" y="315424"/>
                    <a:pt x="2412674" y="406400"/>
                    <a:pt x="2300450" y="406400"/>
                  </a:cubicBezTo>
                  <a:lnTo>
                    <a:pt x="203200" y="406400"/>
                  </a:lnTo>
                  <a:cubicBezTo>
                    <a:pt x="90976" y="406400"/>
                    <a:pt x="0" y="315424"/>
                    <a:pt x="0" y="203200"/>
                  </a:cubicBezTo>
                  <a:cubicBezTo>
                    <a:pt x="0" y="90976"/>
                    <a:pt x="90976" y="0"/>
                    <a:pt x="203200" y="0"/>
                  </a:cubicBezTo>
                  <a:close/>
                </a:path>
              </a:pathLst>
            </a:custGeom>
            <a:solidFill>
              <a:srgbClr val="FF7466"/>
            </a:solidFill>
          </p:spPr>
        </p:sp>
        <p:sp>
          <p:nvSpPr>
            <p:cNvPr id="18" name="TextBox 18"/>
            <p:cNvSpPr txBox="1"/>
            <p:nvPr/>
          </p:nvSpPr>
          <p:spPr>
            <a:xfrm>
              <a:off x="0" y="-38100"/>
              <a:ext cx="2503650" cy="444500"/>
            </a:xfrm>
            <a:prstGeom prst="rect">
              <a:avLst/>
            </a:prstGeom>
          </p:spPr>
          <p:txBody>
            <a:bodyPr lIns="50800" tIns="50800" rIns="50800" bIns="50800" rtlCol="0" anchor="ctr"/>
            <a:lstStyle/>
            <a:p>
              <a:pPr algn="ctr">
                <a:lnSpc>
                  <a:spcPts val="2659"/>
                </a:lnSpc>
                <a:spcBef>
                  <a:spcPct val="0"/>
                </a:spcBef>
              </a:pPr>
              <a:endParaRPr/>
            </a:p>
          </p:txBody>
        </p:sp>
      </p:grpSp>
      <p:grpSp>
        <p:nvGrpSpPr>
          <p:cNvPr id="19" name="Group 19"/>
          <p:cNvGrpSpPr/>
          <p:nvPr/>
        </p:nvGrpSpPr>
        <p:grpSpPr>
          <a:xfrm>
            <a:off x="15710220" y="-46503"/>
            <a:ext cx="6808334" cy="1105149"/>
            <a:chOff x="0" y="0"/>
            <a:chExt cx="2503650" cy="406400"/>
          </a:xfrm>
        </p:grpSpPr>
        <p:sp>
          <p:nvSpPr>
            <p:cNvPr id="20" name="Freeform 20"/>
            <p:cNvSpPr/>
            <p:nvPr/>
          </p:nvSpPr>
          <p:spPr>
            <a:xfrm>
              <a:off x="0" y="0"/>
              <a:ext cx="2503650" cy="406400"/>
            </a:xfrm>
            <a:custGeom>
              <a:avLst/>
              <a:gdLst/>
              <a:ahLst/>
              <a:cxnLst/>
              <a:rect l="l" t="t" r="r" b="b"/>
              <a:pathLst>
                <a:path w="2503650" h="406400">
                  <a:moveTo>
                    <a:pt x="2300450" y="0"/>
                  </a:moveTo>
                  <a:cubicBezTo>
                    <a:pt x="2412674" y="0"/>
                    <a:pt x="2503650" y="90976"/>
                    <a:pt x="2503650" y="203200"/>
                  </a:cubicBezTo>
                  <a:cubicBezTo>
                    <a:pt x="2503650" y="315424"/>
                    <a:pt x="2412674" y="406400"/>
                    <a:pt x="2300450" y="406400"/>
                  </a:cubicBezTo>
                  <a:lnTo>
                    <a:pt x="203200" y="406400"/>
                  </a:lnTo>
                  <a:cubicBezTo>
                    <a:pt x="90976" y="406400"/>
                    <a:pt x="0" y="315424"/>
                    <a:pt x="0" y="203200"/>
                  </a:cubicBezTo>
                  <a:cubicBezTo>
                    <a:pt x="0" y="90976"/>
                    <a:pt x="90976" y="0"/>
                    <a:pt x="203200" y="0"/>
                  </a:cubicBezTo>
                  <a:close/>
                </a:path>
              </a:pathLst>
            </a:custGeom>
            <a:solidFill>
              <a:srgbClr val="FFBD59"/>
            </a:solidFill>
          </p:spPr>
        </p:sp>
        <p:sp>
          <p:nvSpPr>
            <p:cNvPr id="21" name="TextBox 21"/>
            <p:cNvSpPr txBox="1"/>
            <p:nvPr/>
          </p:nvSpPr>
          <p:spPr>
            <a:xfrm>
              <a:off x="0" y="-38100"/>
              <a:ext cx="2503650" cy="444500"/>
            </a:xfrm>
            <a:prstGeom prst="rect">
              <a:avLst/>
            </a:prstGeom>
          </p:spPr>
          <p:txBody>
            <a:bodyPr lIns="50800" tIns="50800" rIns="50800" bIns="50800" rtlCol="0" anchor="ctr"/>
            <a:lstStyle/>
            <a:p>
              <a:pPr algn="ctr">
                <a:lnSpc>
                  <a:spcPts val="2659"/>
                </a:lnSpc>
                <a:spcBef>
                  <a:spcPct val="0"/>
                </a:spcBef>
              </a:pPr>
              <a:endParaRPr/>
            </a:p>
          </p:txBody>
        </p:sp>
      </p:grpSp>
      <p:grpSp>
        <p:nvGrpSpPr>
          <p:cNvPr id="22" name="Group 22"/>
          <p:cNvGrpSpPr/>
          <p:nvPr/>
        </p:nvGrpSpPr>
        <p:grpSpPr>
          <a:xfrm>
            <a:off x="-2779449" y="8713359"/>
            <a:ext cx="4112054" cy="667481"/>
            <a:chOff x="0" y="0"/>
            <a:chExt cx="2503650" cy="406400"/>
          </a:xfrm>
        </p:grpSpPr>
        <p:sp>
          <p:nvSpPr>
            <p:cNvPr id="23" name="Freeform 23"/>
            <p:cNvSpPr/>
            <p:nvPr/>
          </p:nvSpPr>
          <p:spPr>
            <a:xfrm>
              <a:off x="0" y="0"/>
              <a:ext cx="2503650" cy="406400"/>
            </a:xfrm>
            <a:custGeom>
              <a:avLst/>
              <a:gdLst/>
              <a:ahLst/>
              <a:cxnLst/>
              <a:rect l="l" t="t" r="r" b="b"/>
              <a:pathLst>
                <a:path w="2503650" h="406400">
                  <a:moveTo>
                    <a:pt x="2300450" y="0"/>
                  </a:moveTo>
                  <a:cubicBezTo>
                    <a:pt x="2412674" y="0"/>
                    <a:pt x="2503650" y="90976"/>
                    <a:pt x="2503650" y="203200"/>
                  </a:cubicBezTo>
                  <a:cubicBezTo>
                    <a:pt x="2503650" y="315424"/>
                    <a:pt x="2412674" y="406400"/>
                    <a:pt x="2300450" y="406400"/>
                  </a:cubicBezTo>
                  <a:lnTo>
                    <a:pt x="203200" y="406400"/>
                  </a:lnTo>
                  <a:cubicBezTo>
                    <a:pt x="90976" y="406400"/>
                    <a:pt x="0" y="315424"/>
                    <a:pt x="0" y="203200"/>
                  </a:cubicBezTo>
                  <a:cubicBezTo>
                    <a:pt x="0" y="90976"/>
                    <a:pt x="90976" y="0"/>
                    <a:pt x="203200" y="0"/>
                  </a:cubicBezTo>
                  <a:close/>
                </a:path>
              </a:pathLst>
            </a:custGeom>
            <a:solidFill>
              <a:srgbClr val="FF7466"/>
            </a:solidFill>
          </p:spPr>
        </p:sp>
        <p:sp>
          <p:nvSpPr>
            <p:cNvPr id="24" name="TextBox 24"/>
            <p:cNvSpPr txBox="1"/>
            <p:nvPr/>
          </p:nvSpPr>
          <p:spPr>
            <a:xfrm>
              <a:off x="0" y="-38100"/>
              <a:ext cx="2503650" cy="444500"/>
            </a:xfrm>
            <a:prstGeom prst="rect">
              <a:avLst/>
            </a:prstGeom>
          </p:spPr>
          <p:txBody>
            <a:bodyPr lIns="50800" tIns="50800" rIns="50800" bIns="50800" rtlCol="0" anchor="ctr"/>
            <a:lstStyle/>
            <a:p>
              <a:pPr algn="ctr">
                <a:lnSpc>
                  <a:spcPts val="2659"/>
                </a:lnSpc>
                <a:spcBef>
                  <a:spcPct val="0"/>
                </a:spcBef>
              </a:pPr>
              <a:endParaRPr/>
            </a:p>
          </p:txBody>
        </p:sp>
      </p:grpSp>
      <p:grpSp>
        <p:nvGrpSpPr>
          <p:cNvPr id="25" name="Group 25"/>
          <p:cNvGrpSpPr/>
          <p:nvPr/>
        </p:nvGrpSpPr>
        <p:grpSpPr>
          <a:xfrm>
            <a:off x="-4127589" y="9181851"/>
            <a:ext cx="6808334" cy="1105149"/>
            <a:chOff x="0" y="0"/>
            <a:chExt cx="2503650" cy="406400"/>
          </a:xfrm>
        </p:grpSpPr>
        <p:sp>
          <p:nvSpPr>
            <p:cNvPr id="26" name="Freeform 26"/>
            <p:cNvSpPr/>
            <p:nvPr/>
          </p:nvSpPr>
          <p:spPr>
            <a:xfrm>
              <a:off x="0" y="0"/>
              <a:ext cx="2503650" cy="406400"/>
            </a:xfrm>
            <a:custGeom>
              <a:avLst/>
              <a:gdLst/>
              <a:ahLst/>
              <a:cxnLst/>
              <a:rect l="l" t="t" r="r" b="b"/>
              <a:pathLst>
                <a:path w="2503650" h="406400">
                  <a:moveTo>
                    <a:pt x="2300450" y="0"/>
                  </a:moveTo>
                  <a:cubicBezTo>
                    <a:pt x="2412674" y="0"/>
                    <a:pt x="2503650" y="90976"/>
                    <a:pt x="2503650" y="203200"/>
                  </a:cubicBezTo>
                  <a:cubicBezTo>
                    <a:pt x="2503650" y="315424"/>
                    <a:pt x="2412674" y="406400"/>
                    <a:pt x="2300450" y="406400"/>
                  </a:cubicBezTo>
                  <a:lnTo>
                    <a:pt x="203200" y="406400"/>
                  </a:lnTo>
                  <a:cubicBezTo>
                    <a:pt x="90976" y="406400"/>
                    <a:pt x="0" y="315424"/>
                    <a:pt x="0" y="203200"/>
                  </a:cubicBezTo>
                  <a:cubicBezTo>
                    <a:pt x="0" y="90976"/>
                    <a:pt x="90976" y="0"/>
                    <a:pt x="203200" y="0"/>
                  </a:cubicBezTo>
                  <a:close/>
                </a:path>
              </a:pathLst>
            </a:custGeom>
            <a:solidFill>
              <a:srgbClr val="FFBD59"/>
            </a:solidFill>
          </p:spPr>
        </p:sp>
        <p:sp>
          <p:nvSpPr>
            <p:cNvPr id="27" name="TextBox 27"/>
            <p:cNvSpPr txBox="1"/>
            <p:nvPr/>
          </p:nvSpPr>
          <p:spPr>
            <a:xfrm>
              <a:off x="0" y="-38100"/>
              <a:ext cx="2503650" cy="444500"/>
            </a:xfrm>
            <a:prstGeom prst="rect">
              <a:avLst/>
            </a:prstGeom>
          </p:spPr>
          <p:txBody>
            <a:bodyPr lIns="50800" tIns="50800" rIns="50800" bIns="50800" rtlCol="0" anchor="ctr"/>
            <a:lstStyle/>
            <a:p>
              <a:pPr algn="ctr">
                <a:lnSpc>
                  <a:spcPts val="2659"/>
                </a:lnSpc>
                <a:spcBef>
                  <a:spcPct val="0"/>
                </a:spcBef>
              </a:pPr>
              <a:endParaRPr/>
            </a:p>
          </p:txBody>
        </p:sp>
      </p:grpSp>
      <p:sp>
        <p:nvSpPr>
          <p:cNvPr id="28" name="TextBox 28"/>
          <p:cNvSpPr txBox="1"/>
          <p:nvPr/>
        </p:nvSpPr>
        <p:spPr>
          <a:xfrm>
            <a:off x="1028700" y="3424906"/>
            <a:ext cx="8866564" cy="4299152"/>
          </a:xfrm>
          <a:prstGeom prst="rect">
            <a:avLst/>
          </a:prstGeom>
        </p:spPr>
        <p:txBody>
          <a:bodyPr lIns="0" tIns="0" rIns="0" bIns="0" rtlCol="0" anchor="t">
            <a:spAutoFit/>
          </a:bodyPr>
          <a:lstStyle/>
          <a:p>
            <a:pPr algn="just">
              <a:lnSpc>
                <a:spcPts val="5734"/>
              </a:lnSpc>
            </a:pPr>
            <a:r>
              <a:rPr lang="en-US" sz="3676" spc="73">
                <a:solidFill>
                  <a:srgbClr val="000000"/>
                </a:solidFill>
                <a:latin typeface="Adelina"/>
              </a:rPr>
              <a:t>Lorem ipsum dolor sit amet, consectetur adipiscing elit, sed do eiusmod tempor incididunt ut labore et dolore magna aliqua. Ut enim ad minim veniam, quis nostrud exercitation ullamco laboris nisi ut aliquip ex ea commodo consequat. Duis aute irure.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39000" y="2179336"/>
            <a:ext cx="7866922" cy="7866922"/>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DA9"/>
            </a:solidFill>
          </p:spPr>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9495426" y="2179336"/>
            <a:ext cx="7866922" cy="7866922"/>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DA9"/>
            </a:solidFill>
          </p:spPr>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2938577" y="445143"/>
            <a:ext cx="12410846" cy="1698626"/>
          </a:xfrm>
          <a:prstGeom prst="rect">
            <a:avLst/>
          </a:prstGeom>
        </p:spPr>
        <p:txBody>
          <a:bodyPr lIns="0" tIns="0" rIns="0" bIns="0" rtlCol="0" anchor="t">
            <a:spAutoFit/>
          </a:bodyPr>
          <a:lstStyle/>
          <a:p>
            <a:pPr algn="ctr">
              <a:lnSpc>
                <a:spcPts val="13999"/>
              </a:lnSpc>
            </a:pPr>
            <a:r>
              <a:rPr lang="en-US" sz="9999">
                <a:solidFill>
                  <a:srgbClr val="542622"/>
                </a:solidFill>
                <a:latin typeface="Fredoka One"/>
              </a:rPr>
              <a:t>Datos curiosos</a:t>
            </a:r>
          </a:p>
        </p:txBody>
      </p:sp>
      <p:grpSp>
        <p:nvGrpSpPr>
          <p:cNvPr id="9" name="Group 9"/>
          <p:cNvGrpSpPr/>
          <p:nvPr/>
        </p:nvGrpSpPr>
        <p:grpSpPr>
          <a:xfrm>
            <a:off x="-866302" y="0"/>
            <a:ext cx="4147666" cy="1543050"/>
            <a:chOff x="0" y="0"/>
            <a:chExt cx="1092389" cy="406400"/>
          </a:xfrm>
        </p:grpSpPr>
        <p:sp>
          <p:nvSpPr>
            <p:cNvPr id="10" name="Freeform 10"/>
            <p:cNvSpPr/>
            <p:nvPr/>
          </p:nvSpPr>
          <p:spPr>
            <a:xfrm>
              <a:off x="0" y="0"/>
              <a:ext cx="1092389" cy="406400"/>
            </a:xfrm>
            <a:custGeom>
              <a:avLst/>
              <a:gdLst/>
              <a:ahLst/>
              <a:cxnLst/>
              <a:rect l="l" t="t" r="r" b="b"/>
              <a:pathLst>
                <a:path w="1092389" h="406400">
                  <a:moveTo>
                    <a:pt x="889189" y="0"/>
                  </a:moveTo>
                  <a:cubicBezTo>
                    <a:pt x="1001414" y="0"/>
                    <a:pt x="1092389" y="90976"/>
                    <a:pt x="1092389" y="203200"/>
                  </a:cubicBezTo>
                  <a:cubicBezTo>
                    <a:pt x="1092389" y="315424"/>
                    <a:pt x="1001414" y="406400"/>
                    <a:pt x="889189" y="406400"/>
                  </a:cubicBezTo>
                  <a:lnTo>
                    <a:pt x="203200" y="406400"/>
                  </a:lnTo>
                  <a:cubicBezTo>
                    <a:pt x="90976" y="406400"/>
                    <a:pt x="0" y="315424"/>
                    <a:pt x="0" y="203200"/>
                  </a:cubicBezTo>
                  <a:cubicBezTo>
                    <a:pt x="0" y="90976"/>
                    <a:pt x="90976" y="0"/>
                    <a:pt x="203200" y="0"/>
                  </a:cubicBezTo>
                  <a:close/>
                </a:path>
              </a:pathLst>
            </a:custGeom>
            <a:solidFill>
              <a:srgbClr val="FF7466"/>
            </a:solidFill>
          </p:spPr>
        </p:sp>
        <p:sp>
          <p:nvSpPr>
            <p:cNvPr id="11" name="TextBox 11"/>
            <p:cNvSpPr txBox="1"/>
            <p:nvPr/>
          </p:nvSpPr>
          <p:spPr>
            <a:xfrm>
              <a:off x="0" y="-38100"/>
              <a:ext cx="1092389" cy="444500"/>
            </a:xfrm>
            <a:prstGeom prst="rect">
              <a:avLst/>
            </a:prstGeom>
          </p:spPr>
          <p:txBody>
            <a:bodyPr lIns="50800" tIns="50800" rIns="50800" bIns="50800" rtlCol="0" anchor="ctr"/>
            <a:lstStyle/>
            <a:p>
              <a:pPr algn="ctr">
                <a:lnSpc>
                  <a:spcPts val="2659"/>
                </a:lnSpc>
                <a:spcBef>
                  <a:spcPct val="0"/>
                </a:spcBef>
              </a:pPr>
              <a:endParaRPr/>
            </a:p>
          </p:txBody>
        </p:sp>
      </p:grpSp>
      <p:grpSp>
        <p:nvGrpSpPr>
          <p:cNvPr id="12" name="Group 12"/>
          <p:cNvGrpSpPr/>
          <p:nvPr/>
        </p:nvGrpSpPr>
        <p:grpSpPr>
          <a:xfrm>
            <a:off x="-2718060" y="1209310"/>
            <a:ext cx="4112054" cy="667481"/>
            <a:chOff x="0" y="0"/>
            <a:chExt cx="2503650" cy="406400"/>
          </a:xfrm>
        </p:grpSpPr>
        <p:sp>
          <p:nvSpPr>
            <p:cNvPr id="13" name="Freeform 13"/>
            <p:cNvSpPr/>
            <p:nvPr/>
          </p:nvSpPr>
          <p:spPr>
            <a:xfrm>
              <a:off x="0" y="0"/>
              <a:ext cx="2503650" cy="406400"/>
            </a:xfrm>
            <a:custGeom>
              <a:avLst/>
              <a:gdLst/>
              <a:ahLst/>
              <a:cxnLst/>
              <a:rect l="l" t="t" r="r" b="b"/>
              <a:pathLst>
                <a:path w="2503650" h="406400">
                  <a:moveTo>
                    <a:pt x="2300450" y="0"/>
                  </a:moveTo>
                  <a:cubicBezTo>
                    <a:pt x="2412674" y="0"/>
                    <a:pt x="2503650" y="90976"/>
                    <a:pt x="2503650" y="203200"/>
                  </a:cubicBezTo>
                  <a:cubicBezTo>
                    <a:pt x="2503650" y="315424"/>
                    <a:pt x="2412674" y="406400"/>
                    <a:pt x="2300450" y="406400"/>
                  </a:cubicBezTo>
                  <a:lnTo>
                    <a:pt x="203200" y="406400"/>
                  </a:lnTo>
                  <a:cubicBezTo>
                    <a:pt x="90976" y="406400"/>
                    <a:pt x="0" y="315424"/>
                    <a:pt x="0" y="203200"/>
                  </a:cubicBezTo>
                  <a:cubicBezTo>
                    <a:pt x="0" y="90976"/>
                    <a:pt x="90976" y="0"/>
                    <a:pt x="203200" y="0"/>
                  </a:cubicBezTo>
                  <a:close/>
                </a:path>
              </a:pathLst>
            </a:custGeom>
            <a:solidFill>
              <a:srgbClr val="FF1616"/>
            </a:solidFill>
          </p:spPr>
        </p:sp>
        <p:sp>
          <p:nvSpPr>
            <p:cNvPr id="14" name="TextBox 14"/>
            <p:cNvSpPr txBox="1"/>
            <p:nvPr/>
          </p:nvSpPr>
          <p:spPr>
            <a:xfrm>
              <a:off x="0" y="-38100"/>
              <a:ext cx="2503650" cy="444500"/>
            </a:xfrm>
            <a:prstGeom prst="rect">
              <a:avLst/>
            </a:prstGeom>
          </p:spPr>
          <p:txBody>
            <a:bodyPr lIns="50800" tIns="50800" rIns="50800" bIns="50800" rtlCol="0" anchor="ctr"/>
            <a:lstStyle/>
            <a:p>
              <a:pPr algn="ctr">
                <a:lnSpc>
                  <a:spcPts val="2659"/>
                </a:lnSpc>
                <a:spcBef>
                  <a:spcPct val="0"/>
                </a:spcBef>
              </a:pPr>
              <a:endParaRPr/>
            </a:p>
          </p:txBody>
        </p:sp>
      </p:grpSp>
      <p:grpSp>
        <p:nvGrpSpPr>
          <p:cNvPr id="15" name="Group 15"/>
          <p:cNvGrpSpPr/>
          <p:nvPr/>
        </p:nvGrpSpPr>
        <p:grpSpPr>
          <a:xfrm>
            <a:off x="-2921613" y="-514599"/>
            <a:ext cx="7794074" cy="1105149"/>
            <a:chOff x="0" y="0"/>
            <a:chExt cx="2866139" cy="406400"/>
          </a:xfrm>
        </p:grpSpPr>
        <p:sp>
          <p:nvSpPr>
            <p:cNvPr id="16" name="Freeform 16"/>
            <p:cNvSpPr/>
            <p:nvPr/>
          </p:nvSpPr>
          <p:spPr>
            <a:xfrm>
              <a:off x="0" y="0"/>
              <a:ext cx="2866139" cy="406400"/>
            </a:xfrm>
            <a:custGeom>
              <a:avLst/>
              <a:gdLst/>
              <a:ahLst/>
              <a:cxnLst/>
              <a:rect l="l" t="t" r="r" b="b"/>
              <a:pathLst>
                <a:path w="2866139" h="406400">
                  <a:moveTo>
                    <a:pt x="2662939" y="0"/>
                  </a:moveTo>
                  <a:cubicBezTo>
                    <a:pt x="2775164" y="0"/>
                    <a:pt x="2866139" y="90976"/>
                    <a:pt x="2866139" y="203200"/>
                  </a:cubicBezTo>
                  <a:cubicBezTo>
                    <a:pt x="2866139" y="315424"/>
                    <a:pt x="2775164" y="406400"/>
                    <a:pt x="2662939" y="406400"/>
                  </a:cubicBezTo>
                  <a:lnTo>
                    <a:pt x="203200" y="406400"/>
                  </a:lnTo>
                  <a:cubicBezTo>
                    <a:pt x="90976" y="406400"/>
                    <a:pt x="0" y="315424"/>
                    <a:pt x="0" y="203200"/>
                  </a:cubicBezTo>
                  <a:cubicBezTo>
                    <a:pt x="0" y="90976"/>
                    <a:pt x="90976" y="0"/>
                    <a:pt x="203200" y="0"/>
                  </a:cubicBezTo>
                  <a:close/>
                </a:path>
              </a:pathLst>
            </a:custGeom>
            <a:solidFill>
              <a:srgbClr val="FFBD59"/>
            </a:solidFill>
          </p:spPr>
        </p:sp>
        <p:sp>
          <p:nvSpPr>
            <p:cNvPr id="17" name="TextBox 17"/>
            <p:cNvSpPr txBox="1"/>
            <p:nvPr/>
          </p:nvSpPr>
          <p:spPr>
            <a:xfrm>
              <a:off x="0" y="-38100"/>
              <a:ext cx="2866139" cy="444500"/>
            </a:xfrm>
            <a:prstGeom prst="rect">
              <a:avLst/>
            </a:prstGeom>
          </p:spPr>
          <p:txBody>
            <a:bodyPr lIns="50800" tIns="50800" rIns="50800" bIns="50800" rtlCol="0" anchor="ctr"/>
            <a:lstStyle/>
            <a:p>
              <a:pPr algn="ctr">
                <a:lnSpc>
                  <a:spcPts val="2659"/>
                </a:lnSpc>
                <a:spcBef>
                  <a:spcPct val="0"/>
                </a:spcBef>
              </a:pPr>
              <a:endParaRPr/>
            </a:p>
          </p:txBody>
        </p:sp>
      </p:grpSp>
      <p:grpSp>
        <p:nvGrpSpPr>
          <p:cNvPr id="18" name="Group 18"/>
          <p:cNvGrpSpPr/>
          <p:nvPr/>
        </p:nvGrpSpPr>
        <p:grpSpPr>
          <a:xfrm>
            <a:off x="15172319" y="8743950"/>
            <a:ext cx="3780351" cy="1543050"/>
            <a:chOff x="0" y="0"/>
            <a:chExt cx="995648" cy="406400"/>
          </a:xfrm>
        </p:grpSpPr>
        <p:sp>
          <p:nvSpPr>
            <p:cNvPr id="19" name="Freeform 19"/>
            <p:cNvSpPr/>
            <p:nvPr/>
          </p:nvSpPr>
          <p:spPr>
            <a:xfrm>
              <a:off x="0" y="0"/>
              <a:ext cx="995648" cy="406400"/>
            </a:xfrm>
            <a:custGeom>
              <a:avLst/>
              <a:gdLst/>
              <a:ahLst/>
              <a:cxnLst/>
              <a:rect l="l" t="t" r="r" b="b"/>
              <a:pathLst>
                <a:path w="995648" h="406400">
                  <a:moveTo>
                    <a:pt x="792448" y="0"/>
                  </a:moveTo>
                  <a:cubicBezTo>
                    <a:pt x="904672" y="0"/>
                    <a:pt x="995648" y="90976"/>
                    <a:pt x="995648" y="203200"/>
                  </a:cubicBezTo>
                  <a:cubicBezTo>
                    <a:pt x="995648" y="315424"/>
                    <a:pt x="904672" y="406400"/>
                    <a:pt x="792448" y="406400"/>
                  </a:cubicBezTo>
                  <a:lnTo>
                    <a:pt x="203200" y="406400"/>
                  </a:lnTo>
                  <a:cubicBezTo>
                    <a:pt x="90976" y="406400"/>
                    <a:pt x="0" y="315424"/>
                    <a:pt x="0" y="203200"/>
                  </a:cubicBezTo>
                  <a:cubicBezTo>
                    <a:pt x="0" y="90976"/>
                    <a:pt x="90976" y="0"/>
                    <a:pt x="203200" y="0"/>
                  </a:cubicBezTo>
                  <a:close/>
                </a:path>
              </a:pathLst>
            </a:custGeom>
            <a:solidFill>
              <a:srgbClr val="FF7466"/>
            </a:solidFill>
          </p:spPr>
        </p:sp>
        <p:sp>
          <p:nvSpPr>
            <p:cNvPr id="20" name="TextBox 20"/>
            <p:cNvSpPr txBox="1"/>
            <p:nvPr/>
          </p:nvSpPr>
          <p:spPr>
            <a:xfrm>
              <a:off x="0" y="-38100"/>
              <a:ext cx="995648" cy="444500"/>
            </a:xfrm>
            <a:prstGeom prst="rect">
              <a:avLst/>
            </a:prstGeom>
          </p:spPr>
          <p:txBody>
            <a:bodyPr lIns="50800" tIns="50800" rIns="50800" bIns="50800" rtlCol="0" anchor="ctr"/>
            <a:lstStyle/>
            <a:p>
              <a:pPr algn="ctr">
                <a:lnSpc>
                  <a:spcPts val="2659"/>
                </a:lnSpc>
                <a:spcBef>
                  <a:spcPct val="0"/>
                </a:spcBef>
              </a:pPr>
              <a:endParaRPr/>
            </a:p>
          </p:txBody>
        </p:sp>
      </p:grpSp>
      <p:grpSp>
        <p:nvGrpSpPr>
          <p:cNvPr id="21" name="Group 21"/>
          <p:cNvGrpSpPr/>
          <p:nvPr/>
        </p:nvGrpSpPr>
        <p:grpSpPr>
          <a:xfrm>
            <a:off x="16896643" y="8292062"/>
            <a:ext cx="4112054" cy="667481"/>
            <a:chOff x="0" y="0"/>
            <a:chExt cx="2503650" cy="406400"/>
          </a:xfrm>
        </p:grpSpPr>
        <p:sp>
          <p:nvSpPr>
            <p:cNvPr id="22" name="Freeform 22"/>
            <p:cNvSpPr/>
            <p:nvPr/>
          </p:nvSpPr>
          <p:spPr>
            <a:xfrm>
              <a:off x="0" y="0"/>
              <a:ext cx="2503650" cy="406400"/>
            </a:xfrm>
            <a:custGeom>
              <a:avLst/>
              <a:gdLst/>
              <a:ahLst/>
              <a:cxnLst/>
              <a:rect l="l" t="t" r="r" b="b"/>
              <a:pathLst>
                <a:path w="2503650" h="406400">
                  <a:moveTo>
                    <a:pt x="2300450" y="0"/>
                  </a:moveTo>
                  <a:cubicBezTo>
                    <a:pt x="2412674" y="0"/>
                    <a:pt x="2503650" y="90976"/>
                    <a:pt x="2503650" y="203200"/>
                  </a:cubicBezTo>
                  <a:cubicBezTo>
                    <a:pt x="2503650" y="315424"/>
                    <a:pt x="2412674" y="406400"/>
                    <a:pt x="2300450" y="406400"/>
                  </a:cubicBezTo>
                  <a:lnTo>
                    <a:pt x="203200" y="406400"/>
                  </a:lnTo>
                  <a:cubicBezTo>
                    <a:pt x="90976" y="406400"/>
                    <a:pt x="0" y="315424"/>
                    <a:pt x="0" y="203200"/>
                  </a:cubicBezTo>
                  <a:cubicBezTo>
                    <a:pt x="0" y="90976"/>
                    <a:pt x="90976" y="0"/>
                    <a:pt x="203200" y="0"/>
                  </a:cubicBezTo>
                  <a:close/>
                </a:path>
              </a:pathLst>
            </a:custGeom>
            <a:solidFill>
              <a:srgbClr val="FF1616"/>
            </a:solidFill>
          </p:spPr>
        </p:sp>
        <p:sp>
          <p:nvSpPr>
            <p:cNvPr id="23" name="TextBox 23"/>
            <p:cNvSpPr txBox="1"/>
            <p:nvPr/>
          </p:nvSpPr>
          <p:spPr>
            <a:xfrm>
              <a:off x="0" y="-38100"/>
              <a:ext cx="2503650" cy="444500"/>
            </a:xfrm>
            <a:prstGeom prst="rect">
              <a:avLst/>
            </a:prstGeom>
          </p:spPr>
          <p:txBody>
            <a:bodyPr lIns="50800" tIns="50800" rIns="50800" bIns="50800" rtlCol="0" anchor="ctr"/>
            <a:lstStyle/>
            <a:p>
              <a:pPr algn="ctr">
                <a:lnSpc>
                  <a:spcPts val="2659"/>
                </a:lnSpc>
                <a:spcBef>
                  <a:spcPct val="0"/>
                </a:spcBef>
              </a:pPr>
              <a:endParaRPr/>
            </a:p>
          </p:txBody>
        </p:sp>
      </p:grpSp>
      <p:grpSp>
        <p:nvGrpSpPr>
          <p:cNvPr id="24" name="Group 24"/>
          <p:cNvGrpSpPr/>
          <p:nvPr/>
        </p:nvGrpSpPr>
        <p:grpSpPr>
          <a:xfrm>
            <a:off x="13716000" y="9696325"/>
            <a:ext cx="7292697" cy="1105149"/>
            <a:chOff x="0" y="0"/>
            <a:chExt cx="2681766" cy="406400"/>
          </a:xfrm>
        </p:grpSpPr>
        <p:sp>
          <p:nvSpPr>
            <p:cNvPr id="25" name="Freeform 25"/>
            <p:cNvSpPr/>
            <p:nvPr/>
          </p:nvSpPr>
          <p:spPr>
            <a:xfrm>
              <a:off x="0" y="0"/>
              <a:ext cx="2681767" cy="406400"/>
            </a:xfrm>
            <a:custGeom>
              <a:avLst/>
              <a:gdLst/>
              <a:ahLst/>
              <a:cxnLst/>
              <a:rect l="l" t="t" r="r" b="b"/>
              <a:pathLst>
                <a:path w="2681767" h="406400">
                  <a:moveTo>
                    <a:pt x="2478567" y="0"/>
                  </a:moveTo>
                  <a:cubicBezTo>
                    <a:pt x="2590791" y="0"/>
                    <a:pt x="2681767" y="90976"/>
                    <a:pt x="2681767" y="203200"/>
                  </a:cubicBezTo>
                  <a:cubicBezTo>
                    <a:pt x="2681767" y="315424"/>
                    <a:pt x="2590791" y="406400"/>
                    <a:pt x="2478567" y="406400"/>
                  </a:cubicBezTo>
                  <a:lnTo>
                    <a:pt x="203200" y="406400"/>
                  </a:lnTo>
                  <a:cubicBezTo>
                    <a:pt x="90976" y="406400"/>
                    <a:pt x="0" y="315424"/>
                    <a:pt x="0" y="203200"/>
                  </a:cubicBezTo>
                  <a:cubicBezTo>
                    <a:pt x="0" y="90976"/>
                    <a:pt x="90976" y="0"/>
                    <a:pt x="203200" y="0"/>
                  </a:cubicBezTo>
                  <a:close/>
                </a:path>
              </a:pathLst>
            </a:custGeom>
            <a:solidFill>
              <a:srgbClr val="FFBD59"/>
            </a:solidFill>
          </p:spPr>
        </p:sp>
        <p:sp>
          <p:nvSpPr>
            <p:cNvPr id="26" name="TextBox 26"/>
            <p:cNvSpPr txBox="1"/>
            <p:nvPr/>
          </p:nvSpPr>
          <p:spPr>
            <a:xfrm>
              <a:off x="0" y="-38100"/>
              <a:ext cx="2681766" cy="444500"/>
            </a:xfrm>
            <a:prstGeom prst="rect">
              <a:avLst/>
            </a:prstGeom>
          </p:spPr>
          <p:txBody>
            <a:bodyPr lIns="50800" tIns="50800" rIns="50800" bIns="50800" rtlCol="0" anchor="ctr"/>
            <a:lstStyle/>
            <a:p>
              <a:pPr algn="ctr">
                <a:lnSpc>
                  <a:spcPts val="2659"/>
                </a:lnSpc>
                <a:spcBef>
                  <a:spcPct val="0"/>
                </a:spcBef>
              </a:pPr>
              <a:endParaRPr/>
            </a:p>
          </p:txBody>
        </p:sp>
      </p:grpSp>
      <p:sp>
        <p:nvSpPr>
          <p:cNvPr id="27" name="TextBox 27"/>
          <p:cNvSpPr txBox="1"/>
          <p:nvPr/>
        </p:nvSpPr>
        <p:spPr>
          <a:xfrm>
            <a:off x="1601847" y="4013384"/>
            <a:ext cx="6541229" cy="4299152"/>
          </a:xfrm>
          <a:prstGeom prst="rect">
            <a:avLst/>
          </a:prstGeom>
        </p:spPr>
        <p:txBody>
          <a:bodyPr lIns="0" tIns="0" rIns="0" bIns="0" rtlCol="0" anchor="t">
            <a:spAutoFit/>
          </a:bodyPr>
          <a:lstStyle/>
          <a:p>
            <a:pPr algn="just">
              <a:lnSpc>
                <a:spcPts val="5734"/>
              </a:lnSpc>
            </a:pPr>
            <a:r>
              <a:rPr lang="en-US" sz="3676" spc="73">
                <a:solidFill>
                  <a:srgbClr val="000000"/>
                </a:solidFill>
                <a:latin typeface="Adelina"/>
              </a:rPr>
              <a:t>Lorem ipsum dolor sit amet, consectetur adipiscing elit, sed do eiusmod tempor incididunt ut labore et dolore magna aliqua. Ut enim ad minim veniam.</a:t>
            </a:r>
          </a:p>
        </p:txBody>
      </p:sp>
      <p:sp>
        <p:nvSpPr>
          <p:cNvPr id="28" name="TextBox 28"/>
          <p:cNvSpPr txBox="1"/>
          <p:nvPr/>
        </p:nvSpPr>
        <p:spPr>
          <a:xfrm>
            <a:off x="10234153" y="4013384"/>
            <a:ext cx="6541229" cy="4299152"/>
          </a:xfrm>
          <a:prstGeom prst="rect">
            <a:avLst/>
          </a:prstGeom>
        </p:spPr>
        <p:txBody>
          <a:bodyPr lIns="0" tIns="0" rIns="0" bIns="0" rtlCol="0" anchor="t">
            <a:spAutoFit/>
          </a:bodyPr>
          <a:lstStyle/>
          <a:p>
            <a:pPr algn="just">
              <a:lnSpc>
                <a:spcPts val="5734"/>
              </a:lnSpc>
            </a:pPr>
            <a:r>
              <a:rPr lang="en-US" sz="3676" spc="73">
                <a:solidFill>
                  <a:srgbClr val="000000"/>
                </a:solidFill>
                <a:latin typeface="Adelina"/>
              </a:rPr>
              <a:t>Lorem ipsum dolor sit amet, consectetur adipiscing elit, sed do eiusmod tempor incididunt ut labore et dolore magna aliqua. Ut enim ad minim veniam.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392736" y="1480191"/>
            <a:ext cx="8866564" cy="1698626"/>
          </a:xfrm>
          <a:prstGeom prst="rect">
            <a:avLst/>
          </a:prstGeom>
        </p:spPr>
        <p:txBody>
          <a:bodyPr lIns="0" tIns="0" rIns="0" bIns="0" rtlCol="0" anchor="t">
            <a:spAutoFit/>
          </a:bodyPr>
          <a:lstStyle/>
          <a:p>
            <a:pPr algn="ctr">
              <a:lnSpc>
                <a:spcPts val="13999"/>
              </a:lnSpc>
            </a:pPr>
            <a:r>
              <a:rPr lang="en-US" sz="9999">
                <a:solidFill>
                  <a:srgbClr val="542622"/>
                </a:solidFill>
                <a:latin typeface="Fredoka One"/>
              </a:rPr>
              <a:t>Conclusión</a:t>
            </a:r>
          </a:p>
        </p:txBody>
      </p:sp>
      <p:grpSp>
        <p:nvGrpSpPr>
          <p:cNvPr id="3" name="Group 3"/>
          <p:cNvGrpSpPr/>
          <p:nvPr/>
        </p:nvGrpSpPr>
        <p:grpSpPr>
          <a:xfrm>
            <a:off x="-576213" y="876471"/>
            <a:ext cx="8532944" cy="8532944"/>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DA9"/>
            </a:solidFill>
          </p:spPr>
        </p:sp>
        <p:sp>
          <p:nvSpPr>
            <p:cNvPr id="5" name="TextBox 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6" name="Group 6"/>
          <p:cNvGrpSpPr>
            <a:grpSpLocks noChangeAspect="1"/>
          </p:cNvGrpSpPr>
          <p:nvPr/>
        </p:nvGrpSpPr>
        <p:grpSpPr>
          <a:xfrm>
            <a:off x="-13794" y="1438890"/>
            <a:ext cx="7408106" cy="7408106"/>
            <a:chOff x="0" y="0"/>
            <a:chExt cx="13716000" cy="13716000"/>
          </a:xfrm>
        </p:grpSpPr>
        <p:sp>
          <p:nvSpPr>
            <p:cNvPr id="7" name="Freeform 7"/>
            <p:cNvSpPr/>
            <p:nvPr/>
          </p:nvSpPr>
          <p:spPr>
            <a:xfrm>
              <a:off x="-338714" y="-10990"/>
              <a:ext cx="14393428" cy="13737980"/>
            </a:xfrm>
            <a:custGeom>
              <a:avLst/>
              <a:gdLst/>
              <a:ahLst/>
              <a:cxnLst/>
              <a:rect l="l" t="t" r="r" b="b"/>
              <a:pathLst>
                <a:path w="14393428" h="13737980">
                  <a:moveTo>
                    <a:pt x="7196714" y="10990"/>
                  </a:moveTo>
                  <a:cubicBezTo>
                    <a:pt x="4739280" y="0"/>
                    <a:pt x="2463801" y="1304719"/>
                    <a:pt x="1231901" y="3431106"/>
                  </a:cubicBezTo>
                  <a:cubicBezTo>
                    <a:pt x="0" y="5557493"/>
                    <a:pt x="0" y="8180487"/>
                    <a:pt x="1231901" y="10306874"/>
                  </a:cubicBezTo>
                  <a:cubicBezTo>
                    <a:pt x="2463801" y="12433261"/>
                    <a:pt x="4739280" y="13737980"/>
                    <a:pt x="7196714" y="13726990"/>
                  </a:cubicBezTo>
                  <a:cubicBezTo>
                    <a:pt x="9654148" y="13737980"/>
                    <a:pt x="11929627" y="12433261"/>
                    <a:pt x="13161527" y="10306874"/>
                  </a:cubicBezTo>
                  <a:cubicBezTo>
                    <a:pt x="14393428" y="8180487"/>
                    <a:pt x="14393428" y="5557493"/>
                    <a:pt x="13161527" y="3431106"/>
                  </a:cubicBezTo>
                  <a:cubicBezTo>
                    <a:pt x="11929627" y="1304719"/>
                    <a:pt x="9654148" y="0"/>
                    <a:pt x="7196714" y="10990"/>
                  </a:cubicBezTo>
                  <a:close/>
                </a:path>
              </a:pathLst>
            </a:custGeom>
            <a:blipFill>
              <a:blip r:embed="rId2"/>
              <a:stretch>
                <a:fillRect l="-21268" r="-28061"/>
              </a:stretch>
            </a:blipFill>
          </p:spPr>
        </p:sp>
      </p:grpSp>
      <p:grpSp>
        <p:nvGrpSpPr>
          <p:cNvPr id="8" name="Group 8"/>
          <p:cNvGrpSpPr/>
          <p:nvPr/>
        </p:nvGrpSpPr>
        <p:grpSpPr>
          <a:xfrm>
            <a:off x="-1470548" y="771409"/>
            <a:ext cx="4112054" cy="667481"/>
            <a:chOff x="0" y="0"/>
            <a:chExt cx="2503650" cy="406400"/>
          </a:xfrm>
        </p:grpSpPr>
        <p:sp>
          <p:nvSpPr>
            <p:cNvPr id="9" name="Freeform 9"/>
            <p:cNvSpPr/>
            <p:nvPr/>
          </p:nvSpPr>
          <p:spPr>
            <a:xfrm>
              <a:off x="0" y="0"/>
              <a:ext cx="2503650" cy="406400"/>
            </a:xfrm>
            <a:custGeom>
              <a:avLst/>
              <a:gdLst/>
              <a:ahLst/>
              <a:cxnLst/>
              <a:rect l="l" t="t" r="r" b="b"/>
              <a:pathLst>
                <a:path w="2503650" h="406400">
                  <a:moveTo>
                    <a:pt x="2300450" y="0"/>
                  </a:moveTo>
                  <a:cubicBezTo>
                    <a:pt x="2412674" y="0"/>
                    <a:pt x="2503650" y="90976"/>
                    <a:pt x="2503650" y="203200"/>
                  </a:cubicBezTo>
                  <a:cubicBezTo>
                    <a:pt x="2503650" y="315424"/>
                    <a:pt x="2412674" y="406400"/>
                    <a:pt x="2300450" y="406400"/>
                  </a:cubicBezTo>
                  <a:lnTo>
                    <a:pt x="203200" y="406400"/>
                  </a:lnTo>
                  <a:cubicBezTo>
                    <a:pt x="90976" y="406400"/>
                    <a:pt x="0" y="315424"/>
                    <a:pt x="0" y="203200"/>
                  </a:cubicBezTo>
                  <a:cubicBezTo>
                    <a:pt x="0" y="90976"/>
                    <a:pt x="90976" y="0"/>
                    <a:pt x="203200" y="0"/>
                  </a:cubicBezTo>
                  <a:close/>
                </a:path>
              </a:pathLst>
            </a:custGeom>
            <a:solidFill>
              <a:srgbClr val="FF1616"/>
            </a:solidFill>
          </p:spPr>
        </p:sp>
        <p:sp>
          <p:nvSpPr>
            <p:cNvPr id="10" name="TextBox 10"/>
            <p:cNvSpPr txBox="1"/>
            <p:nvPr/>
          </p:nvSpPr>
          <p:spPr>
            <a:xfrm>
              <a:off x="0" y="-38100"/>
              <a:ext cx="2503650" cy="444500"/>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4931865" y="0"/>
            <a:ext cx="6808334" cy="1105149"/>
            <a:chOff x="0" y="0"/>
            <a:chExt cx="2503650" cy="406400"/>
          </a:xfrm>
        </p:grpSpPr>
        <p:sp>
          <p:nvSpPr>
            <p:cNvPr id="12" name="Freeform 12"/>
            <p:cNvSpPr/>
            <p:nvPr/>
          </p:nvSpPr>
          <p:spPr>
            <a:xfrm>
              <a:off x="0" y="0"/>
              <a:ext cx="2503650" cy="406400"/>
            </a:xfrm>
            <a:custGeom>
              <a:avLst/>
              <a:gdLst/>
              <a:ahLst/>
              <a:cxnLst/>
              <a:rect l="l" t="t" r="r" b="b"/>
              <a:pathLst>
                <a:path w="2503650" h="406400">
                  <a:moveTo>
                    <a:pt x="2300450" y="0"/>
                  </a:moveTo>
                  <a:cubicBezTo>
                    <a:pt x="2412674" y="0"/>
                    <a:pt x="2503650" y="90976"/>
                    <a:pt x="2503650" y="203200"/>
                  </a:cubicBezTo>
                  <a:cubicBezTo>
                    <a:pt x="2503650" y="315424"/>
                    <a:pt x="2412674" y="406400"/>
                    <a:pt x="2300450" y="406400"/>
                  </a:cubicBezTo>
                  <a:lnTo>
                    <a:pt x="203200" y="406400"/>
                  </a:lnTo>
                  <a:cubicBezTo>
                    <a:pt x="90976" y="406400"/>
                    <a:pt x="0" y="315424"/>
                    <a:pt x="0" y="203200"/>
                  </a:cubicBezTo>
                  <a:cubicBezTo>
                    <a:pt x="0" y="90976"/>
                    <a:pt x="90976" y="0"/>
                    <a:pt x="203200" y="0"/>
                  </a:cubicBezTo>
                  <a:close/>
                </a:path>
              </a:pathLst>
            </a:custGeom>
            <a:solidFill>
              <a:srgbClr val="FFBD59"/>
            </a:solidFill>
          </p:spPr>
        </p:sp>
        <p:sp>
          <p:nvSpPr>
            <p:cNvPr id="13" name="TextBox 13"/>
            <p:cNvSpPr txBox="1"/>
            <p:nvPr/>
          </p:nvSpPr>
          <p:spPr>
            <a:xfrm>
              <a:off x="0" y="-38100"/>
              <a:ext cx="2503650" cy="444500"/>
            </a:xfrm>
            <a:prstGeom prst="rect">
              <a:avLst/>
            </a:prstGeom>
          </p:spPr>
          <p:txBody>
            <a:bodyPr lIns="50800" tIns="50800" rIns="50800" bIns="50800" rtlCol="0" anchor="ctr"/>
            <a:lstStyle/>
            <a:p>
              <a:pPr algn="ctr">
                <a:lnSpc>
                  <a:spcPts val="2659"/>
                </a:lnSpc>
                <a:spcBef>
                  <a:spcPct val="0"/>
                </a:spcBef>
              </a:pPr>
              <a:endParaRPr/>
            </a:p>
          </p:txBody>
        </p:sp>
      </p:grpSp>
      <p:grpSp>
        <p:nvGrpSpPr>
          <p:cNvPr id="14" name="Group 14"/>
          <p:cNvGrpSpPr/>
          <p:nvPr/>
        </p:nvGrpSpPr>
        <p:grpSpPr>
          <a:xfrm>
            <a:off x="-4884240" y="8846996"/>
            <a:ext cx="8871226" cy="1440004"/>
            <a:chOff x="0" y="0"/>
            <a:chExt cx="2503650" cy="406400"/>
          </a:xfrm>
        </p:grpSpPr>
        <p:sp>
          <p:nvSpPr>
            <p:cNvPr id="15" name="Freeform 15"/>
            <p:cNvSpPr/>
            <p:nvPr/>
          </p:nvSpPr>
          <p:spPr>
            <a:xfrm>
              <a:off x="0" y="0"/>
              <a:ext cx="2503650" cy="406400"/>
            </a:xfrm>
            <a:custGeom>
              <a:avLst/>
              <a:gdLst/>
              <a:ahLst/>
              <a:cxnLst/>
              <a:rect l="l" t="t" r="r" b="b"/>
              <a:pathLst>
                <a:path w="2503650" h="406400">
                  <a:moveTo>
                    <a:pt x="2300450" y="0"/>
                  </a:moveTo>
                  <a:cubicBezTo>
                    <a:pt x="2412674" y="0"/>
                    <a:pt x="2503650" y="90976"/>
                    <a:pt x="2503650" y="203200"/>
                  </a:cubicBezTo>
                  <a:cubicBezTo>
                    <a:pt x="2503650" y="315424"/>
                    <a:pt x="2412674" y="406400"/>
                    <a:pt x="2300450" y="406400"/>
                  </a:cubicBezTo>
                  <a:lnTo>
                    <a:pt x="203200" y="406400"/>
                  </a:lnTo>
                  <a:cubicBezTo>
                    <a:pt x="90976" y="406400"/>
                    <a:pt x="0" y="315424"/>
                    <a:pt x="0" y="203200"/>
                  </a:cubicBezTo>
                  <a:cubicBezTo>
                    <a:pt x="0" y="90976"/>
                    <a:pt x="90976" y="0"/>
                    <a:pt x="203200" y="0"/>
                  </a:cubicBezTo>
                  <a:close/>
                </a:path>
              </a:pathLst>
            </a:custGeom>
            <a:solidFill>
              <a:srgbClr val="FF7466"/>
            </a:solidFill>
          </p:spPr>
        </p:sp>
        <p:sp>
          <p:nvSpPr>
            <p:cNvPr id="16" name="TextBox 16"/>
            <p:cNvSpPr txBox="1"/>
            <p:nvPr/>
          </p:nvSpPr>
          <p:spPr>
            <a:xfrm>
              <a:off x="0" y="-38100"/>
              <a:ext cx="2503650" cy="444500"/>
            </a:xfrm>
            <a:prstGeom prst="rect">
              <a:avLst/>
            </a:prstGeom>
          </p:spPr>
          <p:txBody>
            <a:bodyPr lIns="50800" tIns="50800" rIns="50800" bIns="50800" rtlCol="0" anchor="ctr"/>
            <a:lstStyle/>
            <a:p>
              <a:pPr algn="ctr">
                <a:lnSpc>
                  <a:spcPts val="2659"/>
                </a:lnSpc>
                <a:spcBef>
                  <a:spcPct val="0"/>
                </a:spcBef>
              </a:pPr>
              <a:endParaRPr/>
            </a:p>
          </p:txBody>
        </p:sp>
      </p:grpSp>
      <p:sp>
        <p:nvSpPr>
          <p:cNvPr id="17" name="TextBox 17"/>
          <p:cNvSpPr txBox="1"/>
          <p:nvPr/>
        </p:nvSpPr>
        <p:spPr>
          <a:xfrm>
            <a:off x="8392736" y="3424906"/>
            <a:ext cx="8866564" cy="4299152"/>
          </a:xfrm>
          <a:prstGeom prst="rect">
            <a:avLst/>
          </a:prstGeom>
        </p:spPr>
        <p:txBody>
          <a:bodyPr lIns="0" tIns="0" rIns="0" bIns="0" rtlCol="0" anchor="t">
            <a:spAutoFit/>
          </a:bodyPr>
          <a:lstStyle/>
          <a:p>
            <a:pPr algn="just">
              <a:lnSpc>
                <a:spcPts val="5734"/>
              </a:lnSpc>
            </a:pPr>
            <a:r>
              <a:rPr lang="en-US" sz="3676" spc="73">
                <a:solidFill>
                  <a:srgbClr val="000000"/>
                </a:solidFill>
                <a:latin typeface="Adelina"/>
              </a:rPr>
              <a:t>Lorem ipsum dolor sit amet, consectetur adipiscing elit, sed do eiusmod tempor incididunt ut labore et dolore magna aliqua. Ut enim ad minim veniam, quis nostrud exercitation ullamco laboris nisi ut aliquip ex ea commodo consequat. Duis aute irure.</a:t>
            </a:r>
          </a:p>
        </p:txBody>
      </p:sp>
    </p:spTree>
  </p:cSld>
  <p:clrMapOvr>
    <a:masterClrMapping/>
  </p:clrMapOvr>
</p:sld>
</file>

<file path=ppt/theme/theme1.xml><?xml version="1.0" encoding="utf-8"?>
<a:theme xmlns:a="http://schemas.openxmlformats.org/drawingml/2006/main" name="Office Theme">
  <a:themeElements>
    <a:clrScheme name="Personalizado 6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433</Words>
  <Application>Microsoft Office PowerPoint</Application>
  <PresentationFormat>Personalizado</PresentationFormat>
  <Paragraphs>28</Paragraphs>
  <Slides>10</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10</vt:i4>
      </vt:variant>
    </vt:vector>
  </HeadingPairs>
  <TitlesOfParts>
    <vt:vector size="15" baseType="lpstr">
      <vt:lpstr>Fredoka One</vt:lpstr>
      <vt:lpstr>Adelina</vt:lpstr>
      <vt:lpstr>Arial</vt:lpstr>
      <vt:lpstr>Calibri</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para Proyectos Simple Rojo y Naranja</dc:title>
  <cp:lastModifiedBy>eduardo</cp:lastModifiedBy>
  <cp:revision>2</cp:revision>
  <dcterms:created xsi:type="dcterms:W3CDTF">2006-08-16T00:00:00Z</dcterms:created>
  <dcterms:modified xsi:type="dcterms:W3CDTF">2023-12-11T06:22:07Z</dcterms:modified>
  <dc:identifier>DAFvLyPmllg</dc:identifier>
</cp:coreProperties>
</file>