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592A202-4C93-4F85-BD06-5DFEA595C7BC}">
  <a:tblStyle styleId="{2592A202-4C93-4F85-BD06-5DFEA595C7B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know what to </a:t>
              </a:r>
              <a:r>
                <a:rPr lang="en" sz="900">
                  <a:solidFill>
                    <a:schemeClr val="dk1"/>
                  </a:solidFill>
                </a:rPr>
                <a:t>wear for the weather?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{2592A202-4C93-4F85-BD06-5DFEA595C7BC}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cold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hot or warm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dry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wet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ery warm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mild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not very hot or very cold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there is lots of rain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snow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solid water that falls from the sky when it's very cold outside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snowy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hen there is lots of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weather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what the air is like at a particular time and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know what to wear for the weather?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