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c87CoUoFaQIMnqBKeZU/iZWP0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a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உயர்த்தி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குறைவுனு சொல்ல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பாதையெல்லாம் கண்ணீரா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எத்தனை நஷ்டம்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உயர்த்தி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குறைவுனு சொல்ல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பாதையெல்லாம் கண்ணீரா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எத்தனை நஷ்டம்</a:t>
            </a:r>
            <a:endParaRPr/>
          </a:p>
        </p:txBody>
      </p:sp>
      <p:sp>
        <p:nvSpPr>
          <p:cNvPr id="29" name="Google Shape;2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உயர்த்தி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குறைவுனு சொல்ல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பாதையெல்லாம் கண்ணீரா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எத்தனை நஷ்டம்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உயர்த்தி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குறைவுனு சொல்ல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பாதையெல்லாம் கண்ணீரா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எத்தனை நஷ்டம்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9" l="0" r="0" t="19"/>
          <a:stretch/>
        </p:blipFill>
        <p:spPr>
          <a:xfrm>
            <a:off x="1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2024-03-09T15:16:34Z</dcterms:created>
  <dc:creator>www.christianppttamil.com</dc:creator>
</cp:coreProperties>
</file>